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36"/>
  </p:notesMasterIdLst>
  <p:sldIdLst>
    <p:sldId id="308" r:id="rId2"/>
    <p:sldId id="296" r:id="rId3"/>
    <p:sldId id="305" r:id="rId4"/>
    <p:sldId id="298" r:id="rId5"/>
    <p:sldId id="299" r:id="rId6"/>
    <p:sldId id="260" r:id="rId7"/>
    <p:sldId id="300" r:id="rId8"/>
    <p:sldId id="257" r:id="rId9"/>
    <p:sldId id="261" r:id="rId10"/>
    <p:sldId id="289" r:id="rId11"/>
    <p:sldId id="262" r:id="rId12"/>
    <p:sldId id="294" r:id="rId13"/>
    <p:sldId id="301" r:id="rId14"/>
    <p:sldId id="264" r:id="rId15"/>
    <p:sldId id="280" r:id="rId16"/>
    <p:sldId id="265" r:id="rId17"/>
    <p:sldId id="295" r:id="rId18"/>
    <p:sldId id="271" r:id="rId19"/>
    <p:sldId id="272" r:id="rId20"/>
    <p:sldId id="276" r:id="rId21"/>
    <p:sldId id="302" r:id="rId22"/>
    <p:sldId id="268" r:id="rId23"/>
    <p:sldId id="277" r:id="rId24"/>
    <p:sldId id="284" r:id="rId25"/>
    <p:sldId id="279" r:id="rId26"/>
    <p:sldId id="288" r:id="rId27"/>
    <p:sldId id="303" r:id="rId28"/>
    <p:sldId id="270" r:id="rId29"/>
    <p:sldId id="274" r:id="rId30"/>
    <p:sldId id="306" r:id="rId31"/>
    <p:sldId id="269" r:id="rId32"/>
    <p:sldId id="304" r:id="rId33"/>
    <p:sldId id="291" r:id="rId34"/>
    <p:sldId id="273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1E32"/>
    <a:srgbClr val="6C6F70"/>
    <a:srgbClr val="D81616"/>
    <a:srgbClr val="F3F381"/>
    <a:srgbClr val="C3D69B"/>
    <a:srgbClr val="E12B1D"/>
    <a:srgbClr val="3D1361"/>
    <a:srgbClr val="706C05"/>
    <a:srgbClr val="CCAA21"/>
    <a:srgbClr val="C8BB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76" autoAdjust="0"/>
    <p:restoredTop sz="99290" autoAdjust="0"/>
  </p:normalViewPr>
  <p:slideViewPr>
    <p:cSldViewPr>
      <p:cViewPr>
        <p:scale>
          <a:sx n="75" d="100"/>
          <a:sy n="75" d="100"/>
        </p:scale>
        <p:origin x="-354" y="-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747A7C-062E-4B07-AE07-093598A8A3E3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9AF9774-A5B1-4EFE-8C7E-17FB32C2F826}">
      <dgm:prSet phldrT="[Text]"/>
      <dgm:spPr>
        <a:solidFill>
          <a:srgbClr val="CCAA21"/>
        </a:solidFill>
        <a:effectLst>
          <a:glow rad="508000">
            <a:schemeClr val="accent6">
              <a:satMod val="175000"/>
              <a:alpha val="65000"/>
            </a:schemeClr>
          </a:glow>
        </a:effectLst>
      </dgm:spPr>
      <dgm:t>
        <a:bodyPr/>
        <a:lstStyle/>
        <a:p>
          <a:r>
            <a:rPr lang="en-US" dirty="0" smtClean="0"/>
            <a:t>Outreach</a:t>
          </a:r>
          <a:endParaRPr lang="en-US" dirty="0"/>
        </a:p>
      </dgm:t>
    </dgm:pt>
    <dgm:pt modelId="{95209F82-4CC1-4755-BC00-F783E2BED98E}" type="parTrans" cxnId="{6F7A9168-158F-460B-8426-41EBDF95B9F7}">
      <dgm:prSet/>
      <dgm:spPr/>
      <dgm:t>
        <a:bodyPr/>
        <a:lstStyle/>
        <a:p>
          <a:endParaRPr lang="en-US"/>
        </a:p>
      </dgm:t>
    </dgm:pt>
    <dgm:pt modelId="{BC0DD178-CE42-4BD5-957E-9FA5AFABB0C5}" type="sibTrans" cxnId="{6F7A9168-158F-460B-8426-41EBDF95B9F7}">
      <dgm:prSet/>
      <dgm:spPr>
        <a:solidFill>
          <a:schemeClr val="bg1"/>
        </a:solidFill>
      </dgm:spPr>
      <dgm:t>
        <a:bodyPr/>
        <a:lstStyle/>
        <a:p>
          <a:endParaRPr lang="en-US"/>
        </a:p>
      </dgm:t>
    </dgm:pt>
    <dgm:pt modelId="{9A8BC2D5-8F6F-4DDD-93C5-A682D86CDEAD}">
      <dgm:prSet phldrT="[Text]"/>
      <dgm:spPr>
        <a:solidFill>
          <a:srgbClr val="3D1361"/>
        </a:solidFill>
      </dgm:spPr>
      <dgm:t>
        <a:bodyPr/>
        <a:lstStyle/>
        <a:p>
          <a:r>
            <a:rPr lang="en-US" dirty="0" smtClean="0"/>
            <a:t>Image</a:t>
          </a:r>
          <a:endParaRPr lang="en-US" dirty="0"/>
        </a:p>
      </dgm:t>
    </dgm:pt>
    <dgm:pt modelId="{191C1DE4-EE8F-47EA-A54F-9425A2B73A84}" type="parTrans" cxnId="{FE015C99-8345-40D8-83BD-19C6ECED3711}">
      <dgm:prSet/>
      <dgm:spPr/>
      <dgm:t>
        <a:bodyPr/>
        <a:lstStyle/>
        <a:p>
          <a:endParaRPr lang="en-US"/>
        </a:p>
      </dgm:t>
    </dgm:pt>
    <dgm:pt modelId="{E513A147-CAF9-4D10-9022-0B5535C77D50}" type="sibTrans" cxnId="{FE015C99-8345-40D8-83BD-19C6ECED3711}">
      <dgm:prSet/>
      <dgm:spPr>
        <a:solidFill>
          <a:schemeClr val="bg1"/>
        </a:solidFill>
      </dgm:spPr>
      <dgm:t>
        <a:bodyPr/>
        <a:lstStyle/>
        <a:p>
          <a:endParaRPr lang="en-US"/>
        </a:p>
      </dgm:t>
    </dgm:pt>
    <dgm:pt modelId="{15AE2C78-C9EF-4C0B-94C1-62478452894F}">
      <dgm:prSet phldrT="[Text]"/>
      <dgm:spPr>
        <a:solidFill>
          <a:srgbClr val="706C05"/>
        </a:solidFill>
      </dgm:spPr>
      <dgm:t>
        <a:bodyPr/>
        <a:lstStyle/>
        <a:p>
          <a:r>
            <a:rPr lang="en-US" dirty="0" smtClean="0"/>
            <a:t>Integration</a:t>
          </a:r>
          <a:endParaRPr lang="en-US" dirty="0"/>
        </a:p>
      </dgm:t>
    </dgm:pt>
    <dgm:pt modelId="{A9F87541-4953-4E74-8DDB-7CEE18C28A1D}" type="parTrans" cxnId="{A1F63D56-D1FA-49CA-AC8F-B3B860B14E93}">
      <dgm:prSet/>
      <dgm:spPr/>
      <dgm:t>
        <a:bodyPr/>
        <a:lstStyle/>
        <a:p>
          <a:endParaRPr lang="en-US"/>
        </a:p>
      </dgm:t>
    </dgm:pt>
    <dgm:pt modelId="{DB3D1F3E-3BEE-440F-9977-3BC404CD97DA}" type="sibTrans" cxnId="{A1F63D56-D1FA-49CA-AC8F-B3B860B14E93}">
      <dgm:prSet/>
      <dgm:spPr>
        <a:solidFill>
          <a:schemeClr val="bg1"/>
        </a:solidFill>
      </dgm:spPr>
      <dgm:t>
        <a:bodyPr/>
        <a:lstStyle/>
        <a:p>
          <a:endParaRPr lang="en-US"/>
        </a:p>
      </dgm:t>
    </dgm:pt>
    <dgm:pt modelId="{4D0345DE-45DF-464B-849F-2E94763E2749}" type="pres">
      <dgm:prSet presAssocID="{45747A7C-062E-4B07-AE07-093598A8A3E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0210B53-9CFB-42CC-B6C8-D2E860362DBD}" type="pres">
      <dgm:prSet presAssocID="{29AF9774-A5B1-4EFE-8C7E-17FB32C2F826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515C7C-F32E-4A64-998D-0548BBC9B116}" type="pres">
      <dgm:prSet presAssocID="{BC0DD178-CE42-4BD5-957E-9FA5AFABB0C5}" presName="sibTrans" presStyleLbl="sibTrans2D1" presStyleIdx="0" presStyleCnt="3" custScaleX="205241"/>
      <dgm:spPr/>
      <dgm:t>
        <a:bodyPr/>
        <a:lstStyle/>
        <a:p>
          <a:endParaRPr lang="en-US"/>
        </a:p>
      </dgm:t>
    </dgm:pt>
    <dgm:pt modelId="{FF2F9744-996E-4FEB-82F3-A08D34B01D14}" type="pres">
      <dgm:prSet presAssocID="{BC0DD178-CE42-4BD5-957E-9FA5AFABB0C5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D8F0FD55-EA85-4C14-B401-648BDBF62883}" type="pres">
      <dgm:prSet presAssocID="{9A8BC2D5-8F6F-4DDD-93C5-A682D86CDEAD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D79002-60B2-4081-88C6-079ADD18B411}" type="pres">
      <dgm:prSet presAssocID="{E513A147-CAF9-4D10-9022-0B5535C77D50}" presName="sibTrans" presStyleLbl="sibTrans2D1" presStyleIdx="1" presStyleCnt="3" custScaleX="126965"/>
      <dgm:spPr/>
      <dgm:t>
        <a:bodyPr/>
        <a:lstStyle/>
        <a:p>
          <a:endParaRPr lang="en-US"/>
        </a:p>
      </dgm:t>
    </dgm:pt>
    <dgm:pt modelId="{054B6A43-C5BC-474D-8259-DBFFE0ABB602}" type="pres">
      <dgm:prSet presAssocID="{E513A147-CAF9-4D10-9022-0B5535C77D50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68263980-CD9C-4D36-9FD9-621E8E637D01}" type="pres">
      <dgm:prSet presAssocID="{15AE2C78-C9EF-4C0B-94C1-62478452894F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B169AF-1535-4BCF-AA3C-BF2C68FF3E5A}" type="pres">
      <dgm:prSet presAssocID="{DB3D1F3E-3BEE-440F-9977-3BC404CD97DA}" presName="sibTrans" presStyleLbl="sibTrans2D1" presStyleIdx="2" presStyleCnt="3" custScaleX="200815"/>
      <dgm:spPr/>
      <dgm:t>
        <a:bodyPr/>
        <a:lstStyle/>
        <a:p>
          <a:endParaRPr lang="en-US"/>
        </a:p>
      </dgm:t>
    </dgm:pt>
    <dgm:pt modelId="{A4A0CAB4-164B-4D7E-8552-087D8CC1504A}" type="pres">
      <dgm:prSet presAssocID="{DB3D1F3E-3BEE-440F-9977-3BC404CD97DA}" presName="connectorText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2D73DCC6-663A-BB42-B519-2E6871C2654A}" type="presOf" srcId="{15AE2C78-C9EF-4C0B-94C1-62478452894F}" destId="{68263980-CD9C-4D36-9FD9-621E8E637D01}" srcOrd="0" destOrd="0" presId="urn:microsoft.com/office/officeart/2005/8/layout/cycle7"/>
    <dgm:cxn modelId="{15BB0373-09CF-D54D-8BC4-EBC01C0D05F7}" type="presOf" srcId="{BC0DD178-CE42-4BD5-957E-9FA5AFABB0C5}" destId="{FF2F9744-996E-4FEB-82F3-A08D34B01D14}" srcOrd="1" destOrd="0" presId="urn:microsoft.com/office/officeart/2005/8/layout/cycle7"/>
    <dgm:cxn modelId="{83961627-1A49-C249-81AC-BC9CBE4A5267}" type="presOf" srcId="{9A8BC2D5-8F6F-4DDD-93C5-A682D86CDEAD}" destId="{D8F0FD55-EA85-4C14-B401-648BDBF62883}" srcOrd="0" destOrd="0" presId="urn:microsoft.com/office/officeart/2005/8/layout/cycle7"/>
    <dgm:cxn modelId="{365310D2-2928-1D40-9F14-AB760DC3ABD7}" type="presOf" srcId="{29AF9774-A5B1-4EFE-8C7E-17FB32C2F826}" destId="{10210B53-9CFB-42CC-B6C8-D2E860362DBD}" srcOrd="0" destOrd="0" presId="urn:microsoft.com/office/officeart/2005/8/layout/cycle7"/>
    <dgm:cxn modelId="{6F7A9168-158F-460B-8426-41EBDF95B9F7}" srcId="{45747A7C-062E-4B07-AE07-093598A8A3E3}" destId="{29AF9774-A5B1-4EFE-8C7E-17FB32C2F826}" srcOrd="0" destOrd="0" parTransId="{95209F82-4CC1-4755-BC00-F783E2BED98E}" sibTransId="{BC0DD178-CE42-4BD5-957E-9FA5AFABB0C5}"/>
    <dgm:cxn modelId="{FE015C99-8345-40D8-83BD-19C6ECED3711}" srcId="{45747A7C-062E-4B07-AE07-093598A8A3E3}" destId="{9A8BC2D5-8F6F-4DDD-93C5-A682D86CDEAD}" srcOrd="1" destOrd="0" parTransId="{191C1DE4-EE8F-47EA-A54F-9425A2B73A84}" sibTransId="{E513A147-CAF9-4D10-9022-0B5535C77D50}"/>
    <dgm:cxn modelId="{A1F63D56-D1FA-49CA-AC8F-B3B860B14E93}" srcId="{45747A7C-062E-4B07-AE07-093598A8A3E3}" destId="{15AE2C78-C9EF-4C0B-94C1-62478452894F}" srcOrd="2" destOrd="0" parTransId="{A9F87541-4953-4E74-8DDB-7CEE18C28A1D}" sibTransId="{DB3D1F3E-3BEE-440F-9977-3BC404CD97DA}"/>
    <dgm:cxn modelId="{1274E25B-F50C-4A4D-BEAA-A012A3DE608F}" type="presOf" srcId="{E513A147-CAF9-4D10-9022-0B5535C77D50}" destId="{08D79002-60B2-4081-88C6-079ADD18B411}" srcOrd="0" destOrd="0" presId="urn:microsoft.com/office/officeart/2005/8/layout/cycle7"/>
    <dgm:cxn modelId="{FD208E3B-340B-D344-B4C0-FABCCA1F40F0}" type="presOf" srcId="{E513A147-CAF9-4D10-9022-0B5535C77D50}" destId="{054B6A43-C5BC-474D-8259-DBFFE0ABB602}" srcOrd="1" destOrd="0" presId="urn:microsoft.com/office/officeart/2005/8/layout/cycle7"/>
    <dgm:cxn modelId="{35D069E5-252D-E249-AEF0-F2241BF95B74}" type="presOf" srcId="{BC0DD178-CE42-4BD5-957E-9FA5AFABB0C5}" destId="{61515C7C-F32E-4A64-998D-0548BBC9B116}" srcOrd="0" destOrd="0" presId="urn:microsoft.com/office/officeart/2005/8/layout/cycle7"/>
    <dgm:cxn modelId="{9A8ECC5F-C925-BE42-8992-F1C616493141}" type="presOf" srcId="{DB3D1F3E-3BEE-440F-9977-3BC404CD97DA}" destId="{12B169AF-1535-4BCF-AA3C-BF2C68FF3E5A}" srcOrd="0" destOrd="0" presId="urn:microsoft.com/office/officeart/2005/8/layout/cycle7"/>
    <dgm:cxn modelId="{F312083B-86F7-F94C-B1E3-7F8AAEACA9B3}" type="presOf" srcId="{DB3D1F3E-3BEE-440F-9977-3BC404CD97DA}" destId="{A4A0CAB4-164B-4D7E-8552-087D8CC1504A}" srcOrd="1" destOrd="0" presId="urn:microsoft.com/office/officeart/2005/8/layout/cycle7"/>
    <dgm:cxn modelId="{EB34E54A-8F36-6443-B7AB-12AA11280B74}" type="presOf" srcId="{45747A7C-062E-4B07-AE07-093598A8A3E3}" destId="{4D0345DE-45DF-464B-849F-2E94763E2749}" srcOrd="0" destOrd="0" presId="urn:microsoft.com/office/officeart/2005/8/layout/cycle7"/>
    <dgm:cxn modelId="{E31E4FA3-7B3B-5843-9419-3981006DF839}" type="presParOf" srcId="{4D0345DE-45DF-464B-849F-2E94763E2749}" destId="{10210B53-9CFB-42CC-B6C8-D2E860362DBD}" srcOrd="0" destOrd="0" presId="urn:microsoft.com/office/officeart/2005/8/layout/cycle7"/>
    <dgm:cxn modelId="{8EDA7F95-87B5-E847-827A-5EC7F36B0D9F}" type="presParOf" srcId="{4D0345DE-45DF-464B-849F-2E94763E2749}" destId="{61515C7C-F32E-4A64-998D-0548BBC9B116}" srcOrd="1" destOrd="0" presId="urn:microsoft.com/office/officeart/2005/8/layout/cycle7"/>
    <dgm:cxn modelId="{CED7A754-6E2F-064D-A5E3-D279D582907E}" type="presParOf" srcId="{61515C7C-F32E-4A64-998D-0548BBC9B116}" destId="{FF2F9744-996E-4FEB-82F3-A08D34B01D14}" srcOrd="0" destOrd="0" presId="urn:microsoft.com/office/officeart/2005/8/layout/cycle7"/>
    <dgm:cxn modelId="{962F69E1-A8C6-D14C-BC8E-4CF146AA4D51}" type="presParOf" srcId="{4D0345DE-45DF-464B-849F-2E94763E2749}" destId="{D8F0FD55-EA85-4C14-B401-648BDBF62883}" srcOrd="2" destOrd="0" presId="urn:microsoft.com/office/officeart/2005/8/layout/cycle7"/>
    <dgm:cxn modelId="{94AD10F5-F06F-1A4C-A635-72DEAB9C99DF}" type="presParOf" srcId="{4D0345DE-45DF-464B-849F-2E94763E2749}" destId="{08D79002-60B2-4081-88C6-079ADD18B411}" srcOrd="3" destOrd="0" presId="urn:microsoft.com/office/officeart/2005/8/layout/cycle7"/>
    <dgm:cxn modelId="{BE997530-C0D0-484A-BAF9-5576D9CC7CC5}" type="presParOf" srcId="{08D79002-60B2-4081-88C6-079ADD18B411}" destId="{054B6A43-C5BC-474D-8259-DBFFE0ABB602}" srcOrd="0" destOrd="0" presId="urn:microsoft.com/office/officeart/2005/8/layout/cycle7"/>
    <dgm:cxn modelId="{613C5436-EA61-284D-9A9F-555E7053B3F4}" type="presParOf" srcId="{4D0345DE-45DF-464B-849F-2E94763E2749}" destId="{68263980-CD9C-4D36-9FD9-621E8E637D01}" srcOrd="4" destOrd="0" presId="urn:microsoft.com/office/officeart/2005/8/layout/cycle7"/>
    <dgm:cxn modelId="{7580E66B-4E78-4F44-BFCC-8B0C80E1360A}" type="presParOf" srcId="{4D0345DE-45DF-464B-849F-2E94763E2749}" destId="{12B169AF-1535-4BCF-AA3C-BF2C68FF3E5A}" srcOrd="5" destOrd="0" presId="urn:microsoft.com/office/officeart/2005/8/layout/cycle7"/>
    <dgm:cxn modelId="{AE96F240-3CC4-0248-9BBE-35AB96F0C671}" type="presParOf" srcId="{12B169AF-1535-4BCF-AA3C-BF2C68FF3E5A}" destId="{A4A0CAB4-164B-4D7E-8552-087D8CC1504A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5747A7C-062E-4B07-AE07-093598A8A3E3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9AF9774-A5B1-4EFE-8C7E-17FB32C2F826}">
      <dgm:prSet phldrT="[Text]"/>
      <dgm:spPr>
        <a:solidFill>
          <a:srgbClr val="CCAA21"/>
        </a:solidFill>
        <a:effectLst/>
      </dgm:spPr>
      <dgm:t>
        <a:bodyPr/>
        <a:lstStyle/>
        <a:p>
          <a:r>
            <a:rPr lang="en-US" dirty="0" smtClean="0"/>
            <a:t>Outreach</a:t>
          </a:r>
          <a:endParaRPr lang="en-US" dirty="0"/>
        </a:p>
      </dgm:t>
    </dgm:pt>
    <dgm:pt modelId="{95209F82-4CC1-4755-BC00-F783E2BED98E}" type="parTrans" cxnId="{6F7A9168-158F-460B-8426-41EBDF95B9F7}">
      <dgm:prSet/>
      <dgm:spPr/>
      <dgm:t>
        <a:bodyPr/>
        <a:lstStyle/>
        <a:p>
          <a:endParaRPr lang="en-US"/>
        </a:p>
      </dgm:t>
    </dgm:pt>
    <dgm:pt modelId="{BC0DD178-CE42-4BD5-957E-9FA5AFABB0C5}" type="sibTrans" cxnId="{6F7A9168-158F-460B-8426-41EBDF95B9F7}">
      <dgm:prSet/>
      <dgm:spPr>
        <a:solidFill>
          <a:schemeClr val="bg1"/>
        </a:solidFill>
      </dgm:spPr>
      <dgm:t>
        <a:bodyPr/>
        <a:lstStyle/>
        <a:p>
          <a:endParaRPr lang="en-US"/>
        </a:p>
      </dgm:t>
    </dgm:pt>
    <dgm:pt modelId="{9A8BC2D5-8F6F-4DDD-93C5-A682D86CDEAD}">
      <dgm:prSet phldrT="[Text]"/>
      <dgm:spPr>
        <a:solidFill>
          <a:srgbClr val="3D1361"/>
        </a:solidFill>
      </dgm:spPr>
      <dgm:t>
        <a:bodyPr/>
        <a:lstStyle/>
        <a:p>
          <a:r>
            <a:rPr lang="en-US" dirty="0" smtClean="0"/>
            <a:t>Image</a:t>
          </a:r>
          <a:endParaRPr lang="en-US" dirty="0"/>
        </a:p>
      </dgm:t>
    </dgm:pt>
    <dgm:pt modelId="{191C1DE4-EE8F-47EA-A54F-9425A2B73A84}" type="parTrans" cxnId="{FE015C99-8345-40D8-83BD-19C6ECED3711}">
      <dgm:prSet/>
      <dgm:spPr/>
      <dgm:t>
        <a:bodyPr/>
        <a:lstStyle/>
        <a:p>
          <a:endParaRPr lang="en-US"/>
        </a:p>
      </dgm:t>
    </dgm:pt>
    <dgm:pt modelId="{E513A147-CAF9-4D10-9022-0B5535C77D50}" type="sibTrans" cxnId="{FE015C99-8345-40D8-83BD-19C6ECED3711}">
      <dgm:prSet/>
      <dgm:spPr>
        <a:solidFill>
          <a:schemeClr val="bg1"/>
        </a:solidFill>
      </dgm:spPr>
      <dgm:t>
        <a:bodyPr/>
        <a:lstStyle/>
        <a:p>
          <a:endParaRPr lang="en-US"/>
        </a:p>
      </dgm:t>
    </dgm:pt>
    <dgm:pt modelId="{15AE2C78-C9EF-4C0B-94C1-62478452894F}">
      <dgm:prSet phldrT="[Text]"/>
      <dgm:spPr>
        <a:solidFill>
          <a:srgbClr val="706C05"/>
        </a:solidFill>
        <a:effectLst>
          <a:glow rad="508000">
            <a:schemeClr val="accent6">
              <a:satMod val="175000"/>
              <a:alpha val="65000"/>
            </a:schemeClr>
          </a:glow>
        </a:effectLst>
      </dgm:spPr>
      <dgm:t>
        <a:bodyPr/>
        <a:lstStyle/>
        <a:p>
          <a:r>
            <a:rPr lang="en-US" dirty="0" smtClean="0"/>
            <a:t>Integration</a:t>
          </a:r>
          <a:endParaRPr lang="en-US" dirty="0"/>
        </a:p>
      </dgm:t>
    </dgm:pt>
    <dgm:pt modelId="{A9F87541-4953-4E74-8DDB-7CEE18C28A1D}" type="parTrans" cxnId="{A1F63D56-D1FA-49CA-AC8F-B3B860B14E93}">
      <dgm:prSet/>
      <dgm:spPr/>
      <dgm:t>
        <a:bodyPr/>
        <a:lstStyle/>
        <a:p>
          <a:endParaRPr lang="en-US"/>
        </a:p>
      </dgm:t>
    </dgm:pt>
    <dgm:pt modelId="{DB3D1F3E-3BEE-440F-9977-3BC404CD97DA}" type="sibTrans" cxnId="{A1F63D56-D1FA-49CA-AC8F-B3B860B14E93}">
      <dgm:prSet/>
      <dgm:spPr>
        <a:solidFill>
          <a:schemeClr val="bg1"/>
        </a:solidFill>
      </dgm:spPr>
      <dgm:t>
        <a:bodyPr/>
        <a:lstStyle/>
        <a:p>
          <a:endParaRPr lang="en-US"/>
        </a:p>
      </dgm:t>
    </dgm:pt>
    <dgm:pt modelId="{4D0345DE-45DF-464B-849F-2E94763E2749}" type="pres">
      <dgm:prSet presAssocID="{45747A7C-062E-4B07-AE07-093598A8A3E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0210B53-9CFB-42CC-B6C8-D2E860362DBD}" type="pres">
      <dgm:prSet presAssocID="{29AF9774-A5B1-4EFE-8C7E-17FB32C2F826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515C7C-F32E-4A64-998D-0548BBC9B116}" type="pres">
      <dgm:prSet presAssocID="{BC0DD178-CE42-4BD5-957E-9FA5AFABB0C5}" presName="sibTrans" presStyleLbl="sibTrans2D1" presStyleIdx="0" presStyleCnt="3" custScaleX="205241"/>
      <dgm:spPr/>
      <dgm:t>
        <a:bodyPr/>
        <a:lstStyle/>
        <a:p>
          <a:endParaRPr lang="en-US"/>
        </a:p>
      </dgm:t>
    </dgm:pt>
    <dgm:pt modelId="{FF2F9744-996E-4FEB-82F3-A08D34B01D14}" type="pres">
      <dgm:prSet presAssocID="{BC0DD178-CE42-4BD5-957E-9FA5AFABB0C5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D8F0FD55-EA85-4C14-B401-648BDBF62883}" type="pres">
      <dgm:prSet presAssocID="{9A8BC2D5-8F6F-4DDD-93C5-A682D86CDEAD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D79002-60B2-4081-88C6-079ADD18B411}" type="pres">
      <dgm:prSet presAssocID="{E513A147-CAF9-4D10-9022-0B5535C77D50}" presName="sibTrans" presStyleLbl="sibTrans2D1" presStyleIdx="1" presStyleCnt="3" custScaleX="126965"/>
      <dgm:spPr/>
      <dgm:t>
        <a:bodyPr/>
        <a:lstStyle/>
        <a:p>
          <a:endParaRPr lang="en-US"/>
        </a:p>
      </dgm:t>
    </dgm:pt>
    <dgm:pt modelId="{054B6A43-C5BC-474D-8259-DBFFE0ABB602}" type="pres">
      <dgm:prSet presAssocID="{E513A147-CAF9-4D10-9022-0B5535C77D50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68263980-CD9C-4D36-9FD9-621E8E637D01}" type="pres">
      <dgm:prSet presAssocID="{15AE2C78-C9EF-4C0B-94C1-62478452894F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B169AF-1535-4BCF-AA3C-BF2C68FF3E5A}" type="pres">
      <dgm:prSet presAssocID="{DB3D1F3E-3BEE-440F-9977-3BC404CD97DA}" presName="sibTrans" presStyleLbl="sibTrans2D1" presStyleIdx="2" presStyleCnt="3" custScaleX="200815"/>
      <dgm:spPr/>
      <dgm:t>
        <a:bodyPr/>
        <a:lstStyle/>
        <a:p>
          <a:endParaRPr lang="en-US"/>
        </a:p>
      </dgm:t>
    </dgm:pt>
    <dgm:pt modelId="{A4A0CAB4-164B-4D7E-8552-087D8CC1504A}" type="pres">
      <dgm:prSet presAssocID="{DB3D1F3E-3BEE-440F-9977-3BC404CD97DA}" presName="connectorText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A117D36C-5CCE-49F9-BCFA-8EA48077EC45}" type="presOf" srcId="{E513A147-CAF9-4D10-9022-0B5535C77D50}" destId="{08D79002-60B2-4081-88C6-079ADD18B411}" srcOrd="0" destOrd="0" presId="urn:microsoft.com/office/officeart/2005/8/layout/cycle7"/>
    <dgm:cxn modelId="{BB69BF16-AD09-4365-BCF5-EA1B74D43FEF}" type="presOf" srcId="{BC0DD178-CE42-4BD5-957E-9FA5AFABB0C5}" destId="{61515C7C-F32E-4A64-998D-0548BBC9B116}" srcOrd="0" destOrd="0" presId="urn:microsoft.com/office/officeart/2005/8/layout/cycle7"/>
    <dgm:cxn modelId="{A0E7E818-C704-41A1-88ED-5EF3908A84C4}" type="presOf" srcId="{E513A147-CAF9-4D10-9022-0B5535C77D50}" destId="{054B6A43-C5BC-474D-8259-DBFFE0ABB602}" srcOrd="1" destOrd="0" presId="urn:microsoft.com/office/officeart/2005/8/layout/cycle7"/>
    <dgm:cxn modelId="{A26AC10E-8456-4D79-9D61-CA3203133499}" type="presOf" srcId="{DB3D1F3E-3BEE-440F-9977-3BC404CD97DA}" destId="{12B169AF-1535-4BCF-AA3C-BF2C68FF3E5A}" srcOrd="0" destOrd="0" presId="urn:microsoft.com/office/officeart/2005/8/layout/cycle7"/>
    <dgm:cxn modelId="{6F7A9168-158F-460B-8426-41EBDF95B9F7}" srcId="{45747A7C-062E-4B07-AE07-093598A8A3E3}" destId="{29AF9774-A5B1-4EFE-8C7E-17FB32C2F826}" srcOrd="0" destOrd="0" parTransId="{95209F82-4CC1-4755-BC00-F783E2BED98E}" sibTransId="{BC0DD178-CE42-4BD5-957E-9FA5AFABB0C5}"/>
    <dgm:cxn modelId="{2F8CC8A7-D685-4923-8F98-AF9E5BB11BF7}" type="presOf" srcId="{29AF9774-A5B1-4EFE-8C7E-17FB32C2F826}" destId="{10210B53-9CFB-42CC-B6C8-D2E860362DBD}" srcOrd="0" destOrd="0" presId="urn:microsoft.com/office/officeart/2005/8/layout/cycle7"/>
    <dgm:cxn modelId="{FE015C99-8345-40D8-83BD-19C6ECED3711}" srcId="{45747A7C-062E-4B07-AE07-093598A8A3E3}" destId="{9A8BC2D5-8F6F-4DDD-93C5-A682D86CDEAD}" srcOrd="1" destOrd="0" parTransId="{191C1DE4-EE8F-47EA-A54F-9425A2B73A84}" sibTransId="{E513A147-CAF9-4D10-9022-0B5535C77D50}"/>
    <dgm:cxn modelId="{A1F63D56-D1FA-49CA-AC8F-B3B860B14E93}" srcId="{45747A7C-062E-4B07-AE07-093598A8A3E3}" destId="{15AE2C78-C9EF-4C0B-94C1-62478452894F}" srcOrd="2" destOrd="0" parTransId="{A9F87541-4953-4E74-8DDB-7CEE18C28A1D}" sibTransId="{DB3D1F3E-3BEE-440F-9977-3BC404CD97DA}"/>
    <dgm:cxn modelId="{920ADAE3-5BB2-40CA-AE05-3F42892191DB}" type="presOf" srcId="{DB3D1F3E-3BEE-440F-9977-3BC404CD97DA}" destId="{A4A0CAB4-164B-4D7E-8552-087D8CC1504A}" srcOrd="1" destOrd="0" presId="urn:microsoft.com/office/officeart/2005/8/layout/cycle7"/>
    <dgm:cxn modelId="{23D2D7BC-947A-4BF6-B34D-3136DCF0CA73}" type="presOf" srcId="{15AE2C78-C9EF-4C0B-94C1-62478452894F}" destId="{68263980-CD9C-4D36-9FD9-621E8E637D01}" srcOrd="0" destOrd="0" presId="urn:microsoft.com/office/officeart/2005/8/layout/cycle7"/>
    <dgm:cxn modelId="{AC989D59-406D-4DE9-8B66-B231B8ADED24}" type="presOf" srcId="{BC0DD178-CE42-4BD5-957E-9FA5AFABB0C5}" destId="{FF2F9744-996E-4FEB-82F3-A08D34B01D14}" srcOrd="1" destOrd="0" presId="urn:microsoft.com/office/officeart/2005/8/layout/cycle7"/>
    <dgm:cxn modelId="{7221928A-B8FF-40E9-A417-165A909D8AA6}" type="presOf" srcId="{9A8BC2D5-8F6F-4DDD-93C5-A682D86CDEAD}" destId="{D8F0FD55-EA85-4C14-B401-648BDBF62883}" srcOrd="0" destOrd="0" presId="urn:microsoft.com/office/officeart/2005/8/layout/cycle7"/>
    <dgm:cxn modelId="{684AF3B4-CE1E-4C07-BA50-C3E5DCFA5454}" type="presOf" srcId="{45747A7C-062E-4B07-AE07-093598A8A3E3}" destId="{4D0345DE-45DF-464B-849F-2E94763E2749}" srcOrd="0" destOrd="0" presId="urn:microsoft.com/office/officeart/2005/8/layout/cycle7"/>
    <dgm:cxn modelId="{BA1D3864-1FDF-4A50-B927-2DFD436B4571}" type="presParOf" srcId="{4D0345DE-45DF-464B-849F-2E94763E2749}" destId="{10210B53-9CFB-42CC-B6C8-D2E860362DBD}" srcOrd="0" destOrd="0" presId="urn:microsoft.com/office/officeart/2005/8/layout/cycle7"/>
    <dgm:cxn modelId="{28FE2DE4-F9B0-4E09-AD8A-79E7ADD9A866}" type="presParOf" srcId="{4D0345DE-45DF-464B-849F-2E94763E2749}" destId="{61515C7C-F32E-4A64-998D-0548BBC9B116}" srcOrd="1" destOrd="0" presId="urn:microsoft.com/office/officeart/2005/8/layout/cycle7"/>
    <dgm:cxn modelId="{5B81706B-DED2-40E4-AAE2-1EBF15988092}" type="presParOf" srcId="{61515C7C-F32E-4A64-998D-0548BBC9B116}" destId="{FF2F9744-996E-4FEB-82F3-A08D34B01D14}" srcOrd="0" destOrd="0" presId="urn:microsoft.com/office/officeart/2005/8/layout/cycle7"/>
    <dgm:cxn modelId="{9419C1D0-E789-4B43-9CE5-B992C8D863D8}" type="presParOf" srcId="{4D0345DE-45DF-464B-849F-2E94763E2749}" destId="{D8F0FD55-EA85-4C14-B401-648BDBF62883}" srcOrd="2" destOrd="0" presId="urn:microsoft.com/office/officeart/2005/8/layout/cycle7"/>
    <dgm:cxn modelId="{D0420428-78EA-445C-9D98-180527B83BA6}" type="presParOf" srcId="{4D0345DE-45DF-464B-849F-2E94763E2749}" destId="{08D79002-60B2-4081-88C6-079ADD18B411}" srcOrd="3" destOrd="0" presId="urn:microsoft.com/office/officeart/2005/8/layout/cycle7"/>
    <dgm:cxn modelId="{D2926AF2-33F0-4FDD-95AD-84C4934CF5B3}" type="presParOf" srcId="{08D79002-60B2-4081-88C6-079ADD18B411}" destId="{054B6A43-C5BC-474D-8259-DBFFE0ABB602}" srcOrd="0" destOrd="0" presId="urn:microsoft.com/office/officeart/2005/8/layout/cycle7"/>
    <dgm:cxn modelId="{1F569549-563A-49E9-8B01-AB9941529330}" type="presParOf" srcId="{4D0345DE-45DF-464B-849F-2E94763E2749}" destId="{68263980-CD9C-4D36-9FD9-621E8E637D01}" srcOrd="4" destOrd="0" presId="urn:microsoft.com/office/officeart/2005/8/layout/cycle7"/>
    <dgm:cxn modelId="{9FC5F265-387B-4F4C-8B34-ADBDA0825583}" type="presParOf" srcId="{4D0345DE-45DF-464B-849F-2E94763E2749}" destId="{12B169AF-1535-4BCF-AA3C-BF2C68FF3E5A}" srcOrd="5" destOrd="0" presId="urn:microsoft.com/office/officeart/2005/8/layout/cycle7"/>
    <dgm:cxn modelId="{9741FC7C-10A4-454B-936B-FA24685EA860}" type="presParOf" srcId="{12B169AF-1535-4BCF-AA3C-BF2C68FF3E5A}" destId="{A4A0CAB4-164B-4D7E-8552-087D8CC1504A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750B9EE-A9D8-45EC-AA4E-F115D8D100BB}" type="doc">
      <dgm:prSet loTypeId="urn:microsoft.com/office/officeart/2005/8/layout/vList5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4CB92C3-564C-4985-A6BD-60A038336D7A}">
      <dgm:prSet phldrT="[Text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 :=)</a:t>
          </a:r>
          <a:endParaRPr lang="en-US" dirty="0">
            <a:solidFill>
              <a:schemeClr val="tx1"/>
            </a:solidFill>
          </a:endParaRPr>
        </a:p>
      </dgm:t>
    </dgm:pt>
    <dgm:pt modelId="{B1F24E70-46DF-47F4-B9FE-6E6C5B6A245C}" type="parTrans" cxnId="{56BB4450-3A6D-4ADA-A351-942AE43607CD}">
      <dgm:prSet/>
      <dgm:spPr/>
      <dgm:t>
        <a:bodyPr/>
        <a:lstStyle/>
        <a:p>
          <a:endParaRPr lang="en-US"/>
        </a:p>
      </dgm:t>
    </dgm:pt>
    <dgm:pt modelId="{0BDF7165-ABF1-4B72-85CA-014A05370980}" type="sibTrans" cxnId="{56BB4450-3A6D-4ADA-A351-942AE43607CD}">
      <dgm:prSet/>
      <dgm:spPr/>
      <dgm:t>
        <a:bodyPr/>
        <a:lstStyle/>
        <a:p>
          <a:endParaRPr lang="en-US"/>
        </a:p>
      </dgm:t>
    </dgm:pt>
    <dgm:pt modelId="{317A69DF-5C0D-42D2-97A3-2EAE860D92CE}">
      <dgm:prSet phldrT="[Text]"/>
      <dgm:spPr>
        <a:solidFill>
          <a:srgbClr val="C3D69B">
            <a:alpha val="40000"/>
          </a:srgbClr>
        </a:solidFill>
      </dgm:spPr>
      <dgm:t>
        <a:bodyPr/>
        <a:lstStyle/>
        <a:p>
          <a:endParaRPr lang="en-US" dirty="0"/>
        </a:p>
      </dgm:t>
    </dgm:pt>
    <dgm:pt modelId="{7BEF2328-2B62-405E-92AD-0373819D7ADD}" type="parTrans" cxnId="{2C311D4E-8963-4289-9CFD-6D3438BFD951}">
      <dgm:prSet/>
      <dgm:spPr/>
      <dgm:t>
        <a:bodyPr/>
        <a:lstStyle/>
        <a:p>
          <a:endParaRPr lang="en-US"/>
        </a:p>
      </dgm:t>
    </dgm:pt>
    <dgm:pt modelId="{11FFD5B0-4907-4445-A6F0-55BC578DD30B}" type="sibTrans" cxnId="{2C311D4E-8963-4289-9CFD-6D3438BFD951}">
      <dgm:prSet/>
      <dgm:spPr/>
      <dgm:t>
        <a:bodyPr/>
        <a:lstStyle/>
        <a:p>
          <a:endParaRPr lang="en-US"/>
        </a:p>
      </dgm:t>
    </dgm:pt>
    <dgm:pt modelId="{0C0C95B5-4605-43B3-8A52-19AEC93A35B2}">
      <dgm:prSet phldrT="[Text]"/>
      <dgm:spPr>
        <a:solidFill>
          <a:srgbClr val="F3F381"/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 :=|</a:t>
          </a:r>
          <a:endParaRPr lang="en-US" dirty="0">
            <a:solidFill>
              <a:schemeClr val="tx1"/>
            </a:solidFill>
          </a:endParaRPr>
        </a:p>
      </dgm:t>
    </dgm:pt>
    <dgm:pt modelId="{CE7A8434-938E-4078-8DE3-8E3E9A56A8D9}" type="parTrans" cxnId="{64FD220A-07F6-4ED8-A88E-9C7BC8722F7E}">
      <dgm:prSet/>
      <dgm:spPr/>
      <dgm:t>
        <a:bodyPr/>
        <a:lstStyle/>
        <a:p>
          <a:endParaRPr lang="en-US"/>
        </a:p>
      </dgm:t>
    </dgm:pt>
    <dgm:pt modelId="{2B05FF80-FD89-495B-B684-5F7655F6737E}" type="sibTrans" cxnId="{64FD220A-07F6-4ED8-A88E-9C7BC8722F7E}">
      <dgm:prSet/>
      <dgm:spPr/>
      <dgm:t>
        <a:bodyPr/>
        <a:lstStyle/>
        <a:p>
          <a:endParaRPr lang="en-US"/>
        </a:p>
      </dgm:t>
    </dgm:pt>
    <dgm:pt modelId="{FEDC90BA-5C0F-4260-962A-7841DC0F51A9}">
      <dgm:prSet phldrT="[Text]"/>
      <dgm:spPr>
        <a:solidFill>
          <a:srgbClr val="F3F381">
            <a:alpha val="40000"/>
          </a:srgbClr>
        </a:solidFill>
      </dgm:spPr>
      <dgm:t>
        <a:bodyPr/>
        <a:lstStyle/>
        <a:p>
          <a:endParaRPr lang="en-US" dirty="0"/>
        </a:p>
      </dgm:t>
    </dgm:pt>
    <dgm:pt modelId="{F5115A3A-B33F-4D32-917A-63F56273CA21}" type="parTrans" cxnId="{82188B1C-A2E7-49ED-98F2-1673B098E0CF}">
      <dgm:prSet/>
      <dgm:spPr/>
      <dgm:t>
        <a:bodyPr/>
        <a:lstStyle/>
        <a:p>
          <a:endParaRPr lang="en-US"/>
        </a:p>
      </dgm:t>
    </dgm:pt>
    <dgm:pt modelId="{759BBBF3-A70A-41A3-9F9F-5F4DF4E38708}" type="sibTrans" cxnId="{82188B1C-A2E7-49ED-98F2-1673B098E0CF}">
      <dgm:prSet/>
      <dgm:spPr/>
      <dgm:t>
        <a:bodyPr/>
        <a:lstStyle/>
        <a:p>
          <a:endParaRPr lang="en-US"/>
        </a:p>
      </dgm:t>
    </dgm:pt>
    <dgm:pt modelId="{18859D47-22B3-4513-A331-8FBC57F061DD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 :=(</a:t>
          </a:r>
          <a:endParaRPr lang="en-US" dirty="0">
            <a:solidFill>
              <a:schemeClr val="tx1"/>
            </a:solidFill>
          </a:endParaRPr>
        </a:p>
      </dgm:t>
    </dgm:pt>
    <dgm:pt modelId="{289AD0A1-7EDE-4C7A-81CE-03ACABF341F6}" type="parTrans" cxnId="{BAE0C9BE-0826-4652-B8B7-6DDA9E66832B}">
      <dgm:prSet/>
      <dgm:spPr/>
      <dgm:t>
        <a:bodyPr/>
        <a:lstStyle/>
        <a:p>
          <a:endParaRPr lang="en-US"/>
        </a:p>
      </dgm:t>
    </dgm:pt>
    <dgm:pt modelId="{97E3486F-F5C4-4544-BF4C-6D0B67C02E35}" type="sibTrans" cxnId="{BAE0C9BE-0826-4652-B8B7-6DDA9E66832B}">
      <dgm:prSet/>
      <dgm:spPr/>
      <dgm:t>
        <a:bodyPr/>
        <a:lstStyle/>
        <a:p>
          <a:endParaRPr lang="en-US"/>
        </a:p>
      </dgm:t>
    </dgm:pt>
    <dgm:pt modelId="{81F41E9C-8ED7-4723-863F-68607DE90680}">
      <dgm:prSet phldrT="[Text]"/>
      <dgm:spPr>
        <a:solidFill>
          <a:schemeClr val="accent6">
            <a:lumMod val="75000"/>
            <a:alpha val="40000"/>
          </a:schemeClr>
        </a:solidFill>
      </dgm:spPr>
      <dgm:t>
        <a:bodyPr/>
        <a:lstStyle/>
        <a:p>
          <a:endParaRPr lang="en-US" dirty="0"/>
        </a:p>
      </dgm:t>
    </dgm:pt>
    <dgm:pt modelId="{5D16B670-3F2D-4D6A-BB00-4BA9DB15E0C7}" type="sibTrans" cxnId="{E4F26A6F-3CBE-4616-BF7A-F3A952147CB4}">
      <dgm:prSet/>
      <dgm:spPr/>
      <dgm:t>
        <a:bodyPr/>
        <a:lstStyle/>
        <a:p>
          <a:endParaRPr lang="en-US"/>
        </a:p>
      </dgm:t>
    </dgm:pt>
    <dgm:pt modelId="{51DA1947-3BC3-402F-BAEE-EDB0386BC804}" type="parTrans" cxnId="{E4F26A6F-3CBE-4616-BF7A-F3A952147CB4}">
      <dgm:prSet/>
      <dgm:spPr/>
      <dgm:t>
        <a:bodyPr/>
        <a:lstStyle/>
        <a:p>
          <a:endParaRPr lang="en-US"/>
        </a:p>
      </dgm:t>
    </dgm:pt>
    <dgm:pt modelId="{D218C579-12BD-4E02-9715-CE6BADF56A2A}">
      <dgm:prSet phldrT="[Text]"/>
      <dgm:spPr>
        <a:solidFill>
          <a:srgbClr val="D81616"/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&gt;:=(</a:t>
          </a:r>
          <a:endParaRPr lang="en-US" dirty="0">
            <a:solidFill>
              <a:schemeClr val="tx1"/>
            </a:solidFill>
          </a:endParaRPr>
        </a:p>
      </dgm:t>
    </dgm:pt>
    <dgm:pt modelId="{4E7B11D5-5747-44FB-8BA0-5C4C04B3F887}" type="parTrans" cxnId="{BA133BAE-8976-4FCA-82C6-9EF7F62D6634}">
      <dgm:prSet/>
      <dgm:spPr/>
      <dgm:t>
        <a:bodyPr/>
        <a:lstStyle/>
        <a:p>
          <a:endParaRPr lang="en-US"/>
        </a:p>
      </dgm:t>
    </dgm:pt>
    <dgm:pt modelId="{4866E11B-D913-4C5C-9AC0-1F4D62CC6A6A}" type="sibTrans" cxnId="{BA133BAE-8976-4FCA-82C6-9EF7F62D6634}">
      <dgm:prSet/>
      <dgm:spPr/>
      <dgm:t>
        <a:bodyPr/>
        <a:lstStyle/>
        <a:p>
          <a:endParaRPr lang="en-US"/>
        </a:p>
      </dgm:t>
    </dgm:pt>
    <dgm:pt modelId="{6A249962-9739-4FAC-875E-75A633274EBD}">
      <dgm:prSet phldrT="[Text]"/>
      <dgm:spPr>
        <a:solidFill>
          <a:srgbClr val="D81616">
            <a:alpha val="40000"/>
          </a:srgbClr>
        </a:solidFill>
      </dgm:spPr>
      <dgm:t>
        <a:bodyPr/>
        <a:lstStyle/>
        <a:p>
          <a:endParaRPr lang="en-US" dirty="0"/>
        </a:p>
      </dgm:t>
    </dgm:pt>
    <dgm:pt modelId="{016A2F41-5CF8-46C9-80EC-8931DD02EAB9}" type="parTrans" cxnId="{016BE729-1292-46B5-BA77-75906FA4F1EB}">
      <dgm:prSet/>
      <dgm:spPr/>
      <dgm:t>
        <a:bodyPr/>
        <a:lstStyle/>
        <a:p>
          <a:endParaRPr lang="en-US"/>
        </a:p>
      </dgm:t>
    </dgm:pt>
    <dgm:pt modelId="{268FDF25-8C67-43B0-9A40-D44E8148E96B}" type="sibTrans" cxnId="{016BE729-1292-46B5-BA77-75906FA4F1EB}">
      <dgm:prSet/>
      <dgm:spPr/>
      <dgm:t>
        <a:bodyPr/>
        <a:lstStyle/>
        <a:p>
          <a:endParaRPr lang="en-US"/>
        </a:p>
      </dgm:t>
    </dgm:pt>
    <dgm:pt modelId="{0ABB7994-020B-4B9A-80DD-5FFE0E8D5A2D}" type="pres">
      <dgm:prSet presAssocID="{7750B9EE-A9D8-45EC-AA4E-F115D8D100B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96B520B-6D15-47CF-B39A-F45A8814A218}" type="pres">
      <dgm:prSet presAssocID="{24CB92C3-564C-4985-A6BD-60A038336D7A}" presName="linNode" presStyleCnt="0"/>
      <dgm:spPr/>
    </dgm:pt>
    <dgm:pt modelId="{857004C8-7F38-47F6-8A81-AA9637E88653}" type="pres">
      <dgm:prSet presAssocID="{24CB92C3-564C-4985-A6BD-60A038336D7A}" presName="parentText" presStyleLbl="node1" presStyleIdx="0" presStyleCnt="4" custScaleX="40960" custScaleY="5832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E70F2F-821E-4F35-836D-1013B17EC9CD}" type="pres">
      <dgm:prSet presAssocID="{24CB92C3-564C-4985-A6BD-60A038336D7A}" presName="descendantText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A2A8C2-083F-4009-B947-8B33632B667C}" type="pres">
      <dgm:prSet presAssocID="{0BDF7165-ABF1-4B72-85CA-014A05370980}" presName="sp" presStyleCnt="0"/>
      <dgm:spPr/>
    </dgm:pt>
    <dgm:pt modelId="{A1813EAB-1326-4CE3-81BB-B1D7396DEECD}" type="pres">
      <dgm:prSet presAssocID="{0C0C95B5-4605-43B3-8A52-19AEC93A35B2}" presName="linNode" presStyleCnt="0"/>
      <dgm:spPr/>
    </dgm:pt>
    <dgm:pt modelId="{3714722C-36C8-4E07-95ED-1BADB47D858E}" type="pres">
      <dgm:prSet presAssocID="{0C0C95B5-4605-43B3-8A52-19AEC93A35B2}" presName="parentText" presStyleLbl="node1" presStyleIdx="1" presStyleCnt="4" custScaleX="40960" custScaleY="5832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21485F-4F78-455A-9F87-3427BD44C010}" type="pres">
      <dgm:prSet presAssocID="{0C0C95B5-4605-43B3-8A52-19AEC93A35B2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551D8D-F72B-45D5-A329-ABCB7DBDFD6F}" type="pres">
      <dgm:prSet presAssocID="{2B05FF80-FD89-495B-B684-5F7655F6737E}" presName="sp" presStyleCnt="0"/>
      <dgm:spPr/>
    </dgm:pt>
    <dgm:pt modelId="{47CC7773-5872-4705-9E5C-BBEFAB80283F}" type="pres">
      <dgm:prSet presAssocID="{18859D47-22B3-4513-A331-8FBC57F061DD}" presName="linNode" presStyleCnt="0"/>
      <dgm:spPr/>
    </dgm:pt>
    <dgm:pt modelId="{4DE831EF-AD08-4B53-B266-A21448A8AA6E}" type="pres">
      <dgm:prSet presAssocID="{18859D47-22B3-4513-A331-8FBC57F061DD}" presName="parentText" presStyleLbl="node1" presStyleIdx="2" presStyleCnt="4" custScaleX="40960" custScaleY="5832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F32827-1C75-4819-B819-A8B5E16DAF2E}" type="pres">
      <dgm:prSet presAssocID="{18859D47-22B3-4513-A331-8FBC57F061DD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C43975-8665-452A-9285-416D1ADA2489}" type="pres">
      <dgm:prSet presAssocID="{97E3486F-F5C4-4544-BF4C-6D0B67C02E35}" presName="sp" presStyleCnt="0"/>
      <dgm:spPr/>
    </dgm:pt>
    <dgm:pt modelId="{52185213-97F4-44DA-9923-94FF235EF3C6}" type="pres">
      <dgm:prSet presAssocID="{D218C579-12BD-4E02-9715-CE6BADF56A2A}" presName="linNode" presStyleCnt="0"/>
      <dgm:spPr/>
    </dgm:pt>
    <dgm:pt modelId="{43DD6BA0-F643-4441-93B7-A80B5E739741}" type="pres">
      <dgm:prSet presAssocID="{D218C579-12BD-4E02-9715-CE6BADF56A2A}" presName="parentText" presStyleLbl="node1" presStyleIdx="3" presStyleCnt="4" custScaleX="42057" custScaleY="6229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59DB7D-6C60-469A-84F2-B1ACDB1A8FD1}" type="pres">
      <dgm:prSet presAssocID="{D218C579-12BD-4E02-9715-CE6BADF56A2A}" presName="descendantText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1E4383D-602A-4EE3-A3CC-18F75CD05E2A}" type="presOf" srcId="{D218C579-12BD-4E02-9715-CE6BADF56A2A}" destId="{43DD6BA0-F643-4441-93B7-A80B5E739741}" srcOrd="0" destOrd="0" presId="urn:microsoft.com/office/officeart/2005/8/layout/vList5"/>
    <dgm:cxn modelId="{52DA5327-FFAC-47B0-A58F-436ADC6362AE}" type="presOf" srcId="{81F41E9C-8ED7-4723-863F-68607DE90680}" destId="{4DF32827-1C75-4819-B819-A8B5E16DAF2E}" srcOrd="0" destOrd="0" presId="urn:microsoft.com/office/officeart/2005/8/layout/vList5"/>
    <dgm:cxn modelId="{56BB4450-3A6D-4ADA-A351-942AE43607CD}" srcId="{7750B9EE-A9D8-45EC-AA4E-F115D8D100BB}" destId="{24CB92C3-564C-4985-A6BD-60A038336D7A}" srcOrd="0" destOrd="0" parTransId="{B1F24E70-46DF-47F4-B9FE-6E6C5B6A245C}" sibTransId="{0BDF7165-ABF1-4B72-85CA-014A05370980}"/>
    <dgm:cxn modelId="{82188B1C-A2E7-49ED-98F2-1673B098E0CF}" srcId="{0C0C95B5-4605-43B3-8A52-19AEC93A35B2}" destId="{FEDC90BA-5C0F-4260-962A-7841DC0F51A9}" srcOrd="0" destOrd="0" parTransId="{F5115A3A-B33F-4D32-917A-63F56273CA21}" sibTransId="{759BBBF3-A70A-41A3-9F9F-5F4DF4E38708}"/>
    <dgm:cxn modelId="{3DB3FF4E-E8CC-4446-8E20-E4127D397C50}" type="presOf" srcId="{0C0C95B5-4605-43B3-8A52-19AEC93A35B2}" destId="{3714722C-36C8-4E07-95ED-1BADB47D858E}" srcOrd="0" destOrd="0" presId="urn:microsoft.com/office/officeart/2005/8/layout/vList5"/>
    <dgm:cxn modelId="{BAE0C9BE-0826-4652-B8B7-6DDA9E66832B}" srcId="{7750B9EE-A9D8-45EC-AA4E-F115D8D100BB}" destId="{18859D47-22B3-4513-A331-8FBC57F061DD}" srcOrd="2" destOrd="0" parTransId="{289AD0A1-7EDE-4C7A-81CE-03ACABF341F6}" sibTransId="{97E3486F-F5C4-4544-BF4C-6D0B67C02E35}"/>
    <dgm:cxn modelId="{6C4F8EF4-0D6A-48E9-AA92-A3D71FB760FD}" type="presOf" srcId="{7750B9EE-A9D8-45EC-AA4E-F115D8D100BB}" destId="{0ABB7994-020B-4B9A-80DD-5FFE0E8D5A2D}" srcOrd="0" destOrd="0" presId="urn:microsoft.com/office/officeart/2005/8/layout/vList5"/>
    <dgm:cxn modelId="{8EA21CAD-AC42-429C-9D72-EADCE0DB4431}" type="presOf" srcId="{FEDC90BA-5C0F-4260-962A-7841DC0F51A9}" destId="{0E21485F-4F78-455A-9F87-3427BD44C010}" srcOrd="0" destOrd="0" presId="urn:microsoft.com/office/officeart/2005/8/layout/vList5"/>
    <dgm:cxn modelId="{BA133BAE-8976-4FCA-82C6-9EF7F62D6634}" srcId="{7750B9EE-A9D8-45EC-AA4E-F115D8D100BB}" destId="{D218C579-12BD-4E02-9715-CE6BADF56A2A}" srcOrd="3" destOrd="0" parTransId="{4E7B11D5-5747-44FB-8BA0-5C4C04B3F887}" sibTransId="{4866E11B-D913-4C5C-9AC0-1F4D62CC6A6A}"/>
    <dgm:cxn modelId="{6AA2A857-3657-4F21-BB4D-F58CEC5AE4DD}" type="presOf" srcId="{6A249962-9739-4FAC-875E-75A633274EBD}" destId="{9559DB7D-6C60-469A-84F2-B1ACDB1A8FD1}" srcOrd="0" destOrd="0" presId="urn:microsoft.com/office/officeart/2005/8/layout/vList5"/>
    <dgm:cxn modelId="{64FD220A-07F6-4ED8-A88E-9C7BC8722F7E}" srcId="{7750B9EE-A9D8-45EC-AA4E-F115D8D100BB}" destId="{0C0C95B5-4605-43B3-8A52-19AEC93A35B2}" srcOrd="1" destOrd="0" parTransId="{CE7A8434-938E-4078-8DE3-8E3E9A56A8D9}" sibTransId="{2B05FF80-FD89-495B-B684-5F7655F6737E}"/>
    <dgm:cxn modelId="{F3E4F8B2-1895-4779-A048-CB4B624E5EC0}" type="presOf" srcId="{18859D47-22B3-4513-A331-8FBC57F061DD}" destId="{4DE831EF-AD08-4B53-B266-A21448A8AA6E}" srcOrd="0" destOrd="0" presId="urn:microsoft.com/office/officeart/2005/8/layout/vList5"/>
    <dgm:cxn modelId="{EA4ECA66-0E15-4045-80F5-9BAEAFCDDA2E}" type="presOf" srcId="{317A69DF-5C0D-42D2-97A3-2EAE860D92CE}" destId="{ABE70F2F-821E-4F35-836D-1013B17EC9CD}" srcOrd="0" destOrd="0" presId="urn:microsoft.com/office/officeart/2005/8/layout/vList5"/>
    <dgm:cxn modelId="{E4F26A6F-3CBE-4616-BF7A-F3A952147CB4}" srcId="{18859D47-22B3-4513-A331-8FBC57F061DD}" destId="{81F41E9C-8ED7-4723-863F-68607DE90680}" srcOrd="0" destOrd="0" parTransId="{51DA1947-3BC3-402F-BAEE-EDB0386BC804}" sibTransId="{5D16B670-3F2D-4D6A-BB00-4BA9DB15E0C7}"/>
    <dgm:cxn modelId="{B1A4AE44-CF3E-4F6B-A76D-21AE72F34A58}" type="presOf" srcId="{24CB92C3-564C-4985-A6BD-60A038336D7A}" destId="{857004C8-7F38-47F6-8A81-AA9637E88653}" srcOrd="0" destOrd="0" presId="urn:microsoft.com/office/officeart/2005/8/layout/vList5"/>
    <dgm:cxn modelId="{2C311D4E-8963-4289-9CFD-6D3438BFD951}" srcId="{24CB92C3-564C-4985-A6BD-60A038336D7A}" destId="{317A69DF-5C0D-42D2-97A3-2EAE860D92CE}" srcOrd="0" destOrd="0" parTransId="{7BEF2328-2B62-405E-92AD-0373819D7ADD}" sibTransId="{11FFD5B0-4907-4445-A6F0-55BC578DD30B}"/>
    <dgm:cxn modelId="{016BE729-1292-46B5-BA77-75906FA4F1EB}" srcId="{D218C579-12BD-4E02-9715-CE6BADF56A2A}" destId="{6A249962-9739-4FAC-875E-75A633274EBD}" srcOrd="0" destOrd="0" parTransId="{016A2F41-5CF8-46C9-80EC-8931DD02EAB9}" sibTransId="{268FDF25-8C67-43B0-9A40-D44E8148E96B}"/>
    <dgm:cxn modelId="{B940C308-F2BF-4FDF-9E57-1506D6F51FC7}" type="presParOf" srcId="{0ABB7994-020B-4B9A-80DD-5FFE0E8D5A2D}" destId="{E96B520B-6D15-47CF-B39A-F45A8814A218}" srcOrd="0" destOrd="0" presId="urn:microsoft.com/office/officeart/2005/8/layout/vList5"/>
    <dgm:cxn modelId="{18C9ABDF-53D4-4674-BDF0-0175C5A1FEFF}" type="presParOf" srcId="{E96B520B-6D15-47CF-B39A-F45A8814A218}" destId="{857004C8-7F38-47F6-8A81-AA9637E88653}" srcOrd="0" destOrd="0" presId="urn:microsoft.com/office/officeart/2005/8/layout/vList5"/>
    <dgm:cxn modelId="{70D2BD44-07F5-4014-B70C-5960BAE22E67}" type="presParOf" srcId="{E96B520B-6D15-47CF-B39A-F45A8814A218}" destId="{ABE70F2F-821E-4F35-836D-1013B17EC9CD}" srcOrd="1" destOrd="0" presId="urn:microsoft.com/office/officeart/2005/8/layout/vList5"/>
    <dgm:cxn modelId="{088D99A8-61DB-4D42-BE4F-73EC942B152A}" type="presParOf" srcId="{0ABB7994-020B-4B9A-80DD-5FFE0E8D5A2D}" destId="{70A2A8C2-083F-4009-B947-8B33632B667C}" srcOrd="1" destOrd="0" presId="urn:microsoft.com/office/officeart/2005/8/layout/vList5"/>
    <dgm:cxn modelId="{DBC2F686-3A5F-4F60-975B-A69CB72382BA}" type="presParOf" srcId="{0ABB7994-020B-4B9A-80DD-5FFE0E8D5A2D}" destId="{A1813EAB-1326-4CE3-81BB-B1D7396DEECD}" srcOrd="2" destOrd="0" presId="urn:microsoft.com/office/officeart/2005/8/layout/vList5"/>
    <dgm:cxn modelId="{FC8B6E46-9F5C-4B07-B798-7B787739840A}" type="presParOf" srcId="{A1813EAB-1326-4CE3-81BB-B1D7396DEECD}" destId="{3714722C-36C8-4E07-95ED-1BADB47D858E}" srcOrd="0" destOrd="0" presId="urn:microsoft.com/office/officeart/2005/8/layout/vList5"/>
    <dgm:cxn modelId="{FD032EB3-3529-4FB0-AF04-72C42897AA89}" type="presParOf" srcId="{A1813EAB-1326-4CE3-81BB-B1D7396DEECD}" destId="{0E21485F-4F78-455A-9F87-3427BD44C010}" srcOrd="1" destOrd="0" presId="urn:microsoft.com/office/officeart/2005/8/layout/vList5"/>
    <dgm:cxn modelId="{31ECDD49-0CC7-4D4F-9B55-D82A741A86AD}" type="presParOf" srcId="{0ABB7994-020B-4B9A-80DD-5FFE0E8D5A2D}" destId="{14551D8D-F72B-45D5-A329-ABCB7DBDFD6F}" srcOrd="3" destOrd="0" presId="urn:microsoft.com/office/officeart/2005/8/layout/vList5"/>
    <dgm:cxn modelId="{F1B595D0-D3C8-4FB8-8350-7A8F71831A77}" type="presParOf" srcId="{0ABB7994-020B-4B9A-80DD-5FFE0E8D5A2D}" destId="{47CC7773-5872-4705-9E5C-BBEFAB80283F}" srcOrd="4" destOrd="0" presId="urn:microsoft.com/office/officeart/2005/8/layout/vList5"/>
    <dgm:cxn modelId="{F22E9A4C-CD42-40F6-B006-89732FEAC6D8}" type="presParOf" srcId="{47CC7773-5872-4705-9E5C-BBEFAB80283F}" destId="{4DE831EF-AD08-4B53-B266-A21448A8AA6E}" srcOrd="0" destOrd="0" presId="urn:microsoft.com/office/officeart/2005/8/layout/vList5"/>
    <dgm:cxn modelId="{E12B8B11-6648-4A9A-9F8B-3A6D47B79000}" type="presParOf" srcId="{47CC7773-5872-4705-9E5C-BBEFAB80283F}" destId="{4DF32827-1C75-4819-B819-A8B5E16DAF2E}" srcOrd="1" destOrd="0" presId="urn:microsoft.com/office/officeart/2005/8/layout/vList5"/>
    <dgm:cxn modelId="{5F4149BD-855B-4041-A870-72EC596CF3BA}" type="presParOf" srcId="{0ABB7994-020B-4B9A-80DD-5FFE0E8D5A2D}" destId="{9AC43975-8665-452A-9285-416D1ADA2489}" srcOrd="5" destOrd="0" presId="urn:microsoft.com/office/officeart/2005/8/layout/vList5"/>
    <dgm:cxn modelId="{F5D1D693-DCE3-43E8-9899-4E7FB9AA8DBF}" type="presParOf" srcId="{0ABB7994-020B-4B9A-80DD-5FFE0E8D5A2D}" destId="{52185213-97F4-44DA-9923-94FF235EF3C6}" srcOrd="6" destOrd="0" presId="urn:microsoft.com/office/officeart/2005/8/layout/vList5"/>
    <dgm:cxn modelId="{AC3406AE-F351-442B-BC71-9FF93AA4C185}" type="presParOf" srcId="{52185213-97F4-44DA-9923-94FF235EF3C6}" destId="{43DD6BA0-F643-4441-93B7-A80B5E739741}" srcOrd="0" destOrd="0" presId="urn:microsoft.com/office/officeart/2005/8/layout/vList5"/>
    <dgm:cxn modelId="{C38722D6-5F78-4F13-A182-85751C336C87}" type="presParOf" srcId="{52185213-97F4-44DA-9923-94FF235EF3C6}" destId="{9559DB7D-6C60-469A-84F2-B1ACDB1A8FD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5747A7C-062E-4B07-AE07-093598A8A3E3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9AF9774-A5B1-4EFE-8C7E-17FB32C2F826}">
      <dgm:prSet phldrT="[Text]"/>
      <dgm:spPr>
        <a:solidFill>
          <a:srgbClr val="CCAA21"/>
        </a:solidFill>
        <a:effectLst/>
      </dgm:spPr>
      <dgm:t>
        <a:bodyPr/>
        <a:lstStyle/>
        <a:p>
          <a:r>
            <a:rPr lang="en-US" dirty="0" smtClean="0"/>
            <a:t>Outreach</a:t>
          </a:r>
          <a:endParaRPr lang="en-US" dirty="0"/>
        </a:p>
      </dgm:t>
    </dgm:pt>
    <dgm:pt modelId="{95209F82-4CC1-4755-BC00-F783E2BED98E}" type="parTrans" cxnId="{6F7A9168-158F-460B-8426-41EBDF95B9F7}">
      <dgm:prSet/>
      <dgm:spPr/>
      <dgm:t>
        <a:bodyPr/>
        <a:lstStyle/>
        <a:p>
          <a:endParaRPr lang="en-US"/>
        </a:p>
      </dgm:t>
    </dgm:pt>
    <dgm:pt modelId="{BC0DD178-CE42-4BD5-957E-9FA5AFABB0C5}" type="sibTrans" cxnId="{6F7A9168-158F-460B-8426-41EBDF95B9F7}">
      <dgm:prSet/>
      <dgm:spPr>
        <a:solidFill>
          <a:schemeClr val="bg1"/>
        </a:solidFill>
      </dgm:spPr>
      <dgm:t>
        <a:bodyPr/>
        <a:lstStyle/>
        <a:p>
          <a:endParaRPr lang="en-US"/>
        </a:p>
      </dgm:t>
    </dgm:pt>
    <dgm:pt modelId="{9A8BC2D5-8F6F-4DDD-93C5-A682D86CDEAD}">
      <dgm:prSet phldrT="[Text]"/>
      <dgm:spPr>
        <a:solidFill>
          <a:srgbClr val="3D1361"/>
        </a:solidFill>
        <a:effectLst>
          <a:glow rad="508000">
            <a:schemeClr val="accent6">
              <a:satMod val="175000"/>
              <a:alpha val="65000"/>
            </a:schemeClr>
          </a:glow>
        </a:effectLst>
      </dgm:spPr>
      <dgm:t>
        <a:bodyPr/>
        <a:lstStyle/>
        <a:p>
          <a:r>
            <a:rPr lang="en-US" dirty="0" smtClean="0"/>
            <a:t>Image</a:t>
          </a:r>
          <a:endParaRPr lang="en-US" dirty="0"/>
        </a:p>
      </dgm:t>
    </dgm:pt>
    <dgm:pt modelId="{191C1DE4-EE8F-47EA-A54F-9425A2B73A84}" type="parTrans" cxnId="{FE015C99-8345-40D8-83BD-19C6ECED3711}">
      <dgm:prSet/>
      <dgm:spPr/>
      <dgm:t>
        <a:bodyPr/>
        <a:lstStyle/>
        <a:p>
          <a:endParaRPr lang="en-US"/>
        </a:p>
      </dgm:t>
    </dgm:pt>
    <dgm:pt modelId="{E513A147-CAF9-4D10-9022-0B5535C77D50}" type="sibTrans" cxnId="{FE015C99-8345-40D8-83BD-19C6ECED3711}">
      <dgm:prSet/>
      <dgm:spPr>
        <a:solidFill>
          <a:schemeClr val="bg1"/>
        </a:solidFill>
      </dgm:spPr>
      <dgm:t>
        <a:bodyPr/>
        <a:lstStyle/>
        <a:p>
          <a:endParaRPr lang="en-US"/>
        </a:p>
      </dgm:t>
    </dgm:pt>
    <dgm:pt modelId="{15AE2C78-C9EF-4C0B-94C1-62478452894F}">
      <dgm:prSet phldrT="[Text]"/>
      <dgm:spPr>
        <a:solidFill>
          <a:srgbClr val="706C05"/>
        </a:solidFill>
        <a:effectLst/>
      </dgm:spPr>
      <dgm:t>
        <a:bodyPr/>
        <a:lstStyle/>
        <a:p>
          <a:r>
            <a:rPr lang="en-US" dirty="0" smtClean="0"/>
            <a:t>Integration</a:t>
          </a:r>
          <a:endParaRPr lang="en-US" dirty="0"/>
        </a:p>
      </dgm:t>
    </dgm:pt>
    <dgm:pt modelId="{A9F87541-4953-4E74-8DDB-7CEE18C28A1D}" type="parTrans" cxnId="{A1F63D56-D1FA-49CA-AC8F-B3B860B14E93}">
      <dgm:prSet/>
      <dgm:spPr/>
      <dgm:t>
        <a:bodyPr/>
        <a:lstStyle/>
        <a:p>
          <a:endParaRPr lang="en-US"/>
        </a:p>
      </dgm:t>
    </dgm:pt>
    <dgm:pt modelId="{DB3D1F3E-3BEE-440F-9977-3BC404CD97DA}" type="sibTrans" cxnId="{A1F63D56-D1FA-49CA-AC8F-B3B860B14E93}">
      <dgm:prSet/>
      <dgm:spPr>
        <a:solidFill>
          <a:schemeClr val="bg1"/>
        </a:solidFill>
      </dgm:spPr>
      <dgm:t>
        <a:bodyPr/>
        <a:lstStyle/>
        <a:p>
          <a:endParaRPr lang="en-US"/>
        </a:p>
      </dgm:t>
    </dgm:pt>
    <dgm:pt modelId="{4D0345DE-45DF-464B-849F-2E94763E2749}" type="pres">
      <dgm:prSet presAssocID="{45747A7C-062E-4B07-AE07-093598A8A3E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0210B53-9CFB-42CC-B6C8-D2E860362DBD}" type="pres">
      <dgm:prSet presAssocID="{29AF9774-A5B1-4EFE-8C7E-17FB32C2F826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515C7C-F32E-4A64-998D-0548BBC9B116}" type="pres">
      <dgm:prSet presAssocID="{BC0DD178-CE42-4BD5-957E-9FA5AFABB0C5}" presName="sibTrans" presStyleLbl="sibTrans2D1" presStyleIdx="0" presStyleCnt="3" custScaleX="205241"/>
      <dgm:spPr/>
      <dgm:t>
        <a:bodyPr/>
        <a:lstStyle/>
        <a:p>
          <a:endParaRPr lang="en-US"/>
        </a:p>
      </dgm:t>
    </dgm:pt>
    <dgm:pt modelId="{FF2F9744-996E-4FEB-82F3-A08D34B01D14}" type="pres">
      <dgm:prSet presAssocID="{BC0DD178-CE42-4BD5-957E-9FA5AFABB0C5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D8F0FD55-EA85-4C14-B401-648BDBF62883}" type="pres">
      <dgm:prSet presAssocID="{9A8BC2D5-8F6F-4DDD-93C5-A682D86CDEAD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D79002-60B2-4081-88C6-079ADD18B411}" type="pres">
      <dgm:prSet presAssocID="{E513A147-CAF9-4D10-9022-0B5535C77D50}" presName="sibTrans" presStyleLbl="sibTrans2D1" presStyleIdx="1" presStyleCnt="3" custScaleX="126965"/>
      <dgm:spPr/>
      <dgm:t>
        <a:bodyPr/>
        <a:lstStyle/>
        <a:p>
          <a:endParaRPr lang="en-US"/>
        </a:p>
      </dgm:t>
    </dgm:pt>
    <dgm:pt modelId="{054B6A43-C5BC-474D-8259-DBFFE0ABB602}" type="pres">
      <dgm:prSet presAssocID="{E513A147-CAF9-4D10-9022-0B5535C77D50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68263980-CD9C-4D36-9FD9-621E8E637D01}" type="pres">
      <dgm:prSet presAssocID="{15AE2C78-C9EF-4C0B-94C1-62478452894F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B169AF-1535-4BCF-AA3C-BF2C68FF3E5A}" type="pres">
      <dgm:prSet presAssocID="{DB3D1F3E-3BEE-440F-9977-3BC404CD97DA}" presName="sibTrans" presStyleLbl="sibTrans2D1" presStyleIdx="2" presStyleCnt="3" custScaleX="200815"/>
      <dgm:spPr/>
      <dgm:t>
        <a:bodyPr/>
        <a:lstStyle/>
        <a:p>
          <a:endParaRPr lang="en-US"/>
        </a:p>
      </dgm:t>
    </dgm:pt>
    <dgm:pt modelId="{A4A0CAB4-164B-4D7E-8552-087D8CC1504A}" type="pres">
      <dgm:prSet presAssocID="{DB3D1F3E-3BEE-440F-9977-3BC404CD97DA}" presName="connectorText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7E717A1B-9551-44B8-B402-4B5951DDEC77}" type="presOf" srcId="{BC0DD178-CE42-4BD5-957E-9FA5AFABB0C5}" destId="{61515C7C-F32E-4A64-998D-0548BBC9B116}" srcOrd="0" destOrd="0" presId="urn:microsoft.com/office/officeart/2005/8/layout/cycle7"/>
    <dgm:cxn modelId="{1B8D9BDE-591C-42D3-9607-CD7D63E963CB}" type="presOf" srcId="{E513A147-CAF9-4D10-9022-0B5535C77D50}" destId="{08D79002-60B2-4081-88C6-079ADD18B411}" srcOrd="0" destOrd="0" presId="urn:microsoft.com/office/officeart/2005/8/layout/cycle7"/>
    <dgm:cxn modelId="{A1F63D56-D1FA-49CA-AC8F-B3B860B14E93}" srcId="{45747A7C-062E-4B07-AE07-093598A8A3E3}" destId="{15AE2C78-C9EF-4C0B-94C1-62478452894F}" srcOrd="2" destOrd="0" parTransId="{A9F87541-4953-4E74-8DDB-7CEE18C28A1D}" sibTransId="{DB3D1F3E-3BEE-440F-9977-3BC404CD97DA}"/>
    <dgm:cxn modelId="{FE015C99-8345-40D8-83BD-19C6ECED3711}" srcId="{45747A7C-062E-4B07-AE07-093598A8A3E3}" destId="{9A8BC2D5-8F6F-4DDD-93C5-A682D86CDEAD}" srcOrd="1" destOrd="0" parTransId="{191C1DE4-EE8F-47EA-A54F-9425A2B73A84}" sibTransId="{E513A147-CAF9-4D10-9022-0B5535C77D50}"/>
    <dgm:cxn modelId="{85532E0F-A2F2-4F06-A8FA-FE69C902BBCD}" type="presOf" srcId="{DB3D1F3E-3BEE-440F-9977-3BC404CD97DA}" destId="{A4A0CAB4-164B-4D7E-8552-087D8CC1504A}" srcOrd="1" destOrd="0" presId="urn:microsoft.com/office/officeart/2005/8/layout/cycle7"/>
    <dgm:cxn modelId="{2C1F41C3-C4AE-4EBC-A692-FBDA87FB502E}" type="presOf" srcId="{BC0DD178-CE42-4BD5-957E-9FA5AFABB0C5}" destId="{FF2F9744-996E-4FEB-82F3-A08D34B01D14}" srcOrd="1" destOrd="0" presId="urn:microsoft.com/office/officeart/2005/8/layout/cycle7"/>
    <dgm:cxn modelId="{57055E67-D06D-4ABD-80FE-B411AB958F93}" type="presOf" srcId="{45747A7C-062E-4B07-AE07-093598A8A3E3}" destId="{4D0345DE-45DF-464B-849F-2E94763E2749}" srcOrd="0" destOrd="0" presId="urn:microsoft.com/office/officeart/2005/8/layout/cycle7"/>
    <dgm:cxn modelId="{6F7A9168-158F-460B-8426-41EBDF95B9F7}" srcId="{45747A7C-062E-4B07-AE07-093598A8A3E3}" destId="{29AF9774-A5B1-4EFE-8C7E-17FB32C2F826}" srcOrd="0" destOrd="0" parTransId="{95209F82-4CC1-4755-BC00-F783E2BED98E}" sibTransId="{BC0DD178-CE42-4BD5-957E-9FA5AFABB0C5}"/>
    <dgm:cxn modelId="{D4A18F45-42FF-47BB-93D6-77B55DAB2030}" type="presOf" srcId="{15AE2C78-C9EF-4C0B-94C1-62478452894F}" destId="{68263980-CD9C-4D36-9FD9-621E8E637D01}" srcOrd="0" destOrd="0" presId="urn:microsoft.com/office/officeart/2005/8/layout/cycle7"/>
    <dgm:cxn modelId="{DF2A7F00-3C71-42DA-84D1-97DE0BA91AB8}" type="presOf" srcId="{E513A147-CAF9-4D10-9022-0B5535C77D50}" destId="{054B6A43-C5BC-474D-8259-DBFFE0ABB602}" srcOrd="1" destOrd="0" presId="urn:microsoft.com/office/officeart/2005/8/layout/cycle7"/>
    <dgm:cxn modelId="{D5D46689-1866-49DE-A3BF-1E9F1009AC68}" type="presOf" srcId="{DB3D1F3E-3BEE-440F-9977-3BC404CD97DA}" destId="{12B169AF-1535-4BCF-AA3C-BF2C68FF3E5A}" srcOrd="0" destOrd="0" presId="urn:microsoft.com/office/officeart/2005/8/layout/cycle7"/>
    <dgm:cxn modelId="{2027DDE7-8F2E-42DD-8609-30C8F1773DE7}" type="presOf" srcId="{9A8BC2D5-8F6F-4DDD-93C5-A682D86CDEAD}" destId="{D8F0FD55-EA85-4C14-B401-648BDBF62883}" srcOrd="0" destOrd="0" presId="urn:microsoft.com/office/officeart/2005/8/layout/cycle7"/>
    <dgm:cxn modelId="{E9C5B53B-D545-4635-A095-4E6BEB17A1CB}" type="presOf" srcId="{29AF9774-A5B1-4EFE-8C7E-17FB32C2F826}" destId="{10210B53-9CFB-42CC-B6C8-D2E860362DBD}" srcOrd="0" destOrd="0" presId="urn:microsoft.com/office/officeart/2005/8/layout/cycle7"/>
    <dgm:cxn modelId="{5364B5BE-34E6-4DA1-8138-36ADB545405E}" type="presParOf" srcId="{4D0345DE-45DF-464B-849F-2E94763E2749}" destId="{10210B53-9CFB-42CC-B6C8-D2E860362DBD}" srcOrd="0" destOrd="0" presId="urn:microsoft.com/office/officeart/2005/8/layout/cycle7"/>
    <dgm:cxn modelId="{6672D750-9561-4337-8651-4A737F76DD25}" type="presParOf" srcId="{4D0345DE-45DF-464B-849F-2E94763E2749}" destId="{61515C7C-F32E-4A64-998D-0548BBC9B116}" srcOrd="1" destOrd="0" presId="urn:microsoft.com/office/officeart/2005/8/layout/cycle7"/>
    <dgm:cxn modelId="{559DD78F-16E6-4F69-B203-8E52049CF5AC}" type="presParOf" srcId="{61515C7C-F32E-4A64-998D-0548BBC9B116}" destId="{FF2F9744-996E-4FEB-82F3-A08D34B01D14}" srcOrd="0" destOrd="0" presId="urn:microsoft.com/office/officeart/2005/8/layout/cycle7"/>
    <dgm:cxn modelId="{E7C596DD-BF4B-473A-862B-D3F948291A38}" type="presParOf" srcId="{4D0345DE-45DF-464B-849F-2E94763E2749}" destId="{D8F0FD55-EA85-4C14-B401-648BDBF62883}" srcOrd="2" destOrd="0" presId="urn:microsoft.com/office/officeart/2005/8/layout/cycle7"/>
    <dgm:cxn modelId="{3EDE6844-69E3-480E-8421-F86E5E05375B}" type="presParOf" srcId="{4D0345DE-45DF-464B-849F-2E94763E2749}" destId="{08D79002-60B2-4081-88C6-079ADD18B411}" srcOrd="3" destOrd="0" presId="urn:microsoft.com/office/officeart/2005/8/layout/cycle7"/>
    <dgm:cxn modelId="{76444D21-5F93-4472-8FA8-08206924F3BD}" type="presParOf" srcId="{08D79002-60B2-4081-88C6-079ADD18B411}" destId="{054B6A43-C5BC-474D-8259-DBFFE0ABB602}" srcOrd="0" destOrd="0" presId="urn:microsoft.com/office/officeart/2005/8/layout/cycle7"/>
    <dgm:cxn modelId="{793B4525-51A5-4A91-89B1-0C5F4AA1D7D4}" type="presParOf" srcId="{4D0345DE-45DF-464B-849F-2E94763E2749}" destId="{68263980-CD9C-4D36-9FD9-621E8E637D01}" srcOrd="4" destOrd="0" presId="urn:microsoft.com/office/officeart/2005/8/layout/cycle7"/>
    <dgm:cxn modelId="{E92D9881-B875-4149-BF97-424187AA0F4C}" type="presParOf" srcId="{4D0345DE-45DF-464B-849F-2E94763E2749}" destId="{12B169AF-1535-4BCF-AA3C-BF2C68FF3E5A}" srcOrd="5" destOrd="0" presId="urn:microsoft.com/office/officeart/2005/8/layout/cycle7"/>
    <dgm:cxn modelId="{19A25E4A-A6A3-4F44-A1B5-2B51564E35BA}" type="presParOf" srcId="{12B169AF-1535-4BCF-AA3C-BF2C68FF3E5A}" destId="{A4A0CAB4-164B-4D7E-8552-087D8CC1504A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5747A7C-062E-4B07-AE07-093598A8A3E3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9AF9774-A5B1-4EFE-8C7E-17FB32C2F826}">
      <dgm:prSet phldrT="[Text]"/>
      <dgm:spPr>
        <a:solidFill>
          <a:srgbClr val="CCAA21"/>
        </a:solidFill>
        <a:effectLst/>
      </dgm:spPr>
      <dgm:t>
        <a:bodyPr/>
        <a:lstStyle/>
        <a:p>
          <a:r>
            <a:rPr lang="en-US" dirty="0" smtClean="0"/>
            <a:t>Outreach</a:t>
          </a:r>
          <a:endParaRPr lang="en-US" dirty="0"/>
        </a:p>
      </dgm:t>
    </dgm:pt>
    <dgm:pt modelId="{95209F82-4CC1-4755-BC00-F783E2BED98E}" type="parTrans" cxnId="{6F7A9168-158F-460B-8426-41EBDF95B9F7}">
      <dgm:prSet/>
      <dgm:spPr/>
      <dgm:t>
        <a:bodyPr/>
        <a:lstStyle/>
        <a:p>
          <a:endParaRPr lang="en-US"/>
        </a:p>
      </dgm:t>
    </dgm:pt>
    <dgm:pt modelId="{BC0DD178-CE42-4BD5-957E-9FA5AFABB0C5}" type="sibTrans" cxnId="{6F7A9168-158F-460B-8426-41EBDF95B9F7}">
      <dgm:prSet/>
      <dgm:spPr>
        <a:solidFill>
          <a:schemeClr val="bg1"/>
        </a:solidFill>
      </dgm:spPr>
      <dgm:t>
        <a:bodyPr/>
        <a:lstStyle/>
        <a:p>
          <a:endParaRPr lang="en-US"/>
        </a:p>
      </dgm:t>
    </dgm:pt>
    <dgm:pt modelId="{9A8BC2D5-8F6F-4DDD-93C5-A682D86CDEAD}">
      <dgm:prSet phldrT="[Text]"/>
      <dgm:spPr>
        <a:solidFill>
          <a:srgbClr val="3D1361"/>
        </a:solidFill>
        <a:effectLst/>
      </dgm:spPr>
      <dgm:t>
        <a:bodyPr/>
        <a:lstStyle/>
        <a:p>
          <a:r>
            <a:rPr lang="en-US" dirty="0" smtClean="0"/>
            <a:t>Image</a:t>
          </a:r>
          <a:endParaRPr lang="en-US" dirty="0"/>
        </a:p>
      </dgm:t>
    </dgm:pt>
    <dgm:pt modelId="{191C1DE4-EE8F-47EA-A54F-9425A2B73A84}" type="parTrans" cxnId="{FE015C99-8345-40D8-83BD-19C6ECED3711}">
      <dgm:prSet/>
      <dgm:spPr/>
      <dgm:t>
        <a:bodyPr/>
        <a:lstStyle/>
        <a:p>
          <a:endParaRPr lang="en-US"/>
        </a:p>
      </dgm:t>
    </dgm:pt>
    <dgm:pt modelId="{E513A147-CAF9-4D10-9022-0B5535C77D50}" type="sibTrans" cxnId="{FE015C99-8345-40D8-83BD-19C6ECED3711}">
      <dgm:prSet/>
      <dgm:spPr>
        <a:solidFill>
          <a:schemeClr val="bg1"/>
        </a:solidFill>
      </dgm:spPr>
      <dgm:t>
        <a:bodyPr/>
        <a:lstStyle/>
        <a:p>
          <a:endParaRPr lang="en-US"/>
        </a:p>
      </dgm:t>
    </dgm:pt>
    <dgm:pt modelId="{15AE2C78-C9EF-4C0B-94C1-62478452894F}">
      <dgm:prSet phldrT="[Text]"/>
      <dgm:spPr>
        <a:solidFill>
          <a:srgbClr val="706C05"/>
        </a:solidFill>
        <a:effectLst/>
      </dgm:spPr>
      <dgm:t>
        <a:bodyPr/>
        <a:lstStyle/>
        <a:p>
          <a:r>
            <a:rPr lang="en-US" dirty="0" smtClean="0"/>
            <a:t>Integration</a:t>
          </a:r>
          <a:endParaRPr lang="en-US" dirty="0"/>
        </a:p>
      </dgm:t>
    </dgm:pt>
    <dgm:pt modelId="{A9F87541-4953-4E74-8DDB-7CEE18C28A1D}" type="parTrans" cxnId="{A1F63D56-D1FA-49CA-AC8F-B3B860B14E93}">
      <dgm:prSet/>
      <dgm:spPr/>
      <dgm:t>
        <a:bodyPr/>
        <a:lstStyle/>
        <a:p>
          <a:endParaRPr lang="en-US"/>
        </a:p>
      </dgm:t>
    </dgm:pt>
    <dgm:pt modelId="{DB3D1F3E-3BEE-440F-9977-3BC404CD97DA}" type="sibTrans" cxnId="{A1F63D56-D1FA-49CA-AC8F-B3B860B14E93}">
      <dgm:prSet/>
      <dgm:spPr>
        <a:solidFill>
          <a:schemeClr val="bg1"/>
        </a:solidFill>
      </dgm:spPr>
      <dgm:t>
        <a:bodyPr/>
        <a:lstStyle/>
        <a:p>
          <a:endParaRPr lang="en-US"/>
        </a:p>
      </dgm:t>
    </dgm:pt>
    <dgm:pt modelId="{4D0345DE-45DF-464B-849F-2E94763E2749}" type="pres">
      <dgm:prSet presAssocID="{45747A7C-062E-4B07-AE07-093598A8A3E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0210B53-9CFB-42CC-B6C8-D2E860362DBD}" type="pres">
      <dgm:prSet presAssocID="{29AF9774-A5B1-4EFE-8C7E-17FB32C2F826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515C7C-F32E-4A64-998D-0548BBC9B116}" type="pres">
      <dgm:prSet presAssocID="{BC0DD178-CE42-4BD5-957E-9FA5AFABB0C5}" presName="sibTrans" presStyleLbl="sibTrans2D1" presStyleIdx="0" presStyleCnt="3" custScaleX="205241"/>
      <dgm:spPr/>
      <dgm:t>
        <a:bodyPr/>
        <a:lstStyle/>
        <a:p>
          <a:endParaRPr lang="en-US"/>
        </a:p>
      </dgm:t>
    </dgm:pt>
    <dgm:pt modelId="{FF2F9744-996E-4FEB-82F3-A08D34B01D14}" type="pres">
      <dgm:prSet presAssocID="{BC0DD178-CE42-4BD5-957E-9FA5AFABB0C5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D8F0FD55-EA85-4C14-B401-648BDBF62883}" type="pres">
      <dgm:prSet presAssocID="{9A8BC2D5-8F6F-4DDD-93C5-A682D86CDEAD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D79002-60B2-4081-88C6-079ADD18B411}" type="pres">
      <dgm:prSet presAssocID="{E513A147-CAF9-4D10-9022-0B5535C77D50}" presName="sibTrans" presStyleLbl="sibTrans2D1" presStyleIdx="1" presStyleCnt="3" custScaleX="126965"/>
      <dgm:spPr/>
      <dgm:t>
        <a:bodyPr/>
        <a:lstStyle/>
        <a:p>
          <a:endParaRPr lang="en-US"/>
        </a:p>
      </dgm:t>
    </dgm:pt>
    <dgm:pt modelId="{054B6A43-C5BC-474D-8259-DBFFE0ABB602}" type="pres">
      <dgm:prSet presAssocID="{E513A147-CAF9-4D10-9022-0B5535C77D50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68263980-CD9C-4D36-9FD9-621E8E637D01}" type="pres">
      <dgm:prSet presAssocID="{15AE2C78-C9EF-4C0B-94C1-62478452894F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B169AF-1535-4BCF-AA3C-BF2C68FF3E5A}" type="pres">
      <dgm:prSet presAssocID="{DB3D1F3E-3BEE-440F-9977-3BC404CD97DA}" presName="sibTrans" presStyleLbl="sibTrans2D1" presStyleIdx="2" presStyleCnt="3" custScaleX="200815"/>
      <dgm:spPr/>
      <dgm:t>
        <a:bodyPr/>
        <a:lstStyle/>
        <a:p>
          <a:endParaRPr lang="en-US"/>
        </a:p>
      </dgm:t>
    </dgm:pt>
    <dgm:pt modelId="{A4A0CAB4-164B-4D7E-8552-087D8CC1504A}" type="pres">
      <dgm:prSet presAssocID="{DB3D1F3E-3BEE-440F-9977-3BC404CD97DA}" presName="connectorText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4900296D-F45C-42F4-8F9E-D69E5A7D113E}" type="presOf" srcId="{15AE2C78-C9EF-4C0B-94C1-62478452894F}" destId="{68263980-CD9C-4D36-9FD9-621E8E637D01}" srcOrd="0" destOrd="0" presId="urn:microsoft.com/office/officeart/2005/8/layout/cycle7"/>
    <dgm:cxn modelId="{A1F63D56-D1FA-49CA-AC8F-B3B860B14E93}" srcId="{45747A7C-062E-4B07-AE07-093598A8A3E3}" destId="{15AE2C78-C9EF-4C0B-94C1-62478452894F}" srcOrd="2" destOrd="0" parTransId="{A9F87541-4953-4E74-8DDB-7CEE18C28A1D}" sibTransId="{DB3D1F3E-3BEE-440F-9977-3BC404CD97DA}"/>
    <dgm:cxn modelId="{F942BB00-2993-4354-8682-F88092E3847A}" type="presOf" srcId="{29AF9774-A5B1-4EFE-8C7E-17FB32C2F826}" destId="{10210B53-9CFB-42CC-B6C8-D2E860362DBD}" srcOrd="0" destOrd="0" presId="urn:microsoft.com/office/officeart/2005/8/layout/cycle7"/>
    <dgm:cxn modelId="{FE015C99-8345-40D8-83BD-19C6ECED3711}" srcId="{45747A7C-062E-4B07-AE07-093598A8A3E3}" destId="{9A8BC2D5-8F6F-4DDD-93C5-A682D86CDEAD}" srcOrd="1" destOrd="0" parTransId="{191C1DE4-EE8F-47EA-A54F-9425A2B73A84}" sibTransId="{E513A147-CAF9-4D10-9022-0B5535C77D50}"/>
    <dgm:cxn modelId="{6F7A9168-158F-460B-8426-41EBDF95B9F7}" srcId="{45747A7C-062E-4B07-AE07-093598A8A3E3}" destId="{29AF9774-A5B1-4EFE-8C7E-17FB32C2F826}" srcOrd="0" destOrd="0" parTransId="{95209F82-4CC1-4755-BC00-F783E2BED98E}" sibTransId="{BC0DD178-CE42-4BD5-957E-9FA5AFABB0C5}"/>
    <dgm:cxn modelId="{7C7A2900-C789-4D6C-8581-BFC72F862A47}" type="presOf" srcId="{9A8BC2D5-8F6F-4DDD-93C5-A682D86CDEAD}" destId="{D8F0FD55-EA85-4C14-B401-648BDBF62883}" srcOrd="0" destOrd="0" presId="urn:microsoft.com/office/officeart/2005/8/layout/cycle7"/>
    <dgm:cxn modelId="{65997C4D-F3AC-4869-8DDC-FAF7A15BC60F}" type="presOf" srcId="{E513A147-CAF9-4D10-9022-0B5535C77D50}" destId="{054B6A43-C5BC-474D-8259-DBFFE0ABB602}" srcOrd="1" destOrd="0" presId="urn:microsoft.com/office/officeart/2005/8/layout/cycle7"/>
    <dgm:cxn modelId="{445865CA-E384-46AA-B2E2-397E62B6B023}" type="presOf" srcId="{E513A147-CAF9-4D10-9022-0B5535C77D50}" destId="{08D79002-60B2-4081-88C6-079ADD18B411}" srcOrd="0" destOrd="0" presId="urn:microsoft.com/office/officeart/2005/8/layout/cycle7"/>
    <dgm:cxn modelId="{3B7F3FC8-4CE2-47F7-94AA-F02BB914CBD6}" type="presOf" srcId="{DB3D1F3E-3BEE-440F-9977-3BC404CD97DA}" destId="{12B169AF-1535-4BCF-AA3C-BF2C68FF3E5A}" srcOrd="0" destOrd="0" presId="urn:microsoft.com/office/officeart/2005/8/layout/cycle7"/>
    <dgm:cxn modelId="{23A0958A-D76F-4916-B964-EF2A3960C800}" type="presOf" srcId="{BC0DD178-CE42-4BD5-957E-9FA5AFABB0C5}" destId="{FF2F9744-996E-4FEB-82F3-A08D34B01D14}" srcOrd="1" destOrd="0" presId="urn:microsoft.com/office/officeart/2005/8/layout/cycle7"/>
    <dgm:cxn modelId="{4B8C123E-1612-47B5-8F26-BAF34A78315E}" type="presOf" srcId="{DB3D1F3E-3BEE-440F-9977-3BC404CD97DA}" destId="{A4A0CAB4-164B-4D7E-8552-087D8CC1504A}" srcOrd="1" destOrd="0" presId="urn:microsoft.com/office/officeart/2005/8/layout/cycle7"/>
    <dgm:cxn modelId="{44A119EF-70E6-49CA-8D91-AF046EB65D40}" type="presOf" srcId="{BC0DD178-CE42-4BD5-957E-9FA5AFABB0C5}" destId="{61515C7C-F32E-4A64-998D-0548BBC9B116}" srcOrd="0" destOrd="0" presId="urn:microsoft.com/office/officeart/2005/8/layout/cycle7"/>
    <dgm:cxn modelId="{BA6BF9AF-FF3B-4769-99EA-6809ADDA4797}" type="presOf" srcId="{45747A7C-062E-4B07-AE07-093598A8A3E3}" destId="{4D0345DE-45DF-464B-849F-2E94763E2749}" srcOrd="0" destOrd="0" presId="urn:microsoft.com/office/officeart/2005/8/layout/cycle7"/>
    <dgm:cxn modelId="{896384BB-A4F9-4242-89B6-ED954EE5A8C3}" type="presParOf" srcId="{4D0345DE-45DF-464B-849F-2E94763E2749}" destId="{10210B53-9CFB-42CC-B6C8-D2E860362DBD}" srcOrd="0" destOrd="0" presId="urn:microsoft.com/office/officeart/2005/8/layout/cycle7"/>
    <dgm:cxn modelId="{988A6BDF-CB19-42FC-9008-B4AFA8BDEB5B}" type="presParOf" srcId="{4D0345DE-45DF-464B-849F-2E94763E2749}" destId="{61515C7C-F32E-4A64-998D-0548BBC9B116}" srcOrd="1" destOrd="0" presId="urn:microsoft.com/office/officeart/2005/8/layout/cycle7"/>
    <dgm:cxn modelId="{578E954C-1F10-4A9B-B028-5EE91889BBEA}" type="presParOf" srcId="{61515C7C-F32E-4A64-998D-0548BBC9B116}" destId="{FF2F9744-996E-4FEB-82F3-A08D34B01D14}" srcOrd="0" destOrd="0" presId="urn:microsoft.com/office/officeart/2005/8/layout/cycle7"/>
    <dgm:cxn modelId="{764A4B8E-7C98-4F1E-8AED-74EDCFE7BECF}" type="presParOf" srcId="{4D0345DE-45DF-464B-849F-2E94763E2749}" destId="{D8F0FD55-EA85-4C14-B401-648BDBF62883}" srcOrd="2" destOrd="0" presId="urn:microsoft.com/office/officeart/2005/8/layout/cycle7"/>
    <dgm:cxn modelId="{EA2A5A54-C8F8-48E8-A519-6A9E32D823EA}" type="presParOf" srcId="{4D0345DE-45DF-464B-849F-2E94763E2749}" destId="{08D79002-60B2-4081-88C6-079ADD18B411}" srcOrd="3" destOrd="0" presId="urn:microsoft.com/office/officeart/2005/8/layout/cycle7"/>
    <dgm:cxn modelId="{5C2DD893-4D19-4EB4-91B3-8B63AEF5F8F9}" type="presParOf" srcId="{08D79002-60B2-4081-88C6-079ADD18B411}" destId="{054B6A43-C5BC-474D-8259-DBFFE0ABB602}" srcOrd="0" destOrd="0" presId="urn:microsoft.com/office/officeart/2005/8/layout/cycle7"/>
    <dgm:cxn modelId="{ABE8966A-8F8A-4262-808D-4456BB12F029}" type="presParOf" srcId="{4D0345DE-45DF-464B-849F-2E94763E2749}" destId="{68263980-CD9C-4D36-9FD9-621E8E637D01}" srcOrd="4" destOrd="0" presId="urn:microsoft.com/office/officeart/2005/8/layout/cycle7"/>
    <dgm:cxn modelId="{B553C1E4-FE46-4A47-A6AF-C992F5173CF8}" type="presParOf" srcId="{4D0345DE-45DF-464B-849F-2E94763E2749}" destId="{12B169AF-1535-4BCF-AA3C-BF2C68FF3E5A}" srcOrd="5" destOrd="0" presId="urn:microsoft.com/office/officeart/2005/8/layout/cycle7"/>
    <dgm:cxn modelId="{BFD2F13C-52AD-4B6B-8320-EE3F3954CF36}" type="presParOf" srcId="{12B169AF-1535-4BCF-AA3C-BF2C68FF3E5A}" destId="{A4A0CAB4-164B-4D7E-8552-087D8CC1504A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210B53-9CFB-42CC-B6C8-D2E860362DBD}">
      <dsp:nvSpPr>
        <dsp:cNvPr id="0" name=""/>
        <dsp:cNvSpPr/>
      </dsp:nvSpPr>
      <dsp:spPr>
        <a:xfrm>
          <a:off x="2169449" y="1213"/>
          <a:ext cx="1985702" cy="992851"/>
        </a:xfrm>
        <a:prstGeom prst="roundRect">
          <a:avLst>
            <a:gd name="adj" fmla="val 10000"/>
          </a:avLst>
        </a:prstGeom>
        <a:solidFill>
          <a:srgbClr val="CCAA2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508000">
            <a:schemeClr val="accent6">
              <a:satMod val="175000"/>
              <a:alpha val="65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Outreach</a:t>
          </a:r>
          <a:endParaRPr lang="en-US" sz="2700" kern="1200" dirty="0"/>
        </a:p>
      </dsp:txBody>
      <dsp:txXfrm>
        <a:off x="2198529" y="30293"/>
        <a:ext cx="1927542" cy="934691"/>
      </dsp:txXfrm>
    </dsp:sp>
    <dsp:sp modelId="{61515C7C-F32E-4A64-998D-0548BBC9B116}">
      <dsp:nvSpPr>
        <dsp:cNvPr id="0" name=""/>
        <dsp:cNvSpPr/>
      </dsp:nvSpPr>
      <dsp:spPr>
        <a:xfrm rot="3600000">
          <a:off x="2920019" y="1743951"/>
          <a:ext cx="2124306" cy="347497"/>
        </a:xfrm>
        <a:prstGeom prst="left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>
        <a:off x="3024268" y="1813450"/>
        <a:ext cx="1915808" cy="208499"/>
      </dsp:txXfrm>
    </dsp:sp>
    <dsp:sp modelId="{D8F0FD55-EA85-4C14-B401-648BDBF62883}">
      <dsp:nvSpPr>
        <dsp:cNvPr id="0" name=""/>
        <dsp:cNvSpPr/>
      </dsp:nvSpPr>
      <dsp:spPr>
        <a:xfrm>
          <a:off x="3809194" y="2841335"/>
          <a:ext cx="1985702" cy="992851"/>
        </a:xfrm>
        <a:prstGeom prst="roundRect">
          <a:avLst>
            <a:gd name="adj" fmla="val 10000"/>
          </a:avLst>
        </a:prstGeom>
        <a:solidFill>
          <a:srgbClr val="3D136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Image</a:t>
          </a:r>
          <a:endParaRPr lang="en-US" sz="2700" kern="1200" dirty="0"/>
        </a:p>
      </dsp:txBody>
      <dsp:txXfrm>
        <a:off x="3838274" y="2870415"/>
        <a:ext cx="1927542" cy="934691"/>
      </dsp:txXfrm>
    </dsp:sp>
    <dsp:sp modelId="{08D79002-60B2-4081-88C6-079ADD18B411}">
      <dsp:nvSpPr>
        <dsp:cNvPr id="0" name=""/>
        <dsp:cNvSpPr/>
      </dsp:nvSpPr>
      <dsp:spPr>
        <a:xfrm rot="10800000">
          <a:off x="2505237" y="3164011"/>
          <a:ext cx="1314126" cy="347497"/>
        </a:xfrm>
        <a:prstGeom prst="left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10800000">
        <a:off x="2609486" y="3233510"/>
        <a:ext cx="1105628" cy="208499"/>
      </dsp:txXfrm>
    </dsp:sp>
    <dsp:sp modelId="{68263980-CD9C-4D36-9FD9-621E8E637D01}">
      <dsp:nvSpPr>
        <dsp:cNvPr id="0" name=""/>
        <dsp:cNvSpPr/>
      </dsp:nvSpPr>
      <dsp:spPr>
        <a:xfrm>
          <a:off x="529704" y="2841335"/>
          <a:ext cx="1985702" cy="992851"/>
        </a:xfrm>
        <a:prstGeom prst="roundRect">
          <a:avLst>
            <a:gd name="adj" fmla="val 10000"/>
          </a:avLst>
        </a:prstGeom>
        <a:solidFill>
          <a:srgbClr val="706C0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Integration</a:t>
          </a:r>
          <a:endParaRPr lang="en-US" sz="2700" kern="1200" dirty="0"/>
        </a:p>
      </dsp:txBody>
      <dsp:txXfrm>
        <a:off x="558784" y="2870415"/>
        <a:ext cx="1927542" cy="934691"/>
      </dsp:txXfrm>
    </dsp:sp>
    <dsp:sp modelId="{12B169AF-1535-4BCF-AA3C-BF2C68FF3E5A}">
      <dsp:nvSpPr>
        <dsp:cNvPr id="0" name=""/>
        <dsp:cNvSpPr/>
      </dsp:nvSpPr>
      <dsp:spPr>
        <a:xfrm rot="18000000">
          <a:off x="1303180" y="1743951"/>
          <a:ext cx="2078495" cy="347497"/>
        </a:xfrm>
        <a:prstGeom prst="left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>
        <a:off x="1407429" y="1813450"/>
        <a:ext cx="1869997" cy="2084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210B53-9CFB-42CC-B6C8-D2E860362DBD}">
      <dsp:nvSpPr>
        <dsp:cNvPr id="0" name=""/>
        <dsp:cNvSpPr/>
      </dsp:nvSpPr>
      <dsp:spPr>
        <a:xfrm>
          <a:off x="2169449" y="1213"/>
          <a:ext cx="1985702" cy="992851"/>
        </a:xfrm>
        <a:prstGeom prst="roundRect">
          <a:avLst>
            <a:gd name="adj" fmla="val 10000"/>
          </a:avLst>
        </a:prstGeom>
        <a:solidFill>
          <a:srgbClr val="CCAA2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Outreach</a:t>
          </a:r>
          <a:endParaRPr lang="en-US" sz="2700" kern="1200" dirty="0"/>
        </a:p>
      </dsp:txBody>
      <dsp:txXfrm>
        <a:off x="2198529" y="30293"/>
        <a:ext cx="1927542" cy="934691"/>
      </dsp:txXfrm>
    </dsp:sp>
    <dsp:sp modelId="{61515C7C-F32E-4A64-998D-0548BBC9B116}">
      <dsp:nvSpPr>
        <dsp:cNvPr id="0" name=""/>
        <dsp:cNvSpPr/>
      </dsp:nvSpPr>
      <dsp:spPr>
        <a:xfrm rot="3600000">
          <a:off x="2920019" y="1743951"/>
          <a:ext cx="2124306" cy="347497"/>
        </a:xfrm>
        <a:prstGeom prst="left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>
        <a:off x="3024268" y="1813450"/>
        <a:ext cx="1915808" cy="208499"/>
      </dsp:txXfrm>
    </dsp:sp>
    <dsp:sp modelId="{D8F0FD55-EA85-4C14-B401-648BDBF62883}">
      <dsp:nvSpPr>
        <dsp:cNvPr id="0" name=""/>
        <dsp:cNvSpPr/>
      </dsp:nvSpPr>
      <dsp:spPr>
        <a:xfrm>
          <a:off x="3809194" y="2841335"/>
          <a:ext cx="1985702" cy="992851"/>
        </a:xfrm>
        <a:prstGeom prst="roundRect">
          <a:avLst>
            <a:gd name="adj" fmla="val 10000"/>
          </a:avLst>
        </a:prstGeom>
        <a:solidFill>
          <a:srgbClr val="3D136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Image</a:t>
          </a:r>
          <a:endParaRPr lang="en-US" sz="2700" kern="1200" dirty="0"/>
        </a:p>
      </dsp:txBody>
      <dsp:txXfrm>
        <a:off x="3838274" y="2870415"/>
        <a:ext cx="1927542" cy="934691"/>
      </dsp:txXfrm>
    </dsp:sp>
    <dsp:sp modelId="{08D79002-60B2-4081-88C6-079ADD18B411}">
      <dsp:nvSpPr>
        <dsp:cNvPr id="0" name=""/>
        <dsp:cNvSpPr/>
      </dsp:nvSpPr>
      <dsp:spPr>
        <a:xfrm rot="10800000">
          <a:off x="2505237" y="3164011"/>
          <a:ext cx="1314126" cy="347497"/>
        </a:xfrm>
        <a:prstGeom prst="left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10800000">
        <a:off x="2609486" y="3233510"/>
        <a:ext cx="1105628" cy="208499"/>
      </dsp:txXfrm>
    </dsp:sp>
    <dsp:sp modelId="{68263980-CD9C-4D36-9FD9-621E8E637D01}">
      <dsp:nvSpPr>
        <dsp:cNvPr id="0" name=""/>
        <dsp:cNvSpPr/>
      </dsp:nvSpPr>
      <dsp:spPr>
        <a:xfrm>
          <a:off x="529704" y="2841335"/>
          <a:ext cx="1985702" cy="992851"/>
        </a:xfrm>
        <a:prstGeom prst="roundRect">
          <a:avLst>
            <a:gd name="adj" fmla="val 10000"/>
          </a:avLst>
        </a:prstGeom>
        <a:solidFill>
          <a:srgbClr val="706C0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508000">
            <a:schemeClr val="accent6">
              <a:satMod val="175000"/>
              <a:alpha val="65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Integration</a:t>
          </a:r>
          <a:endParaRPr lang="en-US" sz="2700" kern="1200" dirty="0"/>
        </a:p>
      </dsp:txBody>
      <dsp:txXfrm>
        <a:off x="558784" y="2870415"/>
        <a:ext cx="1927542" cy="934691"/>
      </dsp:txXfrm>
    </dsp:sp>
    <dsp:sp modelId="{12B169AF-1535-4BCF-AA3C-BF2C68FF3E5A}">
      <dsp:nvSpPr>
        <dsp:cNvPr id="0" name=""/>
        <dsp:cNvSpPr/>
      </dsp:nvSpPr>
      <dsp:spPr>
        <a:xfrm rot="18000000">
          <a:off x="1303180" y="1743951"/>
          <a:ext cx="2078495" cy="347497"/>
        </a:xfrm>
        <a:prstGeom prst="left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>
        <a:off x="1407429" y="1813450"/>
        <a:ext cx="1869997" cy="2084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E70F2F-821E-4F35-836D-1013B17EC9CD}">
      <dsp:nvSpPr>
        <dsp:cNvPr id="0" name=""/>
        <dsp:cNvSpPr/>
      </dsp:nvSpPr>
      <dsp:spPr>
        <a:xfrm rot="5400000">
          <a:off x="3189085" y="-1537983"/>
          <a:ext cx="1115456" cy="4194048"/>
        </a:xfrm>
        <a:prstGeom prst="round2SameRect">
          <a:avLst/>
        </a:prstGeom>
        <a:solidFill>
          <a:srgbClr val="C3D69B">
            <a:alpha val="40000"/>
          </a:srgb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120" tIns="99060" rIns="198120" bIns="99060" numCol="1" spcCol="1270" anchor="ctr" anchorCtr="0">
          <a:noAutofit/>
        </a:bodyPr>
        <a:lstStyle/>
        <a:p>
          <a:pPr marL="285750" lvl="1" indent="-285750" algn="l" defTabSz="2311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5200" kern="1200" dirty="0"/>
        </a:p>
      </dsp:txBody>
      <dsp:txXfrm rot="-5400000">
        <a:off x="1649789" y="55765"/>
        <a:ext cx="4139596" cy="1006552"/>
      </dsp:txXfrm>
    </dsp:sp>
    <dsp:sp modelId="{857004C8-7F38-47F6-8A81-AA9637E88653}">
      <dsp:nvSpPr>
        <dsp:cNvPr id="0" name=""/>
        <dsp:cNvSpPr/>
      </dsp:nvSpPr>
      <dsp:spPr>
        <a:xfrm>
          <a:off x="683481" y="152400"/>
          <a:ext cx="966308" cy="813279"/>
        </a:xfrm>
        <a:prstGeom prst="round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chemeClr val="tx1"/>
              </a:solidFill>
            </a:rPr>
            <a:t> :=)</a:t>
          </a:r>
          <a:endParaRPr lang="en-US" sz="2800" kern="1200" dirty="0">
            <a:solidFill>
              <a:schemeClr val="tx1"/>
            </a:solidFill>
          </a:endParaRPr>
        </a:p>
      </dsp:txBody>
      <dsp:txXfrm>
        <a:off x="723182" y="192101"/>
        <a:ext cx="886906" cy="733877"/>
      </dsp:txXfrm>
    </dsp:sp>
    <dsp:sp modelId="{0E21485F-4F78-455A-9F87-3427BD44C010}">
      <dsp:nvSpPr>
        <dsp:cNvPr id="0" name=""/>
        <dsp:cNvSpPr/>
      </dsp:nvSpPr>
      <dsp:spPr>
        <a:xfrm rot="5400000">
          <a:off x="3189085" y="-352810"/>
          <a:ext cx="1115456" cy="4194048"/>
        </a:xfrm>
        <a:prstGeom prst="round2SameRect">
          <a:avLst/>
        </a:prstGeom>
        <a:solidFill>
          <a:srgbClr val="F3F381">
            <a:alpha val="40000"/>
          </a:srgbClr>
        </a:solidFill>
        <a:ln w="9525" cap="flat" cmpd="sng" algn="ctr">
          <a:solidFill>
            <a:schemeClr val="accent2">
              <a:tint val="40000"/>
              <a:alpha val="90000"/>
              <a:hueOff val="1675274"/>
              <a:satOff val="-1459"/>
              <a:lumOff val="-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120" tIns="99060" rIns="198120" bIns="99060" numCol="1" spcCol="1270" anchor="ctr" anchorCtr="0">
          <a:noAutofit/>
        </a:bodyPr>
        <a:lstStyle/>
        <a:p>
          <a:pPr marL="285750" lvl="1" indent="-285750" algn="l" defTabSz="2311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5200" kern="1200" dirty="0"/>
        </a:p>
      </dsp:txBody>
      <dsp:txXfrm rot="-5400000">
        <a:off x="1649789" y="1240938"/>
        <a:ext cx="4139596" cy="1006552"/>
      </dsp:txXfrm>
    </dsp:sp>
    <dsp:sp modelId="{3714722C-36C8-4E07-95ED-1BADB47D858E}">
      <dsp:nvSpPr>
        <dsp:cNvPr id="0" name=""/>
        <dsp:cNvSpPr/>
      </dsp:nvSpPr>
      <dsp:spPr>
        <a:xfrm>
          <a:off x="683481" y="1337573"/>
          <a:ext cx="966308" cy="813279"/>
        </a:xfrm>
        <a:prstGeom prst="roundRect">
          <a:avLst/>
        </a:prstGeom>
        <a:solidFill>
          <a:srgbClr val="F3F38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chemeClr val="tx1"/>
              </a:solidFill>
            </a:rPr>
            <a:t> :=|</a:t>
          </a:r>
          <a:endParaRPr lang="en-US" sz="2800" kern="1200" dirty="0">
            <a:solidFill>
              <a:schemeClr val="tx1"/>
            </a:solidFill>
          </a:endParaRPr>
        </a:p>
      </dsp:txBody>
      <dsp:txXfrm>
        <a:off x="723182" y="1377274"/>
        <a:ext cx="886906" cy="733877"/>
      </dsp:txXfrm>
    </dsp:sp>
    <dsp:sp modelId="{4DF32827-1C75-4819-B819-A8B5E16DAF2E}">
      <dsp:nvSpPr>
        <dsp:cNvPr id="0" name=""/>
        <dsp:cNvSpPr/>
      </dsp:nvSpPr>
      <dsp:spPr>
        <a:xfrm rot="5400000">
          <a:off x="3189085" y="832362"/>
          <a:ext cx="1115456" cy="4194048"/>
        </a:xfrm>
        <a:prstGeom prst="round2SameRect">
          <a:avLst/>
        </a:prstGeom>
        <a:solidFill>
          <a:schemeClr val="accent6">
            <a:lumMod val="75000"/>
            <a:alpha val="40000"/>
          </a:schemeClr>
        </a:solidFill>
        <a:ln w="9525" cap="flat" cmpd="sng" algn="ctr">
          <a:solidFill>
            <a:schemeClr val="accent2">
              <a:tint val="40000"/>
              <a:alpha val="90000"/>
              <a:hueOff val="3350547"/>
              <a:satOff val="-2919"/>
              <a:lumOff val="-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120" tIns="99060" rIns="198120" bIns="99060" numCol="1" spcCol="1270" anchor="ctr" anchorCtr="0">
          <a:noAutofit/>
        </a:bodyPr>
        <a:lstStyle/>
        <a:p>
          <a:pPr marL="285750" lvl="1" indent="-285750" algn="l" defTabSz="2311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5200" kern="1200" dirty="0"/>
        </a:p>
      </dsp:txBody>
      <dsp:txXfrm rot="-5400000">
        <a:off x="1649789" y="2426110"/>
        <a:ext cx="4139596" cy="1006552"/>
      </dsp:txXfrm>
    </dsp:sp>
    <dsp:sp modelId="{4DE831EF-AD08-4B53-B266-A21448A8AA6E}">
      <dsp:nvSpPr>
        <dsp:cNvPr id="0" name=""/>
        <dsp:cNvSpPr/>
      </dsp:nvSpPr>
      <dsp:spPr>
        <a:xfrm>
          <a:off x="683481" y="2522746"/>
          <a:ext cx="966308" cy="813279"/>
        </a:xfrm>
        <a:prstGeom prst="round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chemeClr val="tx1"/>
              </a:solidFill>
            </a:rPr>
            <a:t> :=(</a:t>
          </a:r>
          <a:endParaRPr lang="en-US" sz="2800" kern="1200" dirty="0">
            <a:solidFill>
              <a:schemeClr val="tx1"/>
            </a:solidFill>
          </a:endParaRPr>
        </a:p>
      </dsp:txBody>
      <dsp:txXfrm>
        <a:off x="723182" y="2562447"/>
        <a:ext cx="886906" cy="733877"/>
      </dsp:txXfrm>
    </dsp:sp>
    <dsp:sp modelId="{9559DB7D-6C60-469A-84F2-B1ACDB1A8FD1}">
      <dsp:nvSpPr>
        <dsp:cNvPr id="0" name=""/>
        <dsp:cNvSpPr/>
      </dsp:nvSpPr>
      <dsp:spPr>
        <a:xfrm rot="5400000">
          <a:off x="3214965" y="2017535"/>
          <a:ext cx="1115456" cy="4194048"/>
        </a:xfrm>
        <a:prstGeom prst="round2SameRect">
          <a:avLst/>
        </a:prstGeom>
        <a:solidFill>
          <a:srgbClr val="D81616">
            <a:alpha val="40000"/>
          </a:srgbClr>
        </a:solidFill>
        <a:ln w="9525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120" tIns="99060" rIns="198120" bIns="99060" numCol="1" spcCol="1270" anchor="ctr" anchorCtr="0">
          <a:noAutofit/>
        </a:bodyPr>
        <a:lstStyle/>
        <a:p>
          <a:pPr marL="285750" lvl="1" indent="-285750" algn="l" defTabSz="2311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5200" kern="1200" dirty="0"/>
        </a:p>
      </dsp:txBody>
      <dsp:txXfrm rot="-5400000">
        <a:off x="1675669" y="3611283"/>
        <a:ext cx="4139596" cy="1006552"/>
      </dsp:txXfrm>
    </dsp:sp>
    <dsp:sp modelId="{43DD6BA0-F643-4441-93B7-A80B5E739741}">
      <dsp:nvSpPr>
        <dsp:cNvPr id="0" name=""/>
        <dsp:cNvSpPr/>
      </dsp:nvSpPr>
      <dsp:spPr>
        <a:xfrm>
          <a:off x="683481" y="3680249"/>
          <a:ext cx="992188" cy="868620"/>
        </a:xfrm>
        <a:prstGeom prst="roundRect">
          <a:avLst/>
        </a:prstGeom>
        <a:solidFill>
          <a:srgbClr val="D8161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chemeClr val="tx1"/>
              </a:solidFill>
            </a:rPr>
            <a:t>&gt;:=(</a:t>
          </a:r>
          <a:endParaRPr lang="en-US" sz="2800" kern="1200" dirty="0">
            <a:solidFill>
              <a:schemeClr val="tx1"/>
            </a:solidFill>
          </a:endParaRPr>
        </a:p>
      </dsp:txBody>
      <dsp:txXfrm>
        <a:off x="725884" y="3722652"/>
        <a:ext cx="907382" cy="78381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210B53-9CFB-42CC-B6C8-D2E860362DBD}">
      <dsp:nvSpPr>
        <dsp:cNvPr id="0" name=""/>
        <dsp:cNvSpPr/>
      </dsp:nvSpPr>
      <dsp:spPr>
        <a:xfrm>
          <a:off x="2169449" y="1213"/>
          <a:ext cx="1985702" cy="992851"/>
        </a:xfrm>
        <a:prstGeom prst="roundRect">
          <a:avLst>
            <a:gd name="adj" fmla="val 10000"/>
          </a:avLst>
        </a:prstGeom>
        <a:solidFill>
          <a:srgbClr val="CCAA2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Outreach</a:t>
          </a:r>
          <a:endParaRPr lang="en-US" sz="2700" kern="1200" dirty="0"/>
        </a:p>
      </dsp:txBody>
      <dsp:txXfrm>
        <a:off x="2198529" y="30293"/>
        <a:ext cx="1927542" cy="934691"/>
      </dsp:txXfrm>
    </dsp:sp>
    <dsp:sp modelId="{61515C7C-F32E-4A64-998D-0548BBC9B116}">
      <dsp:nvSpPr>
        <dsp:cNvPr id="0" name=""/>
        <dsp:cNvSpPr/>
      </dsp:nvSpPr>
      <dsp:spPr>
        <a:xfrm rot="3600000">
          <a:off x="2920019" y="1743951"/>
          <a:ext cx="2124306" cy="347497"/>
        </a:xfrm>
        <a:prstGeom prst="left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>
        <a:off x="3024268" y="1813450"/>
        <a:ext cx="1915808" cy="208499"/>
      </dsp:txXfrm>
    </dsp:sp>
    <dsp:sp modelId="{D8F0FD55-EA85-4C14-B401-648BDBF62883}">
      <dsp:nvSpPr>
        <dsp:cNvPr id="0" name=""/>
        <dsp:cNvSpPr/>
      </dsp:nvSpPr>
      <dsp:spPr>
        <a:xfrm>
          <a:off x="3809194" y="2841335"/>
          <a:ext cx="1985702" cy="992851"/>
        </a:xfrm>
        <a:prstGeom prst="roundRect">
          <a:avLst>
            <a:gd name="adj" fmla="val 10000"/>
          </a:avLst>
        </a:prstGeom>
        <a:solidFill>
          <a:srgbClr val="3D136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508000">
            <a:schemeClr val="accent6">
              <a:satMod val="175000"/>
              <a:alpha val="65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Image</a:t>
          </a:r>
          <a:endParaRPr lang="en-US" sz="2700" kern="1200" dirty="0"/>
        </a:p>
      </dsp:txBody>
      <dsp:txXfrm>
        <a:off x="3838274" y="2870415"/>
        <a:ext cx="1927542" cy="934691"/>
      </dsp:txXfrm>
    </dsp:sp>
    <dsp:sp modelId="{08D79002-60B2-4081-88C6-079ADD18B411}">
      <dsp:nvSpPr>
        <dsp:cNvPr id="0" name=""/>
        <dsp:cNvSpPr/>
      </dsp:nvSpPr>
      <dsp:spPr>
        <a:xfrm rot="10800000">
          <a:off x="2505237" y="3164011"/>
          <a:ext cx="1314126" cy="347497"/>
        </a:xfrm>
        <a:prstGeom prst="left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10800000">
        <a:off x="2609486" y="3233510"/>
        <a:ext cx="1105628" cy="208499"/>
      </dsp:txXfrm>
    </dsp:sp>
    <dsp:sp modelId="{68263980-CD9C-4D36-9FD9-621E8E637D01}">
      <dsp:nvSpPr>
        <dsp:cNvPr id="0" name=""/>
        <dsp:cNvSpPr/>
      </dsp:nvSpPr>
      <dsp:spPr>
        <a:xfrm>
          <a:off x="529704" y="2841335"/>
          <a:ext cx="1985702" cy="992851"/>
        </a:xfrm>
        <a:prstGeom prst="roundRect">
          <a:avLst>
            <a:gd name="adj" fmla="val 10000"/>
          </a:avLst>
        </a:prstGeom>
        <a:solidFill>
          <a:srgbClr val="706C0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Integration</a:t>
          </a:r>
          <a:endParaRPr lang="en-US" sz="2700" kern="1200" dirty="0"/>
        </a:p>
      </dsp:txBody>
      <dsp:txXfrm>
        <a:off x="558784" y="2870415"/>
        <a:ext cx="1927542" cy="934691"/>
      </dsp:txXfrm>
    </dsp:sp>
    <dsp:sp modelId="{12B169AF-1535-4BCF-AA3C-BF2C68FF3E5A}">
      <dsp:nvSpPr>
        <dsp:cNvPr id="0" name=""/>
        <dsp:cNvSpPr/>
      </dsp:nvSpPr>
      <dsp:spPr>
        <a:xfrm rot="18000000">
          <a:off x="1303180" y="1743951"/>
          <a:ext cx="2078495" cy="347497"/>
        </a:xfrm>
        <a:prstGeom prst="left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>
        <a:off x="1407429" y="1813450"/>
        <a:ext cx="1869997" cy="20849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210B53-9CFB-42CC-B6C8-D2E860362DBD}">
      <dsp:nvSpPr>
        <dsp:cNvPr id="0" name=""/>
        <dsp:cNvSpPr/>
      </dsp:nvSpPr>
      <dsp:spPr>
        <a:xfrm>
          <a:off x="2169449" y="1213"/>
          <a:ext cx="1985702" cy="992851"/>
        </a:xfrm>
        <a:prstGeom prst="roundRect">
          <a:avLst>
            <a:gd name="adj" fmla="val 10000"/>
          </a:avLst>
        </a:prstGeom>
        <a:solidFill>
          <a:srgbClr val="CCAA2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Outreach</a:t>
          </a:r>
          <a:endParaRPr lang="en-US" sz="2700" kern="1200" dirty="0"/>
        </a:p>
      </dsp:txBody>
      <dsp:txXfrm>
        <a:off x="2198529" y="30293"/>
        <a:ext cx="1927542" cy="934691"/>
      </dsp:txXfrm>
    </dsp:sp>
    <dsp:sp modelId="{61515C7C-F32E-4A64-998D-0548BBC9B116}">
      <dsp:nvSpPr>
        <dsp:cNvPr id="0" name=""/>
        <dsp:cNvSpPr/>
      </dsp:nvSpPr>
      <dsp:spPr>
        <a:xfrm rot="3600000">
          <a:off x="2920019" y="1743951"/>
          <a:ext cx="2124306" cy="347497"/>
        </a:xfrm>
        <a:prstGeom prst="left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>
        <a:off x="3024268" y="1813450"/>
        <a:ext cx="1915808" cy="208499"/>
      </dsp:txXfrm>
    </dsp:sp>
    <dsp:sp modelId="{D8F0FD55-EA85-4C14-B401-648BDBF62883}">
      <dsp:nvSpPr>
        <dsp:cNvPr id="0" name=""/>
        <dsp:cNvSpPr/>
      </dsp:nvSpPr>
      <dsp:spPr>
        <a:xfrm>
          <a:off x="3809194" y="2841335"/>
          <a:ext cx="1985702" cy="992851"/>
        </a:xfrm>
        <a:prstGeom prst="roundRect">
          <a:avLst>
            <a:gd name="adj" fmla="val 10000"/>
          </a:avLst>
        </a:prstGeom>
        <a:solidFill>
          <a:srgbClr val="3D136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Image</a:t>
          </a:r>
          <a:endParaRPr lang="en-US" sz="2700" kern="1200" dirty="0"/>
        </a:p>
      </dsp:txBody>
      <dsp:txXfrm>
        <a:off x="3838274" y="2870415"/>
        <a:ext cx="1927542" cy="934691"/>
      </dsp:txXfrm>
    </dsp:sp>
    <dsp:sp modelId="{08D79002-60B2-4081-88C6-079ADD18B411}">
      <dsp:nvSpPr>
        <dsp:cNvPr id="0" name=""/>
        <dsp:cNvSpPr/>
      </dsp:nvSpPr>
      <dsp:spPr>
        <a:xfrm rot="10800000">
          <a:off x="2505237" y="3164011"/>
          <a:ext cx="1314126" cy="347497"/>
        </a:xfrm>
        <a:prstGeom prst="left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10800000">
        <a:off x="2609486" y="3233510"/>
        <a:ext cx="1105628" cy="208499"/>
      </dsp:txXfrm>
    </dsp:sp>
    <dsp:sp modelId="{68263980-CD9C-4D36-9FD9-621E8E637D01}">
      <dsp:nvSpPr>
        <dsp:cNvPr id="0" name=""/>
        <dsp:cNvSpPr/>
      </dsp:nvSpPr>
      <dsp:spPr>
        <a:xfrm>
          <a:off x="529704" y="2841335"/>
          <a:ext cx="1985702" cy="992851"/>
        </a:xfrm>
        <a:prstGeom prst="roundRect">
          <a:avLst>
            <a:gd name="adj" fmla="val 10000"/>
          </a:avLst>
        </a:prstGeom>
        <a:solidFill>
          <a:srgbClr val="706C0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Integration</a:t>
          </a:r>
          <a:endParaRPr lang="en-US" sz="2700" kern="1200" dirty="0"/>
        </a:p>
      </dsp:txBody>
      <dsp:txXfrm>
        <a:off x="558784" y="2870415"/>
        <a:ext cx="1927542" cy="934691"/>
      </dsp:txXfrm>
    </dsp:sp>
    <dsp:sp modelId="{12B169AF-1535-4BCF-AA3C-BF2C68FF3E5A}">
      <dsp:nvSpPr>
        <dsp:cNvPr id="0" name=""/>
        <dsp:cNvSpPr/>
      </dsp:nvSpPr>
      <dsp:spPr>
        <a:xfrm rot="18000000">
          <a:off x="1303180" y="1743951"/>
          <a:ext cx="2078495" cy="347497"/>
        </a:xfrm>
        <a:prstGeom prst="left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>
        <a:off x="1407429" y="1813450"/>
        <a:ext cx="1869997" cy="2084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7C48DB-BDDC-4DB0-B885-142C586BE3BD}" type="datetimeFigureOut">
              <a:rPr lang="en-US" smtClean="0"/>
              <a:pPr/>
              <a:t>10/12/2010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B50627-1C5C-4152-97A7-AA33325543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825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50627-1C5C-4152-97A7-AA33325543E6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7297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50627-1C5C-4152-97A7-AA33325543E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469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50627-1C5C-4152-97A7-AA33325543E6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2146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50627-1C5C-4152-97A7-AA33325543E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2146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50627-1C5C-4152-97A7-AA33325543E6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6182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50627-1C5C-4152-97A7-AA33325543E6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4561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50627-1C5C-4152-97A7-AA33325543E6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4561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50627-1C5C-4152-97A7-AA33325543E6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3328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50627-1C5C-4152-97A7-AA33325543E6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3328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50627-1C5C-4152-97A7-AA33325543E6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3328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50627-1C5C-4152-97A7-AA33325543E6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332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50627-1C5C-4152-97A7-AA33325543E6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7297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50627-1C5C-4152-97A7-AA33325543E6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3328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50627-1C5C-4152-97A7-AA33325543E6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4561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50627-1C5C-4152-97A7-AA33325543E6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3328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50627-1C5C-4152-97A7-AA33325543E6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3328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50627-1C5C-4152-97A7-AA33325543E6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3328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50627-1C5C-4152-97A7-AA33325543E6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3328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50627-1C5C-4152-97A7-AA33325543E6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3328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50627-1C5C-4152-97A7-AA33325543E6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4561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50627-1C5C-4152-97A7-AA33325543E6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3328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50627-1C5C-4152-97A7-AA33325543E6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332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50627-1C5C-4152-97A7-AA33325543E6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7297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50627-1C5C-4152-97A7-AA33325543E6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8514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50627-1C5C-4152-97A7-AA33325543E6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3328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50627-1C5C-4152-97A7-AA33325543E6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4561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50627-1C5C-4152-97A7-AA33325543E6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72974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50627-1C5C-4152-97A7-AA33325543E6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6485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50627-1C5C-4152-97A7-AA33325543E6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9810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50627-1C5C-4152-97A7-AA33325543E6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3726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50627-1C5C-4152-97A7-AA33325543E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6297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50627-1C5C-4152-97A7-AA33325543E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2986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50627-1C5C-4152-97A7-AA33325543E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6182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50627-1C5C-4152-97A7-AA33325543E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5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96091" y="304800"/>
            <a:ext cx="8543109" cy="6324600"/>
          </a:xfrm>
          <a:prstGeom prst="rect">
            <a:avLst/>
          </a:prstGeom>
          <a:solidFill>
            <a:srgbClr val="981E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 MT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65A635B-5160-40B8-9B00-0728A25E0593}" type="datetimeFigureOut">
              <a:rPr lang="en-US" smtClean="0"/>
              <a:pPr/>
              <a:t>10/12/2010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24600"/>
            <a:ext cx="2133600" cy="365125"/>
          </a:xfrm>
          <a:prstGeom prst="rect">
            <a:avLst/>
          </a:prstGeom>
        </p:spPr>
        <p:txBody>
          <a:bodyPr/>
          <a:lstStyle/>
          <a:p>
            <a:fld id="{73D9E4B2-C1B9-4F31-8539-4B5011B9610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75" y="6120664"/>
            <a:ext cx="1447800" cy="358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7067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65A635B-5160-40B8-9B00-0728A25E0593}" type="datetimeFigureOut">
              <a:rPr lang="en-US" smtClean="0"/>
              <a:pPr/>
              <a:t>10/12/2010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D9E4B2-C1B9-4F31-8539-4B5011B961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35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65A635B-5160-40B8-9B00-0728A25E0593}" type="datetimeFigureOut">
              <a:rPr lang="en-US" smtClean="0"/>
              <a:pPr/>
              <a:t>10/12/2010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D9E4B2-C1B9-4F31-8539-4B5011B961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9674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65A635B-5160-40B8-9B00-0728A25E0593}" type="datetimeFigureOut">
              <a:rPr lang="en-US" smtClean="0"/>
              <a:pPr/>
              <a:t>10/12/2010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D9E4B2-C1B9-4F31-8539-4B5011B961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1384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38327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Reverse">
    <p:bg>
      <p:bgPr>
        <a:solidFill>
          <a:srgbClr val="981E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257175" y="209550"/>
            <a:ext cx="8610600" cy="6400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8447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65A635B-5160-40B8-9B00-0728A25E0593}" type="datetimeFigureOut">
              <a:rPr lang="en-US" smtClean="0"/>
              <a:pPr/>
              <a:t>10/12/2010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D9E4B2-C1B9-4F31-8539-4B5011B961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7600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65A635B-5160-40B8-9B00-0728A25E0593}" type="datetimeFigureOut">
              <a:rPr lang="en-US" smtClean="0"/>
              <a:pPr/>
              <a:t>10/12/2010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D9E4B2-C1B9-4F31-8539-4B5011B961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9943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65A635B-5160-40B8-9B00-0728A25E0593}" type="datetimeFigureOut">
              <a:rPr lang="en-US" smtClean="0"/>
              <a:pPr/>
              <a:t>10/12/2010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D9E4B2-C1B9-4F31-8539-4B5011B961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693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65A635B-5160-40B8-9B00-0728A25E0593}" type="datetimeFigureOut">
              <a:rPr lang="en-US" smtClean="0"/>
              <a:pPr/>
              <a:t>10/12/2010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D9E4B2-C1B9-4F31-8539-4B5011B961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004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296090" y="304800"/>
            <a:ext cx="8543109" cy="6324600"/>
          </a:xfrm>
          <a:prstGeom prst="rect">
            <a:avLst/>
          </a:prstGeom>
          <a:solidFill>
            <a:srgbClr val="981E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296091" y="304800"/>
            <a:ext cx="8543109" cy="6324600"/>
          </a:xfrm>
          <a:prstGeom prst="rect">
            <a:avLst/>
          </a:prstGeom>
          <a:solidFill>
            <a:srgbClr val="981E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457200" y="2819400"/>
            <a:ext cx="4800600" cy="3306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309154" y="340270"/>
            <a:ext cx="2357846" cy="217433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5400" b="0" kern="4400" spc="100" baseline="0">
                <a:solidFill>
                  <a:schemeClr val="bg1"/>
                </a:solidFill>
                <a:latin typeface="Junction" pitchFamily="50" charset="0"/>
                <a:ea typeface="+mj-ea"/>
                <a:cs typeface="+mj-cs"/>
              </a:defRPr>
            </a:lvl1pPr>
          </a:lstStyle>
          <a:p>
            <a:pPr algn="l"/>
            <a:endParaRPr lang="en-US" sz="4400" dirty="0">
              <a:solidFill>
                <a:srgbClr val="981E32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75" y="6120664"/>
            <a:ext cx="1447800" cy="358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6264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verse">
    <p:bg>
      <p:bgPr>
        <a:solidFill>
          <a:srgbClr val="981E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96091" y="304800"/>
            <a:ext cx="8543109" cy="6324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457200" y="2819400"/>
            <a:ext cx="4800600" cy="3306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309154" y="340270"/>
            <a:ext cx="2357846" cy="217433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5400" b="0" kern="4400" spc="100" baseline="0">
                <a:solidFill>
                  <a:schemeClr val="bg1"/>
                </a:solidFill>
                <a:latin typeface="Junction" pitchFamily="50" charset="0"/>
                <a:ea typeface="+mj-ea"/>
                <a:cs typeface="+mj-cs"/>
              </a:defRPr>
            </a:lvl1pPr>
          </a:lstStyle>
          <a:p>
            <a:pPr algn="l"/>
            <a:endParaRPr lang="en-US" sz="4400" dirty="0">
              <a:solidFill>
                <a:srgbClr val="981E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909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ucation">
    <p:bg>
      <p:bgPr>
        <a:solidFill>
          <a:srgbClr val="CCAA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96091" y="838200"/>
            <a:ext cx="8543109" cy="556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609600" y="838200"/>
            <a:ext cx="2971799" cy="5562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6C6F70"/>
                </a:solidFill>
              </a:defRPr>
            </a:lvl1pPr>
            <a:lvl2pPr>
              <a:defRPr>
                <a:solidFill>
                  <a:srgbClr val="6C6F70"/>
                </a:solidFill>
              </a:defRPr>
            </a:lvl2pPr>
            <a:lvl3pPr>
              <a:defRPr>
                <a:solidFill>
                  <a:srgbClr val="6C6F70"/>
                </a:solidFill>
              </a:defRPr>
            </a:lvl3pPr>
            <a:lvl4pPr>
              <a:defRPr>
                <a:solidFill>
                  <a:srgbClr val="6C6F70"/>
                </a:solidFill>
              </a:defRPr>
            </a:lvl4pPr>
            <a:lvl5pPr>
              <a:defRPr>
                <a:solidFill>
                  <a:srgbClr val="6C6F7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200025" y="190500"/>
            <a:ext cx="7615646" cy="45720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5400" b="0" kern="4400" spc="100" baseline="0">
                <a:solidFill>
                  <a:schemeClr val="bg1"/>
                </a:solidFill>
                <a:latin typeface="Junction" pitchFamily="50" charset="0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>
                <a:latin typeface="Gill Sans MT" pitchFamily="34" charset="0"/>
              </a:rPr>
              <a:t>Outreach</a:t>
            </a:r>
            <a:endParaRPr lang="en-US" sz="2400" dirty="0">
              <a:solidFill>
                <a:srgbClr val="981E32"/>
              </a:solidFill>
              <a:latin typeface="Gill Sans MT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737" y="6528816"/>
            <a:ext cx="927463" cy="229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4909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gration">
    <p:bg>
      <p:bgPr>
        <a:solidFill>
          <a:srgbClr val="706C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96091" y="838200"/>
            <a:ext cx="8543109" cy="556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609600" y="838200"/>
            <a:ext cx="2971799" cy="5562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6C6F70"/>
                </a:solidFill>
              </a:defRPr>
            </a:lvl1pPr>
            <a:lvl2pPr>
              <a:defRPr>
                <a:solidFill>
                  <a:srgbClr val="6C6F70"/>
                </a:solidFill>
              </a:defRPr>
            </a:lvl2pPr>
            <a:lvl3pPr>
              <a:defRPr>
                <a:solidFill>
                  <a:srgbClr val="6C6F70"/>
                </a:solidFill>
              </a:defRPr>
            </a:lvl3pPr>
            <a:lvl4pPr>
              <a:defRPr>
                <a:solidFill>
                  <a:srgbClr val="6C6F70"/>
                </a:solidFill>
              </a:defRPr>
            </a:lvl4pPr>
            <a:lvl5pPr>
              <a:defRPr>
                <a:solidFill>
                  <a:srgbClr val="6C6F7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200025" y="190500"/>
            <a:ext cx="7615646" cy="45720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5400" b="0" kern="4400" spc="100" baseline="0">
                <a:solidFill>
                  <a:schemeClr val="bg1"/>
                </a:solidFill>
                <a:latin typeface="Junction" pitchFamily="50" charset="0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>
                <a:latin typeface="Gill Sans MT" pitchFamily="34" charset="0"/>
              </a:rPr>
              <a:t>Integration</a:t>
            </a:r>
            <a:endParaRPr lang="en-US" sz="2400" dirty="0">
              <a:solidFill>
                <a:srgbClr val="981E32"/>
              </a:solidFill>
              <a:latin typeface="Gill Sans MT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737" y="6528816"/>
            <a:ext cx="927463" cy="229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0153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bg>
      <p:bgPr>
        <a:solidFill>
          <a:srgbClr val="3D13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96091" y="838200"/>
            <a:ext cx="8543109" cy="556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609600" y="838200"/>
            <a:ext cx="2971799" cy="5562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6C6F70"/>
                </a:solidFill>
              </a:defRPr>
            </a:lvl1pPr>
            <a:lvl2pPr>
              <a:defRPr>
                <a:solidFill>
                  <a:srgbClr val="6C6F70"/>
                </a:solidFill>
              </a:defRPr>
            </a:lvl2pPr>
            <a:lvl3pPr>
              <a:defRPr>
                <a:solidFill>
                  <a:srgbClr val="6C6F70"/>
                </a:solidFill>
              </a:defRPr>
            </a:lvl3pPr>
            <a:lvl4pPr>
              <a:defRPr>
                <a:solidFill>
                  <a:srgbClr val="6C6F70"/>
                </a:solidFill>
              </a:defRPr>
            </a:lvl4pPr>
            <a:lvl5pPr>
              <a:defRPr>
                <a:solidFill>
                  <a:srgbClr val="6C6F7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200025" y="190500"/>
            <a:ext cx="7615646" cy="45720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5400" b="0" kern="4400" spc="100" baseline="0">
                <a:solidFill>
                  <a:schemeClr val="bg1"/>
                </a:solidFill>
                <a:latin typeface="Junction" pitchFamily="50" charset="0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>
                <a:latin typeface="Gill Sans MT" pitchFamily="34" charset="0"/>
              </a:rPr>
              <a:t>Image</a:t>
            </a:r>
            <a:endParaRPr lang="en-US" sz="2400" dirty="0">
              <a:solidFill>
                <a:srgbClr val="981E32"/>
              </a:solidFill>
              <a:latin typeface="Gill Sans MT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737" y="6528816"/>
            <a:ext cx="927463" cy="229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0153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81E32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295400" y="762000"/>
            <a:ext cx="3361510" cy="1087166"/>
          </a:xfrm>
          <a:prstGeom prst="rect">
            <a:avLst/>
          </a:prstGeom>
        </p:spPr>
        <p:txBody>
          <a:bodyPr/>
          <a:lstStyle>
            <a:lvl1pPr algn="l">
              <a:defRPr sz="4400" b="1">
                <a:solidFill>
                  <a:srgbClr val="981E3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53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reverse">
    <p:bg>
      <p:bgPr>
        <a:solidFill>
          <a:srgbClr val="981E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96091" y="304800"/>
            <a:ext cx="8543109" cy="6324600"/>
          </a:xfrm>
          <a:prstGeom prst="rect">
            <a:avLst/>
          </a:prstGeom>
          <a:solidFill>
            <a:srgbClr val="981E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266700" y="304800"/>
            <a:ext cx="8572500" cy="632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US" dirty="0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309154" y="340270"/>
            <a:ext cx="2357846" cy="217433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5400" b="0" kern="4400" spc="100" baseline="0">
                <a:solidFill>
                  <a:schemeClr val="bg1"/>
                </a:solidFill>
                <a:latin typeface="Junction" pitchFamily="50" charset="0"/>
                <a:ea typeface="+mj-ea"/>
                <a:cs typeface="+mj-cs"/>
              </a:defRPr>
            </a:lvl1pPr>
          </a:lstStyle>
          <a:p>
            <a:pPr algn="l"/>
            <a:endParaRPr lang="en-US" sz="4400" dirty="0">
              <a:solidFill>
                <a:srgbClr val="981E32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295400" y="762000"/>
            <a:ext cx="3361510" cy="1087166"/>
          </a:xfrm>
          <a:prstGeom prst="rect">
            <a:avLst/>
          </a:prstGeom>
        </p:spPr>
        <p:txBody>
          <a:bodyPr/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295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65A635B-5160-40B8-9B00-0728A25E0593}" type="datetimeFigureOut">
              <a:rPr lang="en-US" smtClean="0"/>
              <a:pPr/>
              <a:t>10/12/2010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D9E4B2-C1B9-4F31-8539-4B5011B961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17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819400"/>
            <a:ext cx="4800600" cy="3306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309154" y="340270"/>
            <a:ext cx="2357846" cy="217433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5400" b="0" kern="4400" spc="100" baseline="0">
                <a:solidFill>
                  <a:schemeClr val="bg1"/>
                </a:solidFill>
                <a:latin typeface="Junction" pitchFamily="50" charset="0"/>
                <a:ea typeface="+mj-ea"/>
                <a:cs typeface="+mj-cs"/>
              </a:defRPr>
            </a:lvl1pPr>
          </a:lstStyle>
          <a:p>
            <a:pPr algn="l"/>
            <a:endParaRPr lang="en-US" sz="4400" dirty="0">
              <a:solidFill>
                <a:srgbClr val="981E32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047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4" r:id="rId4"/>
    <p:sldLayoutId id="2147483665" r:id="rId5"/>
    <p:sldLayoutId id="2147483666" r:id="rId6"/>
    <p:sldLayoutId id="2147483661" r:id="rId7"/>
    <p:sldLayoutId id="2147483662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63" r:id="rId14"/>
    <p:sldLayoutId id="2147483656" r:id="rId15"/>
    <p:sldLayoutId id="2147483657" r:id="rId16"/>
    <p:sldLayoutId id="2147483658" r:id="rId17"/>
    <p:sldLayoutId id="2147483659" r:id="rId18"/>
  </p:sldLayoutIdLst>
  <p:txStyles>
    <p:titleStyle>
      <a:lvl1pPr algn="ctr" defTabSz="914400" rtl="0" eaLnBrk="1" latinLnBrk="0" hangingPunct="1">
        <a:spcBef>
          <a:spcPct val="0"/>
        </a:spcBef>
        <a:buNone/>
        <a:defRPr sz="5400" b="0" kern="4400" spc="100" baseline="0">
          <a:solidFill>
            <a:schemeClr val="bg1"/>
          </a:solidFill>
          <a:latin typeface="Junction" pitchFamily="50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Gill Sans MT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Gill Sans MT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Gill Sans MT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Gill Sans MT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Gill Sans MT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flickr.com/photos/coba/11841795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flickr.com/photos/marc_smith/3976381424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linkedin.com/in/rebeccasweger" TargetMode="External"/><Relationship Id="rId5" Type="http://schemas.openxmlformats.org/officeDocument/2006/relationships/image" Target="../media/image5.jpeg"/><Relationship Id="rId4" Type="http://schemas.openxmlformats.org/officeDocument/2006/relationships/hyperlink" Target="http://www.linkedin.com/pub/alexander-lamon/2/905/252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flickr.com/photos/coba/11841795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94" y="164592"/>
            <a:ext cx="8676611" cy="651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92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81000"/>
            <a:ext cx="4152937" cy="5791200"/>
          </a:xfrm>
        </p:spPr>
      </p:pic>
      <p:sp>
        <p:nvSpPr>
          <p:cNvPr id="6" name="Title 1"/>
          <p:cNvSpPr txBox="1">
            <a:spLocks/>
          </p:cNvSpPr>
          <p:nvPr/>
        </p:nvSpPr>
        <p:spPr>
          <a:xfrm rot="20143042">
            <a:off x="2536637" y="5212245"/>
            <a:ext cx="8856376" cy="854400"/>
          </a:xfrm>
          <a:prstGeom prst="rect">
            <a:avLst/>
          </a:prstGeom>
          <a:solidFill>
            <a:srgbClr val="981E32"/>
          </a:solidFill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5400" b="0" kern="4400" spc="100" baseline="0">
                <a:solidFill>
                  <a:schemeClr val="bg1"/>
                </a:solidFill>
                <a:latin typeface="Junction" pitchFamily="50" charset="0"/>
                <a:ea typeface="+mj-ea"/>
                <a:cs typeface="+mj-cs"/>
              </a:defRPr>
            </a:lvl1pPr>
          </a:lstStyle>
          <a:p>
            <a:r>
              <a:rPr lang="en-US" sz="4400" dirty="0" smtClean="0">
                <a:latin typeface="Gill Sans MT" pitchFamily="34" charset="0"/>
              </a:rPr>
              <a:t>New Survey!</a:t>
            </a:r>
            <a:endParaRPr lang="en-US" sz="4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98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-9525"/>
            <a:ext cx="9144000" cy="1087166"/>
          </a:xfrm>
        </p:spPr>
        <p:txBody>
          <a:bodyPr anchor="ctr"/>
          <a:lstStyle/>
          <a:p>
            <a:pPr algn="ctr"/>
            <a:r>
              <a:rPr lang="en-US" dirty="0" smtClean="0">
                <a:latin typeface="Gill Sans MT" pitchFamily="34" charset="0"/>
              </a:rPr>
              <a:t>No Point Person</a:t>
            </a:r>
            <a:endParaRPr lang="en-US" dirty="0">
              <a:latin typeface="Gill Sans M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" b="6534"/>
          <a:stretch/>
        </p:blipFill>
        <p:spPr>
          <a:xfrm>
            <a:off x="13842" y="952500"/>
            <a:ext cx="9142858" cy="59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36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2971800"/>
            <a:ext cx="8534400" cy="3001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 smtClean="0"/>
              <a:t>IT Director of </a:t>
            </a:r>
            <a:br>
              <a:rPr lang="en-US" sz="4800" dirty="0" smtClean="0"/>
            </a:br>
            <a:r>
              <a:rPr lang="en-US" sz="4800" dirty="0" smtClean="0"/>
              <a:t>Student Experience</a:t>
            </a:r>
            <a:endParaRPr lang="en-US" sz="48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 rot="20411939">
            <a:off x="-2740238" y="714971"/>
            <a:ext cx="10144910" cy="888387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4400" spc="100" baseline="0">
                <a:solidFill>
                  <a:srgbClr val="981E32"/>
                </a:solidFill>
                <a:latin typeface="Junction" pitchFamily="50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latin typeface="Gill Sans MT" pitchFamily="34" charset="0"/>
              </a:rPr>
              <a:t>New Position</a:t>
            </a:r>
            <a:endParaRPr lang="en-US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36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-6927" y="0"/>
            <a:ext cx="9150927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/>
            <a:r>
              <a:rPr lang="en-US" b="0" dirty="0" smtClean="0">
                <a:latin typeface="Gill Sans MT" pitchFamily="34" charset="0"/>
              </a:rPr>
              <a:t>IT Satisfaction Trend</a:t>
            </a:r>
            <a:endParaRPr lang="en-US" b="0" dirty="0">
              <a:latin typeface="Gill Sans M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49" y="1116042"/>
            <a:ext cx="9137149" cy="57419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31249" y="6238009"/>
            <a:ext cx="88461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/>
                </a:solidFill>
              </a:rPr>
              <a:t>Photo by </a:t>
            </a:r>
            <a:r>
              <a:rPr lang="en-US" sz="1200" dirty="0" err="1" smtClean="0">
                <a:solidFill>
                  <a:schemeClr val="bg1"/>
                </a:solidFill>
                <a:hlinkClick r:id="rId4"/>
              </a:rPr>
              <a:t>coba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50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3419475" y="1752600"/>
            <a:ext cx="2420875" cy="1210437"/>
          </a:xfrm>
          <a:custGeom>
            <a:avLst/>
            <a:gdLst>
              <a:gd name="connsiteX0" fmla="*/ 0 w 2420875"/>
              <a:gd name="connsiteY0" fmla="*/ 121044 h 1210437"/>
              <a:gd name="connsiteX1" fmla="*/ 35453 w 2420875"/>
              <a:gd name="connsiteY1" fmla="*/ 35453 h 1210437"/>
              <a:gd name="connsiteX2" fmla="*/ 121044 w 2420875"/>
              <a:gd name="connsiteY2" fmla="*/ 0 h 1210437"/>
              <a:gd name="connsiteX3" fmla="*/ 2299831 w 2420875"/>
              <a:gd name="connsiteY3" fmla="*/ 0 h 1210437"/>
              <a:gd name="connsiteX4" fmla="*/ 2385422 w 2420875"/>
              <a:gd name="connsiteY4" fmla="*/ 35453 h 1210437"/>
              <a:gd name="connsiteX5" fmla="*/ 2420875 w 2420875"/>
              <a:gd name="connsiteY5" fmla="*/ 121044 h 1210437"/>
              <a:gd name="connsiteX6" fmla="*/ 2420875 w 2420875"/>
              <a:gd name="connsiteY6" fmla="*/ 1089393 h 1210437"/>
              <a:gd name="connsiteX7" fmla="*/ 2385422 w 2420875"/>
              <a:gd name="connsiteY7" fmla="*/ 1174984 h 1210437"/>
              <a:gd name="connsiteX8" fmla="*/ 2299831 w 2420875"/>
              <a:gd name="connsiteY8" fmla="*/ 1210437 h 1210437"/>
              <a:gd name="connsiteX9" fmla="*/ 121044 w 2420875"/>
              <a:gd name="connsiteY9" fmla="*/ 1210437 h 1210437"/>
              <a:gd name="connsiteX10" fmla="*/ 35453 w 2420875"/>
              <a:gd name="connsiteY10" fmla="*/ 1174984 h 1210437"/>
              <a:gd name="connsiteX11" fmla="*/ 0 w 2420875"/>
              <a:gd name="connsiteY11" fmla="*/ 1089393 h 1210437"/>
              <a:gd name="connsiteX12" fmla="*/ 0 w 2420875"/>
              <a:gd name="connsiteY12" fmla="*/ 121044 h 1210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20875" h="1210437">
                <a:moveTo>
                  <a:pt x="0" y="121044"/>
                </a:moveTo>
                <a:cubicBezTo>
                  <a:pt x="0" y="88941"/>
                  <a:pt x="12753" y="58153"/>
                  <a:pt x="35453" y="35453"/>
                </a:cubicBezTo>
                <a:cubicBezTo>
                  <a:pt x="58153" y="12753"/>
                  <a:pt x="88941" y="0"/>
                  <a:pt x="121044" y="0"/>
                </a:cubicBezTo>
                <a:lnTo>
                  <a:pt x="2299831" y="0"/>
                </a:lnTo>
                <a:cubicBezTo>
                  <a:pt x="2331934" y="0"/>
                  <a:pt x="2362722" y="12753"/>
                  <a:pt x="2385422" y="35453"/>
                </a:cubicBezTo>
                <a:cubicBezTo>
                  <a:pt x="2408122" y="58153"/>
                  <a:pt x="2420875" y="88941"/>
                  <a:pt x="2420875" y="121044"/>
                </a:cubicBezTo>
                <a:lnTo>
                  <a:pt x="2420875" y="1089393"/>
                </a:lnTo>
                <a:cubicBezTo>
                  <a:pt x="2420875" y="1121496"/>
                  <a:pt x="2408122" y="1152284"/>
                  <a:pt x="2385422" y="1174984"/>
                </a:cubicBezTo>
                <a:cubicBezTo>
                  <a:pt x="2362722" y="1197684"/>
                  <a:pt x="2331934" y="1210437"/>
                  <a:pt x="2299831" y="1210437"/>
                </a:cubicBezTo>
                <a:lnTo>
                  <a:pt x="121044" y="1210437"/>
                </a:lnTo>
                <a:cubicBezTo>
                  <a:pt x="88941" y="1210437"/>
                  <a:pt x="58153" y="1197684"/>
                  <a:pt x="35453" y="1174984"/>
                </a:cubicBezTo>
                <a:cubicBezTo>
                  <a:pt x="12753" y="1152284"/>
                  <a:pt x="0" y="1121496"/>
                  <a:pt x="0" y="1089393"/>
                </a:cubicBezTo>
                <a:lnTo>
                  <a:pt x="0" y="121044"/>
                </a:lnTo>
                <a:close/>
              </a:path>
            </a:pathLst>
          </a:custGeom>
          <a:solidFill>
            <a:srgbClr val="CCAA2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5942" tIns="145942" rIns="145942" bIns="145942" numCol="1" spcCol="1270" anchor="ctr" anchorCtr="0">
            <a:noAutofit/>
          </a:bodyPr>
          <a:lstStyle/>
          <a:p>
            <a:pPr lvl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900" kern="1200" dirty="0" smtClean="0"/>
              <a:t>Signal to Noise</a:t>
            </a:r>
            <a:endParaRPr lang="en-US" sz="2900" kern="1200" dirty="0"/>
          </a:p>
        </p:txBody>
      </p:sp>
      <p:sp>
        <p:nvSpPr>
          <p:cNvPr id="9" name="Freeform 8"/>
          <p:cNvSpPr/>
          <p:nvPr/>
        </p:nvSpPr>
        <p:spPr>
          <a:xfrm>
            <a:off x="3419475" y="4799473"/>
            <a:ext cx="2420875" cy="1210437"/>
          </a:xfrm>
          <a:custGeom>
            <a:avLst/>
            <a:gdLst>
              <a:gd name="connsiteX0" fmla="*/ 0 w 2420875"/>
              <a:gd name="connsiteY0" fmla="*/ 121044 h 1210437"/>
              <a:gd name="connsiteX1" fmla="*/ 35453 w 2420875"/>
              <a:gd name="connsiteY1" fmla="*/ 35453 h 1210437"/>
              <a:gd name="connsiteX2" fmla="*/ 121044 w 2420875"/>
              <a:gd name="connsiteY2" fmla="*/ 0 h 1210437"/>
              <a:gd name="connsiteX3" fmla="*/ 2299831 w 2420875"/>
              <a:gd name="connsiteY3" fmla="*/ 0 h 1210437"/>
              <a:gd name="connsiteX4" fmla="*/ 2385422 w 2420875"/>
              <a:gd name="connsiteY4" fmla="*/ 35453 h 1210437"/>
              <a:gd name="connsiteX5" fmla="*/ 2420875 w 2420875"/>
              <a:gd name="connsiteY5" fmla="*/ 121044 h 1210437"/>
              <a:gd name="connsiteX6" fmla="*/ 2420875 w 2420875"/>
              <a:gd name="connsiteY6" fmla="*/ 1089393 h 1210437"/>
              <a:gd name="connsiteX7" fmla="*/ 2385422 w 2420875"/>
              <a:gd name="connsiteY7" fmla="*/ 1174984 h 1210437"/>
              <a:gd name="connsiteX8" fmla="*/ 2299831 w 2420875"/>
              <a:gd name="connsiteY8" fmla="*/ 1210437 h 1210437"/>
              <a:gd name="connsiteX9" fmla="*/ 121044 w 2420875"/>
              <a:gd name="connsiteY9" fmla="*/ 1210437 h 1210437"/>
              <a:gd name="connsiteX10" fmla="*/ 35453 w 2420875"/>
              <a:gd name="connsiteY10" fmla="*/ 1174984 h 1210437"/>
              <a:gd name="connsiteX11" fmla="*/ 0 w 2420875"/>
              <a:gd name="connsiteY11" fmla="*/ 1089393 h 1210437"/>
              <a:gd name="connsiteX12" fmla="*/ 0 w 2420875"/>
              <a:gd name="connsiteY12" fmla="*/ 121044 h 1210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20875" h="1210437">
                <a:moveTo>
                  <a:pt x="0" y="121044"/>
                </a:moveTo>
                <a:cubicBezTo>
                  <a:pt x="0" y="88941"/>
                  <a:pt x="12753" y="58153"/>
                  <a:pt x="35453" y="35453"/>
                </a:cubicBezTo>
                <a:cubicBezTo>
                  <a:pt x="58153" y="12753"/>
                  <a:pt x="88941" y="0"/>
                  <a:pt x="121044" y="0"/>
                </a:cubicBezTo>
                <a:lnTo>
                  <a:pt x="2299831" y="0"/>
                </a:lnTo>
                <a:cubicBezTo>
                  <a:pt x="2331934" y="0"/>
                  <a:pt x="2362722" y="12753"/>
                  <a:pt x="2385422" y="35453"/>
                </a:cubicBezTo>
                <a:cubicBezTo>
                  <a:pt x="2408122" y="58153"/>
                  <a:pt x="2420875" y="88941"/>
                  <a:pt x="2420875" y="121044"/>
                </a:cubicBezTo>
                <a:lnTo>
                  <a:pt x="2420875" y="1089393"/>
                </a:lnTo>
                <a:cubicBezTo>
                  <a:pt x="2420875" y="1121496"/>
                  <a:pt x="2408122" y="1152284"/>
                  <a:pt x="2385422" y="1174984"/>
                </a:cubicBezTo>
                <a:cubicBezTo>
                  <a:pt x="2362722" y="1197684"/>
                  <a:pt x="2331934" y="1210437"/>
                  <a:pt x="2299831" y="1210437"/>
                </a:cubicBezTo>
                <a:lnTo>
                  <a:pt x="121044" y="1210437"/>
                </a:lnTo>
                <a:cubicBezTo>
                  <a:pt x="88941" y="1210437"/>
                  <a:pt x="58153" y="1197684"/>
                  <a:pt x="35453" y="1174984"/>
                </a:cubicBezTo>
                <a:cubicBezTo>
                  <a:pt x="12753" y="1152284"/>
                  <a:pt x="0" y="1121496"/>
                  <a:pt x="0" y="1089393"/>
                </a:cubicBezTo>
                <a:lnTo>
                  <a:pt x="0" y="121044"/>
                </a:lnTo>
                <a:close/>
              </a:path>
            </a:pathLst>
          </a:custGeom>
          <a:solidFill>
            <a:srgbClr val="3D136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5942" tIns="145942" rIns="145942" bIns="145942" numCol="1" spcCol="1270" anchor="ctr" anchorCtr="0">
            <a:noAutofit/>
          </a:bodyPr>
          <a:lstStyle/>
          <a:p>
            <a:pPr lvl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900" kern="1200" dirty="0" smtClean="0"/>
              <a:t>Distance</a:t>
            </a:r>
            <a:endParaRPr lang="en-US" sz="2900" kern="1200" dirty="0"/>
          </a:p>
        </p:txBody>
      </p:sp>
      <p:sp>
        <p:nvSpPr>
          <p:cNvPr id="11" name="Freeform 10"/>
          <p:cNvSpPr/>
          <p:nvPr/>
        </p:nvSpPr>
        <p:spPr>
          <a:xfrm>
            <a:off x="3419475" y="3275473"/>
            <a:ext cx="2420875" cy="1210437"/>
          </a:xfrm>
          <a:custGeom>
            <a:avLst/>
            <a:gdLst>
              <a:gd name="connsiteX0" fmla="*/ 0 w 2420875"/>
              <a:gd name="connsiteY0" fmla="*/ 121044 h 1210437"/>
              <a:gd name="connsiteX1" fmla="*/ 35453 w 2420875"/>
              <a:gd name="connsiteY1" fmla="*/ 35453 h 1210437"/>
              <a:gd name="connsiteX2" fmla="*/ 121044 w 2420875"/>
              <a:gd name="connsiteY2" fmla="*/ 0 h 1210437"/>
              <a:gd name="connsiteX3" fmla="*/ 2299831 w 2420875"/>
              <a:gd name="connsiteY3" fmla="*/ 0 h 1210437"/>
              <a:gd name="connsiteX4" fmla="*/ 2385422 w 2420875"/>
              <a:gd name="connsiteY4" fmla="*/ 35453 h 1210437"/>
              <a:gd name="connsiteX5" fmla="*/ 2420875 w 2420875"/>
              <a:gd name="connsiteY5" fmla="*/ 121044 h 1210437"/>
              <a:gd name="connsiteX6" fmla="*/ 2420875 w 2420875"/>
              <a:gd name="connsiteY6" fmla="*/ 1089393 h 1210437"/>
              <a:gd name="connsiteX7" fmla="*/ 2385422 w 2420875"/>
              <a:gd name="connsiteY7" fmla="*/ 1174984 h 1210437"/>
              <a:gd name="connsiteX8" fmla="*/ 2299831 w 2420875"/>
              <a:gd name="connsiteY8" fmla="*/ 1210437 h 1210437"/>
              <a:gd name="connsiteX9" fmla="*/ 121044 w 2420875"/>
              <a:gd name="connsiteY9" fmla="*/ 1210437 h 1210437"/>
              <a:gd name="connsiteX10" fmla="*/ 35453 w 2420875"/>
              <a:gd name="connsiteY10" fmla="*/ 1174984 h 1210437"/>
              <a:gd name="connsiteX11" fmla="*/ 0 w 2420875"/>
              <a:gd name="connsiteY11" fmla="*/ 1089393 h 1210437"/>
              <a:gd name="connsiteX12" fmla="*/ 0 w 2420875"/>
              <a:gd name="connsiteY12" fmla="*/ 121044 h 1210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20875" h="1210437">
                <a:moveTo>
                  <a:pt x="0" y="121044"/>
                </a:moveTo>
                <a:cubicBezTo>
                  <a:pt x="0" y="88941"/>
                  <a:pt x="12753" y="58153"/>
                  <a:pt x="35453" y="35453"/>
                </a:cubicBezTo>
                <a:cubicBezTo>
                  <a:pt x="58153" y="12753"/>
                  <a:pt x="88941" y="0"/>
                  <a:pt x="121044" y="0"/>
                </a:cubicBezTo>
                <a:lnTo>
                  <a:pt x="2299831" y="0"/>
                </a:lnTo>
                <a:cubicBezTo>
                  <a:pt x="2331934" y="0"/>
                  <a:pt x="2362722" y="12753"/>
                  <a:pt x="2385422" y="35453"/>
                </a:cubicBezTo>
                <a:cubicBezTo>
                  <a:pt x="2408122" y="58153"/>
                  <a:pt x="2420875" y="88941"/>
                  <a:pt x="2420875" y="121044"/>
                </a:cubicBezTo>
                <a:lnTo>
                  <a:pt x="2420875" y="1089393"/>
                </a:lnTo>
                <a:cubicBezTo>
                  <a:pt x="2420875" y="1121496"/>
                  <a:pt x="2408122" y="1152284"/>
                  <a:pt x="2385422" y="1174984"/>
                </a:cubicBezTo>
                <a:cubicBezTo>
                  <a:pt x="2362722" y="1197684"/>
                  <a:pt x="2331934" y="1210437"/>
                  <a:pt x="2299831" y="1210437"/>
                </a:cubicBezTo>
                <a:lnTo>
                  <a:pt x="121044" y="1210437"/>
                </a:lnTo>
                <a:cubicBezTo>
                  <a:pt x="88941" y="1210437"/>
                  <a:pt x="58153" y="1197684"/>
                  <a:pt x="35453" y="1174984"/>
                </a:cubicBezTo>
                <a:cubicBezTo>
                  <a:pt x="12753" y="1152284"/>
                  <a:pt x="0" y="1121496"/>
                  <a:pt x="0" y="1089393"/>
                </a:cubicBezTo>
                <a:lnTo>
                  <a:pt x="0" y="121044"/>
                </a:lnTo>
                <a:close/>
              </a:path>
            </a:pathLst>
          </a:custGeom>
          <a:solidFill>
            <a:srgbClr val="706C0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5942" tIns="145942" rIns="145942" bIns="145942" numCol="1" spcCol="1270" anchor="ctr" anchorCtr="0">
            <a:noAutofit/>
          </a:bodyPr>
          <a:lstStyle/>
          <a:p>
            <a:pPr lvl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900" dirty="0" smtClean="0"/>
              <a:t>Silos</a:t>
            </a:r>
            <a:endParaRPr lang="en-US" sz="2900" kern="1200" dirty="0"/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1" y="533400"/>
            <a:ext cx="9144000" cy="87840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5400" b="0" kern="4400" spc="100" baseline="0">
                <a:solidFill>
                  <a:schemeClr val="bg1"/>
                </a:solidFill>
                <a:latin typeface="Junction" pitchFamily="50" charset="0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Gill Sans MT" pitchFamily="34" charset="0"/>
              </a:rPr>
              <a:t>Results</a:t>
            </a:r>
            <a:endParaRPr lang="en-US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88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280926195"/>
              </p:ext>
            </p:extLst>
          </p:nvPr>
        </p:nvGraphicFramePr>
        <p:xfrm>
          <a:off x="1409700" y="1981200"/>
          <a:ext cx="6324601" cy="383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itle 4"/>
          <p:cNvSpPr txBox="1">
            <a:spLocks/>
          </p:cNvSpPr>
          <p:nvPr/>
        </p:nvSpPr>
        <p:spPr>
          <a:xfrm>
            <a:off x="1" y="533400"/>
            <a:ext cx="9144000" cy="87840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5400" b="0" kern="4400" spc="100" baseline="0">
                <a:solidFill>
                  <a:schemeClr val="bg1"/>
                </a:solidFill>
                <a:latin typeface="Junction" pitchFamily="50" charset="0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Gill Sans MT" pitchFamily="34" charset="0"/>
              </a:rPr>
              <a:t>Strategy</a:t>
            </a:r>
            <a:endParaRPr lang="en-US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62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AA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838200"/>
            <a:ext cx="3962400" cy="5562600"/>
          </a:xfrm>
        </p:spPr>
        <p:txBody>
          <a:bodyPr/>
          <a:lstStyle/>
          <a:p>
            <a:pPr marL="0" indent="0" algn="r">
              <a:buNone/>
            </a:pPr>
            <a:r>
              <a:rPr lang="en-US" dirty="0" smtClean="0"/>
              <a:t>How to get the attention of extremely busy people?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838200"/>
            <a:ext cx="4156364" cy="556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9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533401"/>
            <a:ext cx="8534400" cy="5867399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dirty="0" smtClean="0"/>
              <a:t>Timing is everything.</a:t>
            </a:r>
          </a:p>
          <a:p>
            <a:pPr marL="0" indent="0" algn="ctr">
              <a:buNone/>
            </a:pPr>
            <a:r>
              <a:rPr lang="en-US" sz="4800" dirty="0" smtClean="0"/>
              <a:t>Targeted messages.</a:t>
            </a:r>
            <a:endParaRPr lang="en-US" sz="4800" dirty="0"/>
          </a:p>
          <a:p>
            <a:pPr marL="0" indent="0" algn="ctr">
              <a:buNone/>
            </a:pPr>
            <a:r>
              <a:rPr lang="en-US" sz="4800" dirty="0" smtClean="0"/>
              <a:t>Short messages.</a:t>
            </a:r>
            <a:endParaRPr lang="en-US" sz="4800" dirty="0"/>
          </a:p>
          <a:p>
            <a:pPr marL="0" indent="0" algn="ctr">
              <a:buNone/>
            </a:pPr>
            <a:r>
              <a:rPr lang="en-US" sz="4800" dirty="0"/>
              <a:t>Many channels</a:t>
            </a:r>
            <a:r>
              <a:rPr lang="en-US" sz="4800" dirty="0" smtClean="0"/>
              <a:t>.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5391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AA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4200" y="1447800"/>
            <a:ext cx="5512025" cy="46482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New channel:</a:t>
            </a:r>
          </a:p>
          <a:p>
            <a:pPr marL="0" indent="0">
              <a:buNone/>
            </a:pPr>
            <a:r>
              <a:rPr lang="en-US" dirty="0" smtClean="0"/>
              <a:t>student-elected </a:t>
            </a:r>
            <a:r>
              <a:rPr lang="en-US" dirty="0"/>
              <a:t>IT </a:t>
            </a:r>
            <a:r>
              <a:rPr lang="en-US" dirty="0" smtClean="0"/>
              <a:t>reps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525" y="5979193"/>
            <a:ext cx="86772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rgbClr val="6C6F70"/>
                </a:solidFill>
              </a:rPr>
              <a:t>Photo by </a:t>
            </a:r>
            <a:r>
              <a:rPr lang="en-US" sz="1200" dirty="0" err="1" smtClean="0">
                <a:solidFill>
                  <a:srgbClr val="6C6F70"/>
                </a:solidFill>
                <a:hlinkClick r:id="rId4"/>
              </a:rPr>
              <a:t>marc_smith</a:t>
            </a:r>
            <a:endParaRPr lang="en-US" sz="1200" dirty="0">
              <a:solidFill>
                <a:srgbClr val="6C6F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71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AA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Arrow 6"/>
          <p:cNvSpPr/>
          <p:nvPr/>
        </p:nvSpPr>
        <p:spPr>
          <a:xfrm>
            <a:off x="3352800" y="5715000"/>
            <a:ext cx="1219200" cy="342900"/>
          </a:xfrm>
          <a:prstGeom prst="rightArrow">
            <a:avLst/>
          </a:prstGeom>
          <a:solidFill>
            <a:srgbClr val="3D1361"/>
          </a:solidFill>
          <a:ln>
            <a:solidFill>
              <a:srgbClr val="3D13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838200"/>
            <a:ext cx="3962400" cy="5562600"/>
          </a:xfrm>
        </p:spPr>
        <p:txBody>
          <a:bodyPr/>
          <a:lstStyle/>
          <a:p>
            <a:pPr marL="0" indent="0" algn="r">
              <a:buNone/>
            </a:pPr>
            <a:r>
              <a:rPr lang="en-US" dirty="0"/>
              <a:t>New old channel:</a:t>
            </a:r>
          </a:p>
          <a:p>
            <a:pPr marL="0" indent="0" algn="r">
              <a:buNone/>
            </a:pPr>
            <a:r>
              <a:rPr lang="en-US" dirty="0"/>
              <a:t>Face-to-face</a:t>
            </a:r>
          </a:p>
          <a:p>
            <a:pPr marL="0" indent="0" algn="r">
              <a:buNone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838200"/>
            <a:ext cx="4187952" cy="559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70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45803_1585071903543_1138138499_1678851_4896330_n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74" y="2590800"/>
            <a:ext cx="2032000" cy="1524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23078" y="876598"/>
            <a:ext cx="249377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Alec Lamon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Senior Director, CAOS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Wharton Computing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30748" y="4352925"/>
            <a:ext cx="3371852" cy="147732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Major:</a:t>
            </a:r>
            <a:r>
              <a:rPr lang="en-US" dirty="0" smtClean="0">
                <a:solidFill>
                  <a:schemeClr val="bg1"/>
                </a:solidFill>
              </a:rPr>
              <a:t> English Literature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Minor:</a:t>
            </a:r>
            <a:r>
              <a:rPr lang="en-US" dirty="0" smtClean="0">
                <a:solidFill>
                  <a:schemeClr val="bg1"/>
                </a:solidFill>
              </a:rPr>
              <a:t> Art History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Career:</a:t>
            </a:r>
            <a:r>
              <a:rPr lang="en-US" dirty="0" smtClean="0">
                <a:solidFill>
                  <a:schemeClr val="bg1"/>
                </a:solidFill>
              </a:rPr>
              <a:t> Technology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Sign:</a:t>
            </a:r>
            <a:r>
              <a:rPr lang="en-US" dirty="0" smtClean="0">
                <a:solidFill>
                  <a:schemeClr val="bg1"/>
                </a:solidFill>
              </a:rPr>
              <a:t> Pisces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hlinkClick r:id="rId4"/>
              </a:rPr>
              <a:t>LinkedIn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93100" y="876598"/>
            <a:ext cx="328205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Becky Sweger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IT Director, Student Experience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Wharton Computing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820" y="2590800"/>
            <a:ext cx="1692612" cy="1524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48200" y="4352925"/>
            <a:ext cx="3733800" cy="147732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Major:</a:t>
            </a:r>
            <a:r>
              <a:rPr lang="en-US" dirty="0" smtClean="0">
                <a:solidFill>
                  <a:schemeClr val="bg1"/>
                </a:solidFill>
              </a:rPr>
              <a:t> English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Concentration:</a:t>
            </a:r>
            <a:r>
              <a:rPr lang="en-US" dirty="0" smtClean="0">
                <a:solidFill>
                  <a:schemeClr val="bg1"/>
                </a:solidFill>
              </a:rPr>
              <a:t> Tech Writing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Career:</a:t>
            </a:r>
            <a:r>
              <a:rPr lang="en-US" dirty="0" smtClean="0">
                <a:solidFill>
                  <a:schemeClr val="bg1"/>
                </a:solidFill>
              </a:rPr>
              <a:t> Technology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Sign:</a:t>
            </a:r>
            <a:r>
              <a:rPr lang="en-US" dirty="0" smtClean="0">
                <a:solidFill>
                  <a:schemeClr val="bg1"/>
                </a:solidFill>
              </a:rPr>
              <a:t> Cancer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hlinkClick r:id="rId6"/>
              </a:rPr>
              <a:t>LinkedIn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77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AA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04800" y="838200"/>
            <a:ext cx="2057401" cy="5562600"/>
          </a:xfrm>
        </p:spPr>
        <p:txBody>
          <a:bodyPr/>
          <a:lstStyle/>
          <a:p>
            <a:pPr marL="0" indent="0" algn="r">
              <a:buNone/>
            </a:pPr>
            <a:r>
              <a:rPr lang="en-US" dirty="0" smtClean="0"/>
              <a:t>Face-to-face: leave the office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549" y="840921"/>
            <a:ext cx="6343650" cy="55598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23813" y="6154579"/>
            <a:ext cx="88630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1"/>
                </a:solidFill>
              </a:rPr>
              <a:t>Photo by  Kendall Whitehouse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53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758746527"/>
              </p:ext>
            </p:extLst>
          </p:nvPr>
        </p:nvGraphicFramePr>
        <p:xfrm>
          <a:off x="1447799" y="2057400"/>
          <a:ext cx="6324601" cy="383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itle 4"/>
          <p:cNvSpPr txBox="1">
            <a:spLocks/>
          </p:cNvSpPr>
          <p:nvPr/>
        </p:nvSpPr>
        <p:spPr>
          <a:xfrm>
            <a:off x="1" y="533400"/>
            <a:ext cx="9144000" cy="87840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5400" b="0" kern="4400" spc="100" baseline="0">
                <a:solidFill>
                  <a:schemeClr val="bg1"/>
                </a:solidFill>
                <a:latin typeface="Junction" pitchFamily="50" charset="0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Gill Sans MT" pitchFamily="34" charset="0"/>
              </a:rPr>
              <a:t>Strategy</a:t>
            </a:r>
            <a:endParaRPr lang="en-US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68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6C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04800" y="838200"/>
            <a:ext cx="3733800" cy="5562600"/>
          </a:xfrm>
        </p:spPr>
        <p:txBody>
          <a:bodyPr/>
          <a:lstStyle/>
          <a:p>
            <a:pPr marL="0" indent="0" algn="r">
              <a:buNone/>
            </a:pPr>
            <a:r>
              <a:rPr lang="en-US" dirty="0" smtClean="0">
                <a:solidFill>
                  <a:srgbClr val="6C6F70"/>
                </a:solidFill>
              </a:rPr>
              <a:t>Waiting for course packs</a:t>
            </a:r>
            <a:endParaRPr lang="en-US" dirty="0">
              <a:solidFill>
                <a:srgbClr val="6C6F70"/>
              </a:solidFill>
            </a:endParaRPr>
          </a:p>
        </p:txBody>
      </p:sp>
      <p:pic>
        <p:nvPicPr>
          <p:cNvPr id="2" name="Picture 1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00" y="837688"/>
            <a:ext cx="4169320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2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6C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amilyfeud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752600" y="1828800"/>
            <a:ext cx="5715000" cy="4286250"/>
          </a:xfrm>
        </p:spPr>
      </p:pic>
      <p:sp>
        <p:nvSpPr>
          <p:cNvPr id="2" name="Rectangle 1"/>
          <p:cNvSpPr/>
          <p:nvPr/>
        </p:nvSpPr>
        <p:spPr>
          <a:xfrm>
            <a:off x="304800" y="1066800"/>
            <a:ext cx="8534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6C6F70"/>
                </a:solidFill>
                <a:latin typeface="Gill Sans MT" pitchFamily="34" charset="0"/>
              </a:rPr>
              <a:t>Survey Says….</a:t>
            </a:r>
            <a:endParaRPr lang="en-US" sz="3200" dirty="0">
              <a:solidFill>
                <a:srgbClr val="6C6F70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99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6C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3"/>
          <p:cNvSpPr>
            <a:spLocks noGrp="1"/>
          </p:cNvSpPr>
          <p:nvPr>
            <p:ph idx="1"/>
          </p:nvPr>
        </p:nvSpPr>
        <p:spPr>
          <a:xfrm>
            <a:off x="304801" y="838200"/>
            <a:ext cx="2667000" cy="5562600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dirty="0" smtClean="0">
                <a:solidFill>
                  <a:srgbClr val="6C6F70"/>
                </a:solidFill>
              </a:rPr>
              <a:t>New course pack process</a:t>
            </a:r>
            <a:endParaRPr lang="en-US" dirty="0">
              <a:solidFill>
                <a:srgbClr val="6C6F70"/>
              </a:solidFill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879545738"/>
              </p:ext>
            </p:extLst>
          </p:nvPr>
        </p:nvGraphicFramePr>
        <p:xfrm>
          <a:off x="2562225" y="1295400"/>
          <a:ext cx="6553200" cy="467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343400" y="1371600"/>
            <a:ext cx="3828292" cy="8822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Aft>
                <a:spcPts val="400"/>
              </a:spcAft>
              <a:buFont typeface="+mj-lt"/>
              <a:buAutoNum type="arabicPeriod"/>
            </a:pPr>
            <a:r>
              <a:rPr lang="en-US" sz="2400" dirty="0" smtClean="0">
                <a:latin typeface="Gill Sans MT" pitchFamily="34" charset="0"/>
              </a:rPr>
              <a:t>Log into courseware</a:t>
            </a:r>
          </a:p>
          <a:p>
            <a:pPr marL="342900" indent="-342900">
              <a:spcAft>
                <a:spcPts val="400"/>
              </a:spcAft>
              <a:buFont typeface="+mj-lt"/>
              <a:buAutoNum type="arabicPeriod"/>
            </a:pPr>
            <a:r>
              <a:rPr lang="en-US" sz="2400" dirty="0" smtClean="0">
                <a:latin typeface="Gill Sans MT" pitchFamily="34" charset="0"/>
              </a:rPr>
              <a:t>Click course materials link</a:t>
            </a:r>
            <a:endParaRPr lang="en-US" sz="2400" dirty="0">
              <a:latin typeface="Gill Sans M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43400" y="2590800"/>
            <a:ext cx="4061240" cy="8822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spcAft>
                <a:spcPts val="400"/>
              </a:spcAft>
              <a:buFont typeface="+mj-lt"/>
              <a:buAutoNum type="arabicPeriod" startAt="3"/>
            </a:pPr>
            <a:r>
              <a:rPr lang="en-US" sz="2400" dirty="0" smtClean="0">
                <a:latin typeface="Gill Sans MT" pitchFamily="34" charset="0"/>
              </a:rPr>
              <a:t>Log in again</a:t>
            </a:r>
          </a:p>
          <a:p>
            <a:pPr marL="457200" indent="-457200">
              <a:spcAft>
                <a:spcPts val="400"/>
              </a:spcAft>
              <a:buFont typeface="+mj-lt"/>
              <a:buAutoNum type="arabicPeriod" startAt="3"/>
            </a:pPr>
            <a:r>
              <a:rPr lang="en-US" sz="2400" dirty="0" smtClean="0">
                <a:latin typeface="Gill Sans MT" pitchFamily="34" charset="0"/>
              </a:rPr>
              <a:t>Search for course materials</a:t>
            </a:r>
            <a:endParaRPr lang="en-US" sz="2400" dirty="0">
              <a:latin typeface="Gill Sans M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43400" y="3752850"/>
            <a:ext cx="3634521" cy="8822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Aft>
                <a:spcPts val="400"/>
              </a:spcAft>
              <a:buFont typeface="+mj-lt"/>
              <a:buAutoNum type="arabicPeriod" startAt="5"/>
            </a:pPr>
            <a:r>
              <a:rPr lang="en-US" sz="2400" dirty="0" smtClean="0">
                <a:latin typeface="Gill Sans MT" pitchFamily="34" charset="0"/>
              </a:rPr>
              <a:t>Purchase materials</a:t>
            </a:r>
          </a:p>
          <a:p>
            <a:pPr marL="342900" indent="-342900">
              <a:spcAft>
                <a:spcPts val="400"/>
              </a:spcAft>
              <a:buFont typeface="+mj-lt"/>
              <a:buAutoNum type="arabicPeriod" startAt="5"/>
            </a:pPr>
            <a:r>
              <a:rPr lang="en-US" sz="2400" dirty="0" smtClean="0">
                <a:latin typeface="Gill Sans MT" pitchFamily="34" charset="0"/>
              </a:rPr>
              <a:t>Download individual files</a:t>
            </a:r>
            <a:endParaRPr lang="en-US" sz="2400" dirty="0">
              <a:latin typeface="Gill Sans M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43400" y="4952999"/>
            <a:ext cx="3304796" cy="882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400"/>
              </a:spcAft>
              <a:buFont typeface="+mj-lt"/>
              <a:buAutoNum type="arabicPeriod" startAt="7"/>
            </a:pPr>
            <a:r>
              <a:rPr lang="en-US" sz="2400" dirty="0" smtClean="0">
                <a:latin typeface="Gill Sans MT" pitchFamily="34" charset="0"/>
              </a:rPr>
              <a:t>Print </a:t>
            </a:r>
          </a:p>
          <a:p>
            <a:pPr marL="342900" indent="-342900">
              <a:spcAft>
                <a:spcPts val="400"/>
              </a:spcAft>
              <a:buFont typeface="+mj-lt"/>
              <a:buAutoNum type="arabicPeriod" startAt="7"/>
            </a:pPr>
            <a:r>
              <a:rPr lang="en-US" sz="2400" dirty="0" smtClean="0">
                <a:latin typeface="Gill Sans MT" pitchFamily="34" charset="0"/>
              </a:rPr>
              <a:t>Collate</a:t>
            </a:r>
            <a:endParaRPr lang="en-US" sz="2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45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6C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228601" y="838200"/>
            <a:ext cx="2514599" cy="5562600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dirty="0" smtClean="0">
                <a:solidFill>
                  <a:srgbClr val="6C6F70"/>
                </a:solidFill>
              </a:rPr>
              <a:t>Not an ecosystem</a:t>
            </a:r>
            <a:endParaRPr lang="en-US" dirty="0">
              <a:solidFill>
                <a:srgbClr val="6C6F7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295400"/>
            <a:ext cx="5562600" cy="45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49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6C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"/>
          <p:cNvSpPr>
            <a:spLocks noGrp="1"/>
          </p:cNvSpPr>
          <p:nvPr>
            <p:ph idx="1"/>
          </p:nvPr>
        </p:nvSpPr>
        <p:spPr>
          <a:xfrm>
            <a:off x="609601" y="838200"/>
            <a:ext cx="2057399" cy="5562600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dirty="0" smtClean="0">
                <a:solidFill>
                  <a:srgbClr val="6C6F70"/>
                </a:solidFill>
              </a:rPr>
              <a:t>Ecosystem</a:t>
            </a:r>
            <a:endParaRPr lang="en-US" dirty="0">
              <a:solidFill>
                <a:srgbClr val="6C6F7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300" y="990600"/>
            <a:ext cx="5212080" cy="531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73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922042470"/>
              </p:ext>
            </p:extLst>
          </p:nvPr>
        </p:nvGraphicFramePr>
        <p:xfrm>
          <a:off x="1409700" y="1752600"/>
          <a:ext cx="6324601" cy="383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itle 4"/>
          <p:cNvSpPr txBox="1">
            <a:spLocks/>
          </p:cNvSpPr>
          <p:nvPr/>
        </p:nvSpPr>
        <p:spPr>
          <a:xfrm>
            <a:off x="1" y="533400"/>
            <a:ext cx="9144000" cy="87840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5400" b="0" kern="4400" spc="100" baseline="0">
                <a:solidFill>
                  <a:schemeClr val="bg1"/>
                </a:solidFill>
                <a:latin typeface="Junction" pitchFamily="50" charset="0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Gill Sans MT" pitchFamily="34" charset="0"/>
              </a:rPr>
              <a:t>Strategy</a:t>
            </a:r>
            <a:endParaRPr lang="en-US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11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13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04801" y="838200"/>
            <a:ext cx="2895600" cy="5562600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dirty="0" smtClean="0">
                <a:solidFill>
                  <a:srgbClr val="6C6F70"/>
                </a:solidFill>
              </a:rPr>
              <a:t>The disconcerting realm of emotion</a:t>
            </a:r>
            <a:endParaRPr lang="en-US" dirty="0">
              <a:solidFill>
                <a:srgbClr val="6C6F7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472837"/>
            <a:ext cx="5103223" cy="424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0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13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"/>
          <p:cNvSpPr>
            <a:spLocks noGrp="1"/>
          </p:cNvSpPr>
          <p:nvPr>
            <p:ph idx="1"/>
          </p:nvPr>
        </p:nvSpPr>
        <p:spPr>
          <a:xfrm>
            <a:off x="304801" y="838200"/>
            <a:ext cx="2971800" cy="5562600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dirty="0" smtClean="0">
                <a:solidFill>
                  <a:srgbClr val="6C6F70"/>
                </a:solidFill>
              </a:rPr>
              <a:t>Embrace the emotions!</a:t>
            </a:r>
            <a:endParaRPr lang="en-US" dirty="0">
              <a:solidFill>
                <a:srgbClr val="6C6F7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1295400"/>
            <a:ext cx="4339994" cy="46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67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4600" y="3886200"/>
            <a:ext cx="42693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A </a:t>
            </a:r>
            <a:r>
              <a:rPr lang="en-US" sz="2400" dirty="0">
                <a:solidFill>
                  <a:schemeClr val="bg1"/>
                </a:solidFill>
              </a:rPr>
              <a:t>strategic plan for supporting </a:t>
            </a:r>
            <a:endParaRPr lang="en-US" sz="2400" dirty="0" smtClean="0">
              <a:solidFill>
                <a:schemeClr val="bg1"/>
              </a:solidFill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the </a:t>
            </a:r>
            <a:r>
              <a:rPr lang="en-US" sz="2400" dirty="0">
                <a:solidFill>
                  <a:schemeClr val="bg1"/>
                </a:solidFill>
              </a:rPr>
              <a:t>success of your students 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Getting back to business: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916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903968"/>
            <a:ext cx="7694556" cy="5419735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12192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Give IT a voice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13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47625" y="876300"/>
            <a:ext cx="8534400" cy="990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6C6F70"/>
                </a:solidFill>
              </a:rPr>
              <a:t>It really ties the room together.</a:t>
            </a:r>
            <a:endParaRPr lang="en-US" dirty="0">
              <a:solidFill>
                <a:srgbClr val="6C6F7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" y="1905000"/>
            <a:ext cx="726948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946364846"/>
              </p:ext>
            </p:extLst>
          </p:nvPr>
        </p:nvGraphicFramePr>
        <p:xfrm>
          <a:off x="1409700" y="1828800"/>
          <a:ext cx="6324601" cy="383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itle 4"/>
          <p:cNvSpPr txBox="1">
            <a:spLocks/>
          </p:cNvSpPr>
          <p:nvPr/>
        </p:nvSpPr>
        <p:spPr>
          <a:xfrm>
            <a:off x="1" y="533400"/>
            <a:ext cx="9144000" cy="87840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5400" b="0" kern="4400" spc="100" baseline="0">
                <a:solidFill>
                  <a:schemeClr val="bg1"/>
                </a:solidFill>
                <a:latin typeface="Junction" pitchFamily="50" charset="0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Gill Sans MT" pitchFamily="34" charset="0"/>
              </a:rPr>
              <a:t>Strategy</a:t>
            </a:r>
            <a:endParaRPr lang="en-US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41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37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536" y="461788"/>
            <a:ext cx="3614928" cy="5559552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 rot="20461016">
            <a:off x="2909534" y="5623447"/>
            <a:ext cx="9396052" cy="719586"/>
          </a:xfrm>
          <a:prstGeom prst="rect">
            <a:avLst/>
          </a:prstGeom>
          <a:solidFill>
            <a:srgbClr val="981E32"/>
          </a:solidFill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5400" b="0" kern="4400" spc="100" baseline="0">
                <a:solidFill>
                  <a:schemeClr val="bg1"/>
                </a:solidFill>
                <a:latin typeface="Junction" pitchFamily="50" charset="0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Gill Sans MT" pitchFamily="34" charset="0"/>
              </a:rPr>
              <a:t>TBD</a:t>
            </a:r>
            <a:endParaRPr lang="en-US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00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23813" y="6068199"/>
            <a:ext cx="9167813" cy="789801"/>
          </a:xfrm>
          <a:prstGeom prst="rect">
            <a:avLst/>
          </a:prstGeom>
        </p:spPr>
        <p:txBody>
          <a:bodyPr anchor="ctr"/>
          <a:lstStyle/>
          <a:p>
            <a:pPr algn="ctr"/>
            <a:r>
              <a:rPr lang="en-US" b="0" dirty="0" smtClean="0">
                <a:latin typeface="Gill Sans MT" pitchFamily="34" charset="0"/>
              </a:rPr>
              <a:t>Back to business</a:t>
            </a:r>
            <a:endParaRPr lang="en-US" b="0" dirty="0">
              <a:latin typeface="Gill Sans MT" pitchFamily="3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53300"/>
          </a:xfrm>
        </p:spPr>
      </p:pic>
      <p:sp>
        <p:nvSpPr>
          <p:cNvPr id="6" name="TextBox 5"/>
          <p:cNvSpPr txBox="1"/>
          <p:nvPr/>
        </p:nvSpPr>
        <p:spPr>
          <a:xfrm>
            <a:off x="-23813" y="5638800"/>
            <a:ext cx="91439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/>
                </a:solidFill>
              </a:rPr>
              <a:t>Photo by  Kendall Whitehouse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54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36" y="572548"/>
            <a:ext cx="8590327" cy="57129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0411939">
            <a:off x="-2740238" y="714971"/>
            <a:ext cx="10144910" cy="888387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/>
          <a:p>
            <a:pPr algn="ctr"/>
            <a:r>
              <a:rPr lang="en-US" dirty="0" smtClean="0">
                <a:solidFill>
                  <a:srgbClr val="981E32"/>
                </a:solidFill>
                <a:latin typeface="Gill Sans MT" pitchFamily="34" charset="0"/>
              </a:rPr>
              <a:t>August</a:t>
            </a:r>
            <a:endParaRPr lang="en-US" dirty="0">
              <a:solidFill>
                <a:srgbClr val="981E32"/>
              </a:solidFill>
              <a:latin typeface="Gill Sans M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149" y="6217659"/>
            <a:ext cx="87820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rgbClr val="981E32"/>
                </a:solidFill>
              </a:rPr>
              <a:t>Photo by Anjani Jain</a:t>
            </a:r>
            <a:endParaRPr lang="en-US" sz="1200" dirty="0">
              <a:solidFill>
                <a:srgbClr val="981E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1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81E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38" y="308113"/>
            <a:ext cx="8596923" cy="62417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0461016">
            <a:off x="2909534" y="5623447"/>
            <a:ext cx="9396052" cy="719586"/>
          </a:xfrm>
          <a:prstGeom prst="rect">
            <a:avLst/>
          </a:prstGeom>
          <a:solidFill>
            <a:srgbClr val="981E32"/>
          </a:solidFill>
        </p:spPr>
        <p:txBody>
          <a:bodyPr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Gill Sans MT" pitchFamily="34" charset="0"/>
              </a:rPr>
              <a:t>March</a:t>
            </a:r>
            <a:endParaRPr lang="en-US" dirty="0">
              <a:solidFill>
                <a:schemeClr val="bg1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56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660449"/>
            <a:ext cx="7239000" cy="58165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6927" y="6581001"/>
            <a:ext cx="88461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Warner Brothers</a:t>
            </a:r>
            <a:endParaRPr lang="en-US" sz="1200" dirty="0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 rot="20461016">
            <a:off x="-2323386" y="670448"/>
            <a:ext cx="9396052" cy="719586"/>
          </a:xfrm>
          <a:prstGeom prst="rect">
            <a:avLst/>
          </a:prstGeom>
          <a:solidFill>
            <a:srgbClr val="981E32"/>
          </a:solidFill>
        </p:spPr>
        <p:txBody>
          <a:bodyPr anchor="ctr"/>
          <a:lstStyle/>
          <a:p>
            <a:pPr algn="ctr"/>
            <a:r>
              <a:rPr lang="en-US" dirty="0">
                <a:solidFill>
                  <a:srgbClr val="FFFFFF"/>
                </a:solidFill>
                <a:latin typeface="Gill Sans MT" pitchFamily="34" charset="0"/>
              </a:rPr>
              <a:t>Well positioned</a:t>
            </a:r>
            <a:r>
              <a:rPr lang="en-US" dirty="0" smtClean="0">
                <a:solidFill>
                  <a:srgbClr val="FFFFFF"/>
                </a:solidFill>
                <a:latin typeface="Gill Sans MT" pitchFamily="34" charset="0"/>
              </a:rPr>
              <a:t>?</a:t>
            </a:r>
            <a:endParaRPr lang="en-US" dirty="0">
              <a:solidFill>
                <a:srgbClr val="FFFFFF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23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-6927" y="0"/>
            <a:ext cx="9150927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/>
            <a:r>
              <a:rPr lang="en-US" b="0" dirty="0" smtClean="0">
                <a:latin typeface="Gill Sans MT" pitchFamily="34" charset="0"/>
              </a:rPr>
              <a:t>IT Satisfaction Trend</a:t>
            </a:r>
            <a:endParaRPr lang="en-US" b="0" dirty="0">
              <a:latin typeface="Gill Sans M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1124712"/>
            <a:ext cx="9143245" cy="57358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7" y="6477000"/>
            <a:ext cx="88461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Photo by </a:t>
            </a:r>
            <a:r>
              <a:rPr lang="en-US" sz="1200" dirty="0" err="1" smtClean="0">
                <a:solidFill>
                  <a:schemeClr val="bg1"/>
                </a:solidFill>
                <a:hlinkClick r:id="rId4"/>
              </a:rPr>
              <a:t>coba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38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304801" y="1"/>
            <a:ext cx="2666999" cy="2362200"/>
          </a:xfrm>
          <a:prstGeom prst="rect">
            <a:avLst/>
          </a:prstGeom>
        </p:spPr>
        <p:txBody>
          <a:bodyPr anchor="ctr"/>
          <a:lstStyle/>
          <a:p>
            <a:r>
              <a:rPr lang="en-US" dirty="0" smtClean="0"/>
              <a:t>Now </a:t>
            </a:r>
            <a:br>
              <a:rPr lang="en-US" dirty="0" smtClean="0"/>
            </a:br>
            <a:r>
              <a:rPr lang="en-US" dirty="0" smtClean="0"/>
              <a:t>What?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00" y="347472"/>
            <a:ext cx="4120896" cy="628497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 rot="20461016">
            <a:off x="-3126267" y="817434"/>
            <a:ext cx="10790828" cy="854400"/>
          </a:xfrm>
          <a:prstGeom prst="rect">
            <a:avLst/>
          </a:prstGeom>
          <a:solidFill>
            <a:srgbClr val="981E32"/>
          </a:solidFill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5400" b="0" kern="4400" spc="100" baseline="0">
                <a:solidFill>
                  <a:schemeClr val="bg1"/>
                </a:solidFill>
                <a:latin typeface="Junction" pitchFamily="50" charset="0"/>
                <a:ea typeface="+mj-ea"/>
                <a:cs typeface="+mj-cs"/>
              </a:defRPr>
            </a:lvl1pPr>
          </a:lstStyle>
          <a:p>
            <a:r>
              <a:rPr lang="en-US" sz="4400" dirty="0" smtClean="0">
                <a:latin typeface="Gill Sans MT" pitchFamily="34" charset="0"/>
              </a:rPr>
              <a:t>Now What?</a:t>
            </a:r>
            <a:endParaRPr lang="en-US" sz="44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88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ducause">
      <a:majorFont>
        <a:latin typeface="Narkisim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274</Words>
  <Application>Microsoft Office PowerPoint</Application>
  <PresentationFormat>On-screen Show (4:3)</PresentationFormat>
  <Paragraphs>125</Paragraphs>
  <Slides>34</Slides>
  <Notes>34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PowerPoint Presentation</vt:lpstr>
      <vt:lpstr>PowerPoint Presentation</vt:lpstr>
      <vt:lpstr>Getting back to business:</vt:lpstr>
      <vt:lpstr>Back to business</vt:lpstr>
      <vt:lpstr>August</vt:lpstr>
      <vt:lpstr>March</vt:lpstr>
      <vt:lpstr>Well positioned?</vt:lpstr>
      <vt:lpstr>IT Satisfaction Trend</vt:lpstr>
      <vt:lpstr>Now  What?</vt:lpstr>
      <vt:lpstr>PowerPoint Presentation</vt:lpstr>
      <vt:lpstr>No Point Person</vt:lpstr>
      <vt:lpstr>PowerPoint Presentation</vt:lpstr>
      <vt:lpstr>IT Satisfaction Trend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2010-10-12T21:59:22Z</dcterms:created>
  <dcterms:modified xsi:type="dcterms:W3CDTF">2010-10-13T00:35:26Z</dcterms:modified>
  <cp:contentStatus/>
</cp:coreProperties>
</file>