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</p14:sldIdLst>
        </p14:section>
        <p14:section name="Dividers" id="{4D810FCF-0ADD-0345-AFBF-9AC0BF5CA536}">
          <p14:sldIdLst>
            <p14:sldId id="258"/>
            <p14:sldId id="259"/>
          </p14:sldIdLst>
        </p14:section>
        <p14:section name="Content" id="{6D2F19DD-4CA8-6F4E-9292-A7C41B87577C}">
          <p14:sldIdLst/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2" autoAdjust="0"/>
    <p:restoredTop sz="94658" autoAdjust="0"/>
  </p:normalViewPr>
  <p:slideViewPr>
    <p:cSldViewPr>
      <p:cViewPr>
        <p:scale>
          <a:sx n="100" d="100"/>
          <a:sy n="100" d="100"/>
        </p:scale>
        <p:origin x="153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greenwlt@uillinois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29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Fully Integrated Activity-Based Costing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1061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Kelly Block• Karen Greenwalt• Michael Hites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3276600" y="2057400"/>
            <a:ext cx="5105401" cy="266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0" y="-671513"/>
            <a:ext cx="10858500" cy="82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Questions: </a:t>
            </a:r>
          </a:p>
          <a:p>
            <a:endParaRPr lang="en-US" sz="1800" dirty="0" smtClean="0"/>
          </a:p>
          <a:p>
            <a:r>
              <a:rPr lang="en-US" sz="1800" dirty="0" smtClean="0"/>
              <a:t>Karen Greenwalt </a:t>
            </a:r>
          </a:p>
          <a:p>
            <a:r>
              <a:rPr lang="en-US" sz="1800" dirty="0" smtClean="0"/>
              <a:t>Director Strategic Budget and Finance</a:t>
            </a:r>
          </a:p>
          <a:p>
            <a:r>
              <a:rPr lang="en-US" sz="1800" dirty="0" smtClean="0"/>
              <a:t>University of Illinois </a:t>
            </a:r>
            <a:r>
              <a:rPr lang="en-US" sz="1800" smtClean="0"/>
              <a:t>Central Administration</a:t>
            </a: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greenwlt@uillinois.edu</a:t>
            </a:r>
            <a:r>
              <a:rPr lang="en-US" sz="1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6707</TotalTime>
  <Words>27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9_Default Theme</vt:lpstr>
      <vt:lpstr>PowerPoint Presentation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Greenwalt, Karen</cp:lastModifiedBy>
  <cp:revision>104</cp:revision>
  <dcterms:created xsi:type="dcterms:W3CDTF">2012-08-08T18:23:13Z</dcterms:created>
  <dcterms:modified xsi:type="dcterms:W3CDTF">2015-10-26T16:00:56Z</dcterms:modified>
</cp:coreProperties>
</file>