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7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BA37B5-011E-4335-9EE5-946D8CC9EDD0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69F87F-E915-4EE2-A498-F317DF420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0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>Wiam Younes@2014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CEB235-08B5-41F1-B8D3-27F89F8C97D6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6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F5A1-1767-4AE2-89E4-20B11DE59F4D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D1B7C-91E1-4E2F-915B-05ADD4888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0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5ED7-1CE2-4F24-90E2-1F58F47E1AD6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40FB-ED67-4F95-9B55-FF7B07ECE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3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E92B-375F-45E4-8501-F895C2B0549C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BB63-BE6C-40B5-9955-FC416D05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7898-1970-4D1F-B400-7F4C1732D43C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DCF4-AD3C-4659-961D-BE3A61AF3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6C29-560F-4A3F-B71F-180F020CFF68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85906-456A-43F2-AD39-DFB4B49CF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2B65-0B07-4FA1-9FB3-FE42F594162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19CF-39D4-4EB4-9587-261371EBB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5085-F004-40A5-85AD-D55CD8662CA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C04-0703-43BD-9B09-0C034856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1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3EB5-73E3-4AC5-AD4F-7A450D64F8CD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0076-39A4-4CDC-84E5-FE4FDA030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4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BFF9-551E-404D-8CCE-B731C0F5FE3F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E3CF-BB08-47FF-9BBC-BCA858BFD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60A6-22DD-4E7E-B829-E7FB9C45786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781D8-564E-41BE-8DC5-1AF6EC5BD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6AFD-9D62-46B7-8541-45B0B8E0998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4FE5-79E6-4813-8140-5E01952A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33F72E-4525-4B6C-9FEF-B73F21D02B2E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52A791-B5DF-4B08-9573-E10DA45B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Program Evaluation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Wiam Younes@2014</a:t>
            </a:r>
            <a:endParaRPr lang="en-US"/>
          </a:p>
        </p:txBody>
      </p:sp>
      <p:pic>
        <p:nvPicPr>
          <p:cNvPr id="13316" name="Picture 2" descr="C:\Users\wyounes\AppData\Local\Microsoft\Windows\Temporary Internet Files\Content.IE5\VBDL5PVP\MC90007862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0088" y="1849438"/>
            <a:ext cx="1857375" cy="3997325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evaluate?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evaluate?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to evaluate?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to evaluate?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to evaluate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 Tangible </a:t>
            </a:r>
            <a:r>
              <a:rPr lang="en-US" altLang="en-US" sz="24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endParaRPr lang="en-US" altLang="en-US" sz="2400" dirty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100" y="1419225"/>
            <a:ext cx="7499350" cy="4800600"/>
          </a:xfrm>
        </p:spPr>
        <p:txBody>
          <a:bodyPr rtlCol="0">
            <a:normAutofit/>
          </a:bodyPr>
          <a:lstStyle/>
          <a:p>
            <a:pPr marL="365760" indent="-283464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Tangible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compliance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Meeting training goals/objectives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in awareness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in desired actions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 knowledge scores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Mastery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Wiam Younes@2014</a:t>
            </a:r>
          </a:p>
        </p:txBody>
      </p:sp>
      <p:pic>
        <p:nvPicPr>
          <p:cNvPr id="11269" name="Picture 6" descr="C:\Users\wyounes\AppData\Local\Microsoft\Windows\Temporary Internet Files\Content.IE5\87D5ES1G\MC9003892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1827213"/>
            <a:ext cx="23510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 Intangible Benefits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Intangible 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Satisfaction 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Organizational commitment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Improved work climate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Fewer complaints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Reduction of stress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Mastery </a:t>
            </a:r>
          </a:p>
          <a:p>
            <a:pPr marL="528384" lvl="1" indent="-17145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More is listed in the Text Book page 252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12292" name="Picture 7" descr="C:\Users\wyounes\AppData\Local\Microsoft\Windows\Temporary Internet Files\Content.IE5\3DVW01GC\MC9003267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1825625"/>
            <a:ext cx="2046287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What to evaluate?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921000" y="1209675"/>
            <a:ext cx="7499350" cy="52768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Relevance to goals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Cost Effectiveness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General to Specific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Instructors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Methods of delivery </a:t>
            </a:r>
          </a:p>
        </p:txBody>
      </p:sp>
      <p:pic>
        <p:nvPicPr>
          <p:cNvPr id="5124" name="Picture 6" descr="C:\Users\wyounes\AppData\Local\Microsoft\Windows\Temporary Internet Files\Content.IE5\3DVW01GC\MC9004375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1914525"/>
            <a:ext cx="2417763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Who to Evaluate?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Audience Performance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</a:p>
          <a:p>
            <a:pPr marL="1270000" lvl="2" indent="-457200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pPr lvl="1"/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Availability of subject matter experts</a:t>
            </a:r>
          </a:p>
          <a:p>
            <a:endParaRPr lang="en-US" altLang="en-US" smtClean="0"/>
          </a:p>
        </p:txBody>
      </p:sp>
      <p:pic>
        <p:nvPicPr>
          <p:cNvPr id="7172" name="Picture 6" descr="C:\Users\wyounes\AppData\Local\Microsoft\Windows\Temporary Internet Files\Content.IE5\VBDL5PVP\MC9002309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0" y="2879725"/>
            <a:ext cx="2878138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When to Evaluate?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the end of an activity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Ongoing monitor for completion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 evaluation goals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Bi-Annual or Annually 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Compliance Requirement </a:t>
            </a:r>
          </a:p>
          <a:p>
            <a:pPr marL="365760" indent="-283464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Audit Requirement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5" descr="C:\Users\wyounes\AppData\Local\Microsoft\Windows\Temporary Internet Files\Content.IE5\87D5ES1G\MC9003908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2076450"/>
            <a:ext cx="32607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How to Evaluate? (1)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Wiam Younes@2014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050" y="1257300"/>
            <a:ext cx="7499350" cy="4800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Questionnaire/survey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 and Post tests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Self-assessment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Quizzes after training (knowledge)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Videotape training sessions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 up questionnaire (mastery)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Monitor compliance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 of Job Performance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Feedback and suggestions</a:t>
            </a:r>
          </a:p>
          <a:p>
            <a:pPr marL="8255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9221" name="Picture 36" descr="C:\Users\wyounes\AppData\Local\Microsoft\Windows\Temporary Internet Files\Content.IE5\AGQUUN5E\MC9002317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758950"/>
            <a:ext cx="280035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2">
                    <a:satMod val="130000"/>
                  </a:schemeClr>
                </a:solidFill>
                <a:latin typeface="Arial" charset="0"/>
                <a:cs typeface="Arial" charset="0"/>
              </a:rPr>
              <a:t>How to Evaluate? (2)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Track privacy and security incidents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Simulated attacks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Spot checks of personnel behavior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Record user ID of web-based training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Percent of attendance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Expertise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Material meets goals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Training Logs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Re-evaluate method and material 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Wiam Younes@2014</a:t>
            </a:r>
            <a:endParaRPr lang="en-US"/>
          </a:p>
        </p:txBody>
      </p:sp>
      <p:pic>
        <p:nvPicPr>
          <p:cNvPr id="10245" name="Picture 2" descr="C:\Users\wyounes\AppData\Local\Microsoft\Windows\Temporary Internet Files\Content.IE5\87D5ES1G\MC9004375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000375"/>
            <a:ext cx="2352675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226</Words>
  <Application>Microsoft Office PowerPoint</Application>
  <PresentationFormat>Widescreen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Arial</vt:lpstr>
      <vt:lpstr>Calibri Light</vt:lpstr>
      <vt:lpstr>Wingdings</vt:lpstr>
      <vt:lpstr>Office Theme</vt:lpstr>
      <vt:lpstr>Program Evaluation</vt:lpstr>
      <vt:lpstr>Evaluation </vt:lpstr>
      <vt:lpstr>Evaluation: Tangible Benefits</vt:lpstr>
      <vt:lpstr>Evaluation: Intangible Benefits</vt:lpstr>
      <vt:lpstr>What to evaluate?</vt:lpstr>
      <vt:lpstr>Who to Evaluate?</vt:lpstr>
      <vt:lpstr>When to Evaluate?</vt:lpstr>
      <vt:lpstr>How to Evaluate? (1)</vt:lpstr>
      <vt:lpstr>How to Evaluate? (2)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Parker</dc:creator>
  <cp:lastModifiedBy>Fred B. Woelk</cp:lastModifiedBy>
  <cp:revision>3</cp:revision>
  <dcterms:created xsi:type="dcterms:W3CDTF">2016-03-20T19:22:40Z</dcterms:created>
  <dcterms:modified xsi:type="dcterms:W3CDTF">2016-03-21T20:33:40Z</dcterms:modified>
</cp:coreProperties>
</file>