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45" r:id="rId1"/>
  </p:sldMasterIdLst>
  <p:notesMasterIdLst>
    <p:notesMasterId r:id="rId14"/>
  </p:notesMasterIdLst>
  <p:sldIdLst>
    <p:sldId id="260" r:id="rId2"/>
    <p:sldId id="270" r:id="rId3"/>
    <p:sldId id="269" r:id="rId4"/>
    <p:sldId id="276" r:id="rId5"/>
    <p:sldId id="263" r:id="rId6"/>
    <p:sldId id="259" r:id="rId7"/>
    <p:sldId id="274" r:id="rId8"/>
    <p:sldId id="275" r:id="rId9"/>
    <p:sldId id="258" r:id="rId10"/>
    <p:sldId id="271" r:id="rId11"/>
    <p:sldId id="272" r:id="rId12"/>
    <p:sldId id="273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s" id="{C57C5F1B-280B-444B-AA0D-9CEE6BE1BBA5}">
          <p14:sldIdLst>
            <p14:sldId id="260"/>
            <p14:sldId id="270"/>
          </p14:sldIdLst>
        </p14:section>
        <p14:section name="Dividers" id="{4D810FCF-0ADD-0345-AFBF-9AC0BF5CA536}">
          <p14:sldIdLst>
            <p14:sldId id="269"/>
            <p14:sldId id="276"/>
            <p14:sldId id="263"/>
          </p14:sldIdLst>
        </p14:section>
        <p14:section name="Content" id="{6D2F19DD-4CA8-6F4E-9292-A7C41B87577C}">
          <p14:sldIdLst>
            <p14:sldId id="259"/>
            <p14:sldId id="274"/>
            <p14:sldId id="275"/>
            <p14:sldId id="258"/>
          </p14:sldIdLst>
        </p14:section>
        <p14:section name="Interaction" id="{F2C0CFF2-7594-C04A-9910-F1426A27AF3C}">
          <p14:sldIdLst>
            <p14:sldId id="271"/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tti Czarnecki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42" autoAdjust="0"/>
    <p:restoredTop sz="94658" autoAdjust="0"/>
  </p:normalViewPr>
  <p:slideViewPr>
    <p:cSldViewPr>
      <p:cViewPr varScale="1">
        <p:scale>
          <a:sx n="94" d="100"/>
          <a:sy n="94" d="100"/>
        </p:scale>
        <p:origin x="60" y="58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E0E4D-C2F1-B544-9DE2-BBECDFB45BB2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87D51-52A1-EF40-B672-9B4EC85007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04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87D51-52A1-EF40-B672-9B4EC85007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96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14 Cover Op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715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action - Pol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514350"/>
            <a:ext cx="7467600" cy="114300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Poll Question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771650"/>
            <a:ext cx="7467600" cy="280035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Poll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25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action - Discussion Q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514350"/>
            <a:ext cx="7467600" cy="114300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771650"/>
            <a:ext cx="7467600" cy="280035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Question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531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action - Evalua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514350"/>
            <a:ext cx="7467600" cy="62865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Evaluation Slide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00151"/>
            <a:ext cx="7391400" cy="3257550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  <a:lvl2pPr marL="4572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2pPr>
            <a:lvl3pPr marL="9144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3pPr>
            <a:lvl4pPr marL="13716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4pPr>
            <a:lvl5pPr marL="18288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20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14 Cover Opt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792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Op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>
            <a:spLocks noGrp="1"/>
          </p:cNvSpPr>
          <p:nvPr>
            <p:ph type="body" idx="13" hasCustomPrompt="1"/>
          </p:nvPr>
        </p:nvSpPr>
        <p:spPr>
          <a:xfrm>
            <a:off x="1066801" y="2228850"/>
            <a:ext cx="7010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en-US" dirty="0" smtClean="0">
                <a:solidFill>
                  <a:srgbClr val="7F7F7F"/>
                </a:solidFill>
              </a:rPr>
              <a:t>Section Divider</a:t>
            </a: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625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vider Op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/>
          <p:cNvSpPr>
            <a:spLocks noGrp="1"/>
          </p:cNvSpPr>
          <p:nvPr>
            <p:ph type="body" idx="13" hasCustomPrompt="1"/>
          </p:nvPr>
        </p:nvSpPr>
        <p:spPr>
          <a:xfrm>
            <a:off x="1066801" y="2228850"/>
            <a:ext cx="7010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en-US" dirty="0" smtClean="0">
                <a:solidFill>
                  <a:srgbClr val="7F7F7F"/>
                </a:solidFill>
              </a:rPr>
              <a:t>Section Divider</a:t>
            </a: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64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Opt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"/>
          <p:cNvSpPr>
            <a:spLocks noGrp="1"/>
          </p:cNvSpPr>
          <p:nvPr>
            <p:ph type="body" idx="13" hasCustomPrompt="1"/>
          </p:nvPr>
        </p:nvSpPr>
        <p:spPr>
          <a:xfrm>
            <a:off x="1066801" y="2228850"/>
            <a:ext cx="7010400" cy="6858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>
              <a:buNone/>
              <a:defRPr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en-US" dirty="0" smtClean="0">
                <a:solidFill>
                  <a:srgbClr val="7F7F7F"/>
                </a:solidFill>
              </a:rPr>
              <a:t>Section Divider</a:t>
            </a:r>
            <a:endParaRPr lang="en-US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37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Op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514350"/>
            <a:ext cx="7391400" cy="54887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00151"/>
            <a:ext cx="7391400" cy="3394472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  <a:lvl2pPr marL="4572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2pPr>
            <a:lvl3pPr marL="9144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3pPr>
            <a:lvl4pPr marL="13716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4pPr>
            <a:lvl5pPr marL="18288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621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Content Op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514350"/>
            <a:ext cx="7391400" cy="54887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00151"/>
            <a:ext cx="7391400" cy="3394472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  <a:lvl2pPr marL="4572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2pPr>
            <a:lvl3pPr marL="9144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3pPr>
            <a:lvl4pPr marL="13716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4pPr>
            <a:lvl5pPr marL="18288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94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Content Op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514350"/>
            <a:ext cx="7391400" cy="54887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00151"/>
            <a:ext cx="7391400" cy="3394472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  <a:lvl2pPr marL="4572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2pPr>
            <a:lvl3pPr marL="9144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3pPr>
            <a:lvl4pPr marL="13716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4pPr>
            <a:lvl5pPr marL="18288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7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Content Opt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514350"/>
            <a:ext cx="7391400" cy="548879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5800" y="1200151"/>
            <a:ext cx="7391400" cy="3394472"/>
          </a:xfrm>
          <a:prstGeom prst="rect">
            <a:avLst/>
          </a:prstGeom>
        </p:spPr>
        <p:txBody>
          <a:bodyPr/>
          <a:lstStyle>
            <a:lvl1pPr marL="0" indent="0">
              <a:buFont typeface="Wingdings" charset="2"/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1pPr>
            <a:lvl2pPr marL="4572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2pPr>
            <a:lvl3pPr marL="9144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3pPr>
            <a:lvl4pPr marL="13716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4pPr>
            <a:lvl5pPr marL="1828800" indent="0">
              <a:buFont typeface="Wingdings" charset="2"/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</a:defRPr>
            </a:lvl5pPr>
          </a:lstStyle>
          <a:p>
            <a:pPr lvl="0"/>
            <a:r>
              <a:rPr lang="en-US" dirty="0" smtClean="0"/>
              <a:t>Body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649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0579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49" r:id="rId2"/>
    <p:sldLayoutId id="2147484852" r:id="rId3"/>
    <p:sldLayoutId id="2147484861" r:id="rId4"/>
    <p:sldLayoutId id="2147484853" r:id="rId5"/>
    <p:sldLayoutId id="2147484856" r:id="rId6"/>
    <p:sldLayoutId id="2147484862" r:id="rId7"/>
    <p:sldLayoutId id="2147484863" r:id="rId8"/>
    <p:sldLayoutId id="2147484864" r:id="rId9"/>
    <p:sldLayoutId id="2147484858" r:id="rId10"/>
    <p:sldLayoutId id="2147484859" r:id="rId11"/>
    <p:sldLayoutId id="21474848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21145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 Title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4378002"/>
            <a:ext cx="4191000" cy="860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 #1 • Presenter #2 • Presenter #3 Presenter #4 • Presenter #5</a:t>
            </a:r>
            <a:br>
              <a:rPr lang="en-US" sz="1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14350"/>
            <a:ext cx="8077200" cy="914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04800" y="1581150"/>
            <a:ext cx="8534400" cy="2971800"/>
          </a:xfrm>
        </p:spPr>
        <p:txBody>
          <a:bodyPr/>
          <a:lstStyle/>
          <a:p>
            <a:pPr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8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33350"/>
            <a:ext cx="6477000" cy="1447800"/>
          </a:xfrm>
        </p:spPr>
        <p:txBody>
          <a:bodyPr/>
          <a:lstStyle/>
          <a:p>
            <a:r>
              <a:rPr lang="en-US" sz="4000" dirty="0" smtClean="0"/>
              <a:t>Section Header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600" y="1885950"/>
            <a:ext cx="8686800" cy="3048000"/>
          </a:xfrm>
        </p:spPr>
        <p:txBody>
          <a:bodyPr/>
          <a:lstStyle/>
          <a:p>
            <a:pPr>
              <a:buClr>
                <a:schemeClr val="bg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1</a:t>
            </a:r>
          </a:p>
          <a:p>
            <a:pPr lvl="1">
              <a:buClr>
                <a:schemeClr val="bg1"/>
              </a:buClr>
              <a:buSzPct val="65000"/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2</a:t>
            </a:r>
          </a:p>
          <a:p>
            <a:pPr lvl="2">
              <a:buClr>
                <a:schemeClr val="bg1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3</a:t>
            </a:r>
          </a:p>
          <a:p>
            <a:pPr lvl="3">
              <a:buClr>
                <a:schemeClr val="bg1"/>
              </a:buClr>
              <a:buSzPct val="70000"/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4</a:t>
            </a:r>
          </a:p>
        </p:txBody>
      </p:sp>
    </p:spTree>
    <p:extLst>
      <p:ext uri="{BB962C8B-B14F-4D97-AF65-F5344CB8AC3E}">
        <p14:creationId xmlns:p14="http://schemas.microsoft.com/office/powerpoint/2010/main" val="409797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28700"/>
            <a:ext cx="7467600" cy="628650"/>
          </a:xfrm>
        </p:spPr>
        <p:txBody>
          <a:bodyPr/>
          <a:lstStyle/>
          <a:p>
            <a:pPr algn="ctr"/>
            <a:r>
              <a:rPr lang="en-US" sz="3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Help Us Improve and Grow</a:t>
            </a:r>
            <a:endParaRPr lang="en-US" sz="3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28750"/>
            <a:ext cx="8077200" cy="2686050"/>
          </a:xfrm>
        </p:spPr>
        <p:txBody>
          <a:bodyPr/>
          <a:lstStyle/>
          <a:p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Thank you for participating </a:t>
            </a:r>
          </a:p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today’s session. </a:t>
            </a: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We’re very interested in your feedback.  Please take 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minute to fill out the session evaluation found within </a:t>
            </a: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conference mobile app, or the online agenda. </a:t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6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96215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Session Title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3000" y="4324350"/>
            <a:ext cx="4191000" cy="860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Presenter #1 • Presenter #2 • Presenter #3 Presenter #4 • Presenter #5</a:t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99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1676400" y="1543050"/>
            <a:ext cx="7162800" cy="2476500"/>
          </a:xfrm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60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3"/>
          </p:nvPr>
        </p:nvSpPr>
        <p:spPr>
          <a:xfrm>
            <a:off x="1676400" y="1543050"/>
            <a:ext cx="7162800" cy="2476500"/>
          </a:xfrm>
        </p:spPr>
        <p:txBody>
          <a:bodyPr/>
          <a:lstStyle/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3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>
          <a:xfrm>
            <a:off x="609600" y="1504950"/>
            <a:ext cx="7772400" cy="23622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48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381000" y="438150"/>
            <a:ext cx="8458200" cy="54887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381000" y="1200150"/>
            <a:ext cx="8458200" cy="3810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80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5"/>
          <p:cNvSpPr>
            <a:spLocks noGrp="1"/>
          </p:cNvSpPr>
          <p:nvPr>
            <p:ph type="title"/>
          </p:nvPr>
        </p:nvSpPr>
        <p:spPr>
          <a:xfrm>
            <a:off x="381000" y="438150"/>
            <a:ext cx="8458200" cy="54887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6"/>
          <p:cNvSpPr>
            <a:spLocks noGrp="1"/>
          </p:cNvSpPr>
          <p:nvPr>
            <p:ph idx="1"/>
          </p:nvPr>
        </p:nvSpPr>
        <p:spPr>
          <a:xfrm>
            <a:off x="381000" y="1200150"/>
            <a:ext cx="8458200" cy="3810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3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438150"/>
            <a:ext cx="8458200" cy="54887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200150"/>
            <a:ext cx="8458200" cy="3810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24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133350"/>
            <a:ext cx="8534400" cy="548879"/>
          </a:xfrm>
        </p:spPr>
        <p:txBody>
          <a:bodyPr/>
          <a:lstStyle/>
          <a:p>
            <a:pPr algn="ctr"/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4800" y="819151"/>
            <a:ext cx="8534400" cy="3581400"/>
          </a:xfrm>
        </p:spPr>
        <p:txBody>
          <a:bodyPr/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408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8027</TotalTime>
  <Words>96</Words>
  <Application>Microsoft Office PowerPoint</Application>
  <PresentationFormat>On-screen Show (16:9)</PresentationFormat>
  <Paragraphs>21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9_Default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Discussion Question</vt:lpstr>
      <vt:lpstr>PowerPoint Presentation</vt:lpstr>
      <vt:lpstr>Section Header</vt:lpstr>
      <vt:lpstr>Help Us Improve and Grow</vt:lpstr>
    </vt:vector>
  </TitlesOfParts>
  <Company>EDUCAUSE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Burrows</dc:creator>
  <cp:lastModifiedBy>James Berg</cp:lastModifiedBy>
  <cp:revision>119</cp:revision>
  <dcterms:created xsi:type="dcterms:W3CDTF">2012-08-08T18:23:13Z</dcterms:created>
  <dcterms:modified xsi:type="dcterms:W3CDTF">2016-09-27T15:02:33Z</dcterms:modified>
</cp:coreProperties>
</file>