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4"/>
  </p:notesMasterIdLst>
  <p:sldIdLst>
    <p:sldId id="260" r:id="rId2"/>
    <p:sldId id="270" r:id="rId3"/>
    <p:sldId id="269" r:id="rId4"/>
    <p:sldId id="276" r:id="rId5"/>
    <p:sldId id="263" r:id="rId6"/>
    <p:sldId id="259" r:id="rId7"/>
    <p:sldId id="274" r:id="rId8"/>
    <p:sldId id="275" r:id="rId9"/>
    <p:sldId id="258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60"/>
            <p14:sldId id="270"/>
          </p14:sldIdLst>
        </p14:section>
        <p14:section name="Dividers" id="{4D810FCF-0ADD-0345-AFBF-9AC0BF5CA536}">
          <p14:sldIdLst>
            <p14:sldId id="269"/>
            <p14:sldId id="276"/>
            <p14:sldId id="263"/>
          </p14:sldIdLst>
        </p14:section>
        <p14:section name="Content" id="{6D2F19DD-4CA8-6F4E-9292-A7C41B87577C}">
          <p14:sldIdLst>
            <p14:sldId id="259"/>
            <p14:sldId id="274"/>
            <p14:sldId id="275"/>
            <p14:sldId id="258"/>
          </p14:sldIdLst>
        </p14:section>
        <p14:section name="Interaction" id="{F2C0CFF2-7594-C04A-9910-F1426A27AF3C}">
          <p14:sldIdLst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2" autoAdjust="0"/>
    <p:restoredTop sz="94658" autoAdjust="0"/>
  </p:normalViewPr>
  <p:slideViewPr>
    <p:cSldViewPr>
      <p:cViewPr varScale="1">
        <p:scale>
          <a:sx n="94" d="100"/>
          <a:sy n="94" d="100"/>
        </p:scale>
        <p:origin x="6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5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7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9" r:id="rId2"/>
    <p:sldLayoutId id="2147484852" r:id="rId3"/>
    <p:sldLayoutId id="2147484861" r:id="rId4"/>
    <p:sldLayoutId id="2147484853" r:id="rId5"/>
    <p:sldLayoutId id="2147484856" r:id="rId6"/>
    <p:sldLayoutId id="2147484862" r:id="rId7"/>
    <p:sldLayoutId id="2147484863" r:id="rId8"/>
    <p:sldLayoutId id="2147484864" r:id="rId9"/>
    <p:sldLayoutId id="2147484858" r:id="rId10"/>
    <p:sldLayoutId id="2147484859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19800"/>
            <a:ext cx="4191000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#1 • Presenter #2 • Presenter #3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#4 • Presenter #5</a:t>
            </a:r>
            <a:b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239000" cy="12192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2362200"/>
            <a:ext cx="7391400" cy="4114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77000" cy="1430694"/>
          </a:xfrm>
        </p:spPr>
        <p:txBody>
          <a:bodyPr/>
          <a:lstStyle/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905000"/>
            <a:ext cx="7543800" cy="4800600"/>
          </a:xfrm>
        </p:spPr>
        <p:txBody>
          <a:bodyPr/>
          <a:lstStyle/>
          <a:p>
            <a:pPr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chemeClr val="bg1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>
              <a:buClr>
                <a:schemeClr val="bg1"/>
              </a:buClr>
            </a:pPr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bg1"/>
              </a:buClr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6858000" cy="8382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Us Improve and Grow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858000" cy="358140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participating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today’s session.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We’re very interested in your feedback.  Please take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minute to fill out the session evaluation found within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conference mobile app, or the online agenda.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019800"/>
            <a:ext cx="4191000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 #1 • Presenter #2 • Presenter #3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 #4 • Presenter #5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057400" y="1295400"/>
            <a:ext cx="6400800" cy="4724400"/>
          </a:xfrm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057400" y="1295400"/>
            <a:ext cx="6400800" cy="4724400"/>
          </a:xfrm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914400" y="914400"/>
            <a:ext cx="7010400" cy="449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4958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40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</TotalTime>
  <Words>96</Words>
  <Application>Microsoft Office PowerPoint</Application>
  <PresentationFormat>On-screen Show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9_Default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Section Header</vt:lpstr>
      <vt:lpstr>Help Us Improve and Grow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James Berg</cp:lastModifiedBy>
  <cp:revision>102</cp:revision>
  <dcterms:created xsi:type="dcterms:W3CDTF">2012-08-08T18:23:13Z</dcterms:created>
  <dcterms:modified xsi:type="dcterms:W3CDTF">2016-09-27T14:43:33Z</dcterms:modified>
</cp:coreProperties>
</file>