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1" r:id="rId6"/>
    <p:sldId id="268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9" d="100"/>
          <a:sy n="129" d="100"/>
        </p:scale>
        <p:origin x="-1056" y="-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7556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835197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4G pilots </a:t>
            </a:r>
            <a:r>
              <a:rPr lang="en" dirty="0" smtClean="0"/>
              <a:t>VU</a:t>
            </a:r>
            <a:r>
              <a:rPr lang="nl-NL" dirty="0" smtClean="0"/>
              <a:t> University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101747"/>
            <a:ext cx="7772400" cy="124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Sylvia Moes, </a:t>
            </a:r>
            <a:endParaRPr lang="nl-NL" dirty="0" smtClean="0"/>
          </a:p>
          <a:p>
            <a:pPr>
              <a:spcBef>
                <a:spcPts val="0"/>
              </a:spcBef>
              <a:buNone/>
            </a:pPr>
            <a:r>
              <a:rPr lang="nl-NL" dirty="0"/>
              <a:t>I</a:t>
            </a:r>
            <a:r>
              <a:rPr lang="en" dirty="0" smtClean="0"/>
              <a:t>nnovationmanager </a:t>
            </a:r>
            <a:r>
              <a:rPr lang="nl-NL" dirty="0" err="1" smtClean="0"/>
              <a:t>Education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64" y="4390432"/>
            <a:ext cx="2637306" cy="625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1" y="4471432"/>
            <a:ext cx="2015410" cy="5440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Stabilit</a:t>
            </a:r>
            <a:r>
              <a:rPr lang="nl-NL" dirty="0" smtClean="0"/>
              <a:t>y of </a:t>
            </a:r>
            <a:r>
              <a:rPr lang="nl-NL" dirty="0"/>
              <a:t>A</a:t>
            </a:r>
            <a:r>
              <a:rPr lang="en" dirty="0" smtClean="0"/>
              <a:t>pps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Blackboard </a:t>
            </a:r>
            <a:r>
              <a:rPr lang="nl-NL" dirty="0" smtClean="0"/>
              <a:t>is </a:t>
            </a:r>
            <a:r>
              <a:rPr lang="en" dirty="0" smtClean="0"/>
              <a:t>stab</a:t>
            </a:r>
            <a:r>
              <a:rPr lang="nl-NL" dirty="0" smtClean="0"/>
              <a:t>el</a:t>
            </a:r>
            <a:endParaRPr lang="en" dirty="0" smtClean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Vistory </a:t>
            </a:r>
            <a:r>
              <a:rPr lang="nl-NL" dirty="0" smtClean="0"/>
              <a:t>is an app in </a:t>
            </a:r>
            <a:r>
              <a:rPr lang="nl-NL" dirty="0" err="1" smtClean="0"/>
              <a:t>progress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l-NL" dirty="0" err="1" smtClean="0"/>
              <a:t>Pedagogy</a:t>
            </a:r>
            <a:r>
              <a:rPr lang="nl-NL" dirty="0" smtClean="0"/>
              <a:t> design</a:t>
            </a:r>
            <a:endParaRPr lang="en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R</a:t>
            </a:r>
            <a:r>
              <a:rPr lang="nl-NL" dirty="0" smtClean="0"/>
              <a:t>e-</a:t>
            </a:r>
            <a:r>
              <a:rPr lang="nl-NL" dirty="0" err="1" smtClean="0"/>
              <a:t>think</a:t>
            </a:r>
            <a:r>
              <a:rPr lang="nl-NL" dirty="0" smtClean="0"/>
              <a:t> </a:t>
            </a:r>
            <a:r>
              <a:rPr lang="nl-NL" dirty="0" err="1" smtClean="0"/>
              <a:t>assignments</a:t>
            </a:r>
            <a:r>
              <a:rPr lang="nl-NL" dirty="0" smtClean="0"/>
              <a:t> and the use of </a:t>
            </a:r>
            <a:r>
              <a:rPr lang="nl-NL" dirty="0" err="1" smtClean="0"/>
              <a:t>interactive</a:t>
            </a:r>
            <a:r>
              <a:rPr lang="nl-NL" dirty="0" smtClean="0"/>
              <a:t> content and </a:t>
            </a:r>
            <a:r>
              <a:rPr lang="nl-NL" dirty="0" err="1" smtClean="0"/>
              <a:t>maps</a:t>
            </a:r>
            <a:endParaRPr lang="en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P</a:t>
            </a:r>
            <a:r>
              <a:rPr lang="nl-NL" dirty="0" err="1" smtClean="0"/>
              <a:t>repare</a:t>
            </a:r>
            <a:r>
              <a:rPr lang="nl-NL" dirty="0" smtClean="0"/>
              <a:t> </a:t>
            </a:r>
            <a:r>
              <a:rPr lang="nl-NL" dirty="0" err="1" smtClean="0"/>
              <a:t>students</a:t>
            </a:r>
            <a:r>
              <a:rPr lang="nl-NL" dirty="0" smtClean="0"/>
              <a:t>, </a:t>
            </a:r>
            <a:r>
              <a:rPr lang="nl-NL" dirty="0" err="1" smtClean="0"/>
              <a:t>instructions</a:t>
            </a:r>
            <a:r>
              <a:rPr lang="nl-NL" dirty="0" smtClean="0"/>
              <a:t> on apps and iPads prior </a:t>
            </a:r>
            <a:r>
              <a:rPr lang="nl-NL" dirty="0" err="1" smtClean="0"/>
              <a:t>to</a:t>
            </a:r>
            <a:r>
              <a:rPr lang="nl-NL" dirty="0" smtClean="0"/>
              <a:t> field trips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51558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sz="2000" dirty="0" smtClean="0"/>
              <a:t>Walk </a:t>
            </a:r>
            <a:r>
              <a:rPr lang="nl-NL" sz="2000" dirty="0" err="1" smtClean="0"/>
              <a:t>through</a:t>
            </a:r>
            <a:r>
              <a:rPr lang="nl-NL" sz="2000" dirty="0" smtClean="0"/>
              <a:t> </a:t>
            </a:r>
            <a:r>
              <a:rPr lang="nl-NL" sz="2000" dirty="0" err="1" smtClean="0"/>
              <a:t>historic</a:t>
            </a:r>
            <a:r>
              <a:rPr lang="nl-NL" sz="2000" dirty="0" smtClean="0"/>
              <a:t> </a:t>
            </a:r>
            <a:r>
              <a:rPr lang="nl-NL" sz="2000" dirty="0" err="1" smtClean="0"/>
              <a:t>layers</a:t>
            </a:r>
            <a:r>
              <a:rPr lang="nl-NL" sz="2000" dirty="0" smtClean="0"/>
              <a:t> of Amsterdam </a:t>
            </a:r>
            <a:r>
              <a:rPr lang="nl-NL" sz="2000" dirty="0" err="1" smtClean="0"/>
              <a:t>based</a:t>
            </a:r>
            <a:r>
              <a:rPr lang="nl-NL" sz="2000" dirty="0" smtClean="0"/>
              <a:t> on </a:t>
            </a:r>
            <a:r>
              <a:rPr lang="nl-NL" sz="2000" dirty="0" err="1" smtClean="0"/>
              <a:t>heritage</a:t>
            </a:r>
            <a:r>
              <a:rPr lang="nl-NL" sz="2000" dirty="0" smtClean="0"/>
              <a:t> content of 1540 and later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discover</a:t>
            </a:r>
            <a:r>
              <a:rPr lang="nl-NL" sz="2000" dirty="0" smtClean="0"/>
              <a:t>, </a:t>
            </a:r>
            <a:r>
              <a:rPr lang="nl-NL" sz="2000" dirty="0" err="1" smtClean="0"/>
              <a:t>compare</a:t>
            </a:r>
            <a:r>
              <a:rPr lang="nl-NL" sz="2000" dirty="0" smtClean="0"/>
              <a:t> and </a:t>
            </a:r>
            <a:r>
              <a:rPr lang="nl-NL" sz="2000" dirty="0" err="1" smtClean="0"/>
              <a:t>discuss</a:t>
            </a:r>
            <a:r>
              <a:rPr lang="nl-NL" sz="2000" dirty="0" smtClean="0"/>
              <a:t> </a:t>
            </a:r>
            <a:r>
              <a:rPr lang="nl-NL" sz="2000" dirty="0" err="1" smtClean="0"/>
              <a:t>scientific</a:t>
            </a:r>
            <a:r>
              <a:rPr lang="nl-NL" sz="2000" dirty="0" smtClean="0"/>
              <a:t> topics</a:t>
            </a:r>
            <a:r>
              <a:rPr lang="mr-IN" sz="2000" dirty="0" smtClean="0"/>
              <a:t>…</a:t>
            </a:r>
            <a:endParaRPr lang="en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39830" y="5502586"/>
            <a:ext cx="4385617" cy="3704985"/>
            <a:chOff x="327275" y="6960812"/>
            <a:chExt cx="4882335" cy="4377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3428" y="7017594"/>
              <a:ext cx="2342043" cy="1705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4510" y="9107427"/>
              <a:ext cx="1415100" cy="2230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nieuwmark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75" y="6960812"/>
              <a:ext cx="2441324" cy="19872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1092230" y="5654986"/>
            <a:ext cx="4385617" cy="3704985"/>
            <a:chOff x="327275" y="6960812"/>
            <a:chExt cx="4882335" cy="43771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3428" y="7017594"/>
              <a:ext cx="2342043" cy="1705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4510" y="9107427"/>
              <a:ext cx="1415100" cy="2230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nieuwmark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75" y="6960812"/>
              <a:ext cx="2441324" cy="19872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778" y="5855448"/>
            <a:ext cx="2103769" cy="1443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178" y="6007848"/>
            <a:ext cx="2103769" cy="1443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1244630" y="5807386"/>
            <a:ext cx="4385617" cy="3704985"/>
            <a:chOff x="327275" y="6960812"/>
            <a:chExt cx="4882335" cy="43771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3428" y="7017594"/>
              <a:ext cx="2342043" cy="1705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4510" y="9107427"/>
              <a:ext cx="1415100" cy="2230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 descr="nieuwmark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75" y="6960812"/>
              <a:ext cx="2441324" cy="19872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1397030" y="5959786"/>
            <a:ext cx="4385617" cy="3704985"/>
            <a:chOff x="327275" y="6960812"/>
            <a:chExt cx="4882335" cy="43771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3428" y="7017594"/>
              <a:ext cx="2342043" cy="1705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4510" y="9107427"/>
              <a:ext cx="1415100" cy="2230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3" descr="nieuwmark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75" y="6960812"/>
              <a:ext cx="2441324" cy="19872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5" name="TextBox 24"/>
          <p:cNvSpPr txBox="1"/>
          <p:nvPr/>
        </p:nvSpPr>
        <p:spPr>
          <a:xfrm>
            <a:off x="5683672" y="5483880"/>
            <a:ext cx="3522527" cy="2880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79352" tIns="39676" rIns="79352" bIns="39676" rtlCol="0">
            <a:spAutoFit/>
          </a:bodyPr>
          <a:lstStyle/>
          <a:p>
            <a:r>
              <a:rPr lang="en-US" sz="1400" b="1" dirty="0">
                <a:solidFill>
                  <a:srgbClr val="1F497D"/>
                </a:solidFill>
              </a:rPr>
              <a:t>Assignment during fieldtrip</a:t>
            </a:r>
          </a:p>
          <a:p>
            <a:r>
              <a:rPr lang="en-US" sz="1400" dirty="0">
                <a:solidFill>
                  <a:srgbClr val="1F497D"/>
                </a:solidFill>
              </a:rPr>
              <a:t>Have a look on the map of </a:t>
            </a:r>
            <a:r>
              <a:rPr lang="en-US" sz="1400" b="1" dirty="0">
                <a:solidFill>
                  <a:srgbClr val="1F497D"/>
                </a:solidFill>
              </a:rPr>
              <a:t>1544</a:t>
            </a:r>
            <a:r>
              <a:rPr lang="en-US" sz="1400" dirty="0">
                <a:solidFill>
                  <a:srgbClr val="1F497D"/>
                </a:solidFill>
              </a:rPr>
              <a:t>, from St. Antoniuszn.</a:t>
            </a:r>
          </a:p>
          <a:p>
            <a:pPr marL="247974" indent="-247974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Where was the canal situated below ‘De Waag’ and what is the situation right now?</a:t>
            </a:r>
          </a:p>
          <a:p>
            <a:pPr marL="247974" indent="-247974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What was the position of the Bulwark?</a:t>
            </a:r>
          </a:p>
          <a:p>
            <a:endParaRPr lang="en-US" sz="1400" dirty="0">
              <a:solidFill>
                <a:srgbClr val="1F497D"/>
              </a:solidFill>
            </a:endParaRPr>
          </a:p>
          <a:p>
            <a:r>
              <a:rPr lang="en-US" sz="1400" dirty="0">
                <a:solidFill>
                  <a:srgbClr val="1F497D"/>
                </a:solidFill>
              </a:rPr>
              <a:t>Watch the clip on Youtube and answer following questions</a:t>
            </a:r>
          </a:p>
          <a:p>
            <a:pPr marL="247974" indent="-247974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How high (in meter) was the Tower, seen from the water?</a:t>
            </a:r>
          </a:p>
          <a:p>
            <a:pPr marL="247974" indent="-247974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What was the function of the Tower in that period?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985" y="5483880"/>
            <a:ext cx="8281229" cy="4002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9352" tIns="39676" rIns="79352" bIns="39676" spcCol="0" rtlCol="0" anchor="ctr"/>
          <a:lstStyle/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85" y="1372980"/>
            <a:ext cx="4380027" cy="35509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012" y="1372980"/>
            <a:ext cx="3244397" cy="163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dirty="0" err="1" smtClean="0"/>
              <a:t>Intensify</a:t>
            </a:r>
            <a:r>
              <a:rPr lang="nl-NL" dirty="0" smtClean="0"/>
              <a:t> learning in the field</a:t>
            </a:r>
            <a:endParaRPr lang="en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50" y="1156550"/>
            <a:ext cx="5120650" cy="38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0150"/>
            <a:ext cx="3566150" cy="256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dirty="0" smtClean="0"/>
              <a:t>Cross </a:t>
            </a:r>
            <a:r>
              <a:rPr lang="nl-NL" dirty="0" err="1" smtClean="0"/>
              <a:t>medial</a:t>
            </a:r>
            <a:r>
              <a:rPr lang="nl-NL" dirty="0" smtClean="0"/>
              <a:t> </a:t>
            </a:r>
            <a:r>
              <a:rPr lang="nl-NL" dirty="0" err="1" smtClean="0"/>
              <a:t>heritage</a:t>
            </a:r>
            <a:r>
              <a:rPr lang="nl-NL" dirty="0" smtClean="0"/>
              <a:t> content</a:t>
            </a:r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9321">
            <a:off x="1275709" y="7235305"/>
            <a:ext cx="2784384" cy="2018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9321">
            <a:off x="1428109" y="7387705"/>
            <a:ext cx="2784384" cy="2018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9321">
            <a:off x="1580509" y="7540105"/>
            <a:ext cx="2784384" cy="2018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81" y="1063378"/>
            <a:ext cx="3007641" cy="1689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81" y="3059065"/>
            <a:ext cx="2646410" cy="1582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207" y="3059065"/>
            <a:ext cx="2632344" cy="2084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520" y="1007293"/>
            <a:ext cx="3468280" cy="20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34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0754" y="7696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Tools</a:t>
            </a:r>
            <a:r>
              <a:rPr lang="nl-NL" dirty="0" smtClean="0"/>
              <a:t> </a:t>
            </a:r>
            <a:r>
              <a:rPr lang="nl-NL" sz="2000" dirty="0" smtClean="0"/>
              <a:t>iPads, 4G network and (AR) Apps</a:t>
            </a:r>
            <a:endParaRPr lang="en" sz="2000"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34361"/>
            <a:ext cx="7493000" cy="4076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839"/>
            <a:ext cx="8229600" cy="857250"/>
          </a:xfrm>
        </p:spPr>
        <p:txBody>
          <a:bodyPr/>
          <a:lstStyle/>
          <a:p>
            <a:pPr algn="ctr"/>
            <a:r>
              <a:rPr lang="en-US" sz="2800" dirty="0" smtClean="0"/>
              <a:t>Stream presentation of lecturer to 25 iPads with 1 click in the old city of Amsterdam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44" y="2356542"/>
            <a:ext cx="4197256" cy="2569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49089"/>
            <a:ext cx="4381662" cy="22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7219" y="1200150"/>
            <a:ext cx="8509581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 smtClean="0"/>
              <a:t>UAR </a:t>
            </a:r>
            <a:r>
              <a:rPr lang="en" dirty="0"/>
              <a:t>app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/>
              <a:t>Vistory </a:t>
            </a:r>
            <a:r>
              <a:rPr lang="en" dirty="0" smtClean="0"/>
              <a:t>app</a:t>
            </a:r>
            <a:endParaRPr lang="nl-NL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nl-NL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nl-NL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nl-NL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nl-NL" dirty="0" err="1" smtClean="0"/>
              <a:t>Assignments</a:t>
            </a:r>
            <a:endParaRPr lang="nl-NL" dirty="0" smtClean="0"/>
          </a:p>
          <a:p>
            <a:pPr>
              <a:buSzPct val="36666"/>
            </a:pPr>
            <a:r>
              <a:rPr lang="nl-NL" dirty="0" smtClean="0"/>
              <a:t>BlackBoard </a:t>
            </a:r>
            <a:r>
              <a:rPr lang="nl-NL" dirty="0"/>
              <a:t>app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nl-NL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nl-NL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" dirty="0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139" y="964714"/>
            <a:ext cx="54768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550" y="3051646"/>
            <a:ext cx="3489612" cy="201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57" y="3459561"/>
            <a:ext cx="1286272" cy="1315395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dirty="0" smtClean="0"/>
              <a:t>AR Apps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compare</a:t>
            </a:r>
            <a:r>
              <a:rPr lang="nl-NL" dirty="0" smtClean="0"/>
              <a:t> and </a:t>
            </a:r>
            <a:r>
              <a:rPr lang="nl-NL" dirty="0" err="1" smtClean="0"/>
              <a:t>explore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04701" y="9358576"/>
            <a:ext cx="9096453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NPro-Regular" pitchFamily="50" charset="0"/>
              </a:rPr>
              <a:t>Results and students satisfaction</a:t>
            </a:r>
            <a:endParaRPr lang="en-US" dirty="0">
              <a:latin typeface="DINPro-Regular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95" y="451584"/>
            <a:ext cx="8316605" cy="257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370195" y="3291890"/>
            <a:ext cx="8283135" cy="1633959"/>
            <a:chOff x="370195" y="3291890"/>
            <a:chExt cx="8464288" cy="16339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2273" y="3291890"/>
              <a:ext cx="3102210" cy="1633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195" y="3291890"/>
              <a:ext cx="3315352" cy="1633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844" y="3291890"/>
              <a:ext cx="2629429" cy="1633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dirty="0"/>
              <a:t>L</a:t>
            </a:r>
            <a:r>
              <a:rPr lang="en" dirty="0" smtClean="0"/>
              <a:t>essons </a:t>
            </a:r>
            <a:r>
              <a:rPr lang="en" dirty="0"/>
              <a:t>learned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4G </a:t>
            </a:r>
            <a:r>
              <a:rPr lang="nl-NL" dirty="0" smtClean="0"/>
              <a:t>network in </a:t>
            </a:r>
            <a:r>
              <a:rPr lang="nl-NL" dirty="0" err="1" smtClean="0"/>
              <a:t>combination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iPads </a:t>
            </a:r>
            <a:r>
              <a:rPr lang="nl-NL" dirty="0" err="1" smtClean="0"/>
              <a:t>helps</a:t>
            </a:r>
            <a:r>
              <a:rPr lang="nl-NL" dirty="0" smtClean="0"/>
              <a:t> </a:t>
            </a:r>
            <a:r>
              <a:rPr lang="nl-NL" dirty="0" err="1" smtClean="0"/>
              <a:t>intensifying</a:t>
            </a:r>
            <a:r>
              <a:rPr lang="nl-NL" dirty="0" smtClean="0"/>
              <a:t> fieldwork</a:t>
            </a:r>
            <a:r>
              <a:rPr lang="en" dirty="0" smtClean="0"/>
              <a:t> </a:t>
            </a:r>
            <a:r>
              <a:rPr lang="nl-NL" dirty="0" smtClean="0"/>
              <a:t>and has </a:t>
            </a:r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influence</a:t>
            </a:r>
            <a:r>
              <a:rPr lang="nl-NL" dirty="0" smtClean="0"/>
              <a:t> on </a:t>
            </a:r>
            <a:r>
              <a:rPr lang="nl-NL" dirty="0" err="1" smtClean="0"/>
              <a:t>students</a:t>
            </a:r>
            <a:r>
              <a:rPr lang="nl-NL" dirty="0" smtClean="0"/>
              <a:t> </a:t>
            </a:r>
            <a:r>
              <a:rPr lang="nl-NL" dirty="0" err="1" smtClean="0"/>
              <a:t>satisfaction</a:t>
            </a:r>
            <a:endParaRPr lang="nl-NL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S</a:t>
            </a:r>
            <a:r>
              <a:rPr lang="nl-NL" dirty="0" err="1" smtClean="0"/>
              <a:t>tudent</a:t>
            </a:r>
            <a:r>
              <a:rPr lang="nl-NL" dirty="0" smtClean="0"/>
              <a:t> </a:t>
            </a:r>
            <a:r>
              <a:rPr lang="nl-NL" dirty="0" err="1" smtClean="0"/>
              <a:t>centric</a:t>
            </a:r>
            <a:r>
              <a:rPr lang="nl-NL" dirty="0" smtClean="0"/>
              <a:t> learning via </a:t>
            </a:r>
            <a:r>
              <a:rPr lang="nl-NL" dirty="0" err="1" smtClean="0"/>
              <a:t>assignments</a:t>
            </a:r>
            <a:r>
              <a:rPr lang="nl-NL" dirty="0" smtClean="0"/>
              <a:t> and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discussions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l-NL" dirty="0" smtClean="0"/>
              <a:t>4G n</a:t>
            </a:r>
            <a:r>
              <a:rPr lang="en" dirty="0" smtClean="0"/>
              <a:t>etw</a:t>
            </a:r>
            <a:r>
              <a:rPr lang="nl-NL" dirty="0" err="1" smtClean="0"/>
              <a:t>ork</a:t>
            </a:r>
            <a:r>
              <a:rPr lang="en" dirty="0" smtClean="0"/>
              <a:t> </a:t>
            </a:r>
            <a:r>
              <a:rPr lang="en" dirty="0"/>
              <a:t>is </a:t>
            </a:r>
            <a:r>
              <a:rPr lang="en" dirty="0" smtClean="0"/>
              <a:t>stabel</a:t>
            </a:r>
            <a:endParaRPr lang="nl-NL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Integrati</a:t>
            </a:r>
            <a:r>
              <a:rPr lang="nl-NL" dirty="0" smtClean="0"/>
              <a:t>on</a:t>
            </a:r>
            <a:r>
              <a:rPr lang="en" dirty="0" smtClean="0"/>
              <a:t> </a:t>
            </a:r>
            <a:r>
              <a:rPr lang="nl-NL" dirty="0" smtClean="0"/>
              <a:t>of content in learning design is </a:t>
            </a:r>
            <a:r>
              <a:rPr lang="nl-NL" dirty="0" err="1" smtClean="0"/>
              <a:t>essential</a:t>
            </a: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246</Words>
  <Application>Microsoft Macintosh PowerPoint</Application>
  <PresentationFormat>On-screen Show (16:9)</PresentationFormat>
  <Paragraphs>38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</vt:lpstr>
      <vt:lpstr>4G pilots VU University</vt:lpstr>
      <vt:lpstr>Walk through historic layers of Amsterdam based on heritage content of 1540 and later to discover, compare and discuss scientific topics…</vt:lpstr>
      <vt:lpstr>Intensify learning in the field</vt:lpstr>
      <vt:lpstr>Cross medial heritage content</vt:lpstr>
      <vt:lpstr>Tools iPads, 4G network and (AR) Apps</vt:lpstr>
      <vt:lpstr>Stream presentation of lecturer to 25 iPads with 1 click in the old city of Amsterdam  </vt:lpstr>
      <vt:lpstr>AR Apps to compare and explore</vt:lpstr>
      <vt:lpstr>PowerPoint Presentation</vt:lpstr>
      <vt:lpstr>Lessons learned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4G pilots VU</dc:title>
  <cp:lastModifiedBy>Sylvia Moes-Pindak</cp:lastModifiedBy>
  <cp:revision>14</cp:revision>
  <dcterms:modified xsi:type="dcterms:W3CDTF">2016-11-14T13:24:47Z</dcterms:modified>
</cp:coreProperties>
</file>