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9"/>
  </p:notesMasterIdLst>
  <p:sldIdLst>
    <p:sldId id="260" r:id="rId2"/>
    <p:sldId id="270" r:id="rId3"/>
    <p:sldId id="275" r:id="rId4"/>
    <p:sldId id="278" r:id="rId5"/>
    <p:sldId id="279" r:id="rId6"/>
    <p:sldId id="280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60"/>
            <p14:sldId id="270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>
            <p14:sldId id="275"/>
            <p14:sldId id="278"/>
            <p14:sldId id="279"/>
            <p14:sldId id="280"/>
          </p14:sldIdLst>
        </p14:section>
        <p14:section name="Interaction" id="{F2C0CFF2-7594-C04A-9910-F1426A27AF3C}">
          <p14:sldIdLst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2" autoAdjust="0"/>
    <p:restoredTop sz="94658" autoAdjust="0"/>
  </p:normalViewPr>
  <p:slideViewPr>
    <p:cSldViewPr>
      <p:cViewPr>
        <p:scale>
          <a:sx n="130" d="100"/>
          <a:sy n="130" d="100"/>
        </p:scale>
        <p:origin x="-64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(10/26/16 14:44) -----</a:t>
            </a:r>
          </a:p>
          <a:p>
            <a:r>
              <a:rPr lang="en-US"/>
              <a:t>UX for service design</a:t>
            </a:r>
          </a:p>
          <a:p>
            <a:r>
              <a:rPr lang="en-US"/>
              <a:t>UX being adaptive,what to do when UX is brought in late.</a:t>
            </a:r>
          </a:p>
          <a:p>
            <a:r>
              <a:rPr lang="en-US"/>
              <a:t>The student experience</a:t>
            </a:r>
          </a:p>
          <a:p>
            <a:r>
              <a:rPr lang="en-US"/>
              <a:t>End to end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5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4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5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7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9" r:id="rId2"/>
    <p:sldLayoutId id="2147484852" r:id="rId3"/>
    <p:sldLayoutId id="2147484861" r:id="rId4"/>
    <p:sldLayoutId id="2147484853" r:id="rId5"/>
    <p:sldLayoutId id="2147484856" r:id="rId6"/>
    <p:sldLayoutId id="2147484862" r:id="rId7"/>
    <p:sldLayoutId id="2147484863" r:id="rId8"/>
    <p:sldLayoutId id="2147484864" r:id="rId9"/>
    <p:sldLayoutId id="2147484858" r:id="rId10"/>
    <p:sldLayoutId id="2147484859" r:id="rId11"/>
    <p:sldLayoutId id="21474848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Experience and Service Design Practice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Constituency Group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47244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Albert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Director, User Experience Office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Information Technology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Princeton University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Experience and Service Design Practice</a:t>
            </a:r>
          </a:p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Constituency Group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886200"/>
            <a:ext cx="4724400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Albert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Director, User Experience Office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Information Technology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Princeton University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marya@princeton.edu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 the group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EDUCAUSE constituent group addresses topics faced by professionals responsible for user experience within IT departments in higher education.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Discussions include best practices and tools, promoting user experience in project and team management, interface design including interactions, information architecture and visual design, and institutionalizing user experience.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group meets at the annual EDUCAUSE conferences and uses the electronic discussion list to discuss issues throughout the year.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4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we are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work in UX and service design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we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each other in the CG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can support each other in the CG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session ongoing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Slack, WebEx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UX process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get traction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Agile, SCRUM based projects. Should UX be part of the scrum team?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UX board and development board in JIRA – kept separate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Slack used asynchronously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audience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tool to list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8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7318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 at: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www.educause.edu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/discuss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EducauseDiscu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7372141" cy="520050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85800" y="4267200"/>
            <a:ext cx="1905000" cy="1143000"/>
          </a:xfrm>
          <a:prstGeom prst="rightArrow">
            <a:avLst/>
          </a:prstGeom>
          <a:solidFill>
            <a:srgbClr val="FFF4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57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here: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43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6858000" cy="8382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Improve and Grow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858000" cy="35814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session.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very interested in your feedback.  Please take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minute to fill out the session evaluation found within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conference mobile app, or the online agenda.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7643</TotalTime>
  <Words>249</Words>
  <Application>Microsoft Macintosh PowerPoint</Application>
  <PresentationFormat>On-screen Show (4:3)</PresentationFormat>
  <Paragraphs>55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9_Default Theme</vt:lpstr>
      <vt:lpstr> </vt:lpstr>
      <vt:lpstr>PowerPoint Presentation</vt:lpstr>
      <vt:lpstr>About the group</vt:lpstr>
      <vt:lpstr>Agenda</vt:lpstr>
      <vt:lpstr>How we can support each other in the CG </vt:lpstr>
      <vt:lpstr>Join at: www.educause.edu/discuss </vt:lpstr>
      <vt:lpstr>Help Us Improve and Grow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Princeton Affiliate</cp:lastModifiedBy>
  <cp:revision>114</cp:revision>
  <dcterms:created xsi:type="dcterms:W3CDTF">2012-08-08T18:23:13Z</dcterms:created>
  <dcterms:modified xsi:type="dcterms:W3CDTF">2016-11-10T19:21:29Z</dcterms:modified>
</cp:coreProperties>
</file>