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7"/>
  </p:notesMasterIdLst>
  <p:sldIdLst>
    <p:sldId id="262" r:id="rId6"/>
    <p:sldId id="277" r:id="rId7"/>
    <p:sldId id="282" r:id="rId8"/>
    <p:sldId id="278" r:id="rId9"/>
    <p:sldId id="294" r:id="rId10"/>
    <p:sldId id="299" r:id="rId11"/>
    <p:sldId id="279" r:id="rId12"/>
    <p:sldId id="283" r:id="rId13"/>
    <p:sldId id="286" r:id="rId14"/>
    <p:sldId id="290" r:id="rId15"/>
    <p:sldId id="284" r:id="rId16"/>
    <p:sldId id="287" r:id="rId17"/>
    <p:sldId id="289" r:id="rId18"/>
    <p:sldId id="295" r:id="rId19"/>
    <p:sldId id="292" r:id="rId20"/>
    <p:sldId id="293" r:id="rId21"/>
    <p:sldId id="297" r:id="rId22"/>
    <p:sldId id="298" r:id="rId23"/>
    <p:sldId id="291" r:id="rId24"/>
    <p:sldId id="288" r:id="rId25"/>
    <p:sldId id="296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A8ADB7"/>
    <a:srgbClr val="95C94E"/>
    <a:srgbClr val="96BC5A"/>
    <a:srgbClr val="90B957"/>
    <a:srgbClr val="94C055"/>
    <a:srgbClr val="8FC854"/>
    <a:srgbClr val="80B24C"/>
    <a:srgbClr val="8FB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5" autoAdjust="0"/>
    <p:restoredTop sz="90764" autoAdjust="0"/>
  </p:normalViewPr>
  <p:slideViewPr>
    <p:cSldViewPr snapToObjects="1">
      <p:cViewPr varScale="1">
        <p:scale>
          <a:sx n="54" d="100"/>
          <a:sy n="54" d="100"/>
        </p:scale>
        <p:origin x="-131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A4B9F-3F08-4252-B52C-749602A6525E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03DFFF-642C-48BA-8B11-9D8AA42022AF}">
      <dgm:prSet phldrT="[Text]" custT="1"/>
      <dgm:spPr/>
      <dgm:t>
        <a:bodyPr/>
        <a:lstStyle/>
        <a:p>
          <a:r>
            <a:rPr lang="en-US" sz="1400" dirty="0" smtClean="0"/>
            <a:t>President &amp; Board of Directors/Regents</a:t>
          </a:r>
          <a:endParaRPr lang="en-US" sz="1400" dirty="0"/>
        </a:p>
      </dgm:t>
    </dgm:pt>
    <dgm:pt modelId="{5B941EAF-E60D-4244-8735-31DFB6C1CAAB}" type="parTrans" cxnId="{988F4686-D0BF-4ADE-AB28-EEC8F3753041}">
      <dgm:prSet/>
      <dgm:spPr/>
      <dgm:t>
        <a:bodyPr/>
        <a:lstStyle/>
        <a:p>
          <a:endParaRPr lang="en-US" sz="1400"/>
        </a:p>
      </dgm:t>
    </dgm:pt>
    <dgm:pt modelId="{A86B76C7-17BB-405F-9D2A-2C3D3C7D21D1}" type="sibTrans" cxnId="{988F4686-D0BF-4ADE-AB28-EEC8F3753041}">
      <dgm:prSet/>
      <dgm:spPr/>
      <dgm:t>
        <a:bodyPr/>
        <a:lstStyle/>
        <a:p>
          <a:endParaRPr lang="en-US" sz="1400"/>
        </a:p>
      </dgm:t>
    </dgm:pt>
    <dgm:pt modelId="{8C16B7C0-9F4B-472D-8951-49EE8CEB8270}" type="asst">
      <dgm:prSet phldrT="[Text]" custT="1"/>
      <dgm:spPr/>
      <dgm:t>
        <a:bodyPr/>
        <a:lstStyle/>
        <a:p>
          <a:r>
            <a:rPr lang="en-US" sz="1400" dirty="0" smtClean="0"/>
            <a:t>CIO, CISO Staff</a:t>
          </a:r>
          <a:endParaRPr lang="en-US" sz="1400" dirty="0"/>
        </a:p>
      </dgm:t>
    </dgm:pt>
    <dgm:pt modelId="{CC307057-1619-44AE-8558-776856C911C5}" type="parTrans" cxnId="{0D79FA0C-DDC4-42BF-978A-03706283DF5F}">
      <dgm:prSet/>
      <dgm:spPr/>
      <dgm:t>
        <a:bodyPr/>
        <a:lstStyle/>
        <a:p>
          <a:endParaRPr lang="en-US" sz="1400"/>
        </a:p>
      </dgm:t>
    </dgm:pt>
    <dgm:pt modelId="{B5BE0C3E-0AE9-4C40-B7D1-88334F2C04C2}" type="sibTrans" cxnId="{0D79FA0C-DDC4-42BF-978A-03706283DF5F}">
      <dgm:prSet/>
      <dgm:spPr/>
      <dgm:t>
        <a:bodyPr/>
        <a:lstStyle/>
        <a:p>
          <a:endParaRPr lang="en-US" sz="1400"/>
        </a:p>
      </dgm:t>
    </dgm:pt>
    <dgm:pt modelId="{96A595D7-2325-4B13-955C-35A48E90C9D7}">
      <dgm:prSet phldrT="[Text]" custT="1"/>
      <dgm:spPr/>
      <dgm:t>
        <a:bodyPr/>
        <a:lstStyle/>
        <a:p>
          <a:r>
            <a:rPr lang="en-US" sz="1400" dirty="0" smtClean="0"/>
            <a:t>Staff &amp; Faculty</a:t>
          </a:r>
          <a:endParaRPr lang="en-US" sz="1400" dirty="0"/>
        </a:p>
      </dgm:t>
    </dgm:pt>
    <dgm:pt modelId="{D1DE4970-4E48-4314-95F8-A284989E2BE9}" type="parTrans" cxnId="{E8A3C190-2E43-43FE-8B29-02296D376398}">
      <dgm:prSet/>
      <dgm:spPr/>
      <dgm:t>
        <a:bodyPr/>
        <a:lstStyle/>
        <a:p>
          <a:endParaRPr lang="en-US" sz="1400"/>
        </a:p>
      </dgm:t>
    </dgm:pt>
    <dgm:pt modelId="{EB25ED66-7279-4035-B25E-3ECCA270B42F}" type="sibTrans" cxnId="{E8A3C190-2E43-43FE-8B29-02296D376398}">
      <dgm:prSet/>
      <dgm:spPr/>
      <dgm:t>
        <a:bodyPr/>
        <a:lstStyle/>
        <a:p>
          <a:endParaRPr lang="en-US" sz="1400"/>
        </a:p>
      </dgm:t>
    </dgm:pt>
    <dgm:pt modelId="{E8BE2705-0CDD-4E24-B86D-B567C54C5F04}">
      <dgm:prSet phldrT="[Text]" custT="1"/>
      <dgm:spPr/>
      <dgm:t>
        <a:bodyPr/>
        <a:lstStyle/>
        <a:p>
          <a:r>
            <a:rPr lang="en-US" sz="1400" dirty="0" smtClean="0"/>
            <a:t>Registrars, Comptrollers, and Treasurers</a:t>
          </a:r>
          <a:endParaRPr lang="en-US" sz="1400" dirty="0"/>
        </a:p>
      </dgm:t>
    </dgm:pt>
    <dgm:pt modelId="{3565528B-2251-46A7-91CC-F561FC35C535}" type="parTrans" cxnId="{AB34A808-9C25-4657-8394-5A689449393B}">
      <dgm:prSet/>
      <dgm:spPr/>
      <dgm:t>
        <a:bodyPr/>
        <a:lstStyle/>
        <a:p>
          <a:endParaRPr lang="en-US" sz="1400"/>
        </a:p>
      </dgm:t>
    </dgm:pt>
    <dgm:pt modelId="{273F7504-B319-4007-8AFC-F9837BA4EDE0}" type="sibTrans" cxnId="{AB34A808-9C25-4657-8394-5A689449393B}">
      <dgm:prSet/>
      <dgm:spPr/>
      <dgm:t>
        <a:bodyPr/>
        <a:lstStyle/>
        <a:p>
          <a:endParaRPr lang="en-US" sz="1400"/>
        </a:p>
      </dgm:t>
    </dgm:pt>
    <dgm:pt modelId="{C0066C8D-F933-4FCF-9955-F56F3373A2A0}">
      <dgm:prSet phldrT="[Text]" custT="1"/>
      <dgm:spPr/>
      <dgm:t>
        <a:bodyPr/>
        <a:lstStyle/>
        <a:p>
          <a:r>
            <a:rPr lang="en-US" sz="1400" dirty="0" smtClean="0"/>
            <a:t>Financial Aid Professionals</a:t>
          </a:r>
          <a:endParaRPr lang="en-US" sz="1400" dirty="0"/>
        </a:p>
      </dgm:t>
    </dgm:pt>
    <dgm:pt modelId="{6CA9694D-49BF-4D52-819D-F78EEFC849A6}">
      <dgm:prSet phldrT="[Text]" custT="1"/>
      <dgm:spPr/>
      <dgm:t>
        <a:bodyPr/>
        <a:lstStyle/>
        <a:p>
          <a:r>
            <a:rPr lang="en-US" sz="1400" dirty="0" smtClean="0"/>
            <a:t>Financial Aid VP/Director</a:t>
          </a:r>
          <a:endParaRPr lang="en-US" sz="1400" dirty="0"/>
        </a:p>
      </dgm:t>
    </dgm:pt>
    <dgm:pt modelId="{6986CD12-3439-4C27-87A5-7244DF45B6E1}" type="sibTrans" cxnId="{D6A1F655-C7B2-487B-8A79-FB142D32E573}">
      <dgm:prSet/>
      <dgm:spPr/>
      <dgm:t>
        <a:bodyPr/>
        <a:lstStyle/>
        <a:p>
          <a:endParaRPr lang="en-US" sz="1400"/>
        </a:p>
      </dgm:t>
    </dgm:pt>
    <dgm:pt modelId="{7D72CD47-9997-4C1F-9ED6-9D309C7D0E9C}" type="parTrans" cxnId="{D6A1F655-C7B2-487B-8A79-FB142D32E573}">
      <dgm:prSet/>
      <dgm:spPr/>
      <dgm:t>
        <a:bodyPr/>
        <a:lstStyle/>
        <a:p>
          <a:endParaRPr lang="en-US" sz="1400"/>
        </a:p>
      </dgm:t>
    </dgm:pt>
    <dgm:pt modelId="{B23177BE-75AE-4D2E-BDF3-00BFD5443FBC}" type="sibTrans" cxnId="{B77C1955-622D-427B-8318-BAA3B4DC0060}">
      <dgm:prSet/>
      <dgm:spPr/>
      <dgm:t>
        <a:bodyPr/>
        <a:lstStyle/>
        <a:p>
          <a:endParaRPr lang="en-US" sz="1400"/>
        </a:p>
      </dgm:t>
    </dgm:pt>
    <dgm:pt modelId="{5DFF54D3-F768-48AC-81A0-A373FED05B2A}" type="parTrans" cxnId="{B77C1955-622D-427B-8318-BAA3B4DC0060}">
      <dgm:prSet/>
      <dgm:spPr/>
      <dgm:t>
        <a:bodyPr/>
        <a:lstStyle/>
        <a:p>
          <a:endParaRPr lang="en-US" sz="1400"/>
        </a:p>
      </dgm:t>
    </dgm:pt>
    <dgm:pt modelId="{C0AEB310-D4A8-4030-84C1-659E81A96311}">
      <dgm:prSet phldrT="[Text]" custT="1"/>
      <dgm:spPr/>
      <dgm:t>
        <a:bodyPr/>
        <a:lstStyle/>
        <a:p>
          <a:r>
            <a:rPr lang="en-US" sz="1400" dirty="0" smtClean="0"/>
            <a:t>Users</a:t>
          </a:r>
          <a:endParaRPr lang="en-US" sz="1400" dirty="0"/>
        </a:p>
      </dgm:t>
    </dgm:pt>
    <dgm:pt modelId="{E7531124-C946-416D-8E1D-F6238282974A}" type="parTrans" cxnId="{7D0AB46A-D229-4E28-A969-7EEC8E537BFC}">
      <dgm:prSet/>
      <dgm:spPr/>
      <dgm:t>
        <a:bodyPr/>
        <a:lstStyle/>
        <a:p>
          <a:endParaRPr lang="en-US" sz="1400"/>
        </a:p>
      </dgm:t>
    </dgm:pt>
    <dgm:pt modelId="{F979C940-6283-4CD5-A4D5-B046F680EDD0}" type="sibTrans" cxnId="{7D0AB46A-D229-4E28-A969-7EEC8E537BFC}">
      <dgm:prSet/>
      <dgm:spPr/>
      <dgm:t>
        <a:bodyPr/>
        <a:lstStyle/>
        <a:p>
          <a:endParaRPr lang="en-US" sz="1400"/>
        </a:p>
      </dgm:t>
    </dgm:pt>
    <dgm:pt modelId="{B976BE2D-D9E5-4F6B-A7CC-63636FB306A5}">
      <dgm:prSet phldrT="[Text]" custT="1"/>
      <dgm:spPr/>
      <dgm:t>
        <a:bodyPr/>
        <a:lstStyle/>
        <a:p>
          <a:r>
            <a:rPr lang="en-US" sz="1400" dirty="0" smtClean="0"/>
            <a:t>Students </a:t>
          </a:r>
          <a:endParaRPr lang="en-US" sz="1400" dirty="0"/>
        </a:p>
      </dgm:t>
    </dgm:pt>
    <dgm:pt modelId="{01228D13-23F1-4916-B4A1-DB602EB8CB3D}" type="parTrans" cxnId="{21442D48-8370-4ABB-913B-2295A40B82F2}">
      <dgm:prSet/>
      <dgm:spPr/>
      <dgm:t>
        <a:bodyPr/>
        <a:lstStyle/>
        <a:p>
          <a:endParaRPr lang="en-US" sz="1400"/>
        </a:p>
      </dgm:t>
    </dgm:pt>
    <dgm:pt modelId="{30AF0441-BA99-495E-ADEA-335A02162726}" type="sibTrans" cxnId="{21442D48-8370-4ABB-913B-2295A40B82F2}">
      <dgm:prSet/>
      <dgm:spPr/>
      <dgm:t>
        <a:bodyPr/>
        <a:lstStyle/>
        <a:p>
          <a:endParaRPr lang="en-US" sz="1400"/>
        </a:p>
      </dgm:t>
    </dgm:pt>
    <dgm:pt modelId="{CE36ABD4-F94B-4050-B25E-F36BBC459B1D}">
      <dgm:prSet phldrT="[Text]" custT="1"/>
      <dgm:spPr/>
      <dgm:t>
        <a:bodyPr/>
        <a:lstStyle/>
        <a:p>
          <a:r>
            <a:rPr lang="en-US" sz="1400" dirty="0" smtClean="0"/>
            <a:t>Applicants</a:t>
          </a:r>
          <a:endParaRPr lang="en-US" sz="1400" dirty="0"/>
        </a:p>
      </dgm:t>
    </dgm:pt>
    <dgm:pt modelId="{F3BE119C-4116-47DB-A5AC-3181962A8EF9}" type="parTrans" cxnId="{F638299E-4E7D-41BF-A9A6-6BA67E9B9C4D}">
      <dgm:prSet/>
      <dgm:spPr/>
      <dgm:t>
        <a:bodyPr/>
        <a:lstStyle/>
        <a:p>
          <a:endParaRPr lang="en-US" sz="1400"/>
        </a:p>
      </dgm:t>
    </dgm:pt>
    <dgm:pt modelId="{516918FE-BBE0-48CE-8CB1-C372210CDFD7}" type="sibTrans" cxnId="{F638299E-4E7D-41BF-A9A6-6BA67E9B9C4D}">
      <dgm:prSet/>
      <dgm:spPr/>
      <dgm:t>
        <a:bodyPr/>
        <a:lstStyle/>
        <a:p>
          <a:endParaRPr lang="en-US" sz="1400"/>
        </a:p>
      </dgm:t>
    </dgm:pt>
    <dgm:pt modelId="{7F414596-7704-4830-99D2-35A8C97F1B5C}">
      <dgm:prSet phldrT="[Text]" custT="1"/>
      <dgm:spPr/>
      <dgm:t>
        <a:bodyPr/>
        <a:lstStyle/>
        <a:p>
          <a:r>
            <a:rPr lang="en-US" sz="1400" dirty="0" smtClean="0"/>
            <a:t>Parents</a:t>
          </a:r>
          <a:endParaRPr lang="en-US" sz="1400" dirty="0"/>
        </a:p>
      </dgm:t>
    </dgm:pt>
    <dgm:pt modelId="{A8DE3E85-0C02-4FFF-8F99-0E088ADB5990}" type="parTrans" cxnId="{D43402D1-7B55-4342-97FB-D60898A35A0F}">
      <dgm:prSet/>
      <dgm:spPr/>
      <dgm:t>
        <a:bodyPr/>
        <a:lstStyle/>
        <a:p>
          <a:endParaRPr lang="en-US"/>
        </a:p>
      </dgm:t>
    </dgm:pt>
    <dgm:pt modelId="{FA61FE9E-46DB-40AC-8112-AF4C093529A7}" type="sibTrans" cxnId="{D43402D1-7B55-4342-97FB-D60898A35A0F}">
      <dgm:prSet/>
      <dgm:spPr/>
      <dgm:t>
        <a:bodyPr/>
        <a:lstStyle/>
        <a:p>
          <a:endParaRPr lang="en-US"/>
        </a:p>
      </dgm:t>
    </dgm:pt>
    <dgm:pt modelId="{E097A8CE-4CAE-40A9-973B-7EDAEB701208}" type="pres">
      <dgm:prSet presAssocID="{F29A4B9F-3F08-4252-B52C-749602A6525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AF3779-B7F5-484B-80A8-A5B8DB771769}" type="pres">
      <dgm:prSet presAssocID="{C303DFFF-642C-48BA-8B11-9D8AA42022A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C122AB8-3E3B-4C27-B1E9-F048B0CB8651}" type="pres">
      <dgm:prSet presAssocID="{C303DFFF-642C-48BA-8B11-9D8AA42022AF}" presName="rootComposite1" presStyleCnt="0"/>
      <dgm:spPr/>
      <dgm:t>
        <a:bodyPr/>
        <a:lstStyle/>
        <a:p>
          <a:endParaRPr lang="en-US"/>
        </a:p>
      </dgm:t>
    </dgm:pt>
    <dgm:pt modelId="{483C2D9C-0829-4CD5-AFD6-218B5908D85E}" type="pres">
      <dgm:prSet presAssocID="{C303DFFF-642C-48BA-8B11-9D8AA42022AF}" presName="rootText1" presStyleLbl="alignAcc1" presStyleIdx="0" presStyleCnt="0" custScaleX="187863" custScaleY="141714" custLinFactNeighborX="-2576" custLinFactNeighborY="-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7C16F0-3D50-4B08-A511-E72832815EFC}" type="pres">
      <dgm:prSet presAssocID="{C303DFFF-642C-48BA-8B11-9D8AA42022AF}" presName="topArc1" presStyleLbl="parChTrans1D1" presStyleIdx="0" presStyleCnt="20"/>
      <dgm:spPr/>
      <dgm:t>
        <a:bodyPr/>
        <a:lstStyle/>
        <a:p>
          <a:endParaRPr lang="en-US"/>
        </a:p>
      </dgm:t>
    </dgm:pt>
    <dgm:pt modelId="{538BF599-BDF7-4304-9979-5052548D3D85}" type="pres">
      <dgm:prSet presAssocID="{C303DFFF-642C-48BA-8B11-9D8AA42022AF}" presName="bottomArc1" presStyleLbl="parChTrans1D1" presStyleIdx="1" presStyleCnt="20"/>
      <dgm:spPr/>
      <dgm:t>
        <a:bodyPr/>
        <a:lstStyle/>
        <a:p>
          <a:endParaRPr lang="en-US"/>
        </a:p>
      </dgm:t>
    </dgm:pt>
    <dgm:pt modelId="{65425352-A361-496F-9B4E-17CF5CD5CB00}" type="pres">
      <dgm:prSet presAssocID="{C303DFFF-642C-48BA-8B11-9D8AA42022AF}" presName="topConnNode1" presStyleLbl="node1" presStyleIdx="0" presStyleCnt="0"/>
      <dgm:spPr/>
      <dgm:t>
        <a:bodyPr/>
        <a:lstStyle/>
        <a:p>
          <a:endParaRPr lang="en-US"/>
        </a:p>
      </dgm:t>
    </dgm:pt>
    <dgm:pt modelId="{4E8BE8B6-A8C8-4D01-867E-503575D40325}" type="pres">
      <dgm:prSet presAssocID="{C303DFFF-642C-48BA-8B11-9D8AA42022AF}" presName="hierChild2" presStyleCnt="0"/>
      <dgm:spPr/>
      <dgm:t>
        <a:bodyPr/>
        <a:lstStyle/>
        <a:p>
          <a:endParaRPr lang="en-US"/>
        </a:p>
      </dgm:t>
    </dgm:pt>
    <dgm:pt modelId="{56276B32-2F4E-4B44-992D-230AFE2C8975}" type="pres">
      <dgm:prSet presAssocID="{3565528B-2251-46A7-91CC-F561FC35C535}" presName="Name28" presStyleLbl="parChTrans1D2" presStyleIdx="0" presStyleCnt="4"/>
      <dgm:spPr/>
      <dgm:t>
        <a:bodyPr/>
        <a:lstStyle/>
        <a:p>
          <a:endParaRPr lang="en-US"/>
        </a:p>
      </dgm:t>
    </dgm:pt>
    <dgm:pt modelId="{43D086E9-43FB-4082-972D-FFC02FB6BDE1}" type="pres">
      <dgm:prSet presAssocID="{E8BE2705-0CDD-4E24-B86D-B567C54C5F0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2E0DAE2-B8FE-4D95-9163-A11D8CADA4F2}" type="pres">
      <dgm:prSet presAssocID="{E8BE2705-0CDD-4E24-B86D-B567C54C5F04}" presName="rootComposite2" presStyleCnt="0"/>
      <dgm:spPr/>
      <dgm:t>
        <a:bodyPr/>
        <a:lstStyle/>
        <a:p>
          <a:endParaRPr lang="en-US"/>
        </a:p>
      </dgm:t>
    </dgm:pt>
    <dgm:pt modelId="{E40501B8-2648-4311-BF62-638226A1FCDD}" type="pres">
      <dgm:prSet presAssocID="{E8BE2705-0CDD-4E24-B86D-B567C54C5F04}" presName="rootText2" presStyleLbl="alignAcc1" presStyleIdx="0" presStyleCnt="0" custScaleX="211674" custScaleY="1892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78185C-E595-4E38-8A19-DD31B41EB795}" type="pres">
      <dgm:prSet presAssocID="{E8BE2705-0CDD-4E24-B86D-B567C54C5F04}" presName="topArc2" presStyleLbl="parChTrans1D1" presStyleIdx="2" presStyleCnt="20"/>
      <dgm:spPr/>
      <dgm:t>
        <a:bodyPr/>
        <a:lstStyle/>
        <a:p>
          <a:endParaRPr lang="en-US"/>
        </a:p>
      </dgm:t>
    </dgm:pt>
    <dgm:pt modelId="{B9017971-C6F0-4737-948C-82638FE39040}" type="pres">
      <dgm:prSet presAssocID="{E8BE2705-0CDD-4E24-B86D-B567C54C5F04}" presName="bottomArc2" presStyleLbl="parChTrans1D1" presStyleIdx="3" presStyleCnt="20"/>
      <dgm:spPr/>
      <dgm:t>
        <a:bodyPr/>
        <a:lstStyle/>
        <a:p>
          <a:endParaRPr lang="en-US"/>
        </a:p>
      </dgm:t>
    </dgm:pt>
    <dgm:pt modelId="{875A24EE-05EB-4309-8CA1-EDB80A020DB0}" type="pres">
      <dgm:prSet presAssocID="{E8BE2705-0CDD-4E24-B86D-B567C54C5F04}" presName="topConnNode2" presStyleLbl="node2" presStyleIdx="0" presStyleCnt="0"/>
      <dgm:spPr/>
      <dgm:t>
        <a:bodyPr/>
        <a:lstStyle/>
        <a:p>
          <a:endParaRPr lang="en-US"/>
        </a:p>
      </dgm:t>
    </dgm:pt>
    <dgm:pt modelId="{DBF52824-E33A-4C54-A133-4FEC8ADAB821}" type="pres">
      <dgm:prSet presAssocID="{E8BE2705-0CDD-4E24-B86D-B567C54C5F04}" presName="hierChild4" presStyleCnt="0"/>
      <dgm:spPr/>
      <dgm:t>
        <a:bodyPr/>
        <a:lstStyle/>
        <a:p>
          <a:endParaRPr lang="en-US"/>
        </a:p>
      </dgm:t>
    </dgm:pt>
    <dgm:pt modelId="{DB8FE27A-3340-4F73-ABEF-FA66F979D26B}" type="pres">
      <dgm:prSet presAssocID="{E8BE2705-0CDD-4E24-B86D-B567C54C5F04}" presName="hierChild5" presStyleCnt="0"/>
      <dgm:spPr/>
      <dgm:t>
        <a:bodyPr/>
        <a:lstStyle/>
        <a:p>
          <a:endParaRPr lang="en-US"/>
        </a:p>
      </dgm:t>
    </dgm:pt>
    <dgm:pt modelId="{69CE973B-424B-4E00-9CA4-CAF4B483E8C7}" type="pres">
      <dgm:prSet presAssocID="{7D72CD47-9997-4C1F-9ED6-9D309C7D0E9C}" presName="Name28" presStyleLbl="parChTrans1D2" presStyleIdx="1" presStyleCnt="4"/>
      <dgm:spPr/>
      <dgm:t>
        <a:bodyPr/>
        <a:lstStyle/>
        <a:p>
          <a:endParaRPr lang="en-US"/>
        </a:p>
      </dgm:t>
    </dgm:pt>
    <dgm:pt modelId="{92361733-F354-4F5D-946B-074ACA4F0B6B}" type="pres">
      <dgm:prSet presAssocID="{6CA9694D-49BF-4D52-819D-F78EEFC849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D2615E7-708B-4C0B-A48D-9B925883D8A3}" type="pres">
      <dgm:prSet presAssocID="{6CA9694D-49BF-4D52-819D-F78EEFC849A6}" presName="rootComposite2" presStyleCnt="0"/>
      <dgm:spPr/>
      <dgm:t>
        <a:bodyPr/>
        <a:lstStyle/>
        <a:p>
          <a:endParaRPr lang="en-US"/>
        </a:p>
      </dgm:t>
    </dgm:pt>
    <dgm:pt modelId="{C6D375CB-ED93-4CCF-A004-2CE55FF17DC0}" type="pres">
      <dgm:prSet presAssocID="{6CA9694D-49BF-4D52-819D-F78EEFC849A6}" presName="rootText2" presStyleLbl="alignAcc1" presStyleIdx="0" presStyleCnt="0" custScaleX="162435" custScaleY="149893" custLinFactY="-8285" custLinFactNeighborX="-257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C24C09-41CD-4EE1-B657-8203F74F708C}" type="pres">
      <dgm:prSet presAssocID="{6CA9694D-49BF-4D52-819D-F78EEFC849A6}" presName="topArc2" presStyleLbl="parChTrans1D1" presStyleIdx="4" presStyleCnt="20"/>
      <dgm:spPr/>
      <dgm:t>
        <a:bodyPr/>
        <a:lstStyle/>
        <a:p>
          <a:endParaRPr lang="en-US"/>
        </a:p>
      </dgm:t>
    </dgm:pt>
    <dgm:pt modelId="{0E59C54F-DB83-4999-B403-36F66A6640AE}" type="pres">
      <dgm:prSet presAssocID="{6CA9694D-49BF-4D52-819D-F78EEFC849A6}" presName="bottomArc2" presStyleLbl="parChTrans1D1" presStyleIdx="5" presStyleCnt="20"/>
      <dgm:spPr/>
      <dgm:t>
        <a:bodyPr/>
        <a:lstStyle/>
        <a:p>
          <a:endParaRPr lang="en-US"/>
        </a:p>
      </dgm:t>
    </dgm:pt>
    <dgm:pt modelId="{4FACD4FE-0633-4F62-9535-779BEA3BF678}" type="pres">
      <dgm:prSet presAssocID="{6CA9694D-49BF-4D52-819D-F78EEFC849A6}" presName="topConnNode2" presStyleLbl="node2" presStyleIdx="0" presStyleCnt="0"/>
      <dgm:spPr/>
      <dgm:t>
        <a:bodyPr/>
        <a:lstStyle/>
        <a:p>
          <a:endParaRPr lang="en-US"/>
        </a:p>
      </dgm:t>
    </dgm:pt>
    <dgm:pt modelId="{8F39756B-F501-4C57-AE87-3D6C6A5211E2}" type="pres">
      <dgm:prSet presAssocID="{6CA9694D-49BF-4D52-819D-F78EEFC849A6}" presName="hierChild4" presStyleCnt="0"/>
      <dgm:spPr/>
      <dgm:t>
        <a:bodyPr/>
        <a:lstStyle/>
        <a:p>
          <a:endParaRPr lang="en-US"/>
        </a:p>
      </dgm:t>
    </dgm:pt>
    <dgm:pt modelId="{82C75C6D-6CED-4785-8CB2-07E585547BEC}" type="pres">
      <dgm:prSet presAssocID="{5DFF54D3-F768-48AC-81A0-A373FED05B2A}" presName="Name28" presStyleLbl="parChTrans1D3" presStyleIdx="0" presStyleCnt="5"/>
      <dgm:spPr/>
      <dgm:t>
        <a:bodyPr/>
        <a:lstStyle/>
        <a:p>
          <a:endParaRPr lang="en-US"/>
        </a:p>
      </dgm:t>
    </dgm:pt>
    <dgm:pt modelId="{49C7D2A4-58A0-44E2-B686-D26C99D633CC}" type="pres">
      <dgm:prSet presAssocID="{C0066C8D-F933-4FCF-9955-F56F3373A2A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DC63EB8-149B-4116-B5A8-8E16762014DE}" type="pres">
      <dgm:prSet presAssocID="{C0066C8D-F933-4FCF-9955-F56F3373A2A0}" presName="rootComposite2" presStyleCnt="0"/>
      <dgm:spPr/>
      <dgm:t>
        <a:bodyPr/>
        <a:lstStyle/>
        <a:p>
          <a:endParaRPr lang="en-US"/>
        </a:p>
      </dgm:t>
    </dgm:pt>
    <dgm:pt modelId="{897A7ED2-8534-44DC-9863-E1BC419F35E1}" type="pres">
      <dgm:prSet presAssocID="{C0066C8D-F933-4FCF-9955-F56F3373A2A0}" presName="rootText2" presStyleLbl="alignAcc1" presStyleIdx="0" presStyleCnt="0" custScaleX="92047" custLinFactY="8905" custLinFactNeighborX="-1234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7FD16-C685-4C94-9C2B-A8E7F9253437}" type="pres">
      <dgm:prSet presAssocID="{C0066C8D-F933-4FCF-9955-F56F3373A2A0}" presName="topArc2" presStyleLbl="parChTrans1D1" presStyleIdx="6" presStyleCnt="20"/>
      <dgm:spPr/>
      <dgm:t>
        <a:bodyPr/>
        <a:lstStyle/>
        <a:p>
          <a:endParaRPr lang="en-US"/>
        </a:p>
      </dgm:t>
    </dgm:pt>
    <dgm:pt modelId="{356B50D5-29F7-4A57-BB14-8612E28FA580}" type="pres">
      <dgm:prSet presAssocID="{C0066C8D-F933-4FCF-9955-F56F3373A2A0}" presName="bottomArc2" presStyleLbl="parChTrans1D1" presStyleIdx="7" presStyleCnt="20"/>
      <dgm:spPr/>
      <dgm:t>
        <a:bodyPr/>
        <a:lstStyle/>
        <a:p>
          <a:endParaRPr lang="en-US"/>
        </a:p>
      </dgm:t>
    </dgm:pt>
    <dgm:pt modelId="{F9F27AD1-CFD1-4AC9-B3E1-309858D14724}" type="pres">
      <dgm:prSet presAssocID="{C0066C8D-F933-4FCF-9955-F56F3373A2A0}" presName="topConnNode2" presStyleLbl="node3" presStyleIdx="0" presStyleCnt="0"/>
      <dgm:spPr/>
      <dgm:t>
        <a:bodyPr/>
        <a:lstStyle/>
        <a:p>
          <a:endParaRPr lang="en-US"/>
        </a:p>
      </dgm:t>
    </dgm:pt>
    <dgm:pt modelId="{8651DF89-9464-4EF1-B953-DCA5D5BDB1E1}" type="pres">
      <dgm:prSet presAssocID="{C0066C8D-F933-4FCF-9955-F56F3373A2A0}" presName="hierChild4" presStyleCnt="0"/>
      <dgm:spPr/>
      <dgm:t>
        <a:bodyPr/>
        <a:lstStyle/>
        <a:p>
          <a:endParaRPr lang="en-US"/>
        </a:p>
      </dgm:t>
    </dgm:pt>
    <dgm:pt modelId="{BE6CB0DF-9672-40A9-8444-8B8E8F627435}" type="pres">
      <dgm:prSet presAssocID="{C0066C8D-F933-4FCF-9955-F56F3373A2A0}" presName="hierChild5" presStyleCnt="0"/>
      <dgm:spPr/>
      <dgm:t>
        <a:bodyPr/>
        <a:lstStyle/>
        <a:p>
          <a:endParaRPr lang="en-US"/>
        </a:p>
      </dgm:t>
    </dgm:pt>
    <dgm:pt modelId="{A7F4F7A2-CC66-4EC6-A750-1FEB91B47943}" type="pres">
      <dgm:prSet presAssocID="{A8DE3E85-0C02-4FFF-8F99-0E088ADB5990}" presName="Name28" presStyleLbl="parChTrans1D3" presStyleIdx="1" presStyleCnt="5"/>
      <dgm:spPr/>
      <dgm:t>
        <a:bodyPr/>
        <a:lstStyle/>
        <a:p>
          <a:endParaRPr lang="en-US"/>
        </a:p>
      </dgm:t>
    </dgm:pt>
    <dgm:pt modelId="{CABC579B-F738-498A-B060-FAB09C363120}" type="pres">
      <dgm:prSet presAssocID="{7F414596-7704-4830-99D2-35A8C97F1B5C}" presName="hierRoot2" presStyleCnt="0">
        <dgm:presLayoutVars>
          <dgm:hierBranch val="init"/>
        </dgm:presLayoutVars>
      </dgm:prSet>
      <dgm:spPr/>
    </dgm:pt>
    <dgm:pt modelId="{3745B7DD-4336-4FFB-A6F8-0C624B2DDE1B}" type="pres">
      <dgm:prSet presAssocID="{7F414596-7704-4830-99D2-35A8C97F1B5C}" presName="rootComposite2" presStyleCnt="0"/>
      <dgm:spPr/>
    </dgm:pt>
    <dgm:pt modelId="{844EACE8-6F0E-46EA-B3A0-62C8A84139CF}" type="pres">
      <dgm:prSet presAssocID="{7F414596-7704-4830-99D2-35A8C97F1B5C}" presName="rootText2" presStyleLbl="alignAcc1" presStyleIdx="0" presStyleCnt="0" custScaleY="97845" custLinFactX="-83635" custLinFactY="-14351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654CC2-6E40-4837-96E5-5FCCC991FAD8}" type="pres">
      <dgm:prSet presAssocID="{7F414596-7704-4830-99D2-35A8C97F1B5C}" presName="topArc2" presStyleLbl="parChTrans1D1" presStyleIdx="8" presStyleCnt="20"/>
      <dgm:spPr/>
    </dgm:pt>
    <dgm:pt modelId="{47A1A7D7-14AF-4F7B-BF54-F1549D6DC61F}" type="pres">
      <dgm:prSet presAssocID="{7F414596-7704-4830-99D2-35A8C97F1B5C}" presName="bottomArc2" presStyleLbl="parChTrans1D1" presStyleIdx="9" presStyleCnt="20"/>
      <dgm:spPr/>
    </dgm:pt>
    <dgm:pt modelId="{29A3EB17-8BED-45B4-A1E4-6FE4376DB414}" type="pres">
      <dgm:prSet presAssocID="{7F414596-7704-4830-99D2-35A8C97F1B5C}" presName="topConnNode2" presStyleLbl="node3" presStyleIdx="0" presStyleCnt="0"/>
      <dgm:spPr/>
      <dgm:t>
        <a:bodyPr/>
        <a:lstStyle/>
        <a:p>
          <a:endParaRPr lang="en-US"/>
        </a:p>
      </dgm:t>
    </dgm:pt>
    <dgm:pt modelId="{3C47D30E-0EDF-42BC-9DF5-09CF151DAE78}" type="pres">
      <dgm:prSet presAssocID="{7F414596-7704-4830-99D2-35A8C97F1B5C}" presName="hierChild4" presStyleCnt="0"/>
      <dgm:spPr/>
    </dgm:pt>
    <dgm:pt modelId="{7872F91A-F903-4B44-AF07-28AC29674228}" type="pres">
      <dgm:prSet presAssocID="{7F414596-7704-4830-99D2-35A8C97F1B5C}" presName="hierChild5" presStyleCnt="0"/>
      <dgm:spPr/>
    </dgm:pt>
    <dgm:pt modelId="{5578C6C3-4C19-4E2F-A44E-82B08B01F244}" type="pres">
      <dgm:prSet presAssocID="{6CA9694D-49BF-4D52-819D-F78EEFC849A6}" presName="hierChild5" presStyleCnt="0"/>
      <dgm:spPr/>
      <dgm:t>
        <a:bodyPr/>
        <a:lstStyle/>
        <a:p>
          <a:endParaRPr lang="en-US"/>
        </a:p>
      </dgm:t>
    </dgm:pt>
    <dgm:pt modelId="{23D7ACB7-B1B9-4C76-A4F4-CCA0DE75D1C3}" type="pres">
      <dgm:prSet presAssocID="{D1DE4970-4E48-4314-95F8-A284989E2BE9}" presName="Name28" presStyleLbl="parChTrans1D2" presStyleIdx="2" presStyleCnt="4"/>
      <dgm:spPr/>
      <dgm:t>
        <a:bodyPr/>
        <a:lstStyle/>
        <a:p>
          <a:endParaRPr lang="en-US"/>
        </a:p>
      </dgm:t>
    </dgm:pt>
    <dgm:pt modelId="{ED7FC723-339D-47BC-94EA-6AEAC10852D3}" type="pres">
      <dgm:prSet presAssocID="{96A595D7-2325-4B13-955C-35A48E90C9D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30B948-9DB0-4B3A-996A-0908228DF2C8}" type="pres">
      <dgm:prSet presAssocID="{96A595D7-2325-4B13-955C-35A48E90C9D7}" presName="rootComposite2" presStyleCnt="0"/>
      <dgm:spPr/>
      <dgm:t>
        <a:bodyPr/>
        <a:lstStyle/>
        <a:p>
          <a:endParaRPr lang="en-US"/>
        </a:p>
      </dgm:t>
    </dgm:pt>
    <dgm:pt modelId="{C8F21384-B589-47EC-B384-DAFE20EC0567}" type="pres">
      <dgm:prSet presAssocID="{96A595D7-2325-4B13-955C-35A48E90C9D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852DC1-1769-492A-A8B1-5C6F0A02FC7F}" type="pres">
      <dgm:prSet presAssocID="{96A595D7-2325-4B13-955C-35A48E90C9D7}" presName="topArc2" presStyleLbl="parChTrans1D1" presStyleIdx="10" presStyleCnt="20"/>
      <dgm:spPr/>
      <dgm:t>
        <a:bodyPr/>
        <a:lstStyle/>
        <a:p>
          <a:endParaRPr lang="en-US"/>
        </a:p>
      </dgm:t>
    </dgm:pt>
    <dgm:pt modelId="{FD45F03B-93E1-4F8F-B0F2-EBAB256A531D}" type="pres">
      <dgm:prSet presAssocID="{96A595D7-2325-4B13-955C-35A48E90C9D7}" presName="bottomArc2" presStyleLbl="parChTrans1D1" presStyleIdx="11" presStyleCnt="20"/>
      <dgm:spPr/>
      <dgm:t>
        <a:bodyPr/>
        <a:lstStyle/>
        <a:p>
          <a:endParaRPr lang="en-US"/>
        </a:p>
      </dgm:t>
    </dgm:pt>
    <dgm:pt modelId="{748B07B2-BB7A-4DA4-A0B0-7D1D5E648880}" type="pres">
      <dgm:prSet presAssocID="{96A595D7-2325-4B13-955C-35A48E90C9D7}" presName="topConnNode2" presStyleLbl="node2" presStyleIdx="0" presStyleCnt="0"/>
      <dgm:spPr/>
      <dgm:t>
        <a:bodyPr/>
        <a:lstStyle/>
        <a:p>
          <a:endParaRPr lang="en-US"/>
        </a:p>
      </dgm:t>
    </dgm:pt>
    <dgm:pt modelId="{F67D48AD-C8A6-405D-AA91-A0F7E88E9FC5}" type="pres">
      <dgm:prSet presAssocID="{96A595D7-2325-4B13-955C-35A48E90C9D7}" presName="hierChild4" presStyleCnt="0"/>
      <dgm:spPr/>
      <dgm:t>
        <a:bodyPr/>
        <a:lstStyle/>
        <a:p>
          <a:endParaRPr lang="en-US"/>
        </a:p>
      </dgm:t>
    </dgm:pt>
    <dgm:pt modelId="{D6BDAD78-B6DD-477A-BE83-6B16741F2EC4}" type="pres">
      <dgm:prSet presAssocID="{E7531124-C946-416D-8E1D-F6238282974A}" presName="Name28" presStyleLbl="parChTrans1D3" presStyleIdx="2" presStyleCnt="5"/>
      <dgm:spPr/>
      <dgm:t>
        <a:bodyPr/>
        <a:lstStyle/>
        <a:p>
          <a:endParaRPr lang="en-US"/>
        </a:p>
      </dgm:t>
    </dgm:pt>
    <dgm:pt modelId="{DF982C99-C25A-4356-A682-377A14E0898E}" type="pres">
      <dgm:prSet presAssocID="{C0AEB310-D4A8-4030-84C1-659E81A96311}" presName="hierRoot2" presStyleCnt="0">
        <dgm:presLayoutVars>
          <dgm:hierBranch val="init"/>
        </dgm:presLayoutVars>
      </dgm:prSet>
      <dgm:spPr/>
    </dgm:pt>
    <dgm:pt modelId="{5BC6D673-4640-4881-B752-B6450162FD5A}" type="pres">
      <dgm:prSet presAssocID="{C0AEB310-D4A8-4030-84C1-659E81A96311}" presName="rootComposite2" presStyleCnt="0"/>
      <dgm:spPr/>
    </dgm:pt>
    <dgm:pt modelId="{EBF18387-EC85-4D27-9FDD-AEE9B5346E46}" type="pres">
      <dgm:prSet presAssocID="{C0AEB310-D4A8-4030-84C1-659E81A9631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14BBF0-DE30-4BC2-9C8B-EE4A96DF7F45}" type="pres">
      <dgm:prSet presAssocID="{C0AEB310-D4A8-4030-84C1-659E81A96311}" presName="topArc2" presStyleLbl="parChTrans1D1" presStyleIdx="12" presStyleCnt="20"/>
      <dgm:spPr/>
    </dgm:pt>
    <dgm:pt modelId="{D7AF012A-E429-4370-890E-493C2E92FCF2}" type="pres">
      <dgm:prSet presAssocID="{C0AEB310-D4A8-4030-84C1-659E81A96311}" presName="bottomArc2" presStyleLbl="parChTrans1D1" presStyleIdx="13" presStyleCnt="20"/>
      <dgm:spPr/>
    </dgm:pt>
    <dgm:pt modelId="{787EA890-5588-45F5-B4D7-D323EA7EC774}" type="pres">
      <dgm:prSet presAssocID="{C0AEB310-D4A8-4030-84C1-659E81A96311}" presName="topConnNode2" presStyleLbl="node3" presStyleIdx="0" presStyleCnt="0"/>
      <dgm:spPr/>
      <dgm:t>
        <a:bodyPr/>
        <a:lstStyle/>
        <a:p>
          <a:endParaRPr lang="en-US"/>
        </a:p>
      </dgm:t>
    </dgm:pt>
    <dgm:pt modelId="{FA8DC1CC-CC13-4451-AD63-3B1B969CD6D7}" type="pres">
      <dgm:prSet presAssocID="{C0AEB310-D4A8-4030-84C1-659E81A96311}" presName="hierChild4" presStyleCnt="0"/>
      <dgm:spPr/>
    </dgm:pt>
    <dgm:pt modelId="{212BE035-853E-4DE1-BA41-892B531AED33}" type="pres">
      <dgm:prSet presAssocID="{C0AEB310-D4A8-4030-84C1-659E81A96311}" presName="hierChild5" presStyleCnt="0"/>
      <dgm:spPr/>
    </dgm:pt>
    <dgm:pt modelId="{32AC23A4-D56F-4C27-B7CE-EEB3DEC2BF9E}" type="pres">
      <dgm:prSet presAssocID="{01228D13-23F1-4916-B4A1-DB602EB8CB3D}" presName="Name28" presStyleLbl="parChTrans1D3" presStyleIdx="3" presStyleCnt="5"/>
      <dgm:spPr/>
      <dgm:t>
        <a:bodyPr/>
        <a:lstStyle/>
        <a:p>
          <a:endParaRPr lang="en-US"/>
        </a:p>
      </dgm:t>
    </dgm:pt>
    <dgm:pt modelId="{E29246B9-563E-42E3-ABA9-10C5DAE9997C}" type="pres">
      <dgm:prSet presAssocID="{B976BE2D-D9E5-4F6B-A7CC-63636FB306A5}" presName="hierRoot2" presStyleCnt="0">
        <dgm:presLayoutVars>
          <dgm:hierBranch val="init"/>
        </dgm:presLayoutVars>
      </dgm:prSet>
      <dgm:spPr/>
    </dgm:pt>
    <dgm:pt modelId="{D19F3A0E-28BA-47EE-AECA-C90D29609DFE}" type="pres">
      <dgm:prSet presAssocID="{B976BE2D-D9E5-4F6B-A7CC-63636FB306A5}" presName="rootComposite2" presStyleCnt="0"/>
      <dgm:spPr/>
    </dgm:pt>
    <dgm:pt modelId="{EEDCE1BA-125F-4588-97EA-17B2764ABBB4}" type="pres">
      <dgm:prSet presAssocID="{B976BE2D-D9E5-4F6B-A7CC-63636FB306A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16D56A-4CD9-48A9-94FB-92B482B507B7}" type="pres">
      <dgm:prSet presAssocID="{B976BE2D-D9E5-4F6B-A7CC-63636FB306A5}" presName="topArc2" presStyleLbl="parChTrans1D1" presStyleIdx="14" presStyleCnt="20"/>
      <dgm:spPr/>
    </dgm:pt>
    <dgm:pt modelId="{8C19984C-3C6E-4A8F-BA43-D45B1EED1D32}" type="pres">
      <dgm:prSet presAssocID="{B976BE2D-D9E5-4F6B-A7CC-63636FB306A5}" presName="bottomArc2" presStyleLbl="parChTrans1D1" presStyleIdx="15" presStyleCnt="20"/>
      <dgm:spPr/>
    </dgm:pt>
    <dgm:pt modelId="{C9DFD2C7-D866-4DBF-A48A-F13B044AC6D3}" type="pres">
      <dgm:prSet presAssocID="{B976BE2D-D9E5-4F6B-A7CC-63636FB306A5}" presName="topConnNode2" presStyleLbl="node3" presStyleIdx="0" presStyleCnt="0"/>
      <dgm:spPr/>
      <dgm:t>
        <a:bodyPr/>
        <a:lstStyle/>
        <a:p>
          <a:endParaRPr lang="en-US"/>
        </a:p>
      </dgm:t>
    </dgm:pt>
    <dgm:pt modelId="{EBF5DB73-A47F-4372-A0F5-84398E8B7592}" type="pres">
      <dgm:prSet presAssocID="{B976BE2D-D9E5-4F6B-A7CC-63636FB306A5}" presName="hierChild4" presStyleCnt="0"/>
      <dgm:spPr/>
    </dgm:pt>
    <dgm:pt modelId="{74C2D102-D7D1-4F2C-9104-3AC83AFE3E2C}" type="pres">
      <dgm:prSet presAssocID="{B976BE2D-D9E5-4F6B-A7CC-63636FB306A5}" presName="hierChild5" presStyleCnt="0"/>
      <dgm:spPr/>
    </dgm:pt>
    <dgm:pt modelId="{3EEF2098-3B20-4F1D-9129-6FE15D7014F1}" type="pres">
      <dgm:prSet presAssocID="{F3BE119C-4116-47DB-A5AC-3181962A8EF9}" presName="Name28" presStyleLbl="parChTrans1D3" presStyleIdx="4" presStyleCnt="5"/>
      <dgm:spPr/>
      <dgm:t>
        <a:bodyPr/>
        <a:lstStyle/>
        <a:p>
          <a:endParaRPr lang="en-US"/>
        </a:p>
      </dgm:t>
    </dgm:pt>
    <dgm:pt modelId="{99B4B1AA-4FB4-49C4-816A-15D68D33B43F}" type="pres">
      <dgm:prSet presAssocID="{CE36ABD4-F94B-4050-B25E-F36BBC459B1D}" presName="hierRoot2" presStyleCnt="0">
        <dgm:presLayoutVars>
          <dgm:hierBranch val="init"/>
        </dgm:presLayoutVars>
      </dgm:prSet>
      <dgm:spPr/>
    </dgm:pt>
    <dgm:pt modelId="{7ADEF6C4-8159-4249-B280-0FF129B010C9}" type="pres">
      <dgm:prSet presAssocID="{CE36ABD4-F94B-4050-B25E-F36BBC459B1D}" presName="rootComposite2" presStyleCnt="0"/>
      <dgm:spPr/>
    </dgm:pt>
    <dgm:pt modelId="{2731DEEF-1D0C-42B6-AA9B-1FBD99ACFA36}" type="pres">
      <dgm:prSet presAssocID="{CE36ABD4-F94B-4050-B25E-F36BBC459B1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3D7FC-EDEA-46C8-8EEB-A125511A9C8C}" type="pres">
      <dgm:prSet presAssocID="{CE36ABD4-F94B-4050-B25E-F36BBC459B1D}" presName="topArc2" presStyleLbl="parChTrans1D1" presStyleIdx="16" presStyleCnt="20"/>
      <dgm:spPr/>
    </dgm:pt>
    <dgm:pt modelId="{3AB45835-7AD8-4D74-B5F3-405CEF51C162}" type="pres">
      <dgm:prSet presAssocID="{CE36ABD4-F94B-4050-B25E-F36BBC459B1D}" presName="bottomArc2" presStyleLbl="parChTrans1D1" presStyleIdx="17" presStyleCnt="20"/>
      <dgm:spPr/>
    </dgm:pt>
    <dgm:pt modelId="{36EA935A-7874-4A16-A813-E1FBD844A481}" type="pres">
      <dgm:prSet presAssocID="{CE36ABD4-F94B-4050-B25E-F36BBC459B1D}" presName="topConnNode2" presStyleLbl="node3" presStyleIdx="0" presStyleCnt="0"/>
      <dgm:spPr/>
      <dgm:t>
        <a:bodyPr/>
        <a:lstStyle/>
        <a:p>
          <a:endParaRPr lang="en-US"/>
        </a:p>
      </dgm:t>
    </dgm:pt>
    <dgm:pt modelId="{7793A079-1C74-48E0-9DB1-18AFF1A398CC}" type="pres">
      <dgm:prSet presAssocID="{CE36ABD4-F94B-4050-B25E-F36BBC459B1D}" presName="hierChild4" presStyleCnt="0"/>
      <dgm:spPr/>
    </dgm:pt>
    <dgm:pt modelId="{377C5165-2E4A-49F4-B5EF-CDE6E9263DB8}" type="pres">
      <dgm:prSet presAssocID="{CE36ABD4-F94B-4050-B25E-F36BBC459B1D}" presName="hierChild5" presStyleCnt="0"/>
      <dgm:spPr/>
    </dgm:pt>
    <dgm:pt modelId="{C3565538-1B77-45D5-A94C-A2D47C5EC60A}" type="pres">
      <dgm:prSet presAssocID="{96A595D7-2325-4B13-955C-35A48E90C9D7}" presName="hierChild5" presStyleCnt="0"/>
      <dgm:spPr/>
      <dgm:t>
        <a:bodyPr/>
        <a:lstStyle/>
        <a:p>
          <a:endParaRPr lang="en-US"/>
        </a:p>
      </dgm:t>
    </dgm:pt>
    <dgm:pt modelId="{ED07269D-57BC-4F0A-81AD-89D1D7B3622C}" type="pres">
      <dgm:prSet presAssocID="{C303DFFF-642C-48BA-8B11-9D8AA42022AF}" presName="hierChild3" presStyleCnt="0"/>
      <dgm:spPr/>
      <dgm:t>
        <a:bodyPr/>
        <a:lstStyle/>
        <a:p>
          <a:endParaRPr lang="en-US"/>
        </a:p>
      </dgm:t>
    </dgm:pt>
    <dgm:pt modelId="{896FD7B0-D96F-4FA2-9276-E16DDAE41800}" type="pres">
      <dgm:prSet presAssocID="{CC307057-1619-44AE-8558-776856C911C5}" presName="Name101" presStyleLbl="parChTrans1D2" presStyleIdx="3" presStyleCnt="4"/>
      <dgm:spPr/>
      <dgm:t>
        <a:bodyPr/>
        <a:lstStyle/>
        <a:p>
          <a:endParaRPr lang="en-US"/>
        </a:p>
      </dgm:t>
    </dgm:pt>
    <dgm:pt modelId="{C77EAA0B-35F4-4226-90AA-EA488D52FBAF}" type="pres">
      <dgm:prSet presAssocID="{8C16B7C0-9F4B-472D-8951-49EE8CEB8270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D9704E1-90FF-49DC-987E-934B001504AB}" type="pres">
      <dgm:prSet presAssocID="{8C16B7C0-9F4B-472D-8951-49EE8CEB8270}" presName="rootComposite3" presStyleCnt="0"/>
      <dgm:spPr/>
      <dgm:t>
        <a:bodyPr/>
        <a:lstStyle/>
        <a:p>
          <a:endParaRPr lang="en-US"/>
        </a:p>
      </dgm:t>
    </dgm:pt>
    <dgm:pt modelId="{B0CA4EA5-4FB5-4292-B60A-740DD75B5785}" type="pres">
      <dgm:prSet presAssocID="{8C16B7C0-9F4B-472D-8951-49EE8CEB8270}" presName="rootText3" presStyleLbl="alignAcc1" presStyleIdx="0" presStyleCnt="0" custScaleX="194922" custLinFactNeighborX="-62518" custLinFactNeighborY="-82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138201-1C69-4C17-AA0A-E8DCC50BD556}" type="pres">
      <dgm:prSet presAssocID="{8C16B7C0-9F4B-472D-8951-49EE8CEB8270}" presName="topArc3" presStyleLbl="parChTrans1D1" presStyleIdx="18" presStyleCnt="20"/>
      <dgm:spPr/>
      <dgm:t>
        <a:bodyPr/>
        <a:lstStyle/>
        <a:p>
          <a:endParaRPr lang="en-US"/>
        </a:p>
      </dgm:t>
    </dgm:pt>
    <dgm:pt modelId="{621A0B8F-BBFA-40AC-9632-89373AB55AA5}" type="pres">
      <dgm:prSet presAssocID="{8C16B7C0-9F4B-472D-8951-49EE8CEB8270}" presName="bottomArc3" presStyleLbl="parChTrans1D1" presStyleIdx="19" presStyleCnt="20"/>
      <dgm:spPr/>
      <dgm:t>
        <a:bodyPr/>
        <a:lstStyle/>
        <a:p>
          <a:endParaRPr lang="en-US"/>
        </a:p>
      </dgm:t>
    </dgm:pt>
    <dgm:pt modelId="{24E1524F-CD1B-455C-9970-A1E26C8FA959}" type="pres">
      <dgm:prSet presAssocID="{8C16B7C0-9F4B-472D-8951-49EE8CEB8270}" presName="topConnNode3" presStyleLbl="asst1" presStyleIdx="0" presStyleCnt="0"/>
      <dgm:spPr/>
      <dgm:t>
        <a:bodyPr/>
        <a:lstStyle/>
        <a:p>
          <a:endParaRPr lang="en-US"/>
        </a:p>
      </dgm:t>
    </dgm:pt>
    <dgm:pt modelId="{442207E3-F3E9-487D-B1FE-6853FB2E2EA2}" type="pres">
      <dgm:prSet presAssocID="{8C16B7C0-9F4B-472D-8951-49EE8CEB8270}" presName="hierChild6" presStyleCnt="0"/>
      <dgm:spPr/>
      <dgm:t>
        <a:bodyPr/>
        <a:lstStyle/>
        <a:p>
          <a:endParaRPr lang="en-US"/>
        </a:p>
      </dgm:t>
    </dgm:pt>
    <dgm:pt modelId="{CC059F3E-4CCF-4C8B-BD81-79B29DEA36CB}" type="pres">
      <dgm:prSet presAssocID="{8C16B7C0-9F4B-472D-8951-49EE8CEB8270}" presName="hierChild7" presStyleCnt="0"/>
      <dgm:spPr/>
      <dgm:t>
        <a:bodyPr/>
        <a:lstStyle/>
        <a:p>
          <a:endParaRPr lang="en-US"/>
        </a:p>
      </dgm:t>
    </dgm:pt>
  </dgm:ptLst>
  <dgm:cxnLst>
    <dgm:cxn modelId="{D8AAD52B-510D-43C2-AB32-5F9E22282EA4}" type="presOf" srcId="{F29A4B9F-3F08-4252-B52C-749602A6525E}" destId="{E097A8CE-4CAE-40A9-973B-7EDAEB701208}" srcOrd="0" destOrd="0" presId="urn:microsoft.com/office/officeart/2008/layout/HalfCircleOrganizationChart"/>
    <dgm:cxn modelId="{EC68C1BF-A923-4DDC-A942-E65AFBB2E9CA}" type="presOf" srcId="{C0AEB310-D4A8-4030-84C1-659E81A96311}" destId="{EBF18387-EC85-4D27-9FDD-AEE9B5346E46}" srcOrd="0" destOrd="0" presId="urn:microsoft.com/office/officeart/2008/layout/HalfCircleOrganizationChart"/>
    <dgm:cxn modelId="{926C9468-32D6-4D3D-B931-B217D9DDF768}" type="presOf" srcId="{CE36ABD4-F94B-4050-B25E-F36BBC459B1D}" destId="{2731DEEF-1D0C-42B6-AA9B-1FBD99ACFA36}" srcOrd="0" destOrd="0" presId="urn:microsoft.com/office/officeart/2008/layout/HalfCircleOrganizationChart"/>
    <dgm:cxn modelId="{B77C1955-622D-427B-8318-BAA3B4DC0060}" srcId="{6CA9694D-49BF-4D52-819D-F78EEFC849A6}" destId="{C0066C8D-F933-4FCF-9955-F56F3373A2A0}" srcOrd="0" destOrd="0" parTransId="{5DFF54D3-F768-48AC-81A0-A373FED05B2A}" sibTransId="{B23177BE-75AE-4D2E-BDF3-00BFD5443FBC}"/>
    <dgm:cxn modelId="{ACEC4AD9-FCAA-4CE4-B981-EC38FAFD2C23}" type="presOf" srcId="{C0066C8D-F933-4FCF-9955-F56F3373A2A0}" destId="{897A7ED2-8534-44DC-9863-E1BC419F35E1}" srcOrd="0" destOrd="0" presId="urn:microsoft.com/office/officeart/2008/layout/HalfCircleOrganizationChart"/>
    <dgm:cxn modelId="{BA5B5E01-CE2F-48B1-B665-F0278230E590}" type="presOf" srcId="{96A595D7-2325-4B13-955C-35A48E90C9D7}" destId="{C8F21384-B589-47EC-B384-DAFE20EC0567}" srcOrd="0" destOrd="0" presId="urn:microsoft.com/office/officeart/2008/layout/HalfCircleOrganizationChart"/>
    <dgm:cxn modelId="{DEBB5F93-DCA1-4F3A-A11E-421A8E90D26D}" type="presOf" srcId="{E8BE2705-0CDD-4E24-B86D-B567C54C5F04}" destId="{E40501B8-2648-4311-BF62-638226A1FCDD}" srcOrd="0" destOrd="0" presId="urn:microsoft.com/office/officeart/2008/layout/HalfCircleOrganizationChart"/>
    <dgm:cxn modelId="{D43402D1-7B55-4342-97FB-D60898A35A0F}" srcId="{6CA9694D-49BF-4D52-819D-F78EEFC849A6}" destId="{7F414596-7704-4830-99D2-35A8C97F1B5C}" srcOrd="1" destOrd="0" parTransId="{A8DE3E85-0C02-4FFF-8F99-0E088ADB5990}" sibTransId="{FA61FE9E-46DB-40AC-8112-AF4C093529A7}"/>
    <dgm:cxn modelId="{78B8E152-CEE4-4115-82E9-DCBA5A6C6099}" type="presOf" srcId="{C303DFFF-642C-48BA-8B11-9D8AA42022AF}" destId="{65425352-A361-496F-9B4E-17CF5CD5CB00}" srcOrd="1" destOrd="0" presId="urn:microsoft.com/office/officeart/2008/layout/HalfCircleOrganizationChart"/>
    <dgm:cxn modelId="{4F6C3CC6-628C-409A-A35A-D63615461558}" type="presOf" srcId="{C0AEB310-D4A8-4030-84C1-659E81A96311}" destId="{787EA890-5588-45F5-B4D7-D323EA7EC774}" srcOrd="1" destOrd="0" presId="urn:microsoft.com/office/officeart/2008/layout/HalfCircleOrganizationChart"/>
    <dgm:cxn modelId="{D6A1F655-C7B2-487B-8A79-FB142D32E573}" srcId="{C303DFFF-642C-48BA-8B11-9D8AA42022AF}" destId="{6CA9694D-49BF-4D52-819D-F78EEFC849A6}" srcOrd="2" destOrd="0" parTransId="{7D72CD47-9997-4C1F-9ED6-9D309C7D0E9C}" sibTransId="{6986CD12-3439-4C27-87A5-7244DF45B6E1}"/>
    <dgm:cxn modelId="{9BA7FBA0-0F71-45DB-8887-107B78D082FC}" type="presOf" srcId="{C303DFFF-642C-48BA-8B11-9D8AA42022AF}" destId="{483C2D9C-0829-4CD5-AFD6-218B5908D85E}" srcOrd="0" destOrd="0" presId="urn:microsoft.com/office/officeart/2008/layout/HalfCircleOrganizationChart"/>
    <dgm:cxn modelId="{AB34A808-9C25-4657-8394-5A689449393B}" srcId="{C303DFFF-642C-48BA-8B11-9D8AA42022AF}" destId="{E8BE2705-0CDD-4E24-B86D-B567C54C5F04}" srcOrd="1" destOrd="0" parTransId="{3565528B-2251-46A7-91CC-F561FC35C535}" sibTransId="{273F7504-B319-4007-8AFC-F9837BA4EDE0}"/>
    <dgm:cxn modelId="{2B5BF88B-FF7B-4207-92FB-7CDB5E055069}" type="presOf" srcId="{01228D13-23F1-4916-B4A1-DB602EB8CB3D}" destId="{32AC23A4-D56F-4C27-B7CE-EEB3DEC2BF9E}" srcOrd="0" destOrd="0" presId="urn:microsoft.com/office/officeart/2008/layout/HalfCircleOrganizationChart"/>
    <dgm:cxn modelId="{E7C21209-65EF-472A-A161-B0A532DE0B15}" type="presOf" srcId="{7F414596-7704-4830-99D2-35A8C97F1B5C}" destId="{844EACE8-6F0E-46EA-B3A0-62C8A84139CF}" srcOrd="0" destOrd="0" presId="urn:microsoft.com/office/officeart/2008/layout/HalfCircleOrganizationChart"/>
    <dgm:cxn modelId="{F638299E-4E7D-41BF-A9A6-6BA67E9B9C4D}" srcId="{96A595D7-2325-4B13-955C-35A48E90C9D7}" destId="{CE36ABD4-F94B-4050-B25E-F36BBC459B1D}" srcOrd="2" destOrd="0" parTransId="{F3BE119C-4116-47DB-A5AC-3181962A8EF9}" sibTransId="{516918FE-BBE0-48CE-8CB1-C372210CDFD7}"/>
    <dgm:cxn modelId="{1D2857A4-B00D-480C-B380-D939ED386AF1}" type="presOf" srcId="{E8BE2705-0CDD-4E24-B86D-B567C54C5F04}" destId="{875A24EE-05EB-4309-8CA1-EDB80A020DB0}" srcOrd="1" destOrd="0" presId="urn:microsoft.com/office/officeart/2008/layout/HalfCircleOrganizationChart"/>
    <dgm:cxn modelId="{3CDE0E34-05DD-428E-A2F2-1AE74762672D}" type="presOf" srcId="{7F414596-7704-4830-99D2-35A8C97F1B5C}" destId="{29A3EB17-8BED-45B4-A1E4-6FE4376DB414}" srcOrd="1" destOrd="0" presId="urn:microsoft.com/office/officeart/2008/layout/HalfCircleOrganizationChart"/>
    <dgm:cxn modelId="{8540EEAE-D043-4096-9835-0977CB0668A3}" type="presOf" srcId="{B976BE2D-D9E5-4F6B-A7CC-63636FB306A5}" destId="{EEDCE1BA-125F-4588-97EA-17B2764ABBB4}" srcOrd="0" destOrd="0" presId="urn:microsoft.com/office/officeart/2008/layout/HalfCircleOrganizationChart"/>
    <dgm:cxn modelId="{D1F706D9-37A8-418C-92B7-3ECBC9EA602A}" type="presOf" srcId="{8C16B7C0-9F4B-472D-8951-49EE8CEB8270}" destId="{B0CA4EA5-4FB5-4292-B60A-740DD75B5785}" srcOrd="0" destOrd="0" presId="urn:microsoft.com/office/officeart/2008/layout/HalfCircleOrganizationChart"/>
    <dgm:cxn modelId="{B7A425AF-9940-4E62-BA2D-160BCD58D5A5}" type="presOf" srcId="{A8DE3E85-0C02-4FFF-8F99-0E088ADB5990}" destId="{A7F4F7A2-CC66-4EC6-A750-1FEB91B47943}" srcOrd="0" destOrd="0" presId="urn:microsoft.com/office/officeart/2008/layout/HalfCircleOrganizationChart"/>
    <dgm:cxn modelId="{21442D48-8370-4ABB-913B-2295A40B82F2}" srcId="{96A595D7-2325-4B13-955C-35A48E90C9D7}" destId="{B976BE2D-D9E5-4F6B-A7CC-63636FB306A5}" srcOrd="1" destOrd="0" parTransId="{01228D13-23F1-4916-B4A1-DB602EB8CB3D}" sibTransId="{30AF0441-BA99-495E-ADEA-335A02162726}"/>
    <dgm:cxn modelId="{A4C37FF0-0FE3-41B7-8CE6-5929A6693ED7}" type="presOf" srcId="{CC307057-1619-44AE-8558-776856C911C5}" destId="{896FD7B0-D96F-4FA2-9276-E16DDAE41800}" srcOrd="0" destOrd="0" presId="urn:microsoft.com/office/officeart/2008/layout/HalfCircleOrganizationChart"/>
    <dgm:cxn modelId="{4ED7646E-33B7-423A-91FD-9AA9CEE928D4}" type="presOf" srcId="{D1DE4970-4E48-4314-95F8-A284989E2BE9}" destId="{23D7ACB7-B1B9-4C76-A4F4-CCA0DE75D1C3}" srcOrd="0" destOrd="0" presId="urn:microsoft.com/office/officeart/2008/layout/HalfCircleOrganizationChart"/>
    <dgm:cxn modelId="{0D79FA0C-DDC4-42BF-978A-03706283DF5F}" srcId="{C303DFFF-642C-48BA-8B11-9D8AA42022AF}" destId="{8C16B7C0-9F4B-472D-8951-49EE8CEB8270}" srcOrd="0" destOrd="0" parTransId="{CC307057-1619-44AE-8558-776856C911C5}" sibTransId="{B5BE0C3E-0AE9-4C40-B7D1-88334F2C04C2}"/>
    <dgm:cxn modelId="{74700828-0BB6-4530-891A-1B5DDEF659C2}" type="presOf" srcId="{CE36ABD4-F94B-4050-B25E-F36BBC459B1D}" destId="{36EA935A-7874-4A16-A813-E1FBD844A481}" srcOrd="1" destOrd="0" presId="urn:microsoft.com/office/officeart/2008/layout/HalfCircleOrganizationChart"/>
    <dgm:cxn modelId="{9D25AD4E-EEF0-4418-AA70-BC85F4DF95C9}" type="presOf" srcId="{96A595D7-2325-4B13-955C-35A48E90C9D7}" destId="{748B07B2-BB7A-4DA4-A0B0-7D1D5E648880}" srcOrd="1" destOrd="0" presId="urn:microsoft.com/office/officeart/2008/layout/HalfCircleOrganizationChart"/>
    <dgm:cxn modelId="{A1ECB153-B7FF-43DF-A02A-34C88EB94A63}" type="presOf" srcId="{C0066C8D-F933-4FCF-9955-F56F3373A2A0}" destId="{F9F27AD1-CFD1-4AC9-B3E1-309858D14724}" srcOrd="1" destOrd="0" presId="urn:microsoft.com/office/officeart/2008/layout/HalfCircleOrganizationChart"/>
    <dgm:cxn modelId="{C14A5CC6-E259-4C4C-9FA7-B436429729D2}" type="presOf" srcId="{B976BE2D-D9E5-4F6B-A7CC-63636FB306A5}" destId="{C9DFD2C7-D866-4DBF-A48A-F13B044AC6D3}" srcOrd="1" destOrd="0" presId="urn:microsoft.com/office/officeart/2008/layout/HalfCircleOrganizationChart"/>
    <dgm:cxn modelId="{D1F4E138-3527-4AB8-A7DC-85637CFD4F4A}" type="presOf" srcId="{8C16B7C0-9F4B-472D-8951-49EE8CEB8270}" destId="{24E1524F-CD1B-455C-9970-A1E26C8FA959}" srcOrd="1" destOrd="0" presId="urn:microsoft.com/office/officeart/2008/layout/HalfCircleOrganizationChart"/>
    <dgm:cxn modelId="{5BB95F67-B68D-43A9-B273-4E756A2ED518}" type="presOf" srcId="{7D72CD47-9997-4C1F-9ED6-9D309C7D0E9C}" destId="{69CE973B-424B-4E00-9CA4-CAF4B483E8C7}" srcOrd="0" destOrd="0" presId="urn:microsoft.com/office/officeart/2008/layout/HalfCircleOrganizationChart"/>
    <dgm:cxn modelId="{67BF49BD-6702-41A2-A91B-541B5FB39CE7}" type="presOf" srcId="{3565528B-2251-46A7-91CC-F561FC35C535}" destId="{56276B32-2F4E-4B44-992D-230AFE2C8975}" srcOrd="0" destOrd="0" presId="urn:microsoft.com/office/officeart/2008/layout/HalfCircleOrganizationChart"/>
    <dgm:cxn modelId="{9056A984-EC6B-4DB3-8D59-1B60967DE42B}" type="presOf" srcId="{5DFF54D3-F768-48AC-81A0-A373FED05B2A}" destId="{82C75C6D-6CED-4785-8CB2-07E585547BEC}" srcOrd="0" destOrd="0" presId="urn:microsoft.com/office/officeart/2008/layout/HalfCircleOrganizationChart"/>
    <dgm:cxn modelId="{56375B22-FC47-4287-9568-BF5C258600CE}" type="presOf" srcId="{F3BE119C-4116-47DB-A5AC-3181962A8EF9}" destId="{3EEF2098-3B20-4F1D-9129-6FE15D7014F1}" srcOrd="0" destOrd="0" presId="urn:microsoft.com/office/officeart/2008/layout/HalfCircleOrganizationChart"/>
    <dgm:cxn modelId="{7D0AB46A-D229-4E28-A969-7EEC8E537BFC}" srcId="{96A595D7-2325-4B13-955C-35A48E90C9D7}" destId="{C0AEB310-D4A8-4030-84C1-659E81A96311}" srcOrd="0" destOrd="0" parTransId="{E7531124-C946-416D-8E1D-F6238282974A}" sibTransId="{F979C940-6283-4CD5-A4D5-B046F680EDD0}"/>
    <dgm:cxn modelId="{988F4686-D0BF-4ADE-AB28-EEC8F3753041}" srcId="{F29A4B9F-3F08-4252-B52C-749602A6525E}" destId="{C303DFFF-642C-48BA-8B11-9D8AA42022AF}" srcOrd="0" destOrd="0" parTransId="{5B941EAF-E60D-4244-8735-31DFB6C1CAAB}" sibTransId="{A86B76C7-17BB-405F-9D2A-2C3D3C7D21D1}"/>
    <dgm:cxn modelId="{891FD02C-6450-40F7-875D-93EDEAF72300}" type="presOf" srcId="{6CA9694D-49BF-4D52-819D-F78EEFC849A6}" destId="{4FACD4FE-0633-4F62-9535-779BEA3BF678}" srcOrd="1" destOrd="0" presId="urn:microsoft.com/office/officeart/2008/layout/HalfCircleOrganizationChart"/>
    <dgm:cxn modelId="{6148137B-758E-42AF-87D6-E4054AF9DBFC}" type="presOf" srcId="{E7531124-C946-416D-8E1D-F6238282974A}" destId="{D6BDAD78-B6DD-477A-BE83-6B16741F2EC4}" srcOrd="0" destOrd="0" presId="urn:microsoft.com/office/officeart/2008/layout/HalfCircleOrganizationChart"/>
    <dgm:cxn modelId="{B8E7C500-21B2-44D5-B364-AEA669A06AE5}" type="presOf" srcId="{6CA9694D-49BF-4D52-819D-F78EEFC849A6}" destId="{C6D375CB-ED93-4CCF-A004-2CE55FF17DC0}" srcOrd="0" destOrd="0" presId="urn:microsoft.com/office/officeart/2008/layout/HalfCircleOrganizationChart"/>
    <dgm:cxn modelId="{E8A3C190-2E43-43FE-8B29-02296D376398}" srcId="{C303DFFF-642C-48BA-8B11-9D8AA42022AF}" destId="{96A595D7-2325-4B13-955C-35A48E90C9D7}" srcOrd="3" destOrd="0" parTransId="{D1DE4970-4E48-4314-95F8-A284989E2BE9}" sibTransId="{EB25ED66-7279-4035-B25E-3ECCA270B42F}"/>
    <dgm:cxn modelId="{D6CD6000-896A-4784-8419-E799B64877C1}" type="presParOf" srcId="{E097A8CE-4CAE-40A9-973B-7EDAEB701208}" destId="{CBAF3779-B7F5-484B-80A8-A5B8DB771769}" srcOrd="0" destOrd="0" presId="urn:microsoft.com/office/officeart/2008/layout/HalfCircleOrganizationChart"/>
    <dgm:cxn modelId="{FC7C1F8E-D451-4392-A5AE-ABC7E8AC9567}" type="presParOf" srcId="{CBAF3779-B7F5-484B-80A8-A5B8DB771769}" destId="{CC122AB8-3E3B-4C27-B1E9-F048B0CB8651}" srcOrd="0" destOrd="0" presId="urn:microsoft.com/office/officeart/2008/layout/HalfCircleOrganizationChart"/>
    <dgm:cxn modelId="{08A4E6B5-4479-407A-AE61-12B99E972CF5}" type="presParOf" srcId="{CC122AB8-3E3B-4C27-B1E9-F048B0CB8651}" destId="{483C2D9C-0829-4CD5-AFD6-218B5908D85E}" srcOrd="0" destOrd="0" presId="urn:microsoft.com/office/officeart/2008/layout/HalfCircleOrganizationChart"/>
    <dgm:cxn modelId="{E651D4EC-0A98-4CBC-B9DE-C6EAFA6088DA}" type="presParOf" srcId="{CC122AB8-3E3B-4C27-B1E9-F048B0CB8651}" destId="{B87C16F0-3D50-4B08-A511-E72832815EFC}" srcOrd="1" destOrd="0" presId="urn:microsoft.com/office/officeart/2008/layout/HalfCircleOrganizationChart"/>
    <dgm:cxn modelId="{2EBCB7DD-3FF6-4B4D-88E3-7183EB77BCC1}" type="presParOf" srcId="{CC122AB8-3E3B-4C27-B1E9-F048B0CB8651}" destId="{538BF599-BDF7-4304-9979-5052548D3D85}" srcOrd="2" destOrd="0" presId="urn:microsoft.com/office/officeart/2008/layout/HalfCircleOrganizationChart"/>
    <dgm:cxn modelId="{ECAF01AF-1D9B-4E56-9384-D17082F77ED0}" type="presParOf" srcId="{CC122AB8-3E3B-4C27-B1E9-F048B0CB8651}" destId="{65425352-A361-496F-9B4E-17CF5CD5CB00}" srcOrd="3" destOrd="0" presId="urn:microsoft.com/office/officeart/2008/layout/HalfCircleOrganizationChart"/>
    <dgm:cxn modelId="{8ACE052B-F308-4104-8BCA-95F1E91CB2B0}" type="presParOf" srcId="{CBAF3779-B7F5-484B-80A8-A5B8DB771769}" destId="{4E8BE8B6-A8C8-4D01-867E-503575D40325}" srcOrd="1" destOrd="0" presId="urn:microsoft.com/office/officeart/2008/layout/HalfCircleOrganizationChart"/>
    <dgm:cxn modelId="{7042131C-B03F-4CA9-8193-23D3D4FCB0C8}" type="presParOf" srcId="{4E8BE8B6-A8C8-4D01-867E-503575D40325}" destId="{56276B32-2F4E-4B44-992D-230AFE2C8975}" srcOrd="0" destOrd="0" presId="urn:microsoft.com/office/officeart/2008/layout/HalfCircleOrganizationChart"/>
    <dgm:cxn modelId="{29910109-8FC0-4BB6-9BA2-B72395C0C2BA}" type="presParOf" srcId="{4E8BE8B6-A8C8-4D01-867E-503575D40325}" destId="{43D086E9-43FB-4082-972D-FFC02FB6BDE1}" srcOrd="1" destOrd="0" presId="urn:microsoft.com/office/officeart/2008/layout/HalfCircleOrganizationChart"/>
    <dgm:cxn modelId="{68EE853E-0447-4C1F-931C-467A080BC28C}" type="presParOf" srcId="{43D086E9-43FB-4082-972D-FFC02FB6BDE1}" destId="{E2E0DAE2-B8FE-4D95-9163-A11D8CADA4F2}" srcOrd="0" destOrd="0" presId="urn:microsoft.com/office/officeart/2008/layout/HalfCircleOrganizationChart"/>
    <dgm:cxn modelId="{005C7509-370F-49F6-8686-AF21E7F0F3C2}" type="presParOf" srcId="{E2E0DAE2-B8FE-4D95-9163-A11D8CADA4F2}" destId="{E40501B8-2648-4311-BF62-638226A1FCDD}" srcOrd="0" destOrd="0" presId="urn:microsoft.com/office/officeart/2008/layout/HalfCircleOrganizationChart"/>
    <dgm:cxn modelId="{B4E724A3-5828-4513-988A-DB20060112D5}" type="presParOf" srcId="{E2E0DAE2-B8FE-4D95-9163-A11D8CADA4F2}" destId="{8578185C-E595-4E38-8A19-DD31B41EB795}" srcOrd="1" destOrd="0" presId="urn:microsoft.com/office/officeart/2008/layout/HalfCircleOrganizationChart"/>
    <dgm:cxn modelId="{2D1D8330-5CED-45E7-A270-A3C4DCE226EC}" type="presParOf" srcId="{E2E0DAE2-B8FE-4D95-9163-A11D8CADA4F2}" destId="{B9017971-C6F0-4737-948C-82638FE39040}" srcOrd="2" destOrd="0" presId="urn:microsoft.com/office/officeart/2008/layout/HalfCircleOrganizationChart"/>
    <dgm:cxn modelId="{183234FF-C52E-4C45-B13F-0CB84B473A74}" type="presParOf" srcId="{E2E0DAE2-B8FE-4D95-9163-A11D8CADA4F2}" destId="{875A24EE-05EB-4309-8CA1-EDB80A020DB0}" srcOrd="3" destOrd="0" presId="urn:microsoft.com/office/officeart/2008/layout/HalfCircleOrganizationChart"/>
    <dgm:cxn modelId="{54151FA8-2B56-4730-BF49-AFC72D323BDE}" type="presParOf" srcId="{43D086E9-43FB-4082-972D-FFC02FB6BDE1}" destId="{DBF52824-E33A-4C54-A133-4FEC8ADAB821}" srcOrd="1" destOrd="0" presId="urn:microsoft.com/office/officeart/2008/layout/HalfCircleOrganizationChart"/>
    <dgm:cxn modelId="{C5750C59-3D99-4D75-9104-37CAFF3A7C07}" type="presParOf" srcId="{43D086E9-43FB-4082-972D-FFC02FB6BDE1}" destId="{DB8FE27A-3340-4F73-ABEF-FA66F979D26B}" srcOrd="2" destOrd="0" presId="urn:microsoft.com/office/officeart/2008/layout/HalfCircleOrganizationChart"/>
    <dgm:cxn modelId="{6DD20FF8-C62E-4F2D-9CD4-FDC898B7C026}" type="presParOf" srcId="{4E8BE8B6-A8C8-4D01-867E-503575D40325}" destId="{69CE973B-424B-4E00-9CA4-CAF4B483E8C7}" srcOrd="2" destOrd="0" presId="urn:microsoft.com/office/officeart/2008/layout/HalfCircleOrganizationChart"/>
    <dgm:cxn modelId="{E5823470-3D30-4F28-91FD-E0C72A2E383B}" type="presParOf" srcId="{4E8BE8B6-A8C8-4D01-867E-503575D40325}" destId="{92361733-F354-4F5D-946B-074ACA4F0B6B}" srcOrd="3" destOrd="0" presId="urn:microsoft.com/office/officeart/2008/layout/HalfCircleOrganizationChart"/>
    <dgm:cxn modelId="{EA69926A-59B1-493A-9B1B-DC480A76C852}" type="presParOf" srcId="{92361733-F354-4F5D-946B-074ACA4F0B6B}" destId="{6D2615E7-708B-4C0B-A48D-9B925883D8A3}" srcOrd="0" destOrd="0" presId="urn:microsoft.com/office/officeart/2008/layout/HalfCircleOrganizationChart"/>
    <dgm:cxn modelId="{7D93754B-141C-4197-865D-F7E70CD48635}" type="presParOf" srcId="{6D2615E7-708B-4C0B-A48D-9B925883D8A3}" destId="{C6D375CB-ED93-4CCF-A004-2CE55FF17DC0}" srcOrd="0" destOrd="0" presId="urn:microsoft.com/office/officeart/2008/layout/HalfCircleOrganizationChart"/>
    <dgm:cxn modelId="{08286677-B928-48E0-8161-CCDF36D88F77}" type="presParOf" srcId="{6D2615E7-708B-4C0B-A48D-9B925883D8A3}" destId="{A3C24C09-41CD-4EE1-B657-8203F74F708C}" srcOrd="1" destOrd="0" presId="urn:microsoft.com/office/officeart/2008/layout/HalfCircleOrganizationChart"/>
    <dgm:cxn modelId="{8B83D992-9FE8-4836-B889-1ECCB3D74204}" type="presParOf" srcId="{6D2615E7-708B-4C0B-A48D-9B925883D8A3}" destId="{0E59C54F-DB83-4999-B403-36F66A6640AE}" srcOrd="2" destOrd="0" presId="urn:microsoft.com/office/officeart/2008/layout/HalfCircleOrganizationChart"/>
    <dgm:cxn modelId="{E1821B6E-6ABC-4784-BB84-539FB23D4413}" type="presParOf" srcId="{6D2615E7-708B-4C0B-A48D-9B925883D8A3}" destId="{4FACD4FE-0633-4F62-9535-779BEA3BF678}" srcOrd="3" destOrd="0" presId="urn:microsoft.com/office/officeart/2008/layout/HalfCircleOrganizationChart"/>
    <dgm:cxn modelId="{F3966B86-D952-4D23-95D9-A0FAB5456329}" type="presParOf" srcId="{92361733-F354-4F5D-946B-074ACA4F0B6B}" destId="{8F39756B-F501-4C57-AE87-3D6C6A5211E2}" srcOrd="1" destOrd="0" presId="urn:microsoft.com/office/officeart/2008/layout/HalfCircleOrganizationChart"/>
    <dgm:cxn modelId="{65B6DAE8-0A16-4C5A-AD0A-DF7FB6F54475}" type="presParOf" srcId="{8F39756B-F501-4C57-AE87-3D6C6A5211E2}" destId="{82C75C6D-6CED-4785-8CB2-07E585547BEC}" srcOrd="0" destOrd="0" presId="urn:microsoft.com/office/officeart/2008/layout/HalfCircleOrganizationChart"/>
    <dgm:cxn modelId="{3946B97D-A079-4C27-9DCB-29FDAD07A731}" type="presParOf" srcId="{8F39756B-F501-4C57-AE87-3D6C6A5211E2}" destId="{49C7D2A4-58A0-44E2-B686-D26C99D633CC}" srcOrd="1" destOrd="0" presId="urn:microsoft.com/office/officeart/2008/layout/HalfCircleOrganizationChart"/>
    <dgm:cxn modelId="{FABF9F29-AF06-4CD6-AABD-7F30DC202C69}" type="presParOf" srcId="{49C7D2A4-58A0-44E2-B686-D26C99D633CC}" destId="{0DC63EB8-149B-4116-B5A8-8E16762014DE}" srcOrd="0" destOrd="0" presId="urn:microsoft.com/office/officeart/2008/layout/HalfCircleOrganizationChart"/>
    <dgm:cxn modelId="{A09272CE-F8A8-49DA-AF16-911C17350262}" type="presParOf" srcId="{0DC63EB8-149B-4116-B5A8-8E16762014DE}" destId="{897A7ED2-8534-44DC-9863-E1BC419F35E1}" srcOrd="0" destOrd="0" presId="urn:microsoft.com/office/officeart/2008/layout/HalfCircleOrganizationChart"/>
    <dgm:cxn modelId="{475705DA-546F-4A98-9680-6072ECCC992E}" type="presParOf" srcId="{0DC63EB8-149B-4116-B5A8-8E16762014DE}" destId="{6847FD16-C685-4C94-9C2B-A8E7F9253437}" srcOrd="1" destOrd="0" presId="urn:microsoft.com/office/officeart/2008/layout/HalfCircleOrganizationChart"/>
    <dgm:cxn modelId="{E9E027A2-504A-4DE9-93C2-DB7F4E295CD1}" type="presParOf" srcId="{0DC63EB8-149B-4116-B5A8-8E16762014DE}" destId="{356B50D5-29F7-4A57-BB14-8612E28FA580}" srcOrd="2" destOrd="0" presId="urn:microsoft.com/office/officeart/2008/layout/HalfCircleOrganizationChart"/>
    <dgm:cxn modelId="{1B149AC9-F6DB-4B21-8628-BA791A1BE9C0}" type="presParOf" srcId="{0DC63EB8-149B-4116-B5A8-8E16762014DE}" destId="{F9F27AD1-CFD1-4AC9-B3E1-309858D14724}" srcOrd="3" destOrd="0" presId="urn:microsoft.com/office/officeart/2008/layout/HalfCircleOrganizationChart"/>
    <dgm:cxn modelId="{B74035EB-C49D-4613-B4A0-23DDA1C5B6CD}" type="presParOf" srcId="{49C7D2A4-58A0-44E2-B686-D26C99D633CC}" destId="{8651DF89-9464-4EF1-B953-DCA5D5BDB1E1}" srcOrd="1" destOrd="0" presId="urn:microsoft.com/office/officeart/2008/layout/HalfCircleOrganizationChart"/>
    <dgm:cxn modelId="{23684355-19E0-4AAB-AB26-19DB8CB7A6EB}" type="presParOf" srcId="{49C7D2A4-58A0-44E2-B686-D26C99D633CC}" destId="{BE6CB0DF-9672-40A9-8444-8B8E8F627435}" srcOrd="2" destOrd="0" presId="urn:microsoft.com/office/officeart/2008/layout/HalfCircleOrganizationChart"/>
    <dgm:cxn modelId="{5ABA5F96-89ED-4A91-B09B-78A16873A0B2}" type="presParOf" srcId="{8F39756B-F501-4C57-AE87-3D6C6A5211E2}" destId="{A7F4F7A2-CC66-4EC6-A750-1FEB91B47943}" srcOrd="2" destOrd="0" presId="urn:microsoft.com/office/officeart/2008/layout/HalfCircleOrganizationChart"/>
    <dgm:cxn modelId="{972C796A-66CE-4818-9D14-A0AEE6A88865}" type="presParOf" srcId="{8F39756B-F501-4C57-AE87-3D6C6A5211E2}" destId="{CABC579B-F738-498A-B060-FAB09C363120}" srcOrd="3" destOrd="0" presId="urn:microsoft.com/office/officeart/2008/layout/HalfCircleOrganizationChart"/>
    <dgm:cxn modelId="{9D9E1A60-E15B-49DE-AB5B-052F0CC37995}" type="presParOf" srcId="{CABC579B-F738-498A-B060-FAB09C363120}" destId="{3745B7DD-4336-4FFB-A6F8-0C624B2DDE1B}" srcOrd="0" destOrd="0" presId="urn:microsoft.com/office/officeart/2008/layout/HalfCircleOrganizationChart"/>
    <dgm:cxn modelId="{56C486C0-5ECC-49D6-8986-13EC08A7C063}" type="presParOf" srcId="{3745B7DD-4336-4FFB-A6F8-0C624B2DDE1B}" destId="{844EACE8-6F0E-46EA-B3A0-62C8A84139CF}" srcOrd="0" destOrd="0" presId="urn:microsoft.com/office/officeart/2008/layout/HalfCircleOrganizationChart"/>
    <dgm:cxn modelId="{E980C379-7306-49D9-92EA-E36DD9E8C0AE}" type="presParOf" srcId="{3745B7DD-4336-4FFB-A6F8-0C624B2DDE1B}" destId="{AC654CC2-6E40-4837-96E5-5FCCC991FAD8}" srcOrd="1" destOrd="0" presId="urn:microsoft.com/office/officeart/2008/layout/HalfCircleOrganizationChart"/>
    <dgm:cxn modelId="{E5582533-A863-4692-AD2D-1B34B21B6939}" type="presParOf" srcId="{3745B7DD-4336-4FFB-A6F8-0C624B2DDE1B}" destId="{47A1A7D7-14AF-4F7B-BF54-F1549D6DC61F}" srcOrd="2" destOrd="0" presId="urn:microsoft.com/office/officeart/2008/layout/HalfCircleOrganizationChart"/>
    <dgm:cxn modelId="{ADFBBF53-9890-471B-BB94-8E0FF2744C26}" type="presParOf" srcId="{3745B7DD-4336-4FFB-A6F8-0C624B2DDE1B}" destId="{29A3EB17-8BED-45B4-A1E4-6FE4376DB414}" srcOrd="3" destOrd="0" presId="urn:microsoft.com/office/officeart/2008/layout/HalfCircleOrganizationChart"/>
    <dgm:cxn modelId="{5935B5F5-A224-4DA3-9FC8-B497A8B0A014}" type="presParOf" srcId="{CABC579B-F738-498A-B060-FAB09C363120}" destId="{3C47D30E-0EDF-42BC-9DF5-09CF151DAE78}" srcOrd="1" destOrd="0" presId="urn:microsoft.com/office/officeart/2008/layout/HalfCircleOrganizationChart"/>
    <dgm:cxn modelId="{7E4C6E60-61FA-49D4-9968-45DAEBD71216}" type="presParOf" srcId="{CABC579B-F738-498A-B060-FAB09C363120}" destId="{7872F91A-F903-4B44-AF07-28AC29674228}" srcOrd="2" destOrd="0" presId="urn:microsoft.com/office/officeart/2008/layout/HalfCircleOrganizationChart"/>
    <dgm:cxn modelId="{96A9136F-6243-47FF-8DED-FBADAE383432}" type="presParOf" srcId="{92361733-F354-4F5D-946B-074ACA4F0B6B}" destId="{5578C6C3-4C19-4E2F-A44E-82B08B01F244}" srcOrd="2" destOrd="0" presId="urn:microsoft.com/office/officeart/2008/layout/HalfCircleOrganizationChart"/>
    <dgm:cxn modelId="{AACCF884-7171-4E70-B7FC-931A364F45E1}" type="presParOf" srcId="{4E8BE8B6-A8C8-4D01-867E-503575D40325}" destId="{23D7ACB7-B1B9-4C76-A4F4-CCA0DE75D1C3}" srcOrd="4" destOrd="0" presId="urn:microsoft.com/office/officeart/2008/layout/HalfCircleOrganizationChart"/>
    <dgm:cxn modelId="{2926F660-2844-46EA-B9AB-67F229E0464E}" type="presParOf" srcId="{4E8BE8B6-A8C8-4D01-867E-503575D40325}" destId="{ED7FC723-339D-47BC-94EA-6AEAC10852D3}" srcOrd="5" destOrd="0" presId="urn:microsoft.com/office/officeart/2008/layout/HalfCircleOrganizationChart"/>
    <dgm:cxn modelId="{F1725AD1-6A6E-4322-A729-9331BA8181C5}" type="presParOf" srcId="{ED7FC723-339D-47BC-94EA-6AEAC10852D3}" destId="{0430B948-9DB0-4B3A-996A-0908228DF2C8}" srcOrd="0" destOrd="0" presId="urn:microsoft.com/office/officeart/2008/layout/HalfCircleOrganizationChart"/>
    <dgm:cxn modelId="{0D8BB8E0-350E-427D-95E7-58312A3DE98C}" type="presParOf" srcId="{0430B948-9DB0-4B3A-996A-0908228DF2C8}" destId="{C8F21384-B589-47EC-B384-DAFE20EC0567}" srcOrd="0" destOrd="0" presId="urn:microsoft.com/office/officeart/2008/layout/HalfCircleOrganizationChart"/>
    <dgm:cxn modelId="{F5B95655-0C18-4F7F-882B-0A407E41EF9C}" type="presParOf" srcId="{0430B948-9DB0-4B3A-996A-0908228DF2C8}" destId="{F9852DC1-1769-492A-A8B1-5C6F0A02FC7F}" srcOrd="1" destOrd="0" presId="urn:microsoft.com/office/officeart/2008/layout/HalfCircleOrganizationChart"/>
    <dgm:cxn modelId="{17E43789-1B11-4B79-8B0E-6682F9880898}" type="presParOf" srcId="{0430B948-9DB0-4B3A-996A-0908228DF2C8}" destId="{FD45F03B-93E1-4F8F-B0F2-EBAB256A531D}" srcOrd="2" destOrd="0" presId="urn:microsoft.com/office/officeart/2008/layout/HalfCircleOrganizationChart"/>
    <dgm:cxn modelId="{567E01F7-C753-4D78-942A-F6BA1E7D8832}" type="presParOf" srcId="{0430B948-9DB0-4B3A-996A-0908228DF2C8}" destId="{748B07B2-BB7A-4DA4-A0B0-7D1D5E648880}" srcOrd="3" destOrd="0" presId="urn:microsoft.com/office/officeart/2008/layout/HalfCircleOrganizationChart"/>
    <dgm:cxn modelId="{97585CAD-A952-4489-A143-2F15C923EB4C}" type="presParOf" srcId="{ED7FC723-339D-47BC-94EA-6AEAC10852D3}" destId="{F67D48AD-C8A6-405D-AA91-A0F7E88E9FC5}" srcOrd="1" destOrd="0" presId="urn:microsoft.com/office/officeart/2008/layout/HalfCircleOrganizationChart"/>
    <dgm:cxn modelId="{3562BAF2-C42F-4402-A973-7F04E30BC52E}" type="presParOf" srcId="{F67D48AD-C8A6-405D-AA91-A0F7E88E9FC5}" destId="{D6BDAD78-B6DD-477A-BE83-6B16741F2EC4}" srcOrd="0" destOrd="0" presId="urn:microsoft.com/office/officeart/2008/layout/HalfCircleOrganizationChart"/>
    <dgm:cxn modelId="{536321B3-127F-4232-BDC1-105AB29D1582}" type="presParOf" srcId="{F67D48AD-C8A6-405D-AA91-A0F7E88E9FC5}" destId="{DF982C99-C25A-4356-A682-377A14E0898E}" srcOrd="1" destOrd="0" presId="urn:microsoft.com/office/officeart/2008/layout/HalfCircleOrganizationChart"/>
    <dgm:cxn modelId="{4111CF30-969A-45CB-8E76-2F900FD5B40D}" type="presParOf" srcId="{DF982C99-C25A-4356-A682-377A14E0898E}" destId="{5BC6D673-4640-4881-B752-B6450162FD5A}" srcOrd="0" destOrd="0" presId="urn:microsoft.com/office/officeart/2008/layout/HalfCircleOrganizationChart"/>
    <dgm:cxn modelId="{2F79B51B-E966-443E-BFDD-ED1DC9C450A2}" type="presParOf" srcId="{5BC6D673-4640-4881-B752-B6450162FD5A}" destId="{EBF18387-EC85-4D27-9FDD-AEE9B5346E46}" srcOrd="0" destOrd="0" presId="urn:microsoft.com/office/officeart/2008/layout/HalfCircleOrganizationChart"/>
    <dgm:cxn modelId="{36BD9D3B-9C6D-456D-917E-5E4934A10B2F}" type="presParOf" srcId="{5BC6D673-4640-4881-B752-B6450162FD5A}" destId="{5F14BBF0-DE30-4BC2-9C8B-EE4A96DF7F45}" srcOrd="1" destOrd="0" presId="urn:microsoft.com/office/officeart/2008/layout/HalfCircleOrganizationChart"/>
    <dgm:cxn modelId="{47A5899F-C7AE-4451-9B35-EE255D2DC40D}" type="presParOf" srcId="{5BC6D673-4640-4881-B752-B6450162FD5A}" destId="{D7AF012A-E429-4370-890E-493C2E92FCF2}" srcOrd="2" destOrd="0" presId="urn:microsoft.com/office/officeart/2008/layout/HalfCircleOrganizationChart"/>
    <dgm:cxn modelId="{E9A433E9-6870-406D-8D66-CF740B16CD08}" type="presParOf" srcId="{5BC6D673-4640-4881-B752-B6450162FD5A}" destId="{787EA890-5588-45F5-B4D7-D323EA7EC774}" srcOrd="3" destOrd="0" presId="urn:microsoft.com/office/officeart/2008/layout/HalfCircleOrganizationChart"/>
    <dgm:cxn modelId="{B4C6B824-A29B-488A-8F81-A0DB6D36BE0F}" type="presParOf" srcId="{DF982C99-C25A-4356-A682-377A14E0898E}" destId="{FA8DC1CC-CC13-4451-AD63-3B1B969CD6D7}" srcOrd="1" destOrd="0" presId="urn:microsoft.com/office/officeart/2008/layout/HalfCircleOrganizationChart"/>
    <dgm:cxn modelId="{50240641-2436-454C-8B5C-3CB7C952539F}" type="presParOf" srcId="{DF982C99-C25A-4356-A682-377A14E0898E}" destId="{212BE035-853E-4DE1-BA41-892B531AED33}" srcOrd="2" destOrd="0" presId="urn:microsoft.com/office/officeart/2008/layout/HalfCircleOrganizationChart"/>
    <dgm:cxn modelId="{C0E9DDFF-C36A-4D45-88FF-BC86FAB21ADD}" type="presParOf" srcId="{F67D48AD-C8A6-405D-AA91-A0F7E88E9FC5}" destId="{32AC23A4-D56F-4C27-B7CE-EEB3DEC2BF9E}" srcOrd="2" destOrd="0" presId="urn:microsoft.com/office/officeart/2008/layout/HalfCircleOrganizationChart"/>
    <dgm:cxn modelId="{9B2658AC-F6D2-4107-93F6-15742C7E762A}" type="presParOf" srcId="{F67D48AD-C8A6-405D-AA91-A0F7E88E9FC5}" destId="{E29246B9-563E-42E3-ABA9-10C5DAE9997C}" srcOrd="3" destOrd="0" presId="urn:microsoft.com/office/officeart/2008/layout/HalfCircleOrganizationChart"/>
    <dgm:cxn modelId="{A0B37038-725B-4A2D-9890-D656460C6E00}" type="presParOf" srcId="{E29246B9-563E-42E3-ABA9-10C5DAE9997C}" destId="{D19F3A0E-28BA-47EE-AECA-C90D29609DFE}" srcOrd="0" destOrd="0" presId="urn:microsoft.com/office/officeart/2008/layout/HalfCircleOrganizationChart"/>
    <dgm:cxn modelId="{4166F50F-AC2C-4F24-8952-D8ED55E592B0}" type="presParOf" srcId="{D19F3A0E-28BA-47EE-AECA-C90D29609DFE}" destId="{EEDCE1BA-125F-4588-97EA-17B2764ABBB4}" srcOrd="0" destOrd="0" presId="urn:microsoft.com/office/officeart/2008/layout/HalfCircleOrganizationChart"/>
    <dgm:cxn modelId="{27E1829D-FDD4-4960-8F2E-A60C407773FB}" type="presParOf" srcId="{D19F3A0E-28BA-47EE-AECA-C90D29609DFE}" destId="{B916D56A-4CD9-48A9-94FB-92B482B507B7}" srcOrd="1" destOrd="0" presId="urn:microsoft.com/office/officeart/2008/layout/HalfCircleOrganizationChart"/>
    <dgm:cxn modelId="{597DEC40-AC9B-47AD-B48B-733A65E44BC7}" type="presParOf" srcId="{D19F3A0E-28BA-47EE-AECA-C90D29609DFE}" destId="{8C19984C-3C6E-4A8F-BA43-D45B1EED1D32}" srcOrd="2" destOrd="0" presId="urn:microsoft.com/office/officeart/2008/layout/HalfCircleOrganizationChart"/>
    <dgm:cxn modelId="{F3EA0DC5-C4A7-4BCE-B2AA-1A7458260904}" type="presParOf" srcId="{D19F3A0E-28BA-47EE-AECA-C90D29609DFE}" destId="{C9DFD2C7-D866-4DBF-A48A-F13B044AC6D3}" srcOrd="3" destOrd="0" presId="urn:microsoft.com/office/officeart/2008/layout/HalfCircleOrganizationChart"/>
    <dgm:cxn modelId="{1F72B30D-E7C3-42DD-8726-41034BAABDEE}" type="presParOf" srcId="{E29246B9-563E-42E3-ABA9-10C5DAE9997C}" destId="{EBF5DB73-A47F-4372-A0F5-84398E8B7592}" srcOrd="1" destOrd="0" presId="urn:microsoft.com/office/officeart/2008/layout/HalfCircleOrganizationChart"/>
    <dgm:cxn modelId="{70BD878B-B1C1-482B-94E3-C6BB7BA3E091}" type="presParOf" srcId="{E29246B9-563E-42E3-ABA9-10C5DAE9997C}" destId="{74C2D102-D7D1-4F2C-9104-3AC83AFE3E2C}" srcOrd="2" destOrd="0" presId="urn:microsoft.com/office/officeart/2008/layout/HalfCircleOrganizationChart"/>
    <dgm:cxn modelId="{A9E2FB6F-EAC6-4D15-BA3A-EFA91D4A9F60}" type="presParOf" srcId="{F67D48AD-C8A6-405D-AA91-A0F7E88E9FC5}" destId="{3EEF2098-3B20-4F1D-9129-6FE15D7014F1}" srcOrd="4" destOrd="0" presId="urn:microsoft.com/office/officeart/2008/layout/HalfCircleOrganizationChart"/>
    <dgm:cxn modelId="{815E6B6A-ABD5-4B41-A0FD-F9A5F91F4A6E}" type="presParOf" srcId="{F67D48AD-C8A6-405D-AA91-A0F7E88E9FC5}" destId="{99B4B1AA-4FB4-49C4-816A-15D68D33B43F}" srcOrd="5" destOrd="0" presId="urn:microsoft.com/office/officeart/2008/layout/HalfCircleOrganizationChart"/>
    <dgm:cxn modelId="{DC85549D-50C7-458A-8338-597B7F635562}" type="presParOf" srcId="{99B4B1AA-4FB4-49C4-816A-15D68D33B43F}" destId="{7ADEF6C4-8159-4249-B280-0FF129B010C9}" srcOrd="0" destOrd="0" presId="urn:microsoft.com/office/officeart/2008/layout/HalfCircleOrganizationChart"/>
    <dgm:cxn modelId="{3B0F3349-23A4-447A-80C4-278A6B719D67}" type="presParOf" srcId="{7ADEF6C4-8159-4249-B280-0FF129B010C9}" destId="{2731DEEF-1D0C-42B6-AA9B-1FBD99ACFA36}" srcOrd="0" destOrd="0" presId="urn:microsoft.com/office/officeart/2008/layout/HalfCircleOrganizationChart"/>
    <dgm:cxn modelId="{E18EF031-0FBE-4E63-A36F-49470F83BB80}" type="presParOf" srcId="{7ADEF6C4-8159-4249-B280-0FF129B010C9}" destId="{A133D7FC-EDEA-46C8-8EEB-A125511A9C8C}" srcOrd="1" destOrd="0" presId="urn:microsoft.com/office/officeart/2008/layout/HalfCircleOrganizationChart"/>
    <dgm:cxn modelId="{AA87D1AA-81B7-4F2C-9025-6FAF1DA36980}" type="presParOf" srcId="{7ADEF6C4-8159-4249-B280-0FF129B010C9}" destId="{3AB45835-7AD8-4D74-B5F3-405CEF51C162}" srcOrd="2" destOrd="0" presId="urn:microsoft.com/office/officeart/2008/layout/HalfCircleOrganizationChart"/>
    <dgm:cxn modelId="{69A90F88-383D-4481-9E65-FDC9AF55F690}" type="presParOf" srcId="{7ADEF6C4-8159-4249-B280-0FF129B010C9}" destId="{36EA935A-7874-4A16-A813-E1FBD844A481}" srcOrd="3" destOrd="0" presId="urn:microsoft.com/office/officeart/2008/layout/HalfCircleOrganizationChart"/>
    <dgm:cxn modelId="{58A930F9-6DF4-40CD-9FC7-E266BE7FB1C8}" type="presParOf" srcId="{99B4B1AA-4FB4-49C4-816A-15D68D33B43F}" destId="{7793A079-1C74-48E0-9DB1-18AFF1A398CC}" srcOrd="1" destOrd="0" presId="urn:microsoft.com/office/officeart/2008/layout/HalfCircleOrganizationChart"/>
    <dgm:cxn modelId="{CED56448-7AB7-4254-84A6-9431B4B13AAE}" type="presParOf" srcId="{99B4B1AA-4FB4-49C4-816A-15D68D33B43F}" destId="{377C5165-2E4A-49F4-B5EF-CDE6E9263DB8}" srcOrd="2" destOrd="0" presId="urn:microsoft.com/office/officeart/2008/layout/HalfCircleOrganizationChart"/>
    <dgm:cxn modelId="{84D7E98C-DFAD-40E1-BEEB-91D667A575BA}" type="presParOf" srcId="{ED7FC723-339D-47BC-94EA-6AEAC10852D3}" destId="{C3565538-1B77-45D5-A94C-A2D47C5EC60A}" srcOrd="2" destOrd="0" presId="urn:microsoft.com/office/officeart/2008/layout/HalfCircleOrganizationChart"/>
    <dgm:cxn modelId="{1F238E67-6811-46FD-9C26-DAAEBA453EF8}" type="presParOf" srcId="{CBAF3779-B7F5-484B-80A8-A5B8DB771769}" destId="{ED07269D-57BC-4F0A-81AD-89D1D7B3622C}" srcOrd="2" destOrd="0" presId="urn:microsoft.com/office/officeart/2008/layout/HalfCircleOrganizationChart"/>
    <dgm:cxn modelId="{B4849DF4-9165-4F23-8C55-CA69360182ED}" type="presParOf" srcId="{ED07269D-57BC-4F0A-81AD-89D1D7B3622C}" destId="{896FD7B0-D96F-4FA2-9276-E16DDAE41800}" srcOrd="0" destOrd="0" presId="urn:microsoft.com/office/officeart/2008/layout/HalfCircleOrganizationChart"/>
    <dgm:cxn modelId="{16A3AE2B-6145-4B37-9078-B8AB5BF63A0B}" type="presParOf" srcId="{ED07269D-57BC-4F0A-81AD-89D1D7B3622C}" destId="{C77EAA0B-35F4-4226-90AA-EA488D52FBAF}" srcOrd="1" destOrd="0" presId="urn:microsoft.com/office/officeart/2008/layout/HalfCircleOrganizationChart"/>
    <dgm:cxn modelId="{A543FF48-EA9E-4C52-B57F-F0A7F67EA00F}" type="presParOf" srcId="{C77EAA0B-35F4-4226-90AA-EA488D52FBAF}" destId="{2D9704E1-90FF-49DC-987E-934B001504AB}" srcOrd="0" destOrd="0" presId="urn:microsoft.com/office/officeart/2008/layout/HalfCircleOrganizationChart"/>
    <dgm:cxn modelId="{B343373E-05D6-4FE6-8D3F-A905F8A19A53}" type="presParOf" srcId="{2D9704E1-90FF-49DC-987E-934B001504AB}" destId="{B0CA4EA5-4FB5-4292-B60A-740DD75B5785}" srcOrd="0" destOrd="0" presId="urn:microsoft.com/office/officeart/2008/layout/HalfCircleOrganizationChart"/>
    <dgm:cxn modelId="{5D867AF1-00B2-42E1-B913-BF633B8EB878}" type="presParOf" srcId="{2D9704E1-90FF-49DC-987E-934B001504AB}" destId="{93138201-1C69-4C17-AA0A-E8DCC50BD556}" srcOrd="1" destOrd="0" presId="urn:microsoft.com/office/officeart/2008/layout/HalfCircleOrganizationChart"/>
    <dgm:cxn modelId="{DB34D534-32C0-46AB-9B25-6B87F4AA3FCE}" type="presParOf" srcId="{2D9704E1-90FF-49DC-987E-934B001504AB}" destId="{621A0B8F-BBFA-40AC-9632-89373AB55AA5}" srcOrd="2" destOrd="0" presId="urn:microsoft.com/office/officeart/2008/layout/HalfCircleOrganizationChart"/>
    <dgm:cxn modelId="{50C00BD1-20C2-471E-B855-F018E4D3CE7C}" type="presParOf" srcId="{2D9704E1-90FF-49DC-987E-934B001504AB}" destId="{24E1524F-CD1B-455C-9970-A1E26C8FA959}" srcOrd="3" destOrd="0" presId="urn:microsoft.com/office/officeart/2008/layout/HalfCircleOrganizationChart"/>
    <dgm:cxn modelId="{37550DF0-AF13-4367-8E1C-73C06C9A329E}" type="presParOf" srcId="{C77EAA0B-35F4-4226-90AA-EA488D52FBAF}" destId="{442207E3-F3E9-487D-B1FE-6853FB2E2EA2}" srcOrd="1" destOrd="0" presId="urn:microsoft.com/office/officeart/2008/layout/HalfCircleOrganizationChart"/>
    <dgm:cxn modelId="{35C0A107-C362-44E8-BED1-626A0D6D0B16}" type="presParOf" srcId="{C77EAA0B-35F4-4226-90AA-EA488D52FBAF}" destId="{CC059F3E-4CCF-4C8B-BD81-79B29DEA36C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FD7B0-D96F-4FA2-9276-E16DDAE41800}">
      <dsp:nvSpPr>
        <dsp:cNvPr id="0" name=""/>
        <dsp:cNvSpPr/>
      </dsp:nvSpPr>
      <dsp:spPr>
        <a:xfrm>
          <a:off x="2211751" y="849442"/>
          <a:ext cx="1568682" cy="328253"/>
        </a:xfrm>
        <a:custGeom>
          <a:avLst/>
          <a:gdLst/>
          <a:ahLst/>
          <a:cxnLst/>
          <a:rect l="0" t="0" r="0" b="0"/>
          <a:pathLst>
            <a:path>
              <a:moveTo>
                <a:pt x="1568682" y="0"/>
              </a:moveTo>
              <a:lnTo>
                <a:pt x="1568682" y="328253"/>
              </a:lnTo>
              <a:lnTo>
                <a:pt x="0" y="328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F2098-3B20-4F1D-9129-6FE15D7014F1}">
      <dsp:nvSpPr>
        <dsp:cNvPr id="0" name=""/>
        <dsp:cNvSpPr/>
      </dsp:nvSpPr>
      <dsp:spPr>
        <a:xfrm>
          <a:off x="6305211" y="2551842"/>
          <a:ext cx="551391" cy="206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723"/>
              </a:lnTo>
              <a:lnTo>
                <a:pt x="551391" y="20617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C23A4-D56F-4C27-B7CE-EEB3DEC2BF9E}">
      <dsp:nvSpPr>
        <dsp:cNvPr id="0" name=""/>
        <dsp:cNvSpPr/>
      </dsp:nvSpPr>
      <dsp:spPr>
        <a:xfrm>
          <a:off x="6305211" y="2551842"/>
          <a:ext cx="551391" cy="121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663"/>
              </a:lnTo>
              <a:lnTo>
                <a:pt x="551391" y="12106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DAD78-B6DD-477A-BE83-6B16741F2EC4}">
      <dsp:nvSpPr>
        <dsp:cNvPr id="0" name=""/>
        <dsp:cNvSpPr/>
      </dsp:nvSpPr>
      <dsp:spPr>
        <a:xfrm>
          <a:off x="6305211" y="2551842"/>
          <a:ext cx="551391" cy="359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603"/>
              </a:lnTo>
              <a:lnTo>
                <a:pt x="551391" y="3596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7ACB7-B1B9-4C76-A4F4-CCA0DE75D1C3}">
      <dsp:nvSpPr>
        <dsp:cNvPr id="0" name=""/>
        <dsp:cNvSpPr/>
      </dsp:nvSpPr>
      <dsp:spPr>
        <a:xfrm>
          <a:off x="3780433" y="849442"/>
          <a:ext cx="2524778" cy="110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201"/>
              </a:lnTo>
              <a:lnTo>
                <a:pt x="2524778" y="977201"/>
              </a:lnTo>
              <a:lnTo>
                <a:pt x="2524778" y="1103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4F7A2-CC66-4EC6-A750-1FEB91B47943}">
      <dsp:nvSpPr>
        <dsp:cNvPr id="0" name=""/>
        <dsp:cNvSpPr/>
      </dsp:nvSpPr>
      <dsp:spPr>
        <a:xfrm>
          <a:off x="3398573" y="2435514"/>
          <a:ext cx="1051164" cy="1185070"/>
        </a:xfrm>
        <a:custGeom>
          <a:avLst/>
          <a:gdLst/>
          <a:ahLst/>
          <a:cxnLst/>
          <a:rect l="0" t="0" r="0" b="0"/>
          <a:pathLst>
            <a:path>
              <a:moveTo>
                <a:pt x="1051164" y="0"/>
              </a:moveTo>
              <a:lnTo>
                <a:pt x="1051164" y="1185070"/>
              </a:lnTo>
              <a:lnTo>
                <a:pt x="0" y="118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75C6D-6CED-4785-8CB2-07E585547BEC}">
      <dsp:nvSpPr>
        <dsp:cNvPr id="0" name=""/>
        <dsp:cNvSpPr/>
      </dsp:nvSpPr>
      <dsp:spPr>
        <a:xfrm>
          <a:off x="4449738" y="2435514"/>
          <a:ext cx="517035" cy="1192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692"/>
              </a:lnTo>
              <a:lnTo>
                <a:pt x="517035" y="1192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E973B-424B-4E00-9CA4-CAF4B483E8C7}">
      <dsp:nvSpPr>
        <dsp:cNvPr id="0" name=""/>
        <dsp:cNvSpPr/>
      </dsp:nvSpPr>
      <dsp:spPr>
        <a:xfrm>
          <a:off x="3780433" y="849442"/>
          <a:ext cx="669305" cy="687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845"/>
              </a:lnTo>
              <a:lnTo>
                <a:pt x="669305" y="561845"/>
              </a:lnTo>
              <a:lnTo>
                <a:pt x="669305" y="687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76B32-2F4E-4B44-992D-230AFE2C8975}">
      <dsp:nvSpPr>
        <dsp:cNvPr id="0" name=""/>
        <dsp:cNvSpPr/>
      </dsp:nvSpPr>
      <dsp:spPr>
        <a:xfrm>
          <a:off x="1986715" y="849442"/>
          <a:ext cx="1793717" cy="1103062"/>
        </a:xfrm>
        <a:custGeom>
          <a:avLst/>
          <a:gdLst/>
          <a:ahLst/>
          <a:cxnLst/>
          <a:rect l="0" t="0" r="0" b="0"/>
          <a:pathLst>
            <a:path>
              <a:moveTo>
                <a:pt x="1793717" y="0"/>
              </a:moveTo>
              <a:lnTo>
                <a:pt x="1793717" y="977201"/>
              </a:lnTo>
              <a:lnTo>
                <a:pt x="0" y="977201"/>
              </a:lnTo>
              <a:lnTo>
                <a:pt x="0" y="1103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C16F0-3D50-4B08-A511-E72832815EFC}">
      <dsp:nvSpPr>
        <dsp:cNvPr id="0" name=""/>
        <dsp:cNvSpPr/>
      </dsp:nvSpPr>
      <dsp:spPr>
        <a:xfrm>
          <a:off x="3217465" y="95"/>
          <a:ext cx="1125934" cy="84934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BF599-BDF7-4304-9979-5052548D3D85}">
      <dsp:nvSpPr>
        <dsp:cNvPr id="0" name=""/>
        <dsp:cNvSpPr/>
      </dsp:nvSpPr>
      <dsp:spPr>
        <a:xfrm>
          <a:off x="3217465" y="95"/>
          <a:ext cx="1125934" cy="84934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C2D9C-0829-4CD5-AFD6-218B5908D85E}">
      <dsp:nvSpPr>
        <dsp:cNvPr id="0" name=""/>
        <dsp:cNvSpPr/>
      </dsp:nvSpPr>
      <dsp:spPr>
        <a:xfrm>
          <a:off x="2654498" y="152978"/>
          <a:ext cx="2251869" cy="54358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President &amp; Board of Directors/Regents</a:t>
          </a:r>
          <a:endParaRPr lang="en-US" sz="1400" kern="1200" dirty="0"/>
        </a:p>
      </dsp:txBody>
      <dsp:txXfrm>
        <a:off x="2654498" y="152978"/>
        <a:ext cx="2251869" cy="543581"/>
      </dsp:txXfrm>
    </dsp:sp>
    <dsp:sp modelId="{8578185C-E595-4E38-8A19-DD31B41EB795}">
      <dsp:nvSpPr>
        <dsp:cNvPr id="0" name=""/>
        <dsp:cNvSpPr/>
      </dsp:nvSpPr>
      <dsp:spPr>
        <a:xfrm>
          <a:off x="1352393" y="1952504"/>
          <a:ext cx="1268643" cy="113445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17971-C6F0-4737-948C-82638FE39040}">
      <dsp:nvSpPr>
        <dsp:cNvPr id="0" name=""/>
        <dsp:cNvSpPr/>
      </dsp:nvSpPr>
      <dsp:spPr>
        <a:xfrm>
          <a:off x="1352393" y="1952504"/>
          <a:ext cx="1268643" cy="113445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501B8-2648-4311-BF62-638226A1FCDD}">
      <dsp:nvSpPr>
        <dsp:cNvPr id="0" name=""/>
        <dsp:cNvSpPr/>
      </dsp:nvSpPr>
      <dsp:spPr>
        <a:xfrm>
          <a:off x="718071" y="2156705"/>
          <a:ext cx="2537286" cy="72604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Registrars, Comptrollers, and Treasurers</a:t>
          </a:r>
          <a:endParaRPr lang="en-US" sz="1400" kern="1200" dirty="0"/>
        </a:p>
      </dsp:txBody>
      <dsp:txXfrm>
        <a:off x="718071" y="2156705"/>
        <a:ext cx="2537286" cy="726049"/>
      </dsp:txXfrm>
    </dsp:sp>
    <dsp:sp modelId="{A3C24C09-41CD-4EE1-B657-8203F74F708C}">
      <dsp:nvSpPr>
        <dsp:cNvPr id="0" name=""/>
        <dsp:cNvSpPr/>
      </dsp:nvSpPr>
      <dsp:spPr>
        <a:xfrm>
          <a:off x="3962970" y="1537148"/>
          <a:ext cx="973535" cy="89836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9C54F-DB83-4999-B403-36F66A6640AE}">
      <dsp:nvSpPr>
        <dsp:cNvPr id="0" name=""/>
        <dsp:cNvSpPr/>
      </dsp:nvSpPr>
      <dsp:spPr>
        <a:xfrm>
          <a:off x="3962970" y="1537148"/>
          <a:ext cx="973535" cy="89836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375CB-ED93-4CCF-A004-2CE55FF17DC0}">
      <dsp:nvSpPr>
        <dsp:cNvPr id="0" name=""/>
        <dsp:cNvSpPr/>
      </dsp:nvSpPr>
      <dsp:spPr>
        <a:xfrm>
          <a:off x="3476203" y="1698854"/>
          <a:ext cx="1947070" cy="57495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Financial Aid VP/Director</a:t>
          </a:r>
          <a:endParaRPr lang="en-US" sz="1400" kern="1200" dirty="0"/>
        </a:p>
      </dsp:txBody>
      <dsp:txXfrm>
        <a:off x="3476203" y="1698854"/>
        <a:ext cx="1947070" cy="574954"/>
      </dsp:txXfrm>
    </dsp:sp>
    <dsp:sp modelId="{6847FD16-C685-4C94-9C2B-A8E7F9253437}">
      <dsp:nvSpPr>
        <dsp:cNvPr id="0" name=""/>
        <dsp:cNvSpPr/>
      </dsp:nvSpPr>
      <dsp:spPr>
        <a:xfrm>
          <a:off x="4900572" y="3520326"/>
          <a:ext cx="551672" cy="59933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B50D5-29F7-4A57-BB14-8612E28FA580}">
      <dsp:nvSpPr>
        <dsp:cNvPr id="0" name=""/>
        <dsp:cNvSpPr/>
      </dsp:nvSpPr>
      <dsp:spPr>
        <a:xfrm>
          <a:off x="4900572" y="3520326"/>
          <a:ext cx="551672" cy="59933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A7ED2-8534-44DC-9863-E1BC419F35E1}">
      <dsp:nvSpPr>
        <dsp:cNvPr id="0" name=""/>
        <dsp:cNvSpPr/>
      </dsp:nvSpPr>
      <dsp:spPr>
        <a:xfrm>
          <a:off x="4624736" y="3628207"/>
          <a:ext cx="1103345" cy="3835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Financial Aid Professionals</a:t>
          </a:r>
          <a:endParaRPr lang="en-US" sz="1400" kern="1200" dirty="0"/>
        </a:p>
      </dsp:txBody>
      <dsp:txXfrm>
        <a:off x="4624736" y="3628207"/>
        <a:ext cx="1103345" cy="383576"/>
      </dsp:txXfrm>
    </dsp:sp>
    <dsp:sp modelId="{AC654CC2-6E40-4837-96E5-5FCCC991FAD8}">
      <dsp:nvSpPr>
        <dsp:cNvPr id="0" name=""/>
        <dsp:cNvSpPr/>
      </dsp:nvSpPr>
      <dsp:spPr>
        <a:xfrm>
          <a:off x="2871155" y="3520325"/>
          <a:ext cx="599338" cy="58642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1A7D7-14AF-4F7B-BF54-F1549D6DC61F}">
      <dsp:nvSpPr>
        <dsp:cNvPr id="0" name=""/>
        <dsp:cNvSpPr/>
      </dsp:nvSpPr>
      <dsp:spPr>
        <a:xfrm>
          <a:off x="2871155" y="3520325"/>
          <a:ext cx="599338" cy="58642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EACE8-6F0E-46EA-B3A0-62C8A84139CF}">
      <dsp:nvSpPr>
        <dsp:cNvPr id="0" name=""/>
        <dsp:cNvSpPr/>
      </dsp:nvSpPr>
      <dsp:spPr>
        <a:xfrm>
          <a:off x="2571486" y="3625881"/>
          <a:ext cx="1198676" cy="37531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Parents</a:t>
          </a:r>
          <a:endParaRPr lang="en-US" sz="1400" kern="1200" dirty="0"/>
        </a:p>
      </dsp:txBody>
      <dsp:txXfrm>
        <a:off x="2571486" y="3625881"/>
        <a:ext cx="1198676" cy="375310"/>
      </dsp:txXfrm>
    </dsp:sp>
    <dsp:sp modelId="{F9852DC1-1769-492A-A8B1-5C6F0A02FC7F}">
      <dsp:nvSpPr>
        <dsp:cNvPr id="0" name=""/>
        <dsp:cNvSpPr/>
      </dsp:nvSpPr>
      <dsp:spPr>
        <a:xfrm>
          <a:off x="6005542" y="1952504"/>
          <a:ext cx="599338" cy="59933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5F03B-93E1-4F8F-B0F2-EBAB256A531D}">
      <dsp:nvSpPr>
        <dsp:cNvPr id="0" name=""/>
        <dsp:cNvSpPr/>
      </dsp:nvSpPr>
      <dsp:spPr>
        <a:xfrm>
          <a:off x="6005542" y="1952504"/>
          <a:ext cx="599338" cy="59933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21384-B589-47EC-B384-DAFE20EC0567}">
      <dsp:nvSpPr>
        <dsp:cNvPr id="0" name=""/>
        <dsp:cNvSpPr/>
      </dsp:nvSpPr>
      <dsp:spPr>
        <a:xfrm>
          <a:off x="5705873" y="2060385"/>
          <a:ext cx="1198676" cy="3835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Staff &amp; Faculty</a:t>
          </a:r>
          <a:endParaRPr lang="en-US" sz="1400" kern="1200" dirty="0"/>
        </a:p>
      </dsp:txBody>
      <dsp:txXfrm>
        <a:off x="5705873" y="2060385"/>
        <a:ext cx="1198676" cy="383576"/>
      </dsp:txXfrm>
    </dsp:sp>
    <dsp:sp modelId="{5F14BBF0-DE30-4BC2-9C8B-EE4A96DF7F45}">
      <dsp:nvSpPr>
        <dsp:cNvPr id="0" name=""/>
        <dsp:cNvSpPr/>
      </dsp:nvSpPr>
      <dsp:spPr>
        <a:xfrm>
          <a:off x="6784682" y="2803565"/>
          <a:ext cx="599338" cy="59933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AF012A-E429-4370-890E-493C2E92FCF2}">
      <dsp:nvSpPr>
        <dsp:cNvPr id="0" name=""/>
        <dsp:cNvSpPr/>
      </dsp:nvSpPr>
      <dsp:spPr>
        <a:xfrm>
          <a:off x="6784682" y="2803565"/>
          <a:ext cx="599338" cy="59933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18387-EC85-4D27-9FDD-AEE9B5346E46}">
      <dsp:nvSpPr>
        <dsp:cNvPr id="0" name=""/>
        <dsp:cNvSpPr/>
      </dsp:nvSpPr>
      <dsp:spPr>
        <a:xfrm>
          <a:off x="6485013" y="2911445"/>
          <a:ext cx="1198676" cy="3835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Users</a:t>
          </a:r>
          <a:endParaRPr lang="en-US" sz="1400" kern="1200" dirty="0"/>
        </a:p>
      </dsp:txBody>
      <dsp:txXfrm>
        <a:off x="6485013" y="2911445"/>
        <a:ext cx="1198676" cy="383576"/>
      </dsp:txXfrm>
    </dsp:sp>
    <dsp:sp modelId="{B916D56A-4CD9-48A9-94FB-92B482B507B7}">
      <dsp:nvSpPr>
        <dsp:cNvPr id="0" name=""/>
        <dsp:cNvSpPr/>
      </dsp:nvSpPr>
      <dsp:spPr>
        <a:xfrm>
          <a:off x="6784682" y="3654625"/>
          <a:ext cx="599338" cy="59933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9984C-3C6E-4A8F-BA43-D45B1EED1D32}">
      <dsp:nvSpPr>
        <dsp:cNvPr id="0" name=""/>
        <dsp:cNvSpPr/>
      </dsp:nvSpPr>
      <dsp:spPr>
        <a:xfrm>
          <a:off x="6784682" y="3654625"/>
          <a:ext cx="599338" cy="59933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CE1BA-125F-4588-97EA-17B2764ABBB4}">
      <dsp:nvSpPr>
        <dsp:cNvPr id="0" name=""/>
        <dsp:cNvSpPr/>
      </dsp:nvSpPr>
      <dsp:spPr>
        <a:xfrm>
          <a:off x="6485013" y="3762506"/>
          <a:ext cx="1198676" cy="3835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Students </a:t>
          </a:r>
          <a:endParaRPr lang="en-US" sz="1400" kern="1200" dirty="0"/>
        </a:p>
      </dsp:txBody>
      <dsp:txXfrm>
        <a:off x="6485013" y="3762506"/>
        <a:ext cx="1198676" cy="383576"/>
      </dsp:txXfrm>
    </dsp:sp>
    <dsp:sp modelId="{A133D7FC-EDEA-46C8-8EEB-A125511A9C8C}">
      <dsp:nvSpPr>
        <dsp:cNvPr id="0" name=""/>
        <dsp:cNvSpPr/>
      </dsp:nvSpPr>
      <dsp:spPr>
        <a:xfrm>
          <a:off x="6784682" y="4505685"/>
          <a:ext cx="599338" cy="59933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45835-7AD8-4D74-B5F3-405CEF51C162}">
      <dsp:nvSpPr>
        <dsp:cNvPr id="0" name=""/>
        <dsp:cNvSpPr/>
      </dsp:nvSpPr>
      <dsp:spPr>
        <a:xfrm>
          <a:off x="6784682" y="4505685"/>
          <a:ext cx="599338" cy="59933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1DEEF-1D0C-42B6-AA9B-1FBD99ACFA36}">
      <dsp:nvSpPr>
        <dsp:cNvPr id="0" name=""/>
        <dsp:cNvSpPr/>
      </dsp:nvSpPr>
      <dsp:spPr>
        <a:xfrm>
          <a:off x="6485013" y="4613566"/>
          <a:ext cx="1198676" cy="3835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Applicants</a:t>
          </a:r>
          <a:endParaRPr lang="en-US" sz="1400" kern="1200" dirty="0"/>
        </a:p>
      </dsp:txBody>
      <dsp:txXfrm>
        <a:off x="6485013" y="4613566"/>
        <a:ext cx="1198676" cy="383576"/>
      </dsp:txXfrm>
    </dsp:sp>
    <dsp:sp modelId="{93138201-1C69-4C17-AA0A-E8DCC50BD556}">
      <dsp:nvSpPr>
        <dsp:cNvPr id="0" name=""/>
        <dsp:cNvSpPr/>
      </dsp:nvSpPr>
      <dsp:spPr>
        <a:xfrm>
          <a:off x="1183697" y="1069814"/>
          <a:ext cx="1168242" cy="59933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A0B8F-BBFA-40AC-9632-89373AB55AA5}">
      <dsp:nvSpPr>
        <dsp:cNvPr id="0" name=""/>
        <dsp:cNvSpPr/>
      </dsp:nvSpPr>
      <dsp:spPr>
        <a:xfrm>
          <a:off x="1183697" y="1069814"/>
          <a:ext cx="1168242" cy="59933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A4EA5-4FB5-4292-B60A-740DD75B5785}">
      <dsp:nvSpPr>
        <dsp:cNvPr id="0" name=""/>
        <dsp:cNvSpPr/>
      </dsp:nvSpPr>
      <dsp:spPr>
        <a:xfrm>
          <a:off x="599576" y="1177695"/>
          <a:ext cx="2336484" cy="3835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CIO, CISO Staff</a:t>
          </a:r>
          <a:endParaRPr lang="en-US" sz="1400" kern="1200" dirty="0"/>
        </a:p>
      </dsp:txBody>
      <dsp:txXfrm>
        <a:off x="599576" y="1177695"/>
        <a:ext cx="2336484" cy="383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136A9B25-DBCC-4249-829D-B3BC1E0E411F}" type="datetimeFigureOut">
              <a:rPr lang="en-US"/>
              <a:pPr/>
              <a:t>10/24/2017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9506C930-0C39-C14E-9A81-5D25950FD497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2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C930-0C39-C14E-9A81-5D25950FD49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8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4" y="5845502"/>
            <a:ext cx="5828521" cy="547430"/>
          </a:xfrm>
          <a:prstGeom prst="rect">
            <a:avLst/>
          </a:prstGeom>
        </p:spPr>
      </p:pic>
      <p:sp>
        <p:nvSpPr>
          <p:cNvPr id="11" name="Rectangle 1"/>
          <p:cNvSpPr>
            <a:spLocks/>
          </p:cNvSpPr>
          <p:nvPr userDrawn="1"/>
        </p:nvSpPr>
        <p:spPr bwMode="auto">
          <a:xfrm>
            <a:off x="1" y="0"/>
            <a:ext cx="9146460" cy="5486398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0190" y="2667000"/>
            <a:ext cx="8425545" cy="7048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/>
          </p:nvPr>
        </p:nvSpPr>
        <p:spPr>
          <a:xfrm>
            <a:off x="1650998" y="4790091"/>
            <a:ext cx="7021286" cy="59667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>
                <a:solidFill>
                  <a:srgbClr val="FFFFFF"/>
                </a:solidFill>
                <a:latin typeface="Arial"/>
                <a:cs typeface="Arial"/>
              </a:defRPr>
            </a:lvl1pPr>
            <a:lvl2pPr algn="r">
              <a:defRPr sz="3600">
                <a:latin typeface="Arial"/>
                <a:cs typeface="Arial"/>
              </a:defRPr>
            </a:lvl2pPr>
            <a:lvl3pPr algn="r">
              <a:defRPr sz="3600">
                <a:latin typeface="Arial"/>
                <a:cs typeface="Arial"/>
              </a:defRPr>
            </a:lvl3pPr>
            <a:lvl4pPr algn="r">
              <a:defRPr sz="3600">
                <a:latin typeface="Arial"/>
                <a:cs typeface="Arial"/>
              </a:defRPr>
            </a:lvl4pPr>
            <a:lvl5pPr algn="r"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004605"/>
            <a:ext cx="8229600" cy="738595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4" y="671770"/>
            <a:ext cx="5828521" cy="54743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0190" y="3481795"/>
            <a:ext cx="8425545" cy="7048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738595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1"/>
          <p:cNvSpPr>
            <a:spLocks/>
          </p:cNvSpPr>
          <p:nvPr userDrawn="1"/>
        </p:nvSpPr>
        <p:spPr bwMode="auto">
          <a:xfrm>
            <a:off x="-14597" y="0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Rectangle 1"/>
          <p:cNvSpPr>
            <a:spLocks/>
          </p:cNvSpPr>
          <p:nvPr userDrawn="1"/>
        </p:nvSpPr>
        <p:spPr bwMode="auto">
          <a:xfrm>
            <a:off x="0" y="6536383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1"/>
          </p:nvPr>
        </p:nvSpPr>
        <p:spPr>
          <a:xfrm>
            <a:off x="410190" y="5727923"/>
            <a:ext cx="7021286" cy="59667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200">
                <a:solidFill>
                  <a:srgbClr val="595959"/>
                </a:solidFill>
                <a:latin typeface="Arial"/>
                <a:cs typeface="Arial"/>
              </a:defRPr>
            </a:lvl1pPr>
            <a:lvl2pPr algn="r">
              <a:defRPr sz="3600">
                <a:latin typeface="Arial"/>
                <a:cs typeface="Arial"/>
              </a:defRPr>
            </a:lvl2pPr>
            <a:lvl3pPr algn="r">
              <a:defRPr sz="3600">
                <a:latin typeface="Arial"/>
                <a:cs typeface="Arial"/>
              </a:defRPr>
            </a:lvl3pPr>
            <a:lvl4pPr algn="r">
              <a:defRPr sz="3600">
                <a:latin typeface="Arial"/>
                <a:cs typeface="Arial"/>
              </a:defRPr>
            </a:lvl4pPr>
            <a:lvl5pPr algn="r">
              <a:defRPr sz="3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74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6328874"/>
            <a:ext cx="4495800" cy="538972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3" name="Picture 12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9" y="6334408"/>
            <a:ext cx="4288427" cy="402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708" y="414325"/>
            <a:ext cx="8554162" cy="64769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  <a:prstGeom prst="rect">
            <a:avLst/>
          </a:prstGeom>
        </p:spPr>
        <p:txBody>
          <a:bodyPr/>
          <a:lstStyle>
            <a:lvl1pPr marL="230188" indent="-230188">
              <a:buSzPct val="80000"/>
              <a:defRPr sz="2400">
                <a:solidFill>
                  <a:srgbClr val="535353"/>
                </a:solidFill>
                <a:latin typeface="Arial"/>
                <a:cs typeface="Arial"/>
              </a:defRPr>
            </a:lvl1pPr>
            <a:lvl2pPr marL="404813" indent="-174625">
              <a:buSzPct val="75000"/>
              <a:buFont typeface="Arial"/>
              <a:buChar char="•"/>
              <a:defRPr sz="2000">
                <a:solidFill>
                  <a:srgbClr val="535353"/>
                </a:solidFill>
                <a:latin typeface="Arial"/>
                <a:cs typeface="Arial"/>
              </a:defRPr>
            </a:lvl2pPr>
            <a:lvl3pPr marL="623888" indent="-163513">
              <a:buSzPct val="80000"/>
              <a:defRPr sz="1600">
                <a:solidFill>
                  <a:srgbClr val="535353"/>
                </a:solidFill>
                <a:latin typeface="Arial"/>
                <a:cs typeface="Arial"/>
              </a:defRPr>
            </a:lvl3pPr>
            <a:lvl4pPr marL="854075" indent="-230188">
              <a:defRPr sz="1100">
                <a:solidFill>
                  <a:srgbClr val="535353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53535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fld id="{6D88D7DD-9B19-7A49-BB06-36BA9927445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Rectangle 1"/>
          <p:cNvSpPr>
            <a:spLocks/>
          </p:cNvSpPr>
          <p:nvPr userDrawn="1"/>
        </p:nvSpPr>
        <p:spPr bwMode="auto">
          <a:xfrm>
            <a:off x="-14597" y="0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0844" y="1062023"/>
            <a:ext cx="8645528" cy="0"/>
          </a:xfrm>
          <a:prstGeom prst="line">
            <a:avLst/>
          </a:prstGeom>
          <a:ln w="5080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8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6328874"/>
            <a:ext cx="4495800" cy="538972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9" name="Picture 8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9" y="6334408"/>
            <a:ext cx="4288427" cy="402780"/>
          </a:xfrm>
          <a:prstGeom prst="rect">
            <a:avLst/>
          </a:prstGeom>
        </p:spPr>
      </p:pic>
      <p:sp>
        <p:nvSpPr>
          <p:cNvPr id="16" name="Rectangle 1"/>
          <p:cNvSpPr>
            <a:spLocks/>
          </p:cNvSpPr>
          <p:nvPr userDrawn="1"/>
        </p:nvSpPr>
        <p:spPr bwMode="auto">
          <a:xfrm>
            <a:off x="-14597" y="0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708" y="414325"/>
            <a:ext cx="8554162" cy="64769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0844" y="1062023"/>
            <a:ext cx="8645528" cy="0"/>
          </a:xfrm>
          <a:prstGeom prst="line">
            <a:avLst/>
          </a:prstGeom>
          <a:ln w="5080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fld id="{6D88D7DD-9B19-7A49-BB06-36BA992744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9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6328874"/>
            <a:ext cx="4495800" cy="538972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7" name="Picture 6" descr="FSA-4C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9" y="6334408"/>
            <a:ext cx="4288427" cy="402780"/>
          </a:xfrm>
          <a:prstGeom prst="rect">
            <a:avLst/>
          </a:prstGeom>
        </p:spPr>
      </p:pic>
      <p:sp>
        <p:nvSpPr>
          <p:cNvPr id="13" name="Rectangle 1"/>
          <p:cNvSpPr>
            <a:spLocks/>
          </p:cNvSpPr>
          <p:nvPr userDrawn="1"/>
        </p:nvSpPr>
        <p:spPr bwMode="auto">
          <a:xfrm>
            <a:off x="-14597" y="0"/>
            <a:ext cx="9167722" cy="321617"/>
          </a:xfrm>
          <a:prstGeom prst="rect">
            <a:avLst/>
          </a:prstGeom>
          <a:solidFill>
            <a:srgbClr val="95C94E"/>
          </a:solidFill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>
            <a:lvl1pPr algn="l">
              <a:defRPr sz="900">
                <a:solidFill>
                  <a:srgbClr val="F2F2F2"/>
                </a:solidFill>
                <a:latin typeface="Arial"/>
                <a:cs typeface="Arial"/>
              </a:defRPr>
            </a:lvl1pPr>
          </a:lstStyle>
          <a:p>
            <a:fld id="{6D88D7DD-9B19-7A49-BB06-36BA992744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D7DD-9B19-7A49-BB06-36BA9927445F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7" r:id="rId3"/>
    <p:sldLayoutId id="2147483650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fap.ed.gov/dpcletters/GEN1612.html" TargetMode="External"/><Relationship Id="rId2" Type="http://schemas.openxmlformats.org/officeDocument/2006/relationships/hyperlink" Target="https://ifap.ed.gov/dpcletters/GEN1518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iina.rodrigue@ed.gov" TargetMode="External"/><Relationship Id="rId2" Type="http://schemas.openxmlformats.org/officeDocument/2006/relationships/hyperlink" Target="mailto:cpssaig@ed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fap.ed.gov/eannouncements/attachments/FFIEC_CAT_form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fiec.gov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d.commoncontrolshub.com/account-login.php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fap.ed.gov/dpcletters/GEN1612.html" TargetMode="External"/><Relationship Id="rId2" Type="http://schemas.openxmlformats.org/officeDocument/2006/relationships/hyperlink" Target="https://ifap.ed.gov/ifap/WrapperServlet?link=http://www.nist.gov/manuscript-publication-search.cfm?pub_id=918804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fap.ed.gov/ifap/WrapperServlet?link=https://www.ftc.gov/enforcement/rules/rulemaking-regulatory-reform-proceedings/safeguards-rul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iina.rodrigue@ed.gov" TargetMode="External"/><Relationship Id="rId2" Type="http://schemas.openxmlformats.org/officeDocument/2006/relationships/hyperlink" Target="https://ifap.ed.gov/eannouncements/Cyber.html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fap.ed.gov/ifap/WrapperServlet?link=https://www.ftc.gov/enforcement/rules/rulemaking-regulatory-reform-proceedings/safeguards-rul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artner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c.gov/tips-advice/business-center/guidance/financial-institutions-customer-information-complyi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458200" cy="1339036"/>
          </a:xfrm>
        </p:spPr>
        <p:txBody>
          <a:bodyPr/>
          <a:lstStyle/>
          <a:p>
            <a:pPr algn="ctr"/>
            <a:r>
              <a:rPr lang="en-US" dirty="0" smtClean="0"/>
              <a:t>Post-Secondary Institution </a:t>
            </a:r>
            <a:br>
              <a:rPr lang="en-US" dirty="0" smtClean="0"/>
            </a:br>
            <a:r>
              <a:rPr lang="en-US" dirty="0" smtClean="0"/>
              <a:t>Data-Security Overview and Requirements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09600" y="4267200"/>
            <a:ext cx="7524005" cy="962193"/>
          </a:xfrm>
          <a:prstGeom prst="rect">
            <a:avLst/>
          </a:prstGeom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r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r" defTabSz="457200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r" defTabSz="457200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Tiina K.O. Rodrigue, </a:t>
            </a:r>
            <a:r>
              <a:rPr lang="en-US" dirty="0" err="1" smtClean="0"/>
              <a:t>EdDc</a:t>
            </a:r>
            <a:r>
              <a:rPr lang="en-US" dirty="0" smtClean="0"/>
              <a:t>, CISSP, CISM, PMP, CSM, CEA, ITIL, ISC2 Compliance Mapper, A</a:t>
            </a:r>
            <a:r>
              <a:rPr lang="en-US" dirty="0" smtClean="0"/>
              <a:t>+, FAC P/PM III</a:t>
            </a:r>
            <a:endParaRPr lang="en-US" dirty="0" smtClean="0"/>
          </a:p>
          <a:p>
            <a:r>
              <a:rPr lang="en-US" dirty="0" smtClean="0"/>
              <a:t>Senior Advisor – Cybersecurity - 2017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6"/>
          <a:stretch/>
        </p:blipFill>
        <p:spPr>
          <a:xfrm>
            <a:off x="6530336" y="3962400"/>
            <a:ext cx="2491740" cy="2298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013870" cy="647698"/>
          </a:xfrm>
        </p:spPr>
        <p:txBody>
          <a:bodyPr/>
          <a:lstStyle/>
          <a:p>
            <a:r>
              <a:rPr lang="en-US" sz="3200" dirty="0"/>
              <a:t>What are the data security requirements</a:t>
            </a:r>
            <a:r>
              <a:rPr lang="en-US" sz="3200" dirty="0" smtClean="0"/>
              <a:t>? cont’d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IV schools are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subject to the requirements of the FTC </a:t>
            </a:r>
            <a:r>
              <a:rPr lang="en-US" sz="2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Identity Theft Red Flags Rule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(72 Fed. Reg. 63718) issued on November 9,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“Red Flags Rule” requires an institution to develop and implement a written Identify Theft Prevention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to: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patterns, practices, or specific activities that may indicate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identity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theft</a:t>
            </a:r>
          </a:p>
        </p:txBody>
      </p:sp>
    </p:spTree>
    <p:extLst>
      <p:ext uri="{BB962C8B-B14F-4D97-AF65-F5344CB8AC3E}">
        <p14:creationId xmlns:p14="http://schemas.microsoft.com/office/powerpoint/2010/main" val="32974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08" y="381000"/>
            <a:ext cx="8531892" cy="647698"/>
          </a:xfrm>
        </p:spPr>
        <p:txBody>
          <a:bodyPr/>
          <a:lstStyle/>
          <a:p>
            <a:pPr marL="342900" indent="-342900"/>
            <a:r>
              <a:rPr lang="en-US" sz="3200" dirty="0"/>
              <a:t>What is a breach?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0754" y="1029869"/>
            <a:ext cx="62224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 GLBA, a breach is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unauthorized disclosure, misuse, alteration, destruction or other compromise of information. (§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314.4 (b))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Administrative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technical,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 safeguards: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ensure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security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confidentiality of customer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protect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against any anticipated threats or hazards to the security or integrity of such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protect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against unauthorized access to or use of such records or information which could result in substantial harm or inconvenience to any customer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69" y="1154722"/>
            <a:ext cx="2352431" cy="15122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2908280"/>
            <a:ext cx="25005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 items to note: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 minimum size or # of </a:t>
            </a:r>
            <a:r>
              <a:rPr lang="en-US" dirty="0" smtClean="0">
                <a:solidFill>
                  <a:srgbClr val="FF0000"/>
                </a:solidFill>
              </a:rPr>
              <a:t>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Employee access is not exempt if wrong 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Not strictly digital or technology-based – </a:t>
            </a:r>
            <a:r>
              <a:rPr lang="en-US" b="1" dirty="0">
                <a:solidFill>
                  <a:srgbClr val="FF0000"/>
                </a:solidFill>
              </a:rPr>
              <a:t>paper counts!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Covers data in storage, in transit or being 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08" y="381000"/>
            <a:ext cx="8554162" cy="647698"/>
          </a:xfrm>
        </p:spPr>
        <p:txBody>
          <a:bodyPr/>
          <a:lstStyle/>
          <a:p>
            <a:pPr marL="342900" indent="-342900"/>
            <a:r>
              <a:rPr lang="en-US" sz="3200" dirty="0"/>
              <a:t>When do I report a breach?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038076"/>
            <a:ext cx="8785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Aid Internet Gateway (SAIG)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Agreement requires that as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condition of continued participation in the federal student aid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programs Title IV schools report suspected/actual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breaches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Title IV schools must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</a:t>
            </a: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day of </a:t>
            </a: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detection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data breach is even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suspected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has the authority to fine institutions that do not comply with the requirement to self-report data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breaches; up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$54,789 per violation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34 C.F.R. § 36.2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Department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reminded all institutions of this requirement through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Dear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Colleague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Letters (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GEN 15-18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GEN 16-12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electronic announcements, and the annual FSA Handbook.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85" y="5067300"/>
            <a:ext cx="23241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08" y="381000"/>
            <a:ext cx="8554162" cy="647698"/>
          </a:xfrm>
        </p:spPr>
        <p:txBody>
          <a:bodyPr/>
          <a:lstStyle/>
          <a:p>
            <a:r>
              <a:rPr lang="en-US" sz="3200" dirty="0" smtClean="0"/>
              <a:t>How do I report a data breach? (Yes, you!)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80280"/>
            <a:ext cx="8229600" cy="48307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Email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cpssaig@ed.gov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&amp; c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opy your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data breach team,  executives,  per your policy</a:t>
            </a:r>
          </a:p>
          <a:p>
            <a:pPr marL="393700" lvl="2" indent="0">
              <a:buNone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Data to include in the e-mail:</a:t>
            </a:r>
          </a:p>
          <a:p>
            <a:pPr marL="850900" lvl="2" indent="-457200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Date of breach (suspected or known)</a:t>
            </a:r>
          </a:p>
          <a:p>
            <a:pPr marL="850900" lvl="2" indent="-457200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Impact of breach (# of records, etc.)</a:t>
            </a:r>
          </a:p>
          <a:p>
            <a:pPr marL="850900" lvl="2" indent="-457200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Method of breach (hack, accidental disclosure, etc.)</a:t>
            </a:r>
          </a:p>
          <a:p>
            <a:pPr marL="850900" lvl="2" indent="-457200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Information Security Program Point of Contact</a:t>
            </a:r>
          </a:p>
          <a:p>
            <a:pPr marL="1081087" lvl="3" indent="-457200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Email and phone details will be necessary</a:t>
            </a:r>
          </a:p>
          <a:p>
            <a:pPr marL="850900" lvl="2" indent="-457200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Remediation Status (complete, in process – with detail)</a:t>
            </a:r>
          </a:p>
          <a:p>
            <a:pPr marL="850900" lvl="2" indent="-457200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Next steps (as needed)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2.	Call Education Security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Operations Center (ED SOC) at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202-245-6550 with above data. ED-SOC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operates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7x24.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3.	Call or Email Tiina Rodrigue –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tiina.rodrigue@ed.gov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or 202-377-3887 – if both previous methods fail.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10" y="1073246"/>
            <a:ext cx="20040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9" b="19622"/>
          <a:stretch/>
        </p:blipFill>
        <p:spPr>
          <a:xfrm>
            <a:off x="7639051" y="1"/>
            <a:ext cx="1733549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33" y="414325"/>
            <a:ext cx="8554162" cy="647698"/>
          </a:xfrm>
        </p:spPr>
        <p:txBody>
          <a:bodyPr/>
          <a:lstStyle/>
          <a:p>
            <a:r>
              <a:rPr lang="en-US" sz="3200" dirty="0"/>
              <a:t>How can you help me with data security?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33" y="1062023"/>
            <a:ext cx="8541267" cy="4525963"/>
          </a:xfrm>
        </p:spPr>
        <p:txBody>
          <a:bodyPr/>
          <a:lstStyle/>
          <a:p>
            <a:r>
              <a:rPr lang="en-US" dirty="0" smtClean="0">
                <a:latin typeface="+mn-lt"/>
                <a:hlinkClick r:id="rId3"/>
              </a:rPr>
              <a:t>Cybersecurity Assessment Tool (CAT)</a:t>
            </a:r>
            <a:r>
              <a:rPr lang="en-US" dirty="0" smtClean="0">
                <a:latin typeface="+mn-lt"/>
              </a:rPr>
              <a:t> - </a:t>
            </a:r>
            <a:r>
              <a:rPr lang="en-US" dirty="0">
                <a:latin typeface="+mn-lt"/>
              </a:rPr>
              <a:t>optional </a:t>
            </a:r>
            <a:r>
              <a:rPr lang="en-US" dirty="0" smtClean="0">
                <a:latin typeface="+mn-lt"/>
              </a:rPr>
              <a:t>self-assessment electronic </a:t>
            </a: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ool that helps establish school’s current </a:t>
            </a:r>
            <a:r>
              <a:rPr lang="en-US" u="sng" dirty="0" smtClean="0">
                <a:latin typeface="+mn-lt"/>
              </a:rPr>
              <a:t>risk profile</a:t>
            </a:r>
            <a:r>
              <a:rPr lang="en-US" dirty="0" smtClean="0">
                <a:latin typeface="+mn-lt"/>
              </a:rPr>
              <a:t> and </a:t>
            </a:r>
            <a:r>
              <a:rPr lang="en-US" u="sng" dirty="0" smtClean="0">
                <a:latin typeface="+mn-lt"/>
              </a:rPr>
              <a:t>cybersecurity maturity </a:t>
            </a:r>
            <a:r>
              <a:rPr lang="en-US" dirty="0" smtClean="0">
                <a:latin typeface="+mn-lt"/>
              </a:rPr>
              <a:t> for executive review &amp; prioritization:</a:t>
            </a:r>
          </a:p>
          <a:p>
            <a:pPr lvl="1"/>
            <a:r>
              <a:rPr lang="en-US" sz="2400" dirty="0" smtClean="0">
                <a:latin typeface="+mn-lt"/>
              </a:rPr>
              <a:t>Built by </a:t>
            </a:r>
            <a:r>
              <a:rPr lang="en-US" sz="2400" dirty="0" smtClean="0">
                <a:latin typeface="+mn-lt"/>
                <a:hlinkClick r:id="rId4"/>
              </a:rPr>
              <a:t>Federal Financial Institution Examiners’ Council </a:t>
            </a:r>
            <a:r>
              <a:rPr lang="en-US" sz="2400" dirty="0" smtClean="0">
                <a:latin typeface="+mn-lt"/>
              </a:rPr>
              <a:t>(FFIEC) to help financial institutions review current state</a:t>
            </a:r>
          </a:p>
          <a:p>
            <a:pPr lvl="1"/>
            <a:r>
              <a:rPr lang="en-US" sz="2400" dirty="0" smtClean="0">
                <a:latin typeface="+mn-lt"/>
              </a:rPr>
              <a:t>Education has automated it to better enable schools of all levels to review current state of risk and maturity</a:t>
            </a:r>
          </a:p>
          <a:p>
            <a:pPr lvl="1"/>
            <a:r>
              <a:rPr lang="en-US" sz="2400" dirty="0" smtClean="0">
                <a:latin typeface="+mn-lt"/>
              </a:rPr>
              <a:t>Targets specific areas to address to close the gaps from a best practice perspective while preventing waste or over-engineering</a:t>
            </a:r>
          </a:p>
          <a:p>
            <a:pPr lvl="1"/>
            <a:r>
              <a:rPr lang="en-US" sz="2400" dirty="0" smtClean="0">
                <a:latin typeface="+mn-lt"/>
              </a:rPr>
              <a:t>Covers 5 Domains in depth, with diverse areas including culture, acquisitions, 3</a:t>
            </a:r>
            <a:r>
              <a:rPr lang="en-US" sz="2400" baseline="30000" dirty="0" smtClean="0">
                <a:latin typeface="+mn-lt"/>
              </a:rPr>
              <a:t>rd</a:t>
            </a:r>
            <a:r>
              <a:rPr lang="en-US" sz="2400" dirty="0" smtClean="0">
                <a:latin typeface="+mn-lt"/>
              </a:rPr>
              <a:t>-party management which aligns with GLBA requirements</a:t>
            </a:r>
          </a:p>
          <a:p>
            <a:pPr lvl="1"/>
            <a:r>
              <a:rPr lang="en-US" sz="2400" dirty="0" smtClean="0">
                <a:latin typeface="+mn-lt"/>
              </a:rPr>
              <a:t>Pertains to policy, people and process issues, too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53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can you help me with data security?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3605"/>
            <a:ext cx="8861470" cy="4525963"/>
          </a:xfrm>
        </p:spPr>
        <p:txBody>
          <a:bodyPr/>
          <a:lstStyle/>
          <a:p>
            <a:r>
              <a:rPr lang="en-US" dirty="0" smtClean="0">
                <a:latin typeface="+mn-lt"/>
                <a:hlinkClick r:id="rId2"/>
              </a:rPr>
              <a:t>Institutions of Higher Education (IHE) Compliance Framework</a:t>
            </a:r>
            <a:endParaRPr lang="en-US" dirty="0" smtClean="0">
              <a:latin typeface="+mn-lt"/>
            </a:endParaRPr>
          </a:p>
          <a:p>
            <a:pPr lvl="1"/>
            <a:r>
              <a:rPr lang="en-US" sz="2400" dirty="0" smtClean="0">
                <a:latin typeface="+mn-lt"/>
              </a:rPr>
              <a:t>Public-Private Partnership to reduce the burden of compliance for security </a:t>
            </a:r>
            <a:r>
              <a:rPr lang="en-US" sz="2400" b="1" dirty="0" smtClean="0">
                <a:latin typeface="+mn-lt"/>
              </a:rPr>
              <a:t>and</a:t>
            </a:r>
            <a:r>
              <a:rPr lang="en-US" sz="2400" dirty="0" smtClean="0">
                <a:latin typeface="+mn-lt"/>
              </a:rPr>
              <a:t> privacy controls for Title IV schools</a:t>
            </a:r>
          </a:p>
          <a:p>
            <a:pPr lvl="1"/>
            <a:r>
              <a:rPr lang="en-US" sz="2400" dirty="0" smtClean="0">
                <a:latin typeface="+mn-lt"/>
              </a:rPr>
              <a:t>Register for a free account to access the optional tool &amp; data</a:t>
            </a:r>
          </a:p>
          <a:p>
            <a:pPr lvl="1"/>
            <a:r>
              <a:rPr lang="en-US" sz="2400" dirty="0" smtClean="0">
                <a:latin typeface="+mn-lt"/>
              </a:rPr>
              <a:t>Driven by the regulation on a federal and state level</a:t>
            </a:r>
          </a:p>
          <a:p>
            <a:pPr lvl="1"/>
            <a:r>
              <a:rPr lang="en-US" sz="2400" dirty="0" smtClean="0">
                <a:latin typeface="+mn-lt"/>
              </a:rPr>
              <a:t>Includes the international regulations for foreign schools</a:t>
            </a:r>
          </a:p>
          <a:p>
            <a:pPr lvl="1"/>
            <a:r>
              <a:rPr lang="en-US" sz="2400" dirty="0" smtClean="0">
                <a:latin typeface="+mn-lt"/>
              </a:rPr>
              <a:t>Consolidates all relevant laws into one compliance framework</a:t>
            </a:r>
          </a:p>
          <a:p>
            <a:pPr lvl="1"/>
            <a:r>
              <a:rPr lang="en-US" sz="2400" dirty="0" smtClean="0">
                <a:latin typeface="+mn-lt"/>
              </a:rPr>
              <a:t>Prevents duplicate effort, saving the schools money and effort</a:t>
            </a:r>
          </a:p>
          <a:p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569300"/>
            <a:ext cx="2674978" cy="17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can you help me with data security?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1"/>
            <a:ext cx="82296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NIST has provided non-FISMA guidelines (</a:t>
            </a:r>
            <a:r>
              <a:rPr lang="en-US" dirty="0" smtClean="0">
                <a:latin typeface="+mn-lt"/>
                <a:hlinkClick r:id="rId2"/>
              </a:rPr>
              <a:t>800-171</a:t>
            </a:r>
            <a:r>
              <a:rPr lang="en-US" dirty="0" smtClean="0">
                <a:latin typeface="+mn-lt"/>
              </a:rPr>
              <a:t>) that are recommended by FSA &amp; Education </a:t>
            </a:r>
            <a:r>
              <a:rPr lang="en-US" dirty="0" smtClean="0">
                <a:latin typeface="+mn-lt"/>
                <a:hlinkClick r:id="rId3"/>
              </a:rPr>
              <a:t>in GEN 16-12 </a:t>
            </a:r>
            <a:r>
              <a:rPr lang="en-US" dirty="0" smtClean="0">
                <a:latin typeface="+mn-lt"/>
              </a:rPr>
              <a:t>which gives specific technical standards to prove </a:t>
            </a:r>
            <a:r>
              <a:rPr lang="en-US" dirty="0" smtClean="0">
                <a:latin typeface="+mn-lt"/>
                <a:hlinkClick r:id="rId4"/>
              </a:rPr>
              <a:t>GLBA</a:t>
            </a:r>
            <a:r>
              <a:rPr lang="en-US" dirty="0" smtClean="0">
                <a:latin typeface="+mn-lt"/>
              </a:rPr>
              <a:t> compliance: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708" y="2438401"/>
            <a:ext cx="8303292" cy="418576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Control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Awareness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 and Accountability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Authentication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Incident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Protection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Personnel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Protection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Risk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 and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Communications Protection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Information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Integrity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an option, you can contact Senior Advisor – Cybersecurity to:</a:t>
            </a:r>
          </a:p>
          <a:p>
            <a:r>
              <a:rPr lang="en-US" dirty="0" smtClean="0"/>
              <a:t>Ask hypothetical questions – is this an area of concern?</a:t>
            </a:r>
          </a:p>
          <a:p>
            <a:r>
              <a:rPr lang="en-US" dirty="0" smtClean="0"/>
              <a:t>Get a consultative review – policy or process (it’s free!)</a:t>
            </a:r>
          </a:p>
          <a:p>
            <a:r>
              <a:rPr lang="en-US" dirty="0" smtClean="0"/>
              <a:t>Use the tools or get additional information (also free)</a:t>
            </a:r>
          </a:p>
          <a:p>
            <a:r>
              <a:rPr lang="en-US" dirty="0" smtClean="0"/>
              <a:t>Collaborate on best practices or bring ideas forward</a:t>
            </a:r>
          </a:p>
          <a:p>
            <a:r>
              <a:rPr lang="en-US" dirty="0" smtClean="0"/>
              <a:t>Review new </a:t>
            </a:r>
            <a:r>
              <a:rPr lang="en-US" dirty="0" smtClean="0">
                <a:hlinkClick r:id="rId2"/>
              </a:rPr>
              <a:t>Cybersecurity Compliance </a:t>
            </a:r>
            <a:r>
              <a:rPr lang="en-US" dirty="0" smtClean="0"/>
              <a:t>page – send input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Contact information:</a:t>
            </a:r>
            <a:endParaRPr lang="en-US" dirty="0"/>
          </a:p>
          <a:p>
            <a:r>
              <a:rPr lang="en-US" dirty="0" smtClean="0"/>
              <a:t>Tiina Rodrigue – </a:t>
            </a:r>
            <a:r>
              <a:rPr lang="en-US" dirty="0" smtClean="0">
                <a:hlinkClick r:id="rId3"/>
              </a:rPr>
              <a:t>tiina.rodrigue@ed.gov</a:t>
            </a:r>
            <a:endParaRPr lang="en-US" dirty="0" smtClean="0"/>
          </a:p>
          <a:p>
            <a:pPr lvl="1"/>
            <a:r>
              <a:rPr lang="en-US" sz="2400" dirty="0" smtClean="0"/>
              <a:t>202-377-3887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9708" y="414325"/>
            <a:ext cx="8554162" cy="647698"/>
          </a:xfrm>
        </p:spPr>
        <p:txBody>
          <a:bodyPr/>
          <a:lstStyle/>
          <a:p>
            <a:r>
              <a:rPr lang="en-US" sz="3200" dirty="0"/>
              <a:t>How can you help me with data security?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1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my next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4848"/>
            <a:ext cx="8610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Find </a:t>
            </a:r>
            <a:r>
              <a:rPr lang="en-US" sz="2000" dirty="0"/>
              <a:t>your </a:t>
            </a:r>
            <a:r>
              <a:rPr lang="en-US" sz="2000" dirty="0" smtClean="0"/>
              <a:t>information security </a:t>
            </a:r>
            <a:r>
              <a:rPr lang="en-US" sz="2000" dirty="0"/>
              <a:t>policy </a:t>
            </a:r>
            <a:r>
              <a:rPr lang="en-US" sz="2000" dirty="0" smtClean="0"/>
              <a:t>and program for </a:t>
            </a:r>
            <a:r>
              <a:rPr lang="en-US" sz="2000" dirty="0"/>
              <a:t>your </a:t>
            </a:r>
            <a:r>
              <a:rPr lang="en-US" sz="2000" dirty="0" smtClean="0"/>
              <a:t>school - If </a:t>
            </a:r>
            <a:r>
              <a:rPr lang="en-US" sz="2000" dirty="0"/>
              <a:t>you don’t have </a:t>
            </a:r>
            <a:r>
              <a:rPr lang="en-US" sz="2000" dirty="0" smtClean="0"/>
              <a:t>one, </a:t>
            </a:r>
            <a:r>
              <a:rPr lang="en-US" sz="2000" dirty="0"/>
              <a:t>develop </a:t>
            </a:r>
            <a:r>
              <a:rPr lang="en-US" sz="2000" dirty="0" smtClean="0"/>
              <a:t>one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Verify </a:t>
            </a:r>
            <a:r>
              <a:rPr lang="en-US" sz="2000" dirty="0"/>
              <a:t>your school’s </a:t>
            </a:r>
            <a:r>
              <a:rPr lang="en-US" sz="2000" dirty="0" smtClean="0"/>
              <a:t>information security policy and program has </a:t>
            </a:r>
            <a:r>
              <a:rPr lang="en-US" sz="2000" dirty="0"/>
              <a:t>an individual </a:t>
            </a:r>
            <a:r>
              <a:rPr lang="en-US" sz="2000" dirty="0" smtClean="0"/>
              <a:t>with his/her </a:t>
            </a:r>
            <a:r>
              <a:rPr lang="en-US" sz="2000" dirty="0"/>
              <a:t>contact </a:t>
            </a:r>
            <a:r>
              <a:rPr lang="en-US" sz="2000" dirty="0" smtClean="0"/>
              <a:t>information -  </a:t>
            </a:r>
            <a:r>
              <a:rPr lang="en-US" sz="2000" dirty="0"/>
              <a:t>Make sure to keep that person up to date in the </a:t>
            </a:r>
            <a:r>
              <a:rPr lang="en-US" sz="2000" dirty="0" smtClean="0"/>
              <a:t>policy and is actively managing the program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Verify </a:t>
            </a:r>
            <a:r>
              <a:rPr lang="en-US" sz="2000" dirty="0"/>
              <a:t>that your school has </a:t>
            </a:r>
            <a:r>
              <a:rPr lang="en-US" sz="2000" dirty="0" smtClean="0"/>
              <a:t>information risk assessment/testing </a:t>
            </a:r>
            <a:r>
              <a:rPr lang="en-US" sz="2000" dirty="0"/>
              <a:t>schedule in </a:t>
            </a:r>
            <a:r>
              <a:rPr lang="en-US" sz="2000" dirty="0" smtClean="0"/>
              <a:t>place - if </a:t>
            </a:r>
            <a:r>
              <a:rPr lang="en-US" sz="2000" dirty="0"/>
              <a:t>you don’t have </a:t>
            </a:r>
            <a:r>
              <a:rPr lang="en-US" sz="2000" dirty="0" smtClean="0"/>
              <a:t>one, </a:t>
            </a:r>
            <a:r>
              <a:rPr lang="en-US" sz="2000" dirty="0"/>
              <a:t>develop </a:t>
            </a:r>
            <a:r>
              <a:rPr lang="en-US" sz="2000" dirty="0" smtClean="0"/>
              <a:t>one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Verify </a:t>
            </a:r>
            <a:r>
              <a:rPr lang="en-US" sz="2000" dirty="0"/>
              <a:t>that your school has documented </a:t>
            </a:r>
            <a:r>
              <a:rPr lang="en-US" sz="2000" dirty="0" smtClean="0"/>
              <a:t>the tests and results </a:t>
            </a:r>
            <a:r>
              <a:rPr lang="en-US" sz="2000" dirty="0"/>
              <a:t>based on that </a:t>
            </a:r>
            <a:r>
              <a:rPr lang="en-US" sz="2000" dirty="0" smtClean="0"/>
              <a:t>schedule - if haven’t </a:t>
            </a:r>
            <a:r>
              <a:rPr lang="en-US" sz="2000" dirty="0"/>
              <a:t>tested, have </a:t>
            </a:r>
            <a:r>
              <a:rPr lang="en-US" sz="2000" dirty="0" smtClean="0"/>
              <a:t>team </a:t>
            </a:r>
            <a:r>
              <a:rPr lang="en-US" sz="2000" dirty="0"/>
              <a:t>start to follow the schedule and DOCUMENT </a:t>
            </a:r>
            <a:r>
              <a:rPr lang="en-US" sz="2000" dirty="0" smtClean="0"/>
              <a:t>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Add </a:t>
            </a:r>
            <a:r>
              <a:rPr lang="en-US" sz="2000" dirty="0"/>
              <a:t>your </a:t>
            </a:r>
            <a:r>
              <a:rPr lang="en-US" sz="2000" dirty="0" smtClean="0"/>
              <a:t>information security policy/program/schedule/contact </a:t>
            </a:r>
            <a:r>
              <a:rPr lang="en-US" sz="2000" dirty="0"/>
              <a:t>information to your consumer information and compliance website so that you can easily find/maintain it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Communicate to your entire executive team so that if a breach happens, everyone is prepared to respond immediately &amp; appropriately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7887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458200" cy="1339036"/>
          </a:xfrm>
        </p:spPr>
        <p:txBody>
          <a:bodyPr/>
          <a:lstStyle/>
          <a:p>
            <a:pPr algn="ctr"/>
            <a:r>
              <a:rPr lang="en-US" dirty="0" smtClean="0"/>
              <a:t>Post-Secondary Institution </a:t>
            </a:r>
            <a:br>
              <a:rPr lang="en-US" dirty="0" smtClean="0"/>
            </a:br>
            <a:r>
              <a:rPr lang="en-US" dirty="0" smtClean="0"/>
              <a:t>Data-Security Overview and Requirements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9600" y="4267200"/>
            <a:ext cx="7524005" cy="962193"/>
          </a:xfrm>
        </p:spPr>
        <p:txBody>
          <a:bodyPr/>
          <a:lstStyle/>
          <a:p>
            <a:r>
              <a:rPr lang="en-US" dirty="0" smtClean="0"/>
              <a:t>Tiina K.O. Rodrigue, </a:t>
            </a:r>
            <a:r>
              <a:rPr lang="en-US" dirty="0" err="1" smtClean="0"/>
              <a:t>EdDc</a:t>
            </a:r>
            <a:r>
              <a:rPr lang="en-US" dirty="0"/>
              <a:t>, CISSP, CISM, PMP, CSM, CEA, ITIL, </a:t>
            </a:r>
            <a:r>
              <a:rPr lang="en-US" dirty="0" smtClean="0"/>
              <a:t>ISC2 </a:t>
            </a:r>
            <a:r>
              <a:rPr lang="en-US" dirty="0"/>
              <a:t>Compliance Mapper, A</a:t>
            </a:r>
            <a:r>
              <a:rPr lang="en-US" dirty="0"/>
              <a:t>+, FAC P/PM III</a:t>
            </a:r>
            <a:endParaRPr lang="en-US" dirty="0"/>
          </a:p>
          <a:p>
            <a:r>
              <a:rPr lang="en-US" dirty="0" smtClean="0"/>
              <a:t>Senior Advisor – Cybersecurity - 2017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08" y="381000"/>
            <a:ext cx="8554162" cy="647698"/>
          </a:xfrm>
        </p:spPr>
        <p:txBody>
          <a:bodyPr/>
          <a:lstStyle/>
          <a:p>
            <a:r>
              <a:rPr lang="en-US" sz="3200" dirty="0" smtClean="0"/>
              <a:t>Agenda	</a:t>
            </a:r>
            <a:endParaRPr lang="en-US" sz="32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400" y="6400800"/>
            <a:ext cx="2133600" cy="365125"/>
          </a:xfrm>
        </p:spPr>
        <p:txBody>
          <a:bodyPr/>
          <a:lstStyle/>
          <a:p>
            <a:fld id="{6D88D7DD-9B19-7A49-BB06-36BA9927445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 needs to worry about data security?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do I need to worry about data security?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are the data security requirements?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a breach?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do I report a breach?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do I report a breach?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can you help me with data security?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are my next steps?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371600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GLBA Safeguards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Rule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defines the following: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	An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security program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defined as the administrative, technical, or physical safeguards used to access, collect, distribute, process, protect, store, use, transmit, dispose of, or otherwise handle customer information. 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	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 information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defined as any record containing nonpublic personal information as defined in 16 CFR 313.3(n), about a customer of a financial institution, whether in paper, electronic, or other form, that is handled or maintained by or on behalf of the financial institution or its affiliates.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	A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provider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defined as any person or entity that receives, maintains, processes, or otherwise is permitted access to customer information through its provision of services directly to a financial institution that is subject to the Safeguards Rule.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loudFootprint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"/>
          <a:stretch/>
        </p:blipFill>
        <p:spPr bwMode="auto">
          <a:xfrm>
            <a:off x="495886" y="1295400"/>
            <a:ext cx="8038514" cy="525517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5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54162" cy="647698"/>
          </a:xfrm>
        </p:spPr>
        <p:txBody>
          <a:bodyPr/>
          <a:lstStyle/>
          <a:p>
            <a:r>
              <a:rPr lang="en-US" sz="3200" dirty="0" smtClean="0"/>
              <a:t>Who needs to worry about data security?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0932049"/>
              </p:ext>
            </p:extLst>
          </p:nvPr>
        </p:nvGraphicFramePr>
        <p:xfrm>
          <a:off x="457200" y="1143000"/>
          <a:ext cx="8401762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1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8BF599-BDF7-4304-9979-5052548D3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38BF599-BDF7-4304-9979-5052548D3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538BF599-BDF7-4304-9979-5052548D3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538BF599-BDF7-4304-9979-5052548D3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7C16F0-3D50-4B08-A511-E72832815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87C16F0-3D50-4B08-A511-E72832815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B87C16F0-3D50-4B08-A511-E72832815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B87C16F0-3D50-4B08-A511-E72832815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3C2D9C-0829-4CD5-AFD6-218B5908D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83C2D9C-0829-4CD5-AFD6-218B5908D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483C2D9C-0829-4CD5-AFD6-218B5908D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483C2D9C-0829-4CD5-AFD6-218B5908D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6FD7B0-D96F-4FA2-9276-E16DDAE41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896FD7B0-D96F-4FA2-9276-E16DDAE41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896FD7B0-D96F-4FA2-9276-E16DDAE41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896FD7B0-D96F-4FA2-9276-E16DDAE41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A0B8F-BBFA-40AC-9632-89373AB5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621A0B8F-BBFA-40AC-9632-89373AB55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621A0B8F-BBFA-40AC-9632-89373AB5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621A0B8F-BBFA-40AC-9632-89373AB5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138201-1C69-4C17-AA0A-E8DCC50BD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93138201-1C69-4C17-AA0A-E8DCC50BD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93138201-1C69-4C17-AA0A-E8DCC50BD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93138201-1C69-4C17-AA0A-E8DCC50BD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CA4EA5-4FB5-4292-B60A-740DD75B5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B0CA4EA5-4FB5-4292-B60A-740DD75B5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B0CA4EA5-4FB5-4292-B60A-740DD75B5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graphicEl>
                                              <a:dgm id="{B0CA4EA5-4FB5-4292-B60A-740DD75B5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276B32-2F4E-4B44-992D-230AFE2C8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56276B32-2F4E-4B44-992D-230AFE2C8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56276B32-2F4E-4B44-992D-230AFE2C8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graphicEl>
                                              <a:dgm id="{56276B32-2F4E-4B44-992D-230AFE2C8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78185C-E595-4E38-8A19-DD31B41EB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8578185C-E595-4E38-8A19-DD31B41EB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8578185C-E595-4E38-8A19-DD31B41EB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8578185C-E595-4E38-8A19-DD31B41EB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17971-C6F0-4737-948C-82638FE39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B9017971-C6F0-4737-948C-82638FE39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graphicEl>
                                              <a:dgm id="{B9017971-C6F0-4737-948C-82638FE39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graphicEl>
                                              <a:dgm id="{B9017971-C6F0-4737-948C-82638FE39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0501B8-2648-4311-BF62-638226A1F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E40501B8-2648-4311-BF62-638226A1F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graphicEl>
                                              <a:dgm id="{E40501B8-2648-4311-BF62-638226A1F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graphicEl>
                                              <a:dgm id="{E40501B8-2648-4311-BF62-638226A1F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CE973B-424B-4E00-9CA4-CAF4B483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graphicEl>
                                              <a:dgm id="{69CE973B-424B-4E00-9CA4-CAF4B483E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69CE973B-424B-4E00-9CA4-CAF4B483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69CE973B-424B-4E00-9CA4-CAF4B483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9C54F-DB83-4999-B403-36F66A664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graphicEl>
                                              <a:dgm id="{0E59C54F-DB83-4999-B403-36F66A664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graphicEl>
                                              <a:dgm id="{0E59C54F-DB83-4999-B403-36F66A664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graphicEl>
                                              <a:dgm id="{0E59C54F-DB83-4999-B403-36F66A664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C24C09-41CD-4EE1-B657-8203F74F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graphicEl>
                                              <a:dgm id="{A3C24C09-41CD-4EE1-B657-8203F74F7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graphicEl>
                                              <a:dgm id="{A3C24C09-41CD-4EE1-B657-8203F74F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graphicEl>
                                              <a:dgm id="{A3C24C09-41CD-4EE1-B657-8203F74F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D375CB-ED93-4CCF-A004-2CE55FF17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graphicEl>
                                              <a:dgm id="{C6D375CB-ED93-4CCF-A004-2CE55FF17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graphicEl>
                                              <a:dgm id="{C6D375CB-ED93-4CCF-A004-2CE55FF17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graphicEl>
                                              <a:dgm id="{C6D375CB-ED93-4CCF-A004-2CE55FF17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D7ACB7-B1B9-4C76-A4F4-CCA0DE75D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graphicEl>
                                              <a:dgm id="{23D7ACB7-B1B9-4C76-A4F4-CCA0DE75D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>
                                            <p:graphicEl>
                                              <a:dgm id="{23D7ACB7-B1B9-4C76-A4F4-CCA0DE75D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graphicEl>
                                              <a:dgm id="{23D7ACB7-B1B9-4C76-A4F4-CCA0DE75D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52DC1-1769-492A-A8B1-5C6F0A02F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">
                                            <p:graphicEl>
                                              <a:dgm id="{F9852DC1-1769-492A-A8B1-5C6F0A02F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>
                                            <p:graphicEl>
                                              <a:dgm id="{F9852DC1-1769-492A-A8B1-5C6F0A02F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>
                                            <p:graphicEl>
                                              <a:dgm id="{F9852DC1-1769-492A-A8B1-5C6F0A02F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45F03B-93E1-4F8F-B0F2-EBAB256A5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">
                                            <p:graphicEl>
                                              <a:dgm id="{FD45F03B-93E1-4F8F-B0F2-EBAB256A5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">
                                            <p:graphicEl>
                                              <a:dgm id="{FD45F03B-93E1-4F8F-B0F2-EBAB256A5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">
                                            <p:graphicEl>
                                              <a:dgm id="{FD45F03B-93E1-4F8F-B0F2-EBAB256A5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21384-B589-47EC-B384-DAFE20EC0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">
                                            <p:graphicEl>
                                              <a:dgm id="{C8F21384-B589-47EC-B384-DAFE20EC0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>
                                            <p:graphicEl>
                                              <a:dgm id="{C8F21384-B589-47EC-B384-DAFE20EC0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>
                                            <p:graphicEl>
                                              <a:dgm id="{C8F21384-B589-47EC-B384-DAFE20EC0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C75C6D-6CED-4785-8CB2-07E585547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">
                                            <p:graphicEl>
                                              <a:dgm id="{82C75C6D-6CED-4785-8CB2-07E585547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">
                                            <p:graphicEl>
                                              <a:dgm id="{82C75C6D-6CED-4785-8CB2-07E585547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">
                                            <p:graphicEl>
                                              <a:dgm id="{82C75C6D-6CED-4785-8CB2-07E585547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47FD16-C685-4C94-9C2B-A8E7F925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">
                                            <p:graphicEl>
                                              <a:dgm id="{6847FD16-C685-4C94-9C2B-A8E7F9253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">
                                            <p:graphicEl>
                                              <a:dgm id="{6847FD16-C685-4C94-9C2B-A8E7F925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">
                                            <p:graphicEl>
                                              <a:dgm id="{6847FD16-C685-4C94-9C2B-A8E7F925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6B50D5-29F7-4A57-BB14-8612E28FA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">
                                            <p:graphicEl>
                                              <a:dgm id="{356B50D5-29F7-4A57-BB14-8612E28FA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">
                                            <p:graphicEl>
                                              <a:dgm id="{356B50D5-29F7-4A57-BB14-8612E28FA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">
                                            <p:graphicEl>
                                              <a:dgm id="{356B50D5-29F7-4A57-BB14-8612E28FA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7A7ED2-8534-44DC-9863-E1BC419F3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">
                                            <p:graphicEl>
                                              <a:dgm id="{897A7ED2-8534-44DC-9863-E1BC419F3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">
                                            <p:graphicEl>
                                              <a:dgm id="{897A7ED2-8534-44DC-9863-E1BC419F3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">
                                            <p:graphicEl>
                                              <a:dgm id="{897A7ED2-8534-44DC-9863-E1BC419F3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F4F7A2-CC66-4EC6-A750-1FEB91B47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">
                                            <p:graphicEl>
                                              <a:dgm id="{A7F4F7A2-CC66-4EC6-A750-1FEB91B47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">
                                            <p:graphicEl>
                                              <a:dgm id="{A7F4F7A2-CC66-4EC6-A750-1FEB91B47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">
                                            <p:graphicEl>
                                              <a:dgm id="{A7F4F7A2-CC66-4EC6-A750-1FEB91B47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1A7D7-14AF-4F7B-BF54-F1549D6D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">
                                            <p:graphicEl>
                                              <a:dgm id="{47A1A7D7-14AF-4F7B-BF54-F1549D6DC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">
                                            <p:graphicEl>
                                              <a:dgm id="{47A1A7D7-14AF-4F7B-BF54-F1549D6D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">
                                            <p:graphicEl>
                                              <a:dgm id="{47A1A7D7-14AF-4F7B-BF54-F1549D6DC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54CC2-6E40-4837-96E5-5FCCC991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4">
                                            <p:graphicEl>
                                              <a:dgm id="{AC654CC2-6E40-4837-96E5-5FCCC991F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">
                                            <p:graphicEl>
                                              <a:dgm id="{AC654CC2-6E40-4837-96E5-5FCCC991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">
                                            <p:graphicEl>
                                              <a:dgm id="{AC654CC2-6E40-4837-96E5-5FCCC991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4EACE8-6F0E-46EA-B3A0-62C8A8413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4">
                                            <p:graphicEl>
                                              <a:dgm id="{844EACE8-6F0E-46EA-B3A0-62C8A8413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">
                                            <p:graphicEl>
                                              <a:dgm id="{844EACE8-6F0E-46EA-B3A0-62C8A8413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">
                                            <p:graphicEl>
                                              <a:dgm id="{844EACE8-6F0E-46EA-B3A0-62C8A8413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DAD78-B6DD-477A-BE83-6B16741F2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">
                                            <p:graphicEl>
                                              <a:dgm id="{D6BDAD78-B6DD-477A-BE83-6B16741F2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">
                                            <p:graphicEl>
                                              <a:dgm id="{D6BDAD78-B6DD-477A-BE83-6B16741F2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">
                                            <p:graphicEl>
                                              <a:dgm id="{D6BDAD78-B6DD-477A-BE83-6B16741F2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4BBF0-DE30-4BC2-9C8B-EE4A96DF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4">
                                            <p:graphicEl>
                                              <a:dgm id="{5F14BBF0-DE30-4BC2-9C8B-EE4A96DF7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">
                                            <p:graphicEl>
                                              <a:dgm id="{5F14BBF0-DE30-4BC2-9C8B-EE4A96DF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4">
                                            <p:graphicEl>
                                              <a:dgm id="{5F14BBF0-DE30-4BC2-9C8B-EE4A96DF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AF012A-E429-4370-890E-493C2E92F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">
                                            <p:graphicEl>
                                              <a:dgm id="{D7AF012A-E429-4370-890E-493C2E92F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">
                                            <p:graphicEl>
                                              <a:dgm id="{D7AF012A-E429-4370-890E-493C2E92F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4">
                                            <p:graphicEl>
                                              <a:dgm id="{D7AF012A-E429-4370-890E-493C2E92F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F18387-EC85-4D27-9FDD-AEE9B5346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">
                                            <p:graphicEl>
                                              <a:dgm id="{EBF18387-EC85-4D27-9FDD-AEE9B5346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">
                                            <p:graphicEl>
                                              <a:dgm id="{EBF18387-EC85-4D27-9FDD-AEE9B5346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">
                                            <p:graphicEl>
                                              <a:dgm id="{EBF18387-EC85-4D27-9FDD-AEE9B5346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AC23A4-D56F-4C27-B7CE-EEB3DEC2B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4">
                                            <p:graphicEl>
                                              <a:dgm id="{32AC23A4-D56F-4C27-B7CE-EEB3DEC2B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4">
                                            <p:graphicEl>
                                              <a:dgm id="{32AC23A4-D56F-4C27-B7CE-EEB3DEC2B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4">
                                            <p:graphicEl>
                                              <a:dgm id="{32AC23A4-D56F-4C27-B7CE-EEB3DEC2B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16D56A-4CD9-48A9-94FB-92B482B50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4">
                                            <p:graphicEl>
                                              <a:dgm id="{B916D56A-4CD9-48A9-94FB-92B482B50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4">
                                            <p:graphicEl>
                                              <a:dgm id="{B916D56A-4CD9-48A9-94FB-92B482B50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4">
                                            <p:graphicEl>
                                              <a:dgm id="{B916D56A-4CD9-48A9-94FB-92B482B50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19984C-3C6E-4A8F-BA43-D45B1EED1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4">
                                            <p:graphicEl>
                                              <a:dgm id="{8C19984C-3C6E-4A8F-BA43-D45B1EED1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4">
                                            <p:graphicEl>
                                              <a:dgm id="{8C19984C-3C6E-4A8F-BA43-D45B1EED1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4">
                                            <p:graphicEl>
                                              <a:dgm id="{8C19984C-3C6E-4A8F-BA43-D45B1EED1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CE1BA-125F-4588-97EA-17B2764AB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4">
                                            <p:graphicEl>
                                              <a:dgm id="{EEDCE1BA-125F-4588-97EA-17B2764AB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4">
                                            <p:graphicEl>
                                              <a:dgm id="{EEDCE1BA-125F-4588-97EA-17B2764AB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4">
                                            <p:graphicEl>
                                              <a:dgm id="{EEDCE1BA-125F-4588-97EA-17B2764AB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EF2098-3B20-4F1D-9129-6FE15D701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">
                                            <p:graphicEl>
                                              <a:dgm id="{3EEF2098-3B20-4F1D-9129-6FE15D701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4">
                                            <p:graphicEl>
                                              <a:dgm id="{3EEF2098-3B20-4F1D-9129-6FE15D701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">
                                            <p:graphicEl>
                                              <a:dgm id="{3EEF2098-3B20-4F1D-9129-6FE15D701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45835-7AD8-4D74-B5F3-405CEF51C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4">
                                            <p:graphicEl>
                                              <a:dgm id="{3AB45835-7AD8-4D74-B5F3-405CEF51C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4">
                                            <p:graphicEl>
                                              <a:dgm id="{3AB45835-7AD8-4D74-B5F3-405CEF51C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4">
                                            <p:graphicEl>
                                              <a:dgm id="{3AB45835-7AD8-4D74-B5F3-405CEF51C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33D7FC-EDEA-46C8-8EEB-A125511A9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4">
                                            <p:graphicEl>
                                              <a:dgm id="{A133D7FC-EDEA-46C8-8EEB-A125511A9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4">
                                            <p:graphicEl>
                                              <a:dgm id="{A133D7FC-EDEA-46C8-8EEB-A125511A9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4">
                                            <p:graphicEl>
                                              <a:dgm id="{A133D7FC-EDEA-46C8-8EEB-A125511A9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1DEEF-1D0C-42B6-AA9B-1FBD99ACF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4">
                                            <p:graphicEl>
                                              <a:dgm id="{2731DEEF-1D0C-42B6-AA9B-1FBD99ACF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4">
                                            <p:graphicEl>
                                              <a:dgm id="{2731DEEF-1D0C-42B6-AA9B-1FBD99ACF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4">
                                            <p:graphicEl>
                                              <a:dgm id="{2731DEEF-1D0C-42B6-AA9B-1FBD99ACF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647698"/>
          </a:xfrm>
        </p:spPr>
        <p:txBody>
          <a:bodyPr/>
          <a:lstStyle/>
          <a:p>
            <a:pPr marL="342900" indent="-342900"/>
            <a:r>
              <a:rPr lang="en-US" sz="3200" dirty="0"/>
              <a:t>Why do I need to worry about data security?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5" y="1110435"/>
            <a:ext cx="8117186" cy="51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172200"/>
            <a:ext cx="914400" cy="5232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Cost and Effort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102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71600"/>
            <a:ext cx="10096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9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647698"/>
          </a:xfrm>
        </p:spPr>
        <p:txBody>
          <a:bodyPr/>
          <a:lstStyle/>
          <a:p>
            <a:pPr marL="342900" indent="-342900"/>
            <a:r>
              <a:rPr lang="en-US" sz="3200" dirty="0"/>
              <a:t>Why do I need to worry about data security?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75691" y="2571929"/>
            <a:ext cx="5385519" cy="3352800"/>
            <a:chOff x="1905000" y="2667000"/>
            <a:chExt cx="5385519" cy="3352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55"/>
            <a:stretch/>
          </p:blipFill>
          <p:spPr>
            <a:xfrm>
              <a:off x="1905000" y="2667000"/>
              <a:ext cx="5385519" cy="3352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199" y="3686726"/>
              <a:ext cx="1832317" cy="183231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04800" y="1371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Educational institutions are specifically being targeted because of the current state of ad-hoc security coupled with the educational environment being a rich trove of emails, information and research.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647698"/>
          </a:xfrm>
        </p:spPr>
        <p:txBody>
          <a:bodyPr/>
          <a:lstStyle/>
          <a:p>
            <a:pPr marL="342900" indent="-342900"/>
            <a:r>
              <a:rPr lang="en-US" sz="3200" dirty="0"/>
              <a:t>Why do I need to worry about data security?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371600"/>
            <a:ext cx="8534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Starting in FY18, GLBA information security safeguards will be audited to ensure administrative capability.  Draft audit language: </a:t>
            </a:r>
          </a:p>
          <a:p>
            <a:pPr lvl="1"/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Determine whether the IHE designated an individual to coordinate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information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 program; performed a risk assessment that addresses the three areas noted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16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CFR 314.4 (b) and documented safeguards for identified risks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Suggested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Audit Procedures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Verify that the IHE has designated an individual to coordinate the information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 program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2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b. Obtain the IHE risk assessment and verify that it addresses the three required areas noted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16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CFR 314.4 (b).</a:t>
            </a:r>
          </a:p>
          <a:p>
            <a:pPr lvl="2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c. Obtain the documentation created by the IHE that aligns each safeguard with each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risk identified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step b above, verifying that the IHE has identified a safeguard for each risk.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28698"/>
            <a:ext cx="5867400" cy="1409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677400" cy="647698"/>
          </a:xfrm>
        </p:spPr>
        <p:txBody>
          <a:bodyPr/>
          <a:lstStyle/>
          <a:p>
            <a:pPr marL="342900" indent="-342900"/>
            <a:r>
              <a:rPr lang="en-US" sz="3200" dirty="0"/>
              <a:t>What are the data security </a:t>
            </a:r>
            <a:r>
              <a:rPr lang="en-US" sz="3200" dirty="0" smtClean="0"/>
              <a:t>requirements?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348329"/>
            <a:ext cx="868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Title IV schools are </a:t>
            </a: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institutions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</a:t>
            </a:r>
            <a:r>
              <a:rPr lang="en-US" sz="2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Gramm-Leach-Bliley Act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GLBA, 2002) 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FSA PPA &amp; SAIG agreements, these schools must have GLBA safeguards in place.  Schools without GLBA safeguards may be found administratively incapable (unable to properly administer Title IV funds)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GLBA Safeguards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are: 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evelop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implement,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documented data security (info-sec) program</a:t>
            </a:r>
          </a:p>
          <a:p>
            <a:pPr marL="8001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Designate an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employee(s) to coordinate the program</a:t>
            </a:r>
          </a:p>
          <a:p>
            <a:pPr lvl="1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124200"/>
            <a:ext cx="2286000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013870" cy="647698"/>
          </a:xfrm>
        </p:spPr>
        <p:txBody>
          <a:bodyPr/>
          <a:lstStyle/>
          <a:p>
            <a:r>
              <a:rPr lang="en-US" sz="3200" dirty="0"/>
              <a:t>What are the data security requirements</a:t>
            </a:r>
            <a:r>
              <a:rPr lang="en-US" sz="3200" dirty="0" smtClean="0"/>
              <a:t>? cont’d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134786"/>
            <a:ext cx="6505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reasonably foreseeable internal and external risks to data security via formal, documented risk assessments of: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systems, including network and software design, as well as information processing, storage,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transmission,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disposal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Detecting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preventing and responding to attacks, intrusions, or other systems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failures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the risks identified, by designing and implement information safeguards and regularly test /monitor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 effectiveness.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76" y="1600200"/>
            <a:ext cx="1973580" cy="1478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56" y="4598377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013870" cy="647698"/>
          </a:xfrm>
        </p:spPr>
        <p:txBody>
          <a:bodyPr/>
          <a:lstStyle/>
          <a:p>
            <a:r>
              <a:rPr lang="en-US" sz="3200" dirty="0"/>
              <a:t>What are the data security requirements</a:t>
            </a:r>
            <a:r>
              <a:rPr lang="en-US" sz="3200" dirty="0" smtClean="0"/>
              <a:t>? cont’d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8D7DD-9B19-7A49-BB06-36BA992744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040421"/>
            <a:ext cx="75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Oversee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providers,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reasonable steps to select and retain service providers that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capable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maintaining appropriate safeguards for 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FSA, student, &amp; school (customer) information at issue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service providers by contract to implement and maintain such safeguards.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Evaluate &amp; adjust school’s info-sec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 in light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of: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results of 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required testing /monitoring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 changes to your operations or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arrangements;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other circumstances that you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 may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a material impact on your information security program.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5316"/>
            <a:ext cx="1653683" cy="1653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3" y="4495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A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D63EE5034904FBE124CE4C93FC8B0" ma:contentTypeVersion="0" ma:contentTypeDescription="Create a new document." ma:contentTypeScope="" ma:versionID="3f4cfbe723a6cbfb77b4f5b96168ebe0">
  <xsd:schema xmlns:xsd="http://www.w3.org/2001/XMLSchema" xmlns:xs="http://www.w3.org/2001/XMLSchema" xmlns:p="http://schemas.microsoft.com/office/2006/metadata/properties" xmlns:ns2="8f29d4d0-5528-4115-a002-02e36f812ef4" targetNamespace="http://schemas.microsoft.com/office/2006/metadata/properties" ma:root="true" ma:fieldsID="e77b9b358753b7aa374985d1d03930aa" ns2:_="">
    <xsd:import namespace="8f29d4d0-5528-4115-a002-02e36f812e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9d4d0-5528-4115-a002-02e36f812e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f29d4d0-5528-4115-a002-02e36f812ef4">ZQHRFS737ZVJ-391-3</_dlc_DocId>
    <_dlc_DocIdUrl xmlns="8f29d4d0-5528-4115-a002-02e36f812ef4">
      <Url>https://fsa.share.ed.gov/as/comm/_layouts/DocIdRedir.aspx?ID=ZQHRFS737ZVJ-391-3</Url>
      <Description>ZQHRFS737ZVJ-391-3</Description>
    </_dlc_DocIdUrl>
  </documentManagement>
</p:properties>
</file>

<file path=customXml/itemProps1.xml><?xml version="1.0" encoding="utf-8"?>
<ds:datastoreItem xmlns:ds="http://schemas.openxmlformats.org/officeDocument/2006/customXml" ds:itemID="{04B797C5-6472-47A1-A4BC-E000D76D9B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9d4d0-5528-4115-a002-02e36f812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BA5B24-600F-41EC-B646-0A85BFECDA4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7FA2237-5B85-489A-9B25-C4B8DF2B589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265991-69F0-46BC-B667-FE6996FF6254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8f29d4d0-5528-4115-a002-02e36f812ef4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FSA_PPT_template</Template>
  <TotalTime>11215</TotalTime>
  <Words>1568</Words>
  <Application>Microsoft Office PowerPoint</Application>
  <PresentationFormat>On-screen Show (4:3)</PresentationFormat>
  <Paragraphs>155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FSA_PPT_template</vt:lpstr>
      <vt:lpstr>Post-Secondary Institution  Data-Security Overview and Requirements</vt:lpstr>
      <vt:lpstr>Agenda </vt:lpstr>
      <vt:lpstr>Who needs to worry about data security?</vt:lpstr>
      <vt:lpstr>Why do I need to worry about data security?</vt:lpstr>
      <vt:lpstr>Why do I need to worry about data security?</vt:lpstr>
      <vt:lpstr>Why do I need to worry about data security?</vt:lpstr>
      <vt:lpstr>What are the data security requirements?</vt:lpstr>
      <vt:lpstr>What are the data security requirements? cont’d</vt:lpstr>
      <vt:lpstr>What are the data security requirements? cont’d</vt:lpstr>
      <vt:lpstr>What are the data security requirements? cont’d</vt:lpstr>
      <vt:lpstr>What is a breach?</vt:lpstr>
      <vt:lpstr>When do I report a breach?</vt:lpstr>
      <vt:lpstr>How do I report a data breach? (Yes, you!)</vt:lpstr>
      <vt:lpstr>How can you help me with data security? </vt:lpstr>
      <vt:lpstr>How can you help me with data security? </vt:lpstr>
      <vt:lpstr>How can you help me with data security? </vt:lpstr>
      <vt:lpstr>How can you help me with data security? </vt:lpstr>
      <vt:lpstr>What are my next steps?</vt:lpstr>
      <vt:lpstr>Post-Secondary Institution  Data-Security Overview and Requirements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ISSO Redesign</dc:title>
  <dc:creator>Jim Anderson</dc:creator>
  <cp:lastModifiedBy>Rodrigue, Tiina K O</cp:lastModifiedBy>
  <cp:revision>344</cp:revision>
  <cp:lastPrinted>2015-08-26T14:19:02Z</cp:lastPrinted>
  <dcterms:created xsi:type="dcterms:W3CDTF">2015-07-07T21:40:57Z</dcterms:created>
  <dcterms:modified xsi:type="dcterms:W3CDTF">2017-10-24T22:50:03Z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0x010100337D63EE5034904FBE124CE4C93FC8B0</vt:lpwstr>
  </property>
  <property fmtid="{D5CDD505-2E9C-101B-9397-08002B2CF9AE}" pid="3" name="_dlc_DocIdItemGuid">
    <vt:lpwstr>8f810f7d-8a11-484d-ad7f-0aeb8d6ca03d</vt:lpwstr>
  </property>
</Properties>
</file>