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59" r:id="rId5"/>
    <p:sldId id="264" r:id="rId6"/>
    <p:sldId id="266" r:id="rId7"/>
    <p:sldId id="270" r:id="rId8"/>
    <p:sldId id="260" r:id="rId9"/>
    <p:sldId id="271" r:id="rId10"/>
    <p:sldId id="262" r:id="rId11"/>
    <p:sldId id="27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27" autoAdjust="0"/>
    <p:restoredTop sz="94610"/>
  </p:normalViewPr>
  <p:slideViewPr>
    <p:cSldViewPr>
      <p:cViewPr>
        <p:scale>
          <a:sx n="100" d="100"/>
          <a:sy n="100" d="100"/>
        </p:scale>
        <p:origin x="138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Title B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0" y="5500255"/>
            <a:ext cx="8096595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160995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Agenda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676400" y="1219200"/>
            <a:ext cx="6952211" cy="467360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200000"/>
              </a:lnSpc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0416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Sec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5018" y="3385468"/>
            <a:ext cx="8021782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Presentation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663"/>
            <a:ext cx="9143999" cy="739681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0595" y="2667000"/>
            <a:ext cx="7942810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Section Title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328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Body A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78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DU Body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37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St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371600"/>
            <a:ext cx="3644514" cy="188540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135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Stat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0"/>
            <a:ext cx="3644514" cy="34856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Clr>
                <a:srgbClr val="C00000"/>
              </a:buClr>
              <a:buFontTx/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Clr>
                <a:srgbClr val="C00000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C00000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C00000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71700" indent="-342900"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Stat description</a:t>
            </a:r>
          </a:p>
        </p:txBody>
      </p:sp>
    </p:spTree>
    <p:extLst>
      <p:ext uri="{BB962C8B-B14F-4D97-AF65-F5344CB8AC3E}">
        <p14:creationId xmlns:p14="http://schemas.microsoft.com/office/powerpoint/2010/main" val="1465728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Quot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2362200"/>
            <a:ext cx="5791200" cy="2971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Clr>
                <a:srgbClr val="C00000"/>
              </a:buClr>
              <a:buFontTx/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Clr>
                <a:srgbClr val="C00000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C00000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C00000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71700" indent="-342900"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Quote</a:t>
            </a:r>
          </a:p>
        </p:txBody>
      </p:sp>
    </p:spTree>
    <p:extLst>
      <p:ext uri="{BB962C8B-B14F-4D97-AF65-F5344CB8AC3E}">
        <p14:creationId xmlns:p14="http://schemas.microsoft.com/office/powerpoint/2010/main" val="170324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End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End 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4572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343779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22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60" r:id="rId4"/>
    <p:sldLayoutId id="2147483661" r:id="rId5"/>
    <p:sldLayoutId id="2147483654" r:id="rId6"/>
    <p:sldLayoutId id="2147483657" r:id="rId7"/>
    <p:sldLayoutId id="214748365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creativecommons.org_licenses_by-2Dnc-2Dsa_4.0_&amp;d=DwMFAg&amp;c=Oo8bPJf7k7r_cPTz1JF7vEiFxvFRfQtp-j14fFwh71U&amp;r=Xy0eRq0fB8DDnec5KNrUljZOD-VeOQWrIs-pCvPYJYM&amp;m=y1eDKCkuLjnP4NVBz3ghMjGXeUsomuopiqvOJfDu9xY&amp;s=GIKUDlj8SmfxhQ5oMwj6QtjfXFYef9uUABw0-GkwzY0&amp;e=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752600"/>
            <a:ext cx="7866612" cy="1524000"/>
          </a:xfrm>
        </p:spPr>
        <p:txBody>
          <a:bodyPr/>
          <a:lstStyle/>
          <a:p>
            <a:r>
              <a:rPr lang="en-US" dirty="0" smtClean="0"/>
              <a:t>Student Affairs IT</a:t>
            </a:r>
            <a:br>
              <a:rPr lang="en-US" dirty="0" smtClean="0"/>
            </a:br>
            <a:r>
              <a:rPr lang="en-US" dirty="0" smtClean="0"/>
              <a:t>Constituency Group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 smtClean="0"/>
              <a:t>November 1, 2017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276600"/>
            <a:ext cx="7866611" cy="990600"/>
          </a:xfrm>
        </p:spPr>
        <p:txBody>
          <a:bodyPr/>
          <a:lstStyle/>
          <a:p>
            <a:r>
              <a:rPr lang="en-US" dirty="0" smtClean="0"/>
              <a:t>Leslie Dare, NCSU</a:t>
            </a:r>
          </a:p>
          <a:p>
            <a:r>
              <a:rPr lang="en-US" dirty="0" smtClean="0"/>
              <a:t>Paul Schantz, CSUN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609600" y="2362200"/>
            <a:ext cx="6096000" cy="2971800"/>
          </a:xfrm>
        </p:spPr>
        <p:txBody>
          <a:bodyPr/>
          <a:lstStyle/>
          <a:p>
            <a:r>
              <a:rPr lang="en-US" dirty="0" smtClean="0"/>
              <a:t>Every organization needs a solid product that’s potentially useful to everyone in the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of those products is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Affairs IT survey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7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bit.ly</a:t>
            </a:r>
            <a:r>
              <a:rPr lang="en-US" sz="7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US" sz="7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sait</a:t>
            </a:r>
            <a:r>
              <a:rPr lang="en-US" sz="7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-survey</a:t>
            </a:r>
          </a:p>
          <a:p>
            <a:pPr marL="0" indent="0" algn="r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>
              <a:buNone/>
            </a:pPr>
            <a:r>
              <a:rPr lang="mr-I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 see resources page at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saitpros.org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9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1388552"/>
            <a:ext cx="7866612" cy="905924"/>
          </a:xfrm>
        </p:spPr>
        <p:txBody>
          <a:bodyPr/>
          <a:lstStyle/>
          <a:p>
            <a:r>
              <a:rPr lang="en-US" dirty="0" smtClean="0"/>
              <a:t>Help Us Improve and Grow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2294476"/>
            <a:ext cx="7866611" cy="457200"/>
          </a:xfrm>
        </p:spPr>
        <p:txBody>
          <a:bodyPr/>
          <a:lstStyle/>
          <a:p>
            <a:r>
              <a:rPr lang="en-US" dirty="0" smtClean="0"/>
              <a:t>Thank you </a:t>
            </a:r>
            <a:r>
              <a:rPr lang="en-US" smtClean="0"/>
              <a:t>for participating in today’s session!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609600" y="3200400"/>
            <a:ext cx="7866611" cy="160020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We’re very interested in your </a:t>
            </a:r>
            <a:r>
              <a:rPr lang="en-US" dirty="0" smtClean="0"/>
              <a:t>feedback</a:t>
            </a:r>
            <a:r>
              <a:rPr lang="mr-IN" dirty="0" smtClean="0"/>
              <a:t>…</a:t>
            </a:r>
            <a:r>
              <a:rPr lang="en-US" dirty="0" smtClean="0"/>
              <a:t>please </a:t>
            </a:r>
            <a:r>
              <a:rPr lang="en-US" dirty="0"/>
              <a:t>take </a:t>
            </a:r>
          </a:p>
          <a:p>
            <a:pPr algn="ctr"/>
            <a:r>
              <a:rPr lang="en-US" dirty="0"/>
              <a:t>a minute to fill out the session evaluation found within </a:t>
            </a:r>
          </a:p>
          <a:p>
            <a:pPr algn="ctr"/>
            <a:r>
              <a:rPr lang="en-US" dirty="0"/>
              <a:t>the conference mobile app, or the online agenda.</a:t>
            </a:r>
          </a:p>
        </p:txBody>
      </p:sp>
    </p:spTree>
    <p:extLst>
      <p:ext uri="{BB962C8B-B14F-4D97-AF65-F5344CB8AC3E}">
        <p14:creationId xmlns:p14="http://schemas.microsoft.com/office/powerpoint/2010/main" val="15305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522516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4645429" y="2032000"/>
            <a:ext cx="4346171" cy="3149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5400" dirty="0" smtClean="0"/>
              <a:t>#EDU17</a:t>
            </a:r>
          </a:p>
          <a:p>
            <a:pPr>
              <a:lnSpc>
                <a:spcPct val="100000"/>
              </a:lnSpc>
            </a:pPr>
            <a:r>
              <a:rPr lang="en-US" sz="5400" dirty="0" smtClean="0"/>
              <a:t>#SAITPROS</a:t>
            </a:r>
          </a:p>
          <a:p>
            <a:pPr>
              <a:lnSpc>
                <a:spcPct val="100000"/>
              </a:lnSpc>
            </a:pPr>
            <a:r>
              <a:rPr lang="en-US" sz="5400" dirty="0" smtClean="0"/>
              <a:t>#SATECH</a:t>
            </a:r>
            <a:endParaRPr lang="en-US" sz="5400" dirty="0"/>
          </a:p>
        </p:txBody>
      </p:sp>
      <p:sp>
        <p:nvSpPr>
          <p:cNvPr id="2" name="TextBox 1"/>
          <p:cNvSpPr txBox="1"/>
          <p:nvPr/>
        </p:nvSpPr>
        <p:spPr>
          <a:xfrm>
            <a:off x="581429" y="5281136"/>
            <a:ext cx="7952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"This presentation leaves copyright of the content to the </a:t>
            </a:r>
            <a:r>
              <a:rPr lang="en-US" sz="1400" i="1" dirty="0" smtClean="0"/>
              <a:t>presenter. Unless </a:t>
            </a:r>
            <a:r>
              <a:rPr lang="en-US" sz="1400" i="1" dirty="0"/>
              <a:t>otherwise noted in the materials, uploaded content carries </a:t>
            </a:r>
            <a:r>
              <a:rPr lang="en-US" sz="1400" i="1" dirty="0" smtClean="0"/>
              <a:t>the </a:t>
            </a:r>
            <a:r>
              <a:rPr lang="en-US" sz="1400" b="1" i="1" dirty="0" smtClean="0">
                <a:hlinkClick r:id="rId3"/>
              </a:rPr>
              <a:t>Creative </a:t>
            </a:r>
            <a:r>
              <a:rPr lang="en-US" sz="1400" b="1" i="1" dirty="0">
                <a:hlinkClick r:id="rId3"/>
              </a:rPr>
              <a:t>Commons Attribution-NonCommercial-ShareAlike </a:t>
            </a:r>
            <a:r>
              <a:rPr lang="en-US" sz="1400" b="1" i="1" dirty="0" smtClean="0">
                <a:hlinkClick r:id="rId3"/>
              </a:rPr>
              <a:t>license</a:t>
            </a:r>
            <a:r>
              <a:rPr lang="en-US" sz="1400" i="1" dirty="0" smtClean="0"/>
              <a:t>,</a:t>
            </a:r>
          </a:p>
          <a:p>
            <a:r>
              <a:rPr lang="en-US" sz="1400" i="1" dirty="0" smtClean="0"/>
              <a:t>which </a:t>
            </a:r>
            <a:r>
              <a:rPr lang="en-US" sz="1400" i="1" dirty="0"/>
              <a:t>grants usage to the general public with the stipulated criteria."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86000"/>
            <a:ext cx="25908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5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Introductions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522516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606830" y="2032000"/>
            <a:ext cx="8021782" cy="37592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/>
              <a:t>Name </a:t>
            </a:r>
            <a:r>
              <a:rPr lang="en-US" dirty="0"/>
              <a:t>&amp; Title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Campus &amp; Department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Size of your department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Centralized, decentralized, or somewhere in between?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Do you do IT in-house, or is IT “outsourced” within your institution?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Does your shop have an area of expertise or do you “do it all?”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What would you like to get out of this session?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4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mr-IN" i="1" dirty="0" smtClean="0"/>
              <a:t>…</a:t>
            </a:r>
            <a:r>
              <a:rPr lang="en-US" i="1" dirty="0" smtClean="0"/>
              <a:t>here are a few we came up with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What Topics Interest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Topics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 or SA Pros: does it matter?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NASPA technology competency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Strengthen Student Affairs presence at EDUCAUSE &amp; other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Create goals for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our CG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Create a CG steering committee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can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our CG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help you meet your goals?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Where should we go from here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9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web site: </a:t>
            </a:r>
            <a:r>
              <a:rPr lang="en-US" dirty="0" err="1" smtClean="0"/>
              <a:t>SAITPros.org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929" y="1371600"/>
            <a:ext cx="6195367" cy="4546600"/>
          </a:xfrm>
        </p:spPr>
      </p:pic>
    </p:spTree>
    <p:extLst>
      <p:ext uri="{BB962C8B-B14F-4D97-AF65-F5344CB8AC3E}">
        <p14:creationId xmlns:p14="http://schemas.microsoft.com/office/powerpoint/2010/main" val="121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en-US" dirty="0" smtClean="0"/>
              <a:t>and, We Have a Slack team!</a:t>
            </a:r>
            <a:endParaRPr lang="en-US" dirty="0"/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62200"/>
            <a:ext cx="798286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286" y="1371600"/>
            <a:ext cx="3644514" cy="1885406"/>
          </a:xfrm>
        </p:spPr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76600" y="2133600"/>
            <a:ext cx="4191000" cy="762000"/>
          </a:xfrm>
        </p:spPr>
        <p:txBody>
          <a:bodyPr/>
          <a:lstStyle/>
          <a:p>
            <a:r>
              <a:rPr lang="en-US" smtClean="0"/>
              <a:t>Member Campuses</a:t>
            </a:r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09600" y="2971800"/>
            <a:ext cx="3644514" cy="188540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3500" b="1" kern="1200" cap="none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/>
              <a:t>80+</a:t>
            </a:r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191000" y="3733800"/>
            <a:ext cx="4191000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Tx/>
              <a:buNone/>
              <a:defRPr sz="36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990600" y="5334000"/>
            <a:ext cx="4191000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Tx/>
              <a:buNone/>
              <a:defRPr sz="36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r-IN" dirty="0" smtClean="0"/>
              <a:t>…</a:t>
            </a:r>
            <a:r>
              <a:rPr lang="en-US" dirty="0" smtClean="0"/>
              <a:t>and growing!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06829" y="457200"/>
            <a:ext cx="8021782" cy="72997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3500" b="1" kern="1200" cap="none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b="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 Place for SAIT Pros to Collaborate</a:t>
            </a:r>
            <a:endParaRPr lang="en-US" sz="3600" b="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our community!</a:t>
            </a:r>
            <a:endParaRPr lang="en-US" dirty="0"/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5867400"/>
            <a:ext cx="2971800" cy="851015"/>
          </a:xfrm>
          <a:prstGeom prst="rect">
            <a:avLst/>
          </a:prstGeom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606829" y="2209800"/>
            <a:ext cx="8079971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saitpros.org</a:t>
            </a:r>
            <a:endParaRPr lang="en-US" sz="9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581665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5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EDUCAUSE_PPT_Template</Template>
  <TotalTime>19880</TotalTime>
  <Words>303</Words>
  <Application>Microsoft Macintosh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Student Affairs IT Constituency Group</vt:lpstr>
      <vt:lpstr>Social Media</vt:lpstr>
      <vt:lpstr>Round Robin Introductions</vt:lpstr>
      <vt:lpstr>PowerPoint Presentation</vt:lpstr>
      <vt:lpstr>Suggested Topics</vt:lpstr>
      <vt:lpstr>New web site: SAITPros.org</vt:lpstr>
      <vt:lpstr>…and, We Have a Slack team!</vt:lpstr>
      <vt:lpstr>30</vt:lpstr>
      <vt:lpstr>Join our community!</vt:lpstr>
      <vt:lpstr>PowerPoint Presentation</vt:lpstr>
      <vt:lpstr>One of those products is…</vt:lpstr>
      <vt:lpstr>Help Us Improve and Grow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Affairs IT Constituency Group</dc:title>
  <dc:creator>Schantz, Paul A</dc:creator>
  <cp:lastModifiedBy>Wes Colton</cp:lastModifiedBy>
  <cp:revision>32</cp:revision>
  <dcterms:created xsi:type="dcterms:W3CDTF">2017-10-18T20:32:21Z</dcterms:created>
  <dcterms:modified xsi:type="dcterms:W3CDTF">2017-11-16T22:39:40Z</dcterms:modified>
</cp:coreProperties>
</file>