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8" r:id="rId2"/>
    <p:sldId id="257" r:id="rId3"/>
    <p:sldId id="260"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snapToGrid="0" snapToObjects="1" showGuides="1">
      <p:cViewPr varScale="1">
        <p:scale>
          <a:sx n="90" d="100"/>
          <a:sy n="90" d="100"/>
        </p:scale>
        <p:origin x="1432"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9B25DE-1D09-6D4F-AB2C-9CEBEE929B4A}" type="datetimeFigureOut">
              <a:rPr lang="en-US" smtClean="0"/>
              <a:t>11/2/17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35FFE8-0D4F-794A-88F5-127C36791A26}" type="slidenum">
              <a:rPr lang="en-US" smtClean="0"/>
              <a:t>‹#›</a:t>
            </a:fld>
            <a:endParaRPr lang="en-US"/>
          </a:p>
        </p:txBody>
      </p:sp>
    </p:spTree>
    <p:extLst>
      <p:ext uri="{BB962C8B-B14F-4D97-AF65-F5344CB8AC3E}">
        <p14:creationId xmlns:p14="http://schemas.microsoft.com/office/powerpoint/2010/main" val="2003383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35FFE8-0D4F-794A-88F5-127C36791A26}" type="slidenum">
              <a:rPr lang="en-US" smtClean="0"/>
              <a:t>2</a:t>
            </a:fld>
            <a:endParaRPr lang="en-US"/>
          </a:p>
        </p:txBody>
      </p:sp>
    </p:spTree>
    <p:extLst>
      <p:ext uri="{BB962C8B-B14F-4D97-AF65-F5344CB8AC3E}">
        <p14:creationId xmlns:p14="http://schemas.microsoft.com/office/powerpoint/2010/main" val="471324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35FFE8-0D4F-794A-88F5-127C36791A26}" type="slidenum">
              <a:rPr lang="en-US" smtClean="0"/>
              <a:t>3</a:t>
            </a:fld>
            <a:endParaRPr lang="en-US"/>
          </a:p>
        </p:txBody>
      </p:sp>
    </p:spTree>
    <p:extLst>
      <p:ext uri="{BB962C8B-B14F-4D97-AF65-F5344CB8AC3E}">
        <p14:creationId xmlns:p14="http://schemas.microsoft.com/office/powerpoint/2010/main" val="955290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Format:</a:t>
            </a:r>
            <a:r>
              <a:rPr lang="en-US" baseline="0" dirty="0" smtClean="0"/>
              <a:t> 15 minute thought leadership speaking session and 30 min mingling Q&amp;A time</a:t>
            </a:r>
            <a:endParaRPr lang="en-US" dirty="0"/>
          </a:p>
        </p:txBody>
      </p:sp>
      <p:sp>
        <p:nvSpPr>
          <p:cNvPr id="4" name="Slide Number Placeholder 3"/>
          <p:cNvSpPr>
            <a:spLocks noGrp="1"/>
          </p:cNvSpPr>
          <p:nvPr>
            <p:ph type="sldNum" sz="quarter" idx="10"/>
          </p:nvPr>
        </p:nvSpPr>
        <p:spPr/>
        <p:txBody>
          <a:bodyPr/>
          <a:lstStyle/>
          <a:p>
            <a:fld id="{8635FFE8-0D4F-794A-88F5-127C36791A26}" type="slidenum">
              <a:rPr lang="en-US" smtClean="0"/>
              <a:t>4</a:t>
            </a:fld>
            <a:endParaRPr lang="en-US"/>
          </a:p>
        </p:txBody>
      </p:sp>
    </p:spTree>
    <p:extLst>
      <p:ext uri="{BB962C8B-B14F-4D97-AF65-F5344CB8AC3E}">
        <p14:creationId xmlns:p14="http://schemas.microsoft.com/office/powerpoint/2010/main" val="1706317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workday.com/company/investor_relations.php" TargetMode="Externa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1" Type="http://schemas.openxmlformats.org/officeDocument/2006/relationships/tags" Target="../tags/tag11.xml"/><Relationship Id="rId12" Type="http://schemas.openxmlformats.org/officeDocument/2006/relationships/tags" Target="../tags/tag12.xml"/><Relationship Id="rId13" Type="http://schemas.openxmlformats.org/officeDocument/2006/relationships/tags" Target="../tags/tag13.xml"/><Relationship Id="rId14" Type="http://schemas.openxmlformats.org/officeDocument/2006/relationships/tags" Target="../tags/tag14.xml"/><Relationship Id="rId15" Type="http://schemas.openxmlformats.org/officeDocument/2006/relationships/tags" Target="../tags/tag15.xml"/><Relationship Id="rId16" Type="http://schemas.openxmlformats.org/officeDocument/2006/relationships/tags" Target="../tags/tag16.xml"/><Relationship Id="rId17" Type="http://schemas.openxmlformats.org/officeDocument/2006/relationships/tags" Target="../tags/tag17.xml"/><Relationship Id="rId18" Type="http://schemas.openxmlformats.org/officeDocument/2006/relationships/slideMaster" Target="../slideMasters/slideMaster1.xml"/><Relationship Id="rId1" Type="http://schemas.openxmlformats.org/officeDocument/2006/relationships/tags" Target="../tags/tag1.xml"/><Relationship Id="rId2" Type="http://schemas.openxmlformats.org/officeDocument/2006/relationships/tags" Target="../tags/tag2.xml"/><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tags" Target="../tags/tag6.xml"/><Relationship Id="rId7" Type="http://schemas.openxmlformats.org/officeDocument/2006/relationships/tags" Target="../tags/tag7.xml"/><Relationship Id="rId8" Type="http://schemas.openxmlformats.org/officeDocument/2006/relationships/tags" Target="../tags/tag8.xml"/><Relationship Id="rId9" Type="http://schemas.openxmlformats.org/officeDocument/2006/relationships/tags" Target="../tags/tag9.xml"/><Relationship Id="rId10"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
    <p:spTree>
      <p:nvGrpSpPr>
        <p:cNvPr id="1" name=""/>
        <p:cNvGrpSpPr/>
        <p:nvPr/>
      </p:nvGrpSpPr>
      <p:grpSpPr>
        <a:xfrm>
          <a:off x="0" y="0"/>
          <a:ext cx="0" cy="0"/>
          <a:chOff x="0" y="0"/>
          <a:chExt cx="0" cy="0"/>
        </a:xfrm>
      </p:grpSpPr>
      <p:sp>
        <p:nvSpPr>
          <p:cNvPr id="5" name="Content Placeholder 4"/>
          <p:cNvSpPr>
            <a:spLocks noGrp="1"/>
          </p:cNvSpPr>
          <p:nvPr>
            <p:ph sz="quarter" idx="14"/>
          </p:nvPr>
        </p:nvSpPr>
        <p:spPr>
          <a:xfrm>
            <a:off x="420915" y="1422858"/>
            <a:ext cx="11402484" cy="5000801"/>
          </a:xfrm>
        </p:spPr>
        <p:txBody>
          <a:bodyPr/>
          <a:lstStyle>
            <a:lvl1pPr marL="426709" indent="-426709">
              <a:defRPr sz="2667"/>
            </a:lvl1pPr>
            <a:lvl2pPr marL="914377" indent="-426709">
              <a:spcBef>
                <a:spcPts val="0"/>
              </a:spcBef>
              <a:buFont typeface="Arial" panose="020B0604020202020204" pitchFamily="34" charset="0"/>
              <a:buChar char="‒"/>
              <a:defRPr sz="2133"/>
            </a:lvl2pPr>
            <a:lvl3pPr marL="1341086" indent="-426709">
              <a:spcBef>
                <a:spcPts val="0"/>
              </a:spcBef>
              <a:buFont typeface="Wingdings" panose="05000000000000000000" pitchFamily="2" charset="2"/>
              <a:buChar char="§"/>
              <a:defRPr sz="1867"/>
            </a:lvl3pPr>
          </a:lstStyle>
          <a:p>
            <a:pPr lvl="0"/>
            <a:r>
              <a:rPr lang="en-US" dirty="0"/>
              <a:t>Click to edit Master text styles</a:t>
            </a:r>
          </a:p>
          <a:p>
            <a:pPr lvl="1"/>
            <a:r>
              <a:rPr lang="en-US" dirty="0"/>
              <a:t>Second level</a:t>
            </a:r>
          </a:p>
          <a:p>
            <a:pPr lvl="2"/>
            <a:r>
              <a:rPr lang="en-US" dirty="0"/>
              <a:t>Third level</a:t>
            </a:r>
          </a:p>
        </p:txBody>
      </p:sp>
      <p:sp>
        <p:nvSpPr>
          <p:cNvPr id="4" name="Title 3"/>
          <p:cNvSpPr>
            <a:spLocks noGrp="1"/>
          </p:cNvSpPr>
          <p:nvPr>
            <p:ph type="title"/>
          </p:nvPr>
        </p:nvSpPr>
        <p:spPr>
          <a:xfrm>
            <a:off x="0" y="-5017"/>
            <a:ext cx="12192000" cy="1154528"/>
          </a:xfr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chorCtr="0">
            <a:normAutofit/>
          </a:bodyPr>
          <a:lstStyle>
            <a:lvl1pPr algn="ctr">
              <a:defRPr lang="en-US" dirty="0">
                <a:solidFill>
                  <a:schemeClr val="bg1"/>
                </a:solidFill>
                <a:latin typeface="Arial"/>
              </a:defRPr>
            </a:lvl1pPr>
          </a:lstStyle>
          <a:p>
            <a:pPr marL="121917" lvl="0" indent="-121917" algn="ctr" defTabSz="1219170" fontAlgn="auto">
              <a:spcBef>
                <a:spcPts val="1600"/>
              </a:spcBef>
              <a:buClr>
                <a:schemeClr val="tx2"/>
              </a:buClr>
            </a:pPr>
            <a:r>
              <a:rPr lang="en-US" dirty="0"/>
              <a:t>Click to edit Master title style</a:t>
            </a:r>
          </a:p>
        </p:txBody>
      </p:sp>
      <p:sp>
        <p:nvSpPr>
          <p:cNvPr id="8"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tint val="75000"/>
                  </a:schemeClr>
                </a:solidFill>
              </a:defRPr>
            </a:lvl1pPr>
          </a:lstStyle>
          <a:p>
            <a:r>
              <a:rPr lang="en-US">
                <a:solidFill>
                  <a:srgbClr val="666666">
                    <a:tint val="75000"/>
                  </a:srgbClr>
                </a:solidFill>
              </a:rPr>
              <a:t>Workday Confidential</a:t>
            </a: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les Academy or other Internal CoBrand">
    <p:bg>
      <p:bgPr>
        <a:solidFill>
          <a:srgbClr val="005CB9"/>
        </a:solidFill>
        <a:effectLst/>
      </p:bgPr>
    </p:bg>
    <p:spTree>
      <p:nvGrpSpPr>
        <p:cNvPr id="1" name=""/>
        <p:cNvGrpSpPr/>
        <p:nvPr/>
      </p:nvGrpSpPr>
      <p:grpSpPr>
        <a:xfrm>
          <a:off x="0" y="0"/>
          <a:ext cx="0" cy="0"/>
          <a:chOff x="0" y="0"/>
          <a:chExt cx="0" cy="0"/>
        </a:xfrm>
      </p:grpSpPr>
      <p:sp>
        <p:nvSpPr>
          <p:cNvPr id="65" name="Title 1"/>
          <p:cNvSpPr>
            <a:spLocks noGrp="1"/>
          </p:cNvSpPr>
          <p:nvPr>
            <p:ph type="ctrTitle"/>
          </p:nvPr>
        </p:nvSpPr>
        <p:spPr>
          <a:xfrm>
            <a:off x="914400" y="4299616"/>
            <a:ext cx="10363200" cy="1470025"/>
          </a:xfrm>
        </p:spPr>
        <p:txBody>
          <a:bodyPr vert="horz" lIns="91440" tIns="45720" rIns="91440" bIns="45720" rtlCol="0" anchor="ctr">
            <a:normAutofit/>
          </a:bodyPr>
          <a:lstStyle>
            <a:lvl1pPr algn="ctr">
              <a:defRPr lang="en-US" sz="3200" dirty="0">
                <a:solidFill>
                  <a:schemeClr val="bg1"/>
                </a:solidFill>
              </a:defRPr>
            </a:lvl1pPr>
          </a:lstStyle>
          <a:p>
            <a:pPr marL="0" lvl="0" indent="0" algn="ctr" defTabSz="1219170">
              <a:spcBef>
                <a:spcPct val="20000"/>
              </a:spcBef>
              <a:buClr>
                <a:srgbClr val="0067AB"/>
              </a:buClr>
              <a:buFont typeface="Arial" panose="020B0604020202020204" pitchFamily="34" charset="0"/>
            </a:pPr>
            <a:r>
              <a:rPr lang="en-US" dirty="0"/>
              <a:t>Click to edit Master title style</a:t>
            </a:r>
          </a:p>
        </p:txBody>
      </p:sp>
      <p:sp>
        <p:nvSpPr>
          <p:cNvPr id="66" name="Subtitle 2"/>
          <p:cNvSpPr>
            <a:spLocks noGrp="1"/>
          </p:cNvSpPr>
          <p:nvPr>
            <p:ph type="subTitle" idx="1"/>
          </p:nvPr>
        </p:nvSpPr>
        <p:spPr>
          <a:xfrm>
            <a:off x="1828800" y="5388961"/>
            <a:ext cx="8534400" cy="420564"/>
          </a:xfrm>
          <a:noFill/>
        </p:spPr>
        <p:txBody>
          <a:bodyPr vert="horz" wrap="square" lIns="91440" tIns="45720" rIns="91440" bIns="45720" rtlCol="0">
            <a:spAutoFit/>
          </a:bodyPr>
          <a:lstStyle>
            <a:lvl1pPr marL="380990" indent="-380990" algn="ctr">
              <a:buNone/>
              <a:defRPr lang="en-US" sz="2133" baseline="0" dirty="0">
                <a:solidFill>
                  <a:schemeClr val="bg1">
                    <a:alpha val="50000"/>
                  </a:schemeClr>
                </a:solidFill>
                <a:latin typeface="+mj-lt"/>
              </a:defRPr>
            </a:lvl1pPr>
          </a:lstStyle>
          <a:p>
            <a:pPr lvl="0" indent="0" algn="ctr"/>
            <a:r>
              <a:rPr lang="en-US" dirty="0"/>
              <a:t>Click to edit Master subtitle style</a:t>
            </a:r>
          </a:p>
        </p:txBody>
      </p:sp>
      <p:sp>
        <p:nvSpPr>
          <p:cNvPr id="67" name="Freeform 11"/>
          <p:cNvSpPr>
            <a:spLocks/>
          </p:cNvSpPr>
          <p:nvPr userDrawn="1"/>
        </p:nvSpPr>
        <p:spPr bwMode="auto">
          <a:xfrm>
            <a:off x="2896356" y="3994744"/>
            <a:ext cx="6387541" cy="210877"/>
          </a:xfrm>
          <a:custGeom>
            <a:avLst/>
            <a:gdLst>
              <a:gd name="T0" fmla="*/ 0 w 6135"/>
              <a:gd name="T1" fmla="*/ 0 h 368"/>
              <a:gd name="T2" fmla="*/ 2726 w 6135"/>
              <a:gd name="T3" fmla="*/ 0 h 368"/>
              <a:gd name="T4" fmla="*/ 3090 w 6135"/>
              <a:gd name="T5" fmla="*/ 368 h 368"/>
              <a:gd name="T6" fmla="*/ 3440 w 6135"/>
              <a:gd name="T7" fmla="*/ 0 h 368"/>
              <a:gd name="T8" fmla="*/ 6135 w 6135"/>
              <a:gd name="T9" fmla="*/ 0 h 368"/>
              <a:gd name="connsiteX0" fmla="*/ 0 w 15991"/>
              <a:gd name="connsiteY0" fmla="*/ 0 h 10203"/>
              <a:gd name="connsiteX1" fmla="*/ 10434 w 15991"/>
              <a:gd name="connsiteY1" fmla="*/ 203 h 10203"/>
              <a:gd name="connsiteX2" fmla="*/ 11028 w 15991"/>
              <a:gd name="connsiteY2" fmla="*/ 10203 h 10203"/>
              <a:gd name="connsiteX3" fmla="*/ 11598 w 15991"/>
              <a:gd name="connsiteY3" fmla="*/ 203 h 10203"/>
              <a:gd name="connsiteX4" fmla="*/ 15991 w 15991"/>
              <a:gd name="connsiteY4" fmla="*/ 203 h 10203"/>
              <a:gd name="connsiteX0" fmla="*/ 0 w 22071"/>
              <a:gd name="connsiteY0" fmla="*/ 0 h 10203"/>
              <a:gd name="connsiteX1" fmla="*/ 10434 w 22071"/>
              <a:gd name="connsiteY1" fmla="*/ 203 h 10203"/>
              <a:gd name="connsiteX2" fmla="*/ 11028 w 22071"/>
              <a:gd name="connsiteY2" fmla="*/ 10203 h 10203"/>
              <a:gd name="connsiteX3" fmla="*/ 11598 w 22071"/>
              <a:gd name="connsiteY3" fmla="*/ 203 h 10203"/>
              <a:gd name="connsiteX4" fmla="*/ 22071 w 22071"/>
              <a:gd name="connsiteY4" fmla="*/ 0 h 10203"/>
              <a:gd name="connsiteX0" fmla="*/ 0 w 19522"/>
              <a:gd name="connsiteY0" fmla="*/ 0 h 10203"/>
              <a:gd name="connsiteX1" fmla="*/ 7885 w 19522"/>
              <a:gd name="connsiteY1" fmla="*/ 203 h 10203"/>
              <a:gd name="connsiteX2" fmla="*/ 8479 w 19522"/>
              <a:gd name="connsiteY2" fmla="*/ 10203 h 10203"/>
              <a:gd name="connsiteX3" fmla="*/ 9049 w 19522"/>
              <a:gd name="connsiteY3" fmla="*/ 203 h 10203"/>
              <a:gd name="connsiteX4" fmla="*/ 19522 w 19522"/>
              <a:gd name="connsiteY4" fmla="*/ 0 h 10203"/>
              <a:gd name="connsiteX0" fmla="*/ 0 w 16853"/>
              <a:gd name="connsiteY0" fmla="*/ 0 h 10203"/>
              <a:gd name="connsiteX1" fmla="*/ 7885 w 16853"/>
              <a:gd name="connsiteY1" fmla="*/ 203 h 10203"/>
              <a:gd name="connsiteX2" fmla="*/ 8479 w 16853"/>
              <a:gd name="connsiteY2" fmla="*/ 10203 h 10203"/>
              <a:gd name="connsiteX3" fmla="*/ 9049 w 16853"/>
              <a:gd name="connsiteY3" fmla="*/ 203 h 10203"/>
              <a:gd name="connsiteX4" fmla="*/ 16853 w 16853"/>
              <a:gd name="connsiteY4" fmla="*/ 0 h 10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53" h="10203">
                <a:moveTo>
                  <a:pt x="0" y="0"/>
                </a:moveTo>
                <a:lnTo>
                  <a:pt x="7885" y="203"/>
                </a:lnTo>
                <a:lnTo>
                  <a:pt x="8479" y="10203"/>
                </a:lnTo>
                <a:lnTo>
                  <a:pt x="9049" y="203"/>
                </a:lnTo>
                <a:lnTo>
                  <a:pt x="16853" y="0"/>
                </a:lnTo>
              </a:path>
            </a:pathLst>
          </a:custGeom>
          <a:ln w="38100" cap="rnd">
            <a:solidFill>
              <a:schemeClr val="bg1">
                <a:alpha val="50000"/>
              </a:schemeClr>
            </a:solidFill>
          </a:ln>
          <a:ex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grpSp>
        <p:nvGrpSpPr>
          <p:cNvPr id="69" name="Group 68"/>
          <p:cNvGrpSpPr>
            <a:grpSpLocks noChangeAspect="1"/>
          </p:cNvGrpSpPr>
          <p:nvPr userDrawn="1"/>
        </p:nvGrpSpPr>
        <p:grpSpPr>
          <a:xfrm>
            <a:off x="1905360" y="1896222"/>
            <a:ext cx="3302493" cy="1326988"/>
            <a:chOff x="2960265" y="2491587"/>
            <a:chExt cx="3117110" cy="1252498"/>
          </a:xfrm>
        </p:grpSpPr>
        <p:sp>
          <p:nvSpPr>
            <p:cNvPr id="70" name="Freeform 6"/>
            <p:cNvSpPr>
              <a:spLocks/>
            </p:cNvSpPr>
            <p:nvPr/>
          </p:nvSpPr>
          <p:spPr bwMode="auto">
            <a:xfrm>
              <a:off x="3770531" y="2491587"/>
              <a:ext cx="1637975" cy="608013"/>
            </a:xfrm>
            <a:custGeom>
              <a:avLst/>
              <a:gdLst>
                <a:gd name="T0" fmla="*/ 1359 w 23176"/>
                <a:gd name="T1" fmla="*/ 8141 h 8603"/>
                <a:gd name="T2" fmla="*/ 11589 w 23176"/>
                <a:gd name="T3" fmla="*/ 1367 h 8603"/>
                <a:gd name="T4" fmla="*/ 21818 w 23176"/>
                <a:gd name="T5" fmla="*/ 8141 h 8603"/>
                <a:gd name="T6" fmla="*/ 21818 w 23176"/>
                <a:gd name="T7" fmla="*/ 8141 h 8603"/>
                <a:gd name="T8" fmla="*/ 22476 w 23176"/>
                <a:gd name="T9" fmla="*/ 8603 h 8603"/>
                <a:gd name="T10" fmla="*/ 23176 w 23176"/>
                <a:gd name="T11" fmla="*/ 7903 h 8603"/>
                <a:gd name="T12" fmla="*/ 23127 w 23176"/>
                <a:gd name="T13" fmla="*/ 7637 h 8603"/>
                <a:gd name="T14" fmla="*/ 11589 w 23176"/>
                <a:gd name="T15" fmla="*/ 0 h 8603"/>
                <a:gd name="T16" fmla="*/ 51 w 23176"/>
                <a:gd name="T17" fmla="*/ 7634 h 8603"/>
                <a:gd name="T18" fmla="*/ 0 w 23176"/>
                <a:gd name="T19" fmla="*/ 7903 h 8603"/>
                <a:gd name="T20" fmla="*/ 701 w 23176"/>
                <a:gd name="T21" fmla="*/ 8603 h 8603"/>
                <a:gd name="T22" fmla="*/ 1359 w 23176"/>
                <a:gd name="T23" fmla="*/ 8141 h 8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176" h="8603">
                  <a:moveTo>
                    <a:pt x="1359" y="8141"/>
                  </a:moveTo>
                  <a:cubicBezTo>
                    <a:pt x="3052" y="4159"/>
                    <a:pt x="6995" y="1367"/>
                    <a:pt x="11589" y="1367"/>
                  </a:cubicBezTo>
                  <a:cubicBezTo>
                    <a:pt x="16182" y="1367"/>
                    <a:pt x="20124" y="4159"/>
                    <a:pt x="21818" y="8141"/>
                  </a:cubicBezTo>
                  <a:cubicBezTo>
                    <a:pt x="21818" y="8141"/>
                    <a:pt x="21818" y="8141"/>
                    <a:pt x="21818" y="8141"/>
                  </a:cubicBezTo>
                  <a:cubicBezTo>
                    <a:pt x="21915" y="8410"/>
                    <a:pt x="22173" y="8603"/>
                    <a:pt x="22476" y="8603"/>
                  </a:cubicBezTo>
                  <a:cubicBezTo>
                    <a:pt x="22863" y="8603"/>
                    <a:pt x="23176" y="8290"/>
                    <a:pt x="23176" y="7903"/>
                  </a:cubicBezTo>
                  <a:cubicBezTo>
                    <a:pt x="23176" y="7808"/>
                    <a:pt x="23161" y="7719"/>
                    <a:pt x="23127" y="7637"/>
                  </a:cubicBezTo>
                  <a:cubicBezTo>
                    <a:pt x="21216" y="3147"/>
                    <a:pt x="16769" y="0"/>
                    <a:pt x="11589" y="0"/>
                  </a:cubicBezTo>
                  <a:cubicBezTo>
                    <a:pt x="6410" y="0"/>
                    <a:pt x="1964" y="3146"/>
                    <a:pt x="51" y="7634"/>
                  </a:cubicBezTo>
                  <a:cubicBezTo>
                    <a:pt x="15" y="7715"/>
                    <a:pt x="0" y="7808"/>
                    <a:pt x="0" y="7903"/>
                  </a:cubicBezTo>
                  <a:cubicBezTo>
                    <a:pt x="0" y="8290"/>
                    <a:pt x="315" y="8603"/>
                    <a:pt x="701" y="8603"/>
                  </a:cubicBezTo>
                  <a:cubicBezTo>
                    <a:pt x="1004" y="8603"/>
                    <a:pt x="1254" y="8412"/>
                    <a:pt x="1359" y="8141"/>
                  </a:cubicBezTo>
                </a:path>
              </a:pathLst>
            </a:custGeom>
            <a:solidFill>
              <a:schemeClr val="bg2"/>
            </a:solidFill>
            <a:ln w="9525">
              <a:noFill/>
              <a:round/>
              <a:headEnd/>
              <a:tailEnd/>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71" name="Freeform 7"/>
            <p:cNvSpPr>
              <a:spLocks/>
            </p:cNvSpPr>
            <p:nvPr/>
          </p:nvSpPr>
          <p:spPr bwMode="auto">
            <a:xfrm>
              <a:off x="2960265" y="3223435"/>
              <a:ext cx="549133" cy="367495"/>
            </a:xfrm>
            <a:custGeom>
              <a:avLst/>
              <a:gdLst>
                <a:gd name="T0" fmla="*/ 6453 w 7770"/>
                <a:gd name="T1" fmla="*/ 5005 h 5200"/>
                <a:gd name="T2" fmla="*/ 6160 w 7770"/>
                <a:gd name="T3" fmla="*/ 5200 h 5200"/>
                <a:gd name="T4" fmla="*/ 5227 w 7770"/>
                <a:gd name="T5" fmla="*/ 5200 h 5200"/>
                <a:gd name="T6" fmla="*/ 4958 w 7770"/>
                <a:gd name="T7" fmla="*/ 5005 h 5200"/>
                <a:gd name="T8" fmla="*/ 4077 w 7770"/>
                <a:gd name="T9" fmla="*/ 1704 h 5200"/>
                <a:gd name="T10" fmla="*/ 3897 w 7770"/>
                <a:gd name="T11" fmla="*/ 593 h 5200"/>
                <a:gd name="T12" fmla="*/ 3719 w 7770"/>
                <a:gd name="T13" fmla="*/ 1704 h 5200"/>
                <a:gd name="T14" fmla="*/ 2837 w 7770"/>
                <a:gd name="T15" fmla="*/ 5005 h 5200"/>
                <a:gd name="T16" fmla="*/ 2543 w 7770"/>
                <a:gd name="T17" fmla="*/ 5200 h 5200"/>
                <a:gd name="T18" fmla="*/ 1596 w 7770"/>
                <a:gd name="T19" fmla="*/ 5200 h 5200"/>
                <a:gd name="T20" fmla="*/ 1329 w 7770"/>
                <a:gd name="T21" fmla="*/ 5005 h 5200"/>
                <a:gd name="T22" fmla="*/ 37 w 7770"/>
                <a:gd name="T23" fmla="*/ 259 h 5200"/>
                <a:gd name="T24" fmla="*/ 242 w 7770"/>
                <a:gd name="T25" fmla="*/ 0 h 5200"/>
                <a:gd name="T26" fmla="*/ 842 w 7770"/>
                <a:gd name="T27" fmla="*/ 0 h 5200"/>
                <a:gd name="T28" fmla="*/ 1137 w 7770"/>
                <a:gd name="T29" fmla="*/ 217 h 5200"/>
                <a:gd name="T30" fmla="*/ 1955 w 7770"/>
                <a:gd name="T31" fmla="*/ 3603 h 5200"/>
                <a:gd name="T32" fmla="*/ 2109 w 7770"/>
                <a:gd name="T33" fmla="*/ 4757 h 5200"/>
                <a:gd name="T34" fmla="*/ 2324 w 7770"/>
                <a:gd name="T35" fmla="*/ 3614 h 5200"/>
                <a:gd name="T36" fmla="*/ 3233 w 7770"/>
                <a:gd name="T37" fmla="*/ 206 h 5200"/>
                <a:gd name="T38" fmla="*/ 3539 w 7770"/>
                <a:gd name="T39" fmla="*/ 0 h 5200"/>
                <a:gd name="T40" fmla="*/ 4281 w 7770"/>
                <a:gd name="T41" fmla="*/ 0 h 5200"/>
                <a:gd name="T42" fmla="*/ 4601 w 7770"/>
                <a:gd name="T43" fmla="*/ 217 h 5200"/>
                <a:gd name="T44" fmla="*/ 5520 w 7770"/>
                <a:gd name="T45" fmla="*/ 3614 h 5200"/>
                <a:gd name="T46" fmla="*/ 5725 w 7770"/>
                <a:gd name="T47" fmla="*/ 4757 h 5200"/>
                <a:gd name="T48" fmla="*/ 5903 w 7770"/>
                <a:gd name="T49" fmla="*/ 3614 h 5200"/>
                <a:gd name="T50" fmla="*/ 6658 w 7770"/>
                <a:gd name="T51" fmla="*/ 206 h 5200"/>
                <a:gd name="T52" fmla="*/ 6966 w 7770"/>
                <a:gd name="T53" fmla="*/ 0 h 5200"/>
                <a:gd name="T54" fmla="*/ 7528 w 7770"/>
                <a:gd name="T55" fmla="*/ 0 h 5200"/>
                <a:gd name="T56" fmla="*/ 7732 w 7770"/>
                <a:gd name="T57" fmla="*/ 248 h 5200"/>
                <a:gd name="T58" fmla="*/ 6453 w 7770"/>
                <a:gd name="T59" fmla="*/ 5005 h 5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770" h="5200">
                  <a:moveTo>
                    <a:pt x="6453" y="5005"/>
                  </a:moveTo>
                  <a:cubicBezTo>
                    <a:pt x="6416" y="5125"/>
                    <a:pt x="6327" y="5200"/>
                    <a:pt x="6160" y="5200"/>
                  </a:cubicBezTo>
                  <a:cubicBezTo>
                    <a:pt x="5227" y="5200"/>
                    <a:pt x="5227" y="5200"/>
                    <a:pt x="5227" y="5200"/>
                  </a:cubicBezTo>
                  <a:cubicBezTo>
                    <a:pt x="5075" y="5200"/>
                    <a:pt x="4998" y="5157"/>
                    <a:pt x="4958" y="5005"/>
                  </a:cubicBezTo>
                  <a:cubicBezTo>
                    <a:pt x="4077" y="1704"/>
                    <a:pt x="4077" y="1704"/>
                    <a:pt x="4077" y="1704"/>
                  </a:cubicBezTo>
                  <a:cubicBezTo>
                    <a:pt x="3987" y="1370"/>
                    <a:pt x="3948" y="982"/>
                    <a:pt x="3897" y="593"/>
                  </a:cubicBezTo>
                  <a:cubicBezTo>
                    <a:pt x="3859" y="982"/>
                    <a:pt x="3808" y="1380"/>
                    <a:pt x="3719" y="1704"/>
                  </a:cubicBezTo>
                  <a:cubicBezTo>
                    <a:pt x="2837" y="5005"/>
                    <a:pt x="2837" y="5005"/>
                    <a:pt x="2837" y="5005"/>
                  </a:cubicBezTo>
                  <a:cubicBezTo>
                    <a:pt x="2811" y="5125"/>
                    <a:pt x="2709" y="5200"/>
                    <a:pt x="2543" y="5200"/>
                  </a:cubicBezTo>
                  <a:cubicBezTo>
                    <a:pt x="1596" y="5200"/>
                    <a:pt x="1596" y="5200"/>
                    <a:pt x="1596" y="5200"/>
                  </a:cubicBezTo>
                  <a:cubicBezTo>
                    <a:pt x="1444" y="5200"/>
                    <a:pt x="1366" y="5157"/>
                    <a:pt x="1329" y="5005"/>
                  </a:cubicBezTo>
                  <a:cubicBezTo>
                    <a:pt x="37" y="259"/>
                    <a:pt x="37" y="259"/>
                    <a:pt x="37" y="259"/>
                  </a:cubicBezTo>
                  <a:cubicBezTo>
                    <a:pt x="0" y="97"/>
                    <a:pt x="101" y="0"/>
                    <a:pt x="242" y="0"/>
                  </a:cubicBezTo>
                  <a:cubicBezTo>
                    <a:pt x="842" y="0"/>
                    <a:pt x="842" y="0"/>
                    <a:pt x="842" y="0"/>
                  </a:cubicBezTo>
                  <a:cubicBezTo>
                    <a:pt x="1008" y="0"/>
                    <a:pt x="1098" y="55"/>
                    <a:pt x="1137" y="217"/>
                  </a:cubicBezTo>
                  <a:cubicBezTo>
                    <a:pt x="1955" y="3603"/>
                    <a:pt x="1955" y="3603"/>
                    <a:pt x="1955" y="3603"/>
                  </a:cubicBezTo>
                  <a:cubicBezTo>
                    <a:pt x="2043" y="3992"/>
                    <a:pt x="2070" y="4392"/>
                    <a:pt x="2109" y="4757"/>
                  </a:cubicBezTo>
                  <a:cubicBezTo>
                    <a:pt x="2172" y="4401"/>
                    <a:pt x="2223" y="3981"/>
                    <a:pt x="2324" y="3614"/>
                  </a:cubicBezTo>
                  <a:cubicBezTo>
                    <a:pt x="3233" y="206"/>
                    <a:pt x="3233" y="206"/>
                    <a:pt x="3233" y="206"/>
                  </a:cubicBezTo>
                  <a:cubicBezTo>
                    <a:pt x="3272" y="65"/>
                    <a:pt x="3386" y="0"/>
                    <a:pt x="3539" y="0"/>
                  </a:cubicBezTo>
                  <a:cubicBezTo>
                    <a:pt x="4281" y="0"/>
                    <a:pt x="4281" y="0"/>
                    <a:pt x="4281" y="0"/>
                  </a:cubicBezTo>
                  <a:cubicBezTo>
                    <a:pt x="4433" y="0"/>
                    <a:pt x="4562" y="76"/>
                    <a:pt x="4601" y="217"/>
                  </a:cubicBezTo>
                  <a:cubicBezTo>
                    <a:pt x="5520" y="3614"/>
                    <a:pt x="5520" y="3614"/>
                    <a:pt x="5520" y="3614"/>
                  </a:cubicBezTo>
                  <a:cubicBezTo>
                    <a:pt x="5623" y="3981"/>
                    <a:pt x="5675" y="4391"/>
                    <a:pt x="5725" y="4757"/>
                  </a:cubicBezTo>
                  <a:cubicBezTo>
                    <a:pt x="5776" y="4400"/>
                    <a:pt x="5827" y="3981"/>
                    <a:pt x="5903" y="3614"/>
                  </a:cubicBezTo>
                  <a:cubicBezTo>
                    <a:pt x="6658" y="206"/>
                    <a:pt x="6658" y="206"/>
                    <a:pt x="6658" y="206"/>
                  </a:cubicBezTo>
                  <a:cubicBezTo>
                    <a:pt x="6684" y="65"/>
                    <a:pt x="6812" y="0"/>
                    <a:pt x="6966" y="0"/>
                  </a:cubicBezTo>
                  <a:cubicBezTo>
                    <a:pt x="7528" y="0"/>
                    <a:pt x="7528" y="0"/>
                    <a:pt x="7528" y="0"/>
                  </a:cubicBezTo>
                  <a:cubicBezTo>
                    <a:pt x="7668" y="0"/>
                    <a:pt x="7770" y="87"/>
                    <a:pt x="7732" y="248"/>
                  </a:cubicBezTo>
                  <a:lnTo>
                    <a:pt x="6453" y="5005"/>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72" name="Freeform 8"/>
            <p:cNvSpPr>
              <a:spLocks noEditPoints="1"/>
            </p:cNvSpPr>
            <p:nvPr/>
          </p:nvSpPr>
          <p:spPr bwMode="auto">
            <a:xfrm>
              <a:off x="3598736" y="3217063"/>
              <a:ext cx="345026" cy="377129"/>
            </a:xfrm>
            <a:custGeom>
              <a:avLst/>
              <a:gdLst>
                <a:gd name="T0" fmla="*/ 2429 w 4882"/>
                <a:gd name="T1" fmla="*/ 723 h 5336"/>
                <a:gd name="T2" fmla="*/ 1061 w 4882"/>
                <a:gd name="T3" fmla="*/ 2654 h 5336"/>
                <a:gd name="T4" fmla="*/ 2429 w 4882"/>
                <a:gd name="T5" fmla="*/ 4624 h 5336"/>
                <a:gd name="T6" fmla="*/ 3796 w 4882"/>
                <a:gd name="T7" fmla="*/ 2654 h 5336"/>
                <a:gd name="T8" fmla="*/ 2429 w 4882"/>
                <a:gd name="T9" fmla="*/ 723 h 5336"/>
                <a:gd name="T10" fmla="*/ 2454 w 4882"/>
                <a:gd name="T11" fmla="*/ 5336 h 5336"/>
                <a:gd name="T12" fmla="*/ 0 w 4882"/>
                <a:gd name="T13" fmla="*/ 2654 h 5336"/>
                <a:gd name="T14" fmla="*/ 2454 w 4882"/>
                <a:gd name="T15" fmla="*/ 0 h 5336"/>
                <a:gd name="T16" fmla="*/ 4882 w 4882"/>
                <a:gd name="T17" fmla="*/ 2654 h 5336"/>
                <a:gd name="T18" fmla="*/ 2454 w 4882"/>
                <a:gd name="T19" fmla="*/ 5336 h 5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82" h="5336">
                  <a:moveTo>
                    <a:pt x="2429" y="723"/>
                  </a:moveTo>
                  <a:cubicBezTo>
                    <a:pt x="1547" y="723"/>
                    <a:pt x="1061" y="1359"/>
                    <a:pt x="1061" y="2654"/>
                  </a:cubicBezTo>
                  <a:cubicBezTo>
                    <a:pt x="1061" y="3982"/>
                    <a:pt x="1547" y="4624"/>
                    <a:pt x="2429" y="4624"/>
                  </a:cubicBezTo>
                  <a:cubicBezTo>
                    <a:pt x="3311" y="4624"/>
                    <a:pt x="3796" y="3982"/>
                    <a:pt x="3796" y="2654"/>
                  </a:cubicBezTo>
                  <a:cubicBezTo>
                    <a:pt x="3796" y="1359"/>
                    <a:pt x="3311" y="723"/>
                    <a:pt x="2429" y="723"/>
                  </a:cubicBezTo>
                  <a:moveTo>
                    <a:pt x="2454" y="5336"/>
                  </a:moveTo>
                  <a:cubicBezTo>
                    <a:pt x="972" y="5336"/>
                    <a:pt x="0" y="4316"/>
                    <a:pt x="0" y="2654"/>
                  </a:cubicBezTo>
                  <a:cubicBezTo>
                    <a:pt x="0" y="1003"/>
                    <a:pt x="972" y="0"/>
                    <a:pt x="2454" y="0"/>
                  </a:cubicBezTo>
                  <a:cubicBezTo>
                    <a:pt x="3937" y="0"/>
                    <a:pt x="4882" y="1003"/>
                    <a:pt x="4882" y="2654"/>
                  </a:cubicBezTo>
                  <a:cubicBezTo>
                    <a:pt x="4882" y="4316"/>
                    <a:pt x="3937" y="5336"/>
                    <a:pt x="2454" y="5336"/>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73" name="Freeform 9"/>
            <p:cNvSpPr>
              <a:spLocks/>
            </p:cNvSpPr>
            <p:nvPr/>
          </p:nvSpPr>
          <p:spPr bwMode="auto">
            <a:xfrm>
              <a:off x="4069632" y="3217063"/>
              <a:ext cx="224034" cy="373658"/>
            </a:xfrm>
            <a:custGeom>
              <a:avLst/>
              <a:gdLst>
                <a:gd name="T0" fmla="*/ 2978 w 3170"/>
                <a:gd name="T1" fmla="*/ 822 h 5287"/>
                <a:gd name="T2" fmla="*/ 2606 w 3170"/>
                <a:gd name="T3" fmla="*/ 1013 h 5287"/>
                <a:gd name="T4" fmla="*/ 1892 w 3170"/>
                <a:gd name="T5" fmla="*/ 895 h 5287"/>
                <a:gd name="T6" fmla="*/ 1023 w 3170"/>
                <a:gd name="T7" fmla="*/ 2256 h 5287"/>
                <a:gd name="T8" fmla="*/ 1023 w 3170"/>
                <a:gd name="T9" fmla="*/ 5073 h 5287"/>
                <a:gd name="T10" fmla="*/ 754 w 3170"/>
                <a:gd name="T11" fmla="*/ 5287 h 5287"/>
                <a:gd name="T12" fmla="*/ 268 w 3170"/>
                <a:gd name="T13" fmla="*/ 5287 h 5287"/>
                <a:gd name="T14" fmla="*/ 0 w 3170"/>
                <a:gd name="T15" fmla="*/ 5073 h 5287"/>
                <a:gd name="T16" fmla="*/ 0 w 3170"/>
                <a:gd name="T17" fmla="*/ 304 h 5287"/>
                <a:gd name="T18" fmla="*/ 268 w 3170"/>
                <a:gd name="T19" fmla="*/ 87 h 5287"/>
                <a:gd name="T20" fmla="*/ 562 w 3170"/>
                <a:gd name="T21" fmla="*/ 87 h 5287"/>
                <a:gd name="T22" fmla="*/ 831 w 3170"/>
                <a:gd name="T23" fmla="*/ 250 h 5287"/>
                <a:gd name="T24" fmla="*/ 1010 w 3170"/>
                <a:gd name="T25" fmla="*/ 832 h 5287"/>
                <a:gd name="T26" fmla="*/ 2441 w 3170"/>
                <a:gd name="T27" fmla="*/ 0 h 5287"/>
                <a:gd name="T28" fmla="*/ 3106 w 3170"/>
                <a:gd name="T29" fmla="*/ 378 h 5287"/>
                <a:gd name="T30" fmla="*/ 2978 w 3170"/>
                <a:gd name="T31" fmla="*/ 822 h 5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70" h="5287">
                  <a:moveTo>
                    <a:pt x="2978" y="822"/>
                  </a:moveTo>
                  <a:cubicBezTo>
                    <a:pt x="2940" y="971"/>
                    <a:pt x="2825" y="1068"/>
                    <a:pt x="2606" y="1013"/>
                  </a:cubicBezTo>
                  <a:cubicBezTo>
                    <a:pt x="2428" y="971"/>
                    <a:pt x="2135" y="895"/>
                    <a:pt x="1892" y="895"/>
                  </a:cubicBezTo>
                  <a:cubicBezTo>
                    <a:pt x="1521" y="895"/>
                    <a:pt x="1023" y="1317"/>
                    <a:pt x="1023" y="2256"/>
                  </a:cubicBezTo>
                  <a:cubicBezTo>
                    <a:pt x="1023" y="5073"/>
                    <a:pt x="1023" y="5073"/>
                    <a:pt x="1023" y="5073"/>
                  </a:cubicBezTo>
                  <a:cubicBezTo>
                    <a:pt x="1023" y="5191"/>
                    <a:pt x="894" y="5287"/>
                    <a:pt x="754" y="5287"/>
                  </a:cubicBezTo>
                  <a:cubicBezTo>
                    <a:pt x="268" y="5287"/>
                    <a:pt x="268" y="5287"/>
                    <a:pt x="268" y="5287"/>
                  </a:cubicBezTo>
                  <a:cubicBezTo>
                    <a:pt x="128" y="5287"/>
                    <a:pt x="0" y="5191"/>
                    <a:pt x="0" y="5073"/>
                  </a:cubicBezTo>
                  <a:cubicBezTo>
                    <a:pt x="0" y="304"/>
                    <a:pt x="0" y="304"/>
                    <a:pt x="0" y="304"/>
                  </a:cubicBezTo>
                  <a:cubicBezTo>
                    <a:pt x="0" y="175"/>
                    <a:pt x="128" y="87"/>
                    <a:pt x="268" y="87"/>
                  </a:cubicBezTo>
                  <a:cubicBezTo>
                    <a:pt x="562" y="87"/>
                    <a:pt x="562" y="87"/>
                    <a:pt x="562" y="87"/>
                  </a:cubicBezTo>
                  <a:cubicBezTo>
                    <a:pt x="690" y="87"/>
                    <a:pt x="792" y="142"/>
                    <a:pt x="831" y="250"/>
                  </a:cubicBezTo>
                  <a:cubicBezTo>
                    <a:pt x="1010" y="832"/>
                    <a:pt x="1010" y="832"/>
                    <a:pt x="1010" y="832"/>
                  </a:cubicBezTo>
                  <a:cubicBezTo>
                    <a:pt x="1368" y="326"/>
                    <a:pt x="1853" y="0"/>
                    <a:pt x="2441" y="0"/>
                  </a:cubicBezTo>
                  <a:cubicBezTo>
                    <a:pt x="2850" y="0"/>
                    <a:pt x="3170" y="162"/>
                    <a:pt x="3106" y="378"/>
                  </a:cubicBezTo>
                  <a:lnTo>
                    <a:pt x="2978" y="82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74" name="Freeform 10"/>
            <p:cNvSpPr>
              <a:spLocks noEditPoints="1"/>
            </p:cNvSpPr>
            <p:nvPr/>
          </p:nvSpPr>
          <p:spPr bwMode="auto">
            <a:xfrm>
              <a:off x="4807912" y="3045268"/>
              <a:ext cx="316124" cy="547218"/>
            </a:xfrm>
            <a:custGeom>
              <a:avLst/>
              <a:gdLst>
                <a:gd name="T0" fmla="*/ 2261 w 4473"/>
                <a:gd name="T1" fmla="*/ 3110 h 7743"/>
                <a:gd name="T2" fmla="*/ 1405 w 4473"/>
                <a:gd name="T3" fmla="*/ 3532 h 7743"/>
                <a:gd name="T4" fmla="*/ 1086 w 4473"/>
                <a:gd name="T5" fmla="*/ 5072 h 7743"/>
                <a:gd name="T6" fmla="*/ 2248 w 4473"/>
                <a:gd name="T7" fmla="*/ 7028 h 7743"/>
                <a:gd name="T8" fmla="*/ 3500 w 4473"/>
                <a:gd name="T9" fmla="*/ 5093 h 7743"/>
                <a:gd name="T10" fmla="*/ 2261 w 4473"/>
                <a:gd name="T11" fmla="*/ 3110 h 7743"/>
                <a:gd name="T12" fmla="*/ 4205 w 4473"/>
                <a:gd name="T13" fmla="*/ 7657 h 7743"/>
                <a:gd name="T14" fmla="*/ 3935 w 4473"/>
                <a:gd name="T15" fmla="*/ 7657 h 7743"/>
                <a:gd name="T16" fmla="*/ 3604 w 4473"/>
                <a:gd name="T17" fmla="*/ 7440 h 7743"/>
                <a:gd name="T18" fmla="*/ 3500 w 4473"/>
                <a:gd name="T19" fmla="*/ 7006 h 7743"/>
                <a:gd name="T20" fmla="*/ 2006 w 4473"/>
                <a:gd name="T21" fmla="*/ 7743 h 7743"/>
                <a:gd name="T22" fmla="*/ 0 w 4473"/>
                <a:gd name="T23" fmla="*/ 5083 h 7743"/>
                <a:gd name="T24" fmla="*/ 613 w 4473"/>
                <a:gd name="T25" fmla="*/ 2980 h 7743"/>
                <a:gd name="T26" fmla="*/ 2044 w 4473"/>
                <a:gd name="T27" fmla="*/ 2395 h 7743"/>
                <a:gd name="T28" fmla="*/ 3476 w 4473"/>
                <a:gd name="T29" fmla="*/ 3164 h 7743"/>
                <a:gd name="T30" fmla="*/ 3476 w 4473"/>
                <a:gd name="T31" fmla="*/ 216 h 7743"/>
                <a:gd name="T32" fmla="*/ 3745 w 4473"/>
                <a:gd name="T33" fmla="*/ 0 h 7743"/>
                <a:gd name="T34" fmla="*/ 4205 w 4473"/>
                <a:gd name="T35" fmla="*/ 0 h 7743"/>
                <a:gd name="T36" fmla="*/ 4473 w 4473"/>
                <a:gd name="T37" fmla="*/ 216 h 7743"/>
                <a:gd name="T38" fmla="*/ 4473 w 4473"/>
                <a:gd name="T39" fmla="*/ 7440 h 7743"/>
                <a:gd name="T40" fmla="*/ 4205 w 4473"/>
                <a:gd name="T41" fmla="*/ 7657 h 7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73" h="7743">
                  <a:moveTo>
                    <a:pt x="2261" y="3110"/>
                  </a:moveTo>
                  <a:cubicBezTo>
                    <a:pt x="1877" y="3110"/>
                    <a:pt x="1584" y="3251"/>
                    <a:pt x="1405" y="3532"/>
                  </a:cubicBezTo>
                  <a:cubicBezTo>
                    <a:pt x="1226" y="3814"/>
                    <a:pt x="1086" y="4281"/>
                    <a:pt x="1086" y="5072"/>
                  </a:cubicBezTo>
                  <a:cubicBezTo>
                    <a:pt x="1086" y="6459"/>
                    <a:pt x="1444" y="7028"/>
                    <a:pt x="2248" y="7028"/>
                  </a:cubicBezTo>
                  <a:cubicBezTo>
                    <a:pt x="3080" y="7028"/>
                    <a:pt x="3500" y="6394"/>
                    <a:pt x="3500" y="5093"/>
                  </a:cubicBezTo>
                  <a:cubicBezTo>
                    <a:pt x="3500" y="3803"/>
                    <a:pt x="3040" y="3110"/>
                    <a:pt x="2261" y="3110"/>
                  </a:cubicBezTo>
                  <a:moveTo>
                    <a:pt x="4205" y="7657"/>
                  </a:moveTo>
                  <a:cubicBezTo>
                    <a:pt x="3935" y="7657"/>
                    <a:pt x="3935" y="7657"/>
                    <a:pt x="3935" y="7657"/>
                  </a:cubicBezTo>
                  <a:cubicBezTo>
                    <a:pt x="3745" y="7657"/>
                    <a:pt x="3642" y="7592"/>
                    <a:pt x="3604" y="7440"/>
                  </a:cubicBezTo>
                  <a:cubicBezTo>
                    <a:pt x="3500" y="7006"/>
                    <a:pt x="3500" y="7006"/>
                    <a:pt x="3500" y="7006"/>
                  </a:cubicBezTo>
                  <a:cubicBezTo>
                    <a:pt x="3131" y="7537"/>
                    <a:pt x="2670" y="7743"/>
                    <a:pt x="2006" y="7743"/>
                  </a:cubicBezTo>
                  <a:cubicBezTo>
                    <a:pt x="689" y="7743"/>
                    <a:pt x="0" y="6838"/>
                    <a:pt x="0" y="5083"/>
                  </a:cubicBezTo>
                  <a:cubicBezTo>
                    <a:pt x="0" y="4010"/>
                    <a:pt x="178" y="3478"/>
                    <a:pt x="613" y="2980"/>
                  </a:cubicBezTo>
                  <a:cubicBezTo>
                    <a:pt x="946" y="2600"/>
                    <a:pt x="1495" y="2395"/>
                    <a:pt x="2044" y="2395"/>
                  </a:cubicBezTo>
                  <a:cubicBezTo>
                    <a:pt x="2670" y="2395"/>
                    <a:pt x="3143" y="2655"/>
                    <a:pt x="3476" y="3164"/>
                  </a:cubicBezTo>
                  <a:cubicBezTo>
                    <a:pt x="3476" y="216"/>
                    <a:pt x="3476" y="216"/>
                    <a:pt x="3476" y="216"/>
                  </a:cubicBezTo>
                  <a:cubicBezTo>
                    <a:pt x="3476" y="87"/>
                    <a:pt x="3604" y="0"/>
                    <a:pt x="3745" y="0"/>
                  </a:cubicBezTo>
                  <a:cubicBezTo>
                    <a:pt x="4205" y="0"/>
                    <a:pt x="4205" y="0"/>
                    <a:pt x="4205" y="0"/>
                  </a:cubicBezTo>
                  <a:cubicBezTo>
                    <a:pt x="4345" y="0"/>
                    <a:pt x="4473" y="87"/>
                    <a:pt x="4473" y="216"/>
                  </a:cubicBezTo>
                  <a:cubicBezTo>
                    <a:pt x="4473" y="7440"/>
                    <a:pt x="4473" y="7440"/>
                    <a:pt x="4473" y="7440"/>
                  </a:cubicBezTo>
                  <a:cubicBezTo>
                    <a:pt x="4473" y="7559"/>
                    <a:pt x="4344" y="7657"/>
                    <a:pt x="4205" y="7657"/>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75" name="Freeform 11"/>
            <p:cNvSpPr>
              <a:spLocks/>
            </p:cNvSpPr>
            <p:nvPr/>
          </p:nvSpPr>
          <p:spPr bwMode="auto">
            <a:xfrm>
              <a:off x="4413340" y="3051640"/>
              <a:ext cx="303199" cy="539858"/>
            </a:xfrm>
            <a:custGeom>
              <a:avLst/>
              <a:gdLst>
                <a:gd name="T0" fmla="*/ 4052 w 4290"/>
                <a:gd name="T1" fmla="*/ 7639 h 7639"/>
                <a:gd name="T2" fmla="*/ 3273 w 4290"/>
                <a:gd name="T3" fmla="*/ 7639 h 7639"/>
                <a:gd name="T4" fmla="*/ 2966 w 4290"/>
                <a:gd name="T5" fmla="*/ 7454 h 7639"/>
                <a:gd name="T6" fmla="*/ 997 w 4290"/>
                <a:gd name="T7" fmla="*/ 4952 h 7639"/>
                <a:gd name="T8" fmla="*/ 997 w 4290"/>
                <a:gd name="T9" fmla="*/ 7422 h 7639"/>
                <a:gd name="T10" fmla="*/ 728 w 4290"/>
                <a:gd name="T11" fmla="*/ 7639 h 7639"/>
                <a:gd name="T12" fmla="*/ 268 w 4290"/>
                <a:gd name="T13" fmla="*/ 7639 h 7639"/>
                <a:gd name="T14" fmla="*/ 0 w 4290"/>
                <a:gd name="T15" fmla="*/ 7422 h 7639"/>
                <a:gd name="T16" fmla="*/ 0 w 4290"/>
                <a:gd name="T17" fmla="*/ 215 h 7639"/>
                <a:gd name="T18" fmla="*/ 268 w 4290"/>
                <a:gd name="T19" fmla="*/ 0 h 7639"/>
                <a:gd name="T20" fmla="*/ 728 w 4290"/>
                <a:gd name="T21" fmla="*/ 0 h 7639"/>
                <a:gd name="T22" fmla="*/ 997 w 4290"/>
                <a:gd name="T23" fmla="*/ 215 h 7639"/>
                <a:gd name="T24" fmla="*/ 997 w 4290"/>
                <a:gd name="T25" fmla="*/ 4854 h 7639"/>
                <a:gd name="T26" fmla="*/ 3026 w 4290"/>
                <a:gd name="T27" fmla="*/ 2600 h 7639"/>
                <a:gd name="T28" fmla="*/ 3359 w 4290"/>
                <a:gd name="T29" fmla="*/ 2438 h 7639"/>
                <a:gd name="T30" fmla="*/ 4048 w 4290"/>
                <a:gd name="T31" fmla="*/ 2438 h 7639"/>
                <a:gd name="T32" fmla="*/ 4188 w 4290"/>
                <a:gd name="T33" fmla="*/ 2697 h 7639"/>
                <a:gd name="T34" fmla="*/ 2033 w 4290"/>
                <a:gd name="T35" fmla="*/ 4864 h 7639"/>
                <a:gd name="T36" fmla="*/ 4193 w 4290"/>
                <a:gd name="T37" fmla="*/ 7379 h 7639"/>
                <a:gd name="T38" fmla="*/ 4052 w 4290"/>
                <a:gd name="T39" fmla="*/ 7639 h 7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290" h="7639">
                  <a:moveTo>
                    <a:pt x="4052" y="7639"/>
                  </a:moveTo>
                  <a:cubicBezTo>
                    <a:pt x="3273" y="7639"/>
                    <a:pt x="3273" y="7639"/>
                    <a:pt x="3273" y="7639"/>
                  </a:cubicBezTo>
                  <a:cubicBezTo>
                    <a:pt x="3145" y="7639"/>
                    <a:pt x="3041" y="7562"/>
                    <a:pt x="2966" y="7454"/>
                  </a:cubicBezTo>
                  <a:cubicBezTo>
                    <a:pt x="997" y="4952"/>
                    <a:pt x="997" y="4952"/>
                    <a:pt x="997" y="4952"/>
                  </a:cubicBezTo>
                  <a:cubicBezTo>
                    <a:pt x="997" y="7422"/>
                    <a:pt x="997" y="7422"/>
                    <a:pt x="997" y="7422"/>
                  </a:cubicBezTo>
                  <a:cubicBezTo>
                    <a:pt x="997" y="7541"/>
                    <a:pt x="870" y="7639"/>
                    <a:pt x="728" y="7639"/>
                  </a:cubicBezTo>
                  <a:cubicBezTo>
                    <a:pt x="268" y="7639"/>
                    <a:pt x="268" y="7639"/>
                    <a:pt x="268" y="7639"/>
                  </a:cubicBezTo>
                  <a:cubicBezTo>
                    <a:pt x="128" y="7639"/>
                    <a:pt x="0" y="7541"/>
                    <a:pt x="0" y="7422"/>
                  </a:cubicBezTo>
                  <a:cubicBezTo>
                    <a:pt x="0" y="215"/>
                    <a:pt x="0" y="215"/>
                    <a:pt x="0" y="215"/>
                  </a:cubicBezTo>
                  <a:cubicBezTo>
                    <a:pt x="0" y="84"/>
                    <a:pt x="129" y="0"/>
                    <a:pt x="268" y="0"/>
                  </a:cubicBezTo>
                  <a:cubicBezTo>
                    <a:pt x="728" y="0"/>
                    <a:pt x="728" y="0"/>
                    <a:pt x="728" y="0"/>
                  </a:cubicBezTo>
                  <a:cubicBezTo>
                    <a:pt x="870" y="0"/>
                    <a:pt x="997" y="84"/>
                    <a:pt x="997" y="215"/>
                  </a:cubicBezTo>
                  <a:cubicBezTo>
                    <a:pt x="997" y="4854"/>
                    <a:pt x="997" y="4854"/>
                    <a:pt x="997" y="4854"/>
                  </a:cubicBezTo>
                  <a:cubicBezTo>
                    <a:pt x="3026" y="2600"/>
                    <a:pt x="3026" y="2600"/>
                    <a:pt x="3026" y="2600"/>
                  </a:cubicBezTo>
                  <a:cubicBezTo>
                    <a:pt x="3089" y="2514"/>
                    <a:pt x="3192" y="2438"/>
                    <a:pt x="3359" y="2438"/>
                  </a:cubicBezTo>
                  <a:cubicBezTo>
                    <a:pt x="4048" y="2438"/>
                    <a:pt x="4048" y="2438"/>
                    <a:pt x="4048" y="2438"/>
                  </a:cubicBezTo>
                  <a:cubicBezTo>
                    <a:pt x="4226" y="2438"/>
                    <a:pt x="4290" y="2589"/>
                    <a:pt x="4188" y="2697"/>
                  </a:cubicBezTo>
                  <a:cubicBezTo>
                    <a:pt x="2033" y="4864"/>
                    <a:pt x="2033" y="4864"/>
                    <a:pt x="2033" y="4864"/>
                  </a:cubicBezTo>
                  <a:cubicBezTo>
                    <a:pt x="4193" y="7379"/>
                    <a:pt x="4193" y="7379"/>
                    <a:pt x="4193" y="7379"/>
                  </a:cubicBezTo>
                  <a:cubicBezTo>
                    <a:pt x="4283" y="7487"/>
                    <a:pt x="4231" y="7639"/>
                    <a:pt x="4052" y="7639"/>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76" name="Freeform 12"/>
            <p:cNvSpPr>
              <a:spLocks/>
            </p:cNvSpPr>
            <p:nvPr/>
          </p:nvSpPr>
          <p:spPr bwMode="auto">
            <a:xfrm>
              <a:off x="5651418" y="3223435"/>
              <a:ext cx="345654" cy="520650"/>
            </a:xfrm>
            <a:custGeom>
              <a:avLst/>
              <a:gdLst>
                <a:gd name="T0" fmla="*/ 52 w 4891"/>
                <a:gd name="T1" fmla="*/ 214 h 7367"/>
                <a:gd name="T2" fmla="*/ 282 w 4891"/>
                <a:gd name="T3" fmla="*/ 0 h 7367"/>
                <a:gd name="T4" fmla="*/ 884 w 4891"/>
                <a:gd name="T5" fmla="*/ 0 h 7367"/>
                <a:gd name="T6" fmla="*/ 1221 w 4891"/>
                <a:gd name="T7" fmla="*/ 214 h 7367"/>
                <a:gd name="T8" fmla="*/ 2411 w 4891"/>
                <a:gd name="T9" fmla="*/ 3356 h 7367"/>
                <a:gd name="T10" fmla="*/ 2546 w 4891"/>
                <a:gd name="T11" fmla="*/ 3898 h 7367"/>
                <a:gd name="T12" fmla="*/ 2761 w 4891"/>
                <a:gd name="T13" fmla="*/ 3164 h 7367"/>
                <a:gd name="T14" fmla="*/ 3716 w 4891"/>
                <a:gd name="T15" fmla="*/ 202 h 7367"/>
                <a:gd name="T16" fmla="*/ 4042 w 4891"/>
                <a:gd name="T17" fmla="*/ 0 h 7367"/>
                <a:gd name="T18" fmla="*/ 4621 w 4891"/>
                <a:gd name="T19" fmla="*/ 0 h 7367"/>
                <a:gd name="T20" fmla="*/ 4850 w 4891"/>
                <a:gd name="T21" fmla="*/ 214 h 7367"/>
                <a:gd name="T22" fmla="*/ 2868 w 4891"/>
                <a:gd name="T23" fmla="*/ 5919 h 7367"/>
                <a:gd name="T24" fmla="*/ 1599 w 4891"/>
                <a:gd name="T25" fmla="*/ 7218 h 7367"/>
                <a:gd name="T26" fmla="*/ 1316 w 4891"/>
                <a:gd name="T27" fmla="*/ 7325 h 7367"/>
                <a:gd name="T28" fmla="*/ 966 w 4891"/>
                <a:gd name="T29" fmla="*/ 7231 h 7367"/>
                <a:gd name="T30" fmla="*/ 778 w 4891"/>
                <a:gd name="T31" fmla="*/ 6931 h 7367"/>
                <a:gd name="T32" fmla="*/ 912 w 4891"/>
                <a:gd name="T33" fmla="*/ 6633 h 7367"/>
                <a:gd name="T34" fmla="*/ 1113 w 4891"/>
                <a:gd name="T35" fmla="*/ 6557 h 7367"/>
                <a:gd name="T36" fmla="*/ 2149 w 4891"/>
                <a:gd name="T37" fmla="*/ 5118 h 7367"/>
                <a:gd name="T38" fmla="*/ 52 w 4891"/>
                <a:gd name="T39" fmla="*/ 214 h 7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91" h="7367">
                  <a:moveTo>
                    <a:pt x="52" y="214"/>
                  </a:moveTo>
                  <a:cubicBezTo>
                    <a:pt x="0" y="95"/>
                    <a:pt x="134" y="0"/>
                    <a:pt x="282" y="0"/>
                  </a:cubicBezTo>
                  <a:cubicBezTo>
                    <a:pt x="884" y="0"/>
                    <a:pt x="884" y="0"/>
                    <a:pt x="884" y="0"/>
                  </a:cubicBezTo>
                  <a:cubicBezTo>
                    <a:pt x="1045" y="0"/>
                    <a:pt x="1166" y="75"/>
                    <a:pt x="1221" y="214"/>
                  </a:cubicBezTo>
                  <a:cubicBezTo>
                    <a:pt x="2411" y="3356"/>
                    <a:pt x="2411" y="3356"/>
                    <a:pt x="2411" y="3356"/>
                  </a:cubicBezTo>
                  <a:cubicBezTo>
                    <a:pt x="2464" y="3506"/>
                    <a:pt x="2518" y="3728"/>
                    <a:pt x="2546" y="3898"/>
                  </a:cubicBezTo>
                  <a:cubicBezTo>
                    <a:pt x="2585" y="3739"/>
                    <a:pt x="2666" y="3430"/>
                    <a:pt x="2761" y="3164"/>
                  </a:cubicBezTo>
                  <a:cubicBezTo>
                    <a:pt x="3716" y="202"/>
                    <a:pt x="3716" y="202"/>
                    <a:pt x="3716" y="202"/>
                  </a:cubicBezTo>
                  <a:cubicBezTo>
                    <a:pt x="3757" y="65"/>
                    <a:pt x="3878" y="0"/>
                    <a:pt x="4042" y="0"/>
                  </a:cubicBezTo>
                  <a:cubicBezTo>
                    <a:pt x="4621" y="0"/>
                    <a:pt x="4621" y="0"/>
                    <a:pt x="4621" y="0"/>
                  </a:cubicBezTo>
                  <a:cubicBezTo>
                    <a:pt x="4769" y="0"/>
                    <a:pt x="4891" y="95"/>
                    <a:pt x="4850" y="214"/>
                  </a:cubicBezTo>
                  <a:cubicBezTo>
                    <a:pt x="2868" y="5919"/>
                    <a:pt x="2868" y="5919"/>
                    <a:pt x="2868" y="5919"/>
                  </a:cubicBezTo>
                  <a:cubicBezTo>
                    <a:pt x="2665" y="6504"/>
                    <a:pt x="2274" y="6962"/>
                    <a:pt x="1599" y="7218"/>
                  </a:cubicBezTo>
                  <a:cubicBezTo>
                    <a:pt x="1316" y="7325"/>
                    <a:pt x="1316" y="7325"/>
                    <a:pt x="1316" y="7325"/>
                  </a:cubicBezTo>
                  <a:cubicBezTo>
                    <a:pt x="1195" y="7367"/>
                    <a:pt x="1034" y="7334"/>
                    <a:pt x="966" y="7231"/>
                  </a:cubicBezTo>
                  <a:cubicBezTo>
                    <a:pt x="778" y="6931"/>
                    <a:pt x="778" y="6931"/>
                    <a:pt x="778" y="6931"/>
                  </a:cubicBezTo>
                  <a:cubicBezTo>
                    <a:pt x="723" y="6845"/>
                    <a:pt x="790" y="6675"/>
                    <a:pt x="912" y="6633"/>
                  </a:cubicBezTo>
                  <a:cubicBezTo>
                    <a:pt x="1113" y="6557"/>
                    <a:pt x="1113" y="6557"/>
                    <a:pt x="1113" y="6557"/>
                  </a:cubicBezTo>
                  <a:cubicBezTo>
                    <a:pt x="1618" y="6374"/>
                    <a:pt x="1989" y="5822"/>
                    <a:pt x="2149" y="5118"/>
                  </a:cubicBezTo>
                  <a:lnTo>
                    <a:pt x="52" y="214"/>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77" name="Freeform 13"/>
            <p:cNvSpPr>
              <a:spLocks noEditPoints="1"/>
            </p:cNvSpPr>
            <p:nvPr/>
          </p:nvSpPr>
          <p:spPr bwMode="auto">
            <a:xfrm>
              <a:off x="5253376" y="3217063"/>
              <a:ext cx="325399" cy="375991"/>
            </a:xfrm>
            <a:custGeom>
              <a:avLst/>
              <a:gdLst>
                <a:gd name="T0" fmla="*/ 2328 w 4604"/>
                <a:gd name="T1" fmla="*/ 4604 h 5320"/>
                <a:gd name="T2" fmla="*/ 1062 w 4604"/>
                <a:gd name="T3" fmla="*/ 2659 h 5320"/>
                <a:gd name="T4" fmla="*/ 2328 w 4604"/>
                <a:gd name="T5" fmla="*/ 725 h 5320"/>
                <a:gd name="T6" fmla="*/ 3627 w 4604"/>
                <a:gd name="T7" fmla="*/ 2659 h 5320"/>
                <a:gd name="T8" fmla="*/ 2328 w 4604"/>
                <a:gd name="T9" fmla="*/ 4604 h 5320"/>
                <a:gd name="T10" fmla="*/ 2352 w 4604"/>
                <a:gd name="T11" fmla="*/ 0 h 5320"/>
                <a:gd name="T12" fmla="*/ 0 w 4604"/>
                <a:gd name="T13" fmla="*/ 2658 h 5320"/>
                <a:gd name="T14" fmla="*/ 2278 w 4604"/>
                <a:gd name="T15" fmla="*/ 5320 h 5320"/>
                <a:gd name="T16" fmla="*/ 2280 w 4604"/>
                <a:gd name="T17" fmla="*/ 5320 h 5320"/>
                <a:gd name="T18" fmla="*/ 3630 w 4604"/>
                <a:gd name="T19" fmla="*/ 4584 h 5320"/>
                <a:gd name="T20" fmla="*/ 3731 w 4604"/>
                <a:gd name="T21" fmla="*/ 5030 h 5320"/>
                <a:gd name="T22" fmla="*/ 4065 w 4604"/>
                <a:gd name="T23" fmla="*/ 5246 h 5320"/>
                <a:gd name="T24" fmla="*/ 4333 w 4604"/>
                <a:gd name="T25" fmla="*/ 5246 h 5320"/>
                <a:gd name="T26" fmla="*/ 4602 w 4604"/>
                <a:gd name="T27" fmla="*/ 5030 h 5320"/>
                <a:gd name="T28" fmla="*/ 4604 w 4604"/>
                <a:gd name="T29" fmla="*/ 2645 h 5320"/>
                <a:gd name="T30" fmla="*/ 4604 w 4604"/>
                <a:gd name="T31" fmla="*/ 2645 h 5320"/>
                <a:gd name="T32" fmla="*/ 2352 w 4604"/>
                <a:gd name="T33" fmla="*/ 0 h 5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04" h="5320">
                  <a:moveTo>
                    <a:pt x="2328" y="4604"/>
                  </a:moveTo>
                  <a:cubicBezTo>
                    <a:pt x="1445" y="4604"/>
                    <a:pt x="1062" y="3988"/>
                    <a:pt x="1062" y="2659"/>
                  </a:cubicBezTo>
                  <a:cubicBezTo>
                    <a:pt x="1062" y="1362"/>
                    <a:pt x="1445" y="725"/>
                    <a:pt x="2328" y="725"/>
                  </a:cubicBezTo>
                  <a:cubicBezTo>
                    <a:pt x="3211" y="725"/>
                    <a:pt x="3627" y="1362"/>
                    <a:pt x="3627" y="2659"/>
                  </a:cubicBezTo>
                  <a:cubicBezTo>
                    <a:pt x="3627" y="3988"/>
                    <a:pt x="3211" y="4604"/>
                    <a:pt x="2328" y="4604"/>
                  </a:cubicBezTo>
                  <a:moveTo>
                    <a:pt x="2352" y="0"/>
                  </a:moveTo>
                  <a:cubicBezTo>
                    <a:pt x="868" y="0"/>
                    <a:pt x="0" y="1007"/>
                    <a:pt x="0" y="2658"/>
                  </a:cubicBezTo>
                  <a:cubicBezTo>
                    <a:pt x="0" y="4324"/>
                    <a:pt x="890" y="5320"/>
                    <a:pt x="2278" y="5320"/>
                  </a:cubicBezTo>
                  <a:cubicBezTo>
                    <a:pt x="2280" y="5320"/>
                    <a:pt x="2280" y="5320"/>
                    <a:pt x="2280" y="5320"/>
                  </a:cubicBezTo>
                  <a:cubicBezTo>
                    <a:pt x="2875" y="5320"/>
                    <a:pt x="3260" y="5114"/>
                    <a:pt x="3630" y="4584"/>
                  </a:cubicBezTo>
                  <a:cubicBezTo>
                    <a:pt x="3731" y="5030"/>
                    <a:pt x="3731" y="5030"/>
                    <a:pt x="3731" y="5030"/>
                  </a:cubicBezTo>
                  <a:cubicBezTo>
                    <a:pt x="3769" y="5181"/>
                    <a:pt x="3872" y="5246"/>
                    <a:pt x="4065" y="5246"/>
                  </a:cubicBezTo>
                  <a:cubicBezTo>
                    <a:pt x="4333" y="5246"/>
                    <a:pt x="4333" y="5246"/>
                    <a:pt x="4333" y="5246"/>
                  </a:cubicBezTo>
                  <a:cubicBezTo>
                    <a:pt x="4475" y="5246"/>
                    <a:pt x="4602" y="5148"/>
                    <a:pt x="4602" y="5030"/>
                  </a:cubicBezTo>
                  <a:cubicBezTo>
                    <a:pt x="4604" y="2645"/>
                    <a:pt x="4604" y="2645"/>
                    <a:pt x="4604" y="2645"/>
                  </a:cubicBezTo>
                  <a:cubicBezTo>
                    <a:pt x="4604" y="2645"/>
                    <a:pt x="4604" y="2645"/>
                    <a:pt x="4604" y="2645"/>
                  </a:cubicBezTo>
                  <a:cubicBezTo>
                    <a:pt x="4604" y="993"/>
                    <a:pt x="3839" y="0"/>
                    <a:pt x="2352" y="0"/>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78" name="Freeform 14"/>
            <p:cNvSpPr>
              <a:spLocks noEditPoints="1"/>
            </p:cNvSpPr>
            <p:nvPr/>
          </p:nvSpPr>
          <p:spPr bwMode="auto">
            <a:xfrm>
              <a:off x="5978852" y="3490731"/>
              <a:ext cx="98523" cy="98733"/>
            </a:xfrm>
            <a:custGeom>
              <a:avLst/>
              <a:gdLst>
                <a:gd name="T0" fmla="*/ 596 w 1394"/>
                <a:gd name="T1" fmla="*/ 642 h 1397"/>
                <a:gd name="T2" fmla="*/ 687 w 1394"/>
                <a:gd name="T3" fmla="*/ 642 h 1397"/>
                <a:gd name="T4" fmla="*/ 807 w 1394"/>
                <a:gd name="T5" fmla="*/ 614 h 1397"/>
                <a:gd name="T6" fmla="*/ 846 w 1394"/>
                <a:gd name="T7" fmla="*/ 532 h 1397"/>
                <a:gd name="T8" fmla="*/ 807 w 1394"/>
                <a:gd name="T9" fmla="*/ 445 h 1397"/>
                <a:gd name="T10" fmla="*/ 677 w 1394"/>
                <a:gd name="T11" fmla="*/ 417 h 1397"/>
                <a:gd name="T12" fmla="*/ 596 w 1394"/>
                <a:gd name="T13" fmla="*/ 417 h 1397"/>
                <a:gd name="T14" fmla="*/ 596 w 1394"/>
                <a:gd name="T15" fmla="*/ 642 h 1397"/>
                <a:gd name="T16" fmla="*/ 710 w 1394"/>
                <a:gd name="T17" fmla="*/ 297 h 1397"/>
                <a:gd name="T18" fmla="*/ 958 w 1394"/>
                <a:gd name="T19" fmla="*/ 353 h 1397"/>
                <a:gd name="T20" fmla="*/ 1040 w 1394"/>
                <a:gd name="T21" fmla="*/ 520 h 1397"/>
                <a:gd name="T22" fmla="*/ 996 w 1394"/>
                <a:gd name="T23" fmla="*/ 651 h 1397"/>
                <a:gd name="T24" fmla="*/ 872 w 1394"/>
                <a:gd name="T25" fmla="*/ 727 h 1397"/>
                <a:gd name="T26" fmla="*/ 1044 w 1394"/>
                <a:gd name="T27" fmla="*/ 1072 h 1397"/>
                <a:gd name="T28" fmla="*/ 835 w 1394"/>
                <a:gd name="T29" fmla="*/ 1072 h 1397"/>
                <a:gd name="T30" fmla="*/ 687 w 1394"/>
                <a:gd name="T31" fmla="*/ 755 h 1397"/>
                <a:gd name="T32" fmla="*/ 595 w 1394"/>
                <a:gd name="T33" fmla="*/ 755 h 1397"/>
                <a:gd name="T34" fmla="*/ 595 w 1394"/>
                <a:gd name="T35" fmla="*/ 1072 h 1397"/>
                <a:gd name="T36" fmla="*/ 407 w 1394"/>
                <a:gd name="T37" fmla="*/ 1072 h 1397"/>
                <a:gd name="T38" fmla="*/ 407 w 1394"/>
                <a:gd name="T39" fmla="*/ 297 h 1397"/>
                <a:gd name="T40" fmla="*/ 710 w 1394"/>
                <a:gd name="T41" fmla="*/ 297 h 1397"/>
                <a:gd name="T42" fmla="*/ 476 w 1394"/>
                <a:gd name="T43" fmla="*/ 158 h 1397"/>
                <a:gd name="T44" fmla="*/ 292 w 1394"/>
                <a:gd name="T45" fmla="*/ 280 h 1397"/>
                <a:gd name="T46" fmla="*/ 162 w 1394"/>
                <a:gd name="T47" fmla="*/ 474 h 1397"/>
                <a:gd name="T48" fmla="*/ 116 w 1394"/>
                <a:gd name="T49" fmla="*/ 698 h 1397"/>
                <a:gd name="T50" fmla="*/ 158 w 1394"/>
                <a:gd name="T51" fmla="*/ 919 h 1397"/>
                <a:gd name="T52" fmla="*/ 282 w 1394"/>
                <a:gd name="T53" fmla="*/ 1105 h 1397"/>
                <a:gd name="T54" fmla="*/ 472 w 1394"/>
                <a:gd name="T55" fmla="*/ 1235 h 1397"/>
                <a:gd name="T56" fmla="*/ 695 w 1394"/>
                <a:gd name="T57" fmla="*/ 1281 h 1397"/>
                <a:gd name="T58" fmla="*/ 914 w 1394"/>
                <a:gd name="T59" fmla="*/ 1237 h 1397"/>
                <a:gd name="T60" fmla="*/ 1107 w 1394"/>
                <a:gd name="T61" fmla="*/ 1111 h 1397"/>
                <a:gd name="T62" fmla="*/ 1234 w 1394"/>
                <a:gd name="T63" fmla="*/ 926 h 1397"/>
                <a:gd name="T64" fmla="*/ 1278 w 1394"/>
                <a:gd name="T65" fmla="*/ 709 h 1397"/>
                <a:gd name="T66" fmla="*/ 1237 w 1394"/>
                <a:gd name="T67" fmla="*/ 478 h 1397"/>
                <a:gd name="T68" fmla="*/ 1114 w 1394"/>
                <a:gd name="T69" fmla="*/ 289 h 1397"/>
                <a:gd name="T70" fmla="*/ 924 w 1394"/>
                <a:gd name="T71" fmla="*/ 158 h 1397"/>
                <a:gd name="T72" fmla="*/ 696 w 1394"/>
                <a:gd name="T73" fmla="*/ 115 h 1397"/>
                <a:gd name="T74" fmla="*/ 476 w 1394"/>
                <a:gd name="T75" fmla="*/ 158 h 1397"/>
                <a:gd name="T76" fmla="*/ 967 w 1394"/>
                <a:gd name="T77" fmla="*/ 53 h 1397"/>
                <a:gd name="T78" fmla="*/ 1196 w 1394"/>
                <a:gd name="T79" fmla="*/ 209 h 1397"/>
                <a:gd name="T80" fmla="*/ 1341 w 1394"/>
                <a:gd name="T81" fmla="*/ 432 h 1397"/>
                <a:gd name="T82" fmla="*/ 1394 w 1394"/>
                <a:gd name="T83" fmla="*/ 699 h 1397"/>
                <a:gd name="T84" fmla="*/ 1339 w 1394"/>
                <a:gd name="T85" fmla="*/ 968 h 1397"/>
                <a:gd name="T86" fmla="*/ 1188 w 1394"/>
                <a:gd name="T87" fmla="*/ 1194 h 1397"/>
                <a:gd name="T88" fmla="*/ 960 w 1394"/>
                <a:gd name="T89" fmla="*/ 1345 h 1397"/>
                <a:gd name="T90" fmla="*/ 696 w 1394"/>
                <a:gd name="T91" fmla="*/ 1397 h 1397"/>
                <a:gd name="T92" fmla="*/ 428 w 1394"/>
                <a:gd name="T93" fmla="*/ 1343 h 1397"/>
                <a:gd name="T94" fmla="*/ 200 w 1394"/>
                <a:gd name="T95" fmla="*/ 1185 h 1397"/>
                <a:gd name="T96" fmla="*/ 52 w 1394"/>
                <a:gd name="T97" fmla="*/ 963 h 1397"/>
                <a:gd name="T98" fmla="*/ 0 w 1394"/>
                <a:gd name="T99" fmla="*/ 699 h 1397"/>
                <a:gd name="T100" fmla="*/ 26 w 1394"/>
                <a:gd name="T101" fmla="*/ 513 h 1397"/>
                <a:gd name="T102" fmla="*/ 102 w 1394"/>
                <a:gd name="T103" fmla="*/ 336 h 1397"/>
                <a:gd name="T104" fmla="*/ 352 w 1394"/>
                <a:gd name="T105" fmla="*/ 88 h 1397"/>
                <a:gd name="T106" fmla="*/ 695 w 1394"/>
                <a:gd name="T107" fmla="*/ 0 h 1397"/>
                <a:gd name="T108" fmla="*/ 967 w 1394"/>
                <a:gd name="T109" fmla="*/ 53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94" h="1397">
                  <a:moveTo>
                    <a:pt x="596" y="642"/>
                  </a:moveTo>
                  <a:cubicBezTo>
                    <a:pt x="687" y="642"/>
                    <a:pt x="687" y="642"/>
                    <a:pt x="687" y="642"/>
                  </a:cubicBezTo>
                  <a:cubicBezTo>
                    <a:pt x="743" y="642"/>
                    <a:pt x="783" y="632"/>
                    <a:pt x="807" y="614"/>
                  </a:cubicBezTo>
                  <a:cubicBezTo>
                    <a:pt x="833" y="597"/>
                    <a:pt x="846" y="570"/>
                    <a:pt x="846" y="532"/>
                  </a:cubicBezTo>
                  <a:cubicBezTo>
                    <a:pt x="846" y="493"/>
                    <a:pt x="833" y="465"/>
                    <a:pt x="807" y="445"/>
                  </a:cubicBezTo>
                  <a:cubicBezTo>
                    <a:pt x="778" y="427"/>
                    <a:pt x="735" y="417"/>
                    <a:pt x="677" y="417"/>
                  </a:cubicBezTo>
                  <a:cubicBezTo>
                    <a:pt x="596" y="417"/>
                    <a:pt x="596" y="417"/>
                    <a:pt x="596" y="417"/>
                  </a:cubicBezTo>
                  <a:cubicBezTo>
                    <a:pt x="596" y="642"/>
                    <a:pt x="596" y="642"/>
                    <a:pt x="596" y="642"/>
                  </a:cubicBezTo>
                  <a:close/>
                  <a:moveTo>
                    <a:pt x="710" y="297"/>
                  </a:moveTo>
                  <a:cubicBezTo>
                    <a:pt x="820" y="297"/>
                    <a:pt x="902" y="316"/>
                    <a:pt x="958" y="353"/>
                  </a:cubicBezTo>
                  <a:cubicBezTo>
                    <a:pt x="1013" y="391"/>
                    <a:pt x="1040" y="445"/>
                    <a:pt x="1040" y="520"/>
                  </a:cubicBezTo>
                  <a:cubicBezTo>
                    <a:pt x="1040" y="572"/>
                    <a:pt x="1026" y="614"/>
                    <a:pt x="996" y="651"/>
                  </a:cubicBezTo>
                  <a:cubicBezTo>
                    <a:pt x="965" y="687"/>
                    <a:pt x="924" y="711"/>
                    <a:pt x="872" y="727"/>
                  </a:cubicBezTo>
                  <a:cubicBezTo>
                    <a:pt x="1044" y="1072"/>
                    <a:pt x="1044" y="1072"/>
                    <a:pt x="1044" y="1072"/>
                  </a:cubicBezTo>
                  <a:cubicBezTo>
                    <a:pt x="835" y="1072"/>
                    <a:pt x="835" y="1072"/>
                    <a:pt x="835" y="1072"/>
                  </a:cubicBezTo>
                  <a:cubicBezTo>
                    <a:pt x="687" y="755"/>
                    <a:pt x="687" y="755"/>
                    <a:pt x="687" y="755"/>
                  </a:cubicBezTo>
                  <a:cubicBezTo>
                    <a:pt x="595" y="755"/>
                    <a:pt x="595" y="755"/>
                    <a:pt x="595" y="755"/>
                  </a:cubicBezTo>
                  <a:cubicBezTo>
                    <a:pt x="595" y="1072"/>
                    <a:pt x="595" y="1072"/>
                    <a:pt x="595" y="1072"/>
                  </a:cubicBezTo>
                  <a:cubicBezTo>
                    <a:pt x="407" y="1072"/>
                    <a:pt x="407" y="1072"/>
                    <a:pt x="407" y="1072"/>
                  </a:cubicBezTo>
                  <a:cubicBezTo>
                    <a:pt x="407" y="297"/>
                    <a:pt x="407" y="297"/>
                    <a:pt x="407" y="297"/>
                  </a:cubicBezTo>
                  <a:cubicBezTo>
                    <a:pt x="710" y="297"/>
                    <a:pt x="710" y="297"/>
                    <a:pt x="710" y="297"/>
                  </a:cubicBezTo>
                  <a:close/>
                  <a:moveTo>
                    <a:pt x="476" y="158"/>
                  </a:moveTo>
                  <a:cubicBezTo>
                    <a:pt x="407" y="184"/>
                    <a:pt x="345" y="226"/>
                    <a:pt x="292" y="280"/>
                  </a:cubicBezTo>
                  <a:cubicBezTo>
                    <a:pt x="234" y="336"/>
                    <a:pt x="192" y="402"/>
                    <a:pt x="162" y="474"/>
                  </a:cubicBezTo>
                  <a:cubicBezTo>
                    <a:pt x="131" y="545"/>
                    <a:pt x="116" y="621"/>
                    <a:pt x="116" y="698"/>
                  </a:cubicBezTo>
                  <a:cubicBezTo>
                    <a:pt x="116" y="775"/>
                    <a:pt x="128" y="849"/>
                    <a:pt x="158" y="919"/>
                  </a:cubicBezTo>
                  <a:cubicBezTo>
                    <a:pt x="186" y="987"/>
                    <a:pt x="229" y="1051"/>
                    <a:pt x="282" y="1105"/>
                  </a:cubicBezTo>
                  <a:cubicBezTo>
                    <a:pt x="338" y="1161"/>
                    <a:pt x="401" y="1205"/>
                    <a:pt x="472" y="1235"/>
                  </a:cubicBezTo>
                  <a:cubicBezTo>
                    <a:pt x="543" y="1267"/>
                    <a:pt x="617" y="1281"/>
                    <a:pt x="695" y="1281"/>
                  </a:cubicBezTo>
                  <a:cubicBezTo>
                    <a:pt x="770" y="1281"/>
                    <a:pt x="843" y="1267"/>
                    <a:pt x="914" y="1237"/>
                  </a:cubicBezTo>
                  <a:cubicBezTo>
                    <a:pt x="984" y="1208"/>
                    <a:pt x="1050" y="1166"/>
                    <a:pt x="1107" y="1111"/>
                  </a:cubicBezTo>
                  <a:cubicBezTo>
                    <a:pt x="1161" y="1059"/>
                    <a:pt x="1204" y="997"/>
                    <a:pt x="1234" y="926"/>
                  </a:cubicBezTo>
                  <a:cubicBezTo>
                    <a:pt x="1263" y="857"/>
                    <a:pt x="1278" y="783"/>
                    <a:pt x="1278" y="709"/>
                  </a:cubicBezTo>
                  <a:cubicBezTo>
                    <a:pt x="1278" y="626"/>
                    <a:pt x="1264" y="549"/>
                    <a:pt x="1237" y="478"/>
                  </a:cubicBezTo>
                  <a:cubicBezTo>
                    <a:pt x="1209" y="409"/>
                    <a:pt x="1167" y="345"/>
                    <a:pt x="1114" y="289"/>
                  </a:cubicBezTo>
                  <a:cubicBezTo>
                    <a:pt x="1056" y="232"/>
                    <a:pt x="994" y="188"/>
                    <a:pt x="924" y="158"/>
                  </a:cubicBezTo>
                  <a:cubicBezTo>
                    <a:pt x="853" y="130"/>
                    <a:pt x="778" y="115"/>
                    <a:pt x="696" y="115"/>
                  </a:cubicBezTo>
                  <a:cubicBezTo>
                    <a:pt x="617" y="115"/>
                    <a:pt x="543" y="128"/>
                    <a:pt x="476" y="158"/>
                  </a:cubicBezTo>
                  <a:moveTo>
                    <a:pt x="967" y="53"/>
                  </a:moveTo>
                  <a:cubicBezTo>
                    <a:pt x="1053" y="90"/>
                    <a:pt x="1129" y="141"/>
                    <a:pt x="1196" y="209"/>
                  </a:cubicBezTo>
                  <a:cubicBezTo>
                    <a:pt x="1258" y="274"/>
                    <a:pt x="1309" y="349"/>
                    <a:pt x="1341" y="432"/>
                  </a:cubicBezTo>
                  <a:cubicBezTo>
                    <a:pt x="1376" y="517"/>
                    <a:pt x="1394" y="605"/>
                    <a:pt x="1394" y="699"/>
                  </a:cubicBezTo>
                  <a:cubicBezTo>
                    <a:pt x="1394" y="795"/>
                    <a:pt x="1376" y="884"/>
                    <a:pt x="1339" y="968"/>
                  </a:cubicBezTo>
                  <a:cubicBezTo>
                    <a:pt x="1305" y="1054"/>
                    <a:pt x="1256" y="1128"/>
                    <a:pt x="1188" y="1194"/>
                  </a:cubicBezTo>
                  <a:cubicBezTo>
                    <a:pt x="1121" y="1258"/>
                    <a:pt x="1044" y="1308"/>
                    <a:pt x="960" y="1345"/>
                  </a:cubicBezTo>
                  <a:cubicBezTo>
                    <a:pt x="875" y="1379"/>
                    <a:pt x="788" y="1397"/>
                    <a:pt x="696" y="1397"/>
                  </a:cubicBezTo>
                  <a:cubicBezTo>
                    <a:pt x="603" y="1397"/>
                    <a:pt x="512" y="1378"/>
                    <a:pt x="428" y="1343"/>
                  </a:cubicBezTo>
                  <a:cubicBezTo>
                    <a:pt x="344" y="1306"/>
                    <a:pt x="267" y="1253"/>
                    <a:pt x="200" y="1185"/>
                  </a:cubicBezTo>
                  <a:cubicBezTo>
                    <a:pt x="134" y="1120"/>
                    <a:pt x="86" y="1045"/>
                    <a:pt x="52" y="963"/>
                  </a:cubicBezTo>
                  <a:cubicBezTo>
                    <a:pt x="17" y="878"/>
                    <a:pt x="0" y="791"/>
                    <a:pt x="0" y="699"/>
                  </a:cubicBezTo>
                  <a:cubicBezTo>
                    <a:pt x="0" y="636"/>
                    <a:pt x="10" y="574"/>
                    <a:pt x="26" y="513"/>
                  </a:cubicBezTo>
                  <a:cubicBezTo>
                    <a:pt x="42" y="453"/>
                    <a:pt x="68" y="393"/>
                    <a:pt x="102" y="336"/>
                  </a:cubicBezTo>
                  <a:cubicBezTo>
                    <a:pt x="165" y="229"/>
                    <a:pt x="248" y="148"/>
                    <a:pt x="352" y="88"/>
                  </a:cubicBezTo>
                  <a:cubicBezTo>
                    <a:pt x="455" y="28"/>
                    <a:pt x="570" y="0"/>
                    <a:pt x="695" y="0"/>
                  </a:cubicBezTo>
                  <a:cubicBezTo>
                    <a:pt x="791" y="0"/>
                    <a:pt x="881" y="16"/>
                    <a:pt x="967" y="53"/>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grpSp>
      <p:cxnSp>
        <p:nvCxnSpPr>
          <p:cNvPr id="79" name="Straight Connector 78"/>
          <p:cNvCxnSpPr/>
          <p:nvPr userDrawn="1"/>
        </p:nvCxnSpPr>
        <p:spPr>
          <a:xfrm>
            <a:off x="6108895" y="1893133"/>
            <a:ext cx="0" cy="1333167"/>
          </a:xfrm>
          <a:prstGeom prst="line">
            <a:avLst/>
          </a:prstGeom>
          <a:ln w="22225">
            <a:solidFill>
              <a:srgbClr val="FFFFFF"/>
            </a:solidFill>
          </a:ln>
        </p:spPr>
        <p:style>
          <a:lnRef idx="1">
            <a:schemeClr val="accent1"/>
          </a:lnRef>
          <a:fillRef idx="0">
            <a:schemeClr val="accent1"/>
          </a:fillRef>
          <a:effectRef idx="0">
            <a:schemeClr val="accent1"/>
          </a:effectRef>
          <a:fontRef idx="minor">
            <a:schemeClr val="tx1"/>
          </a:fontRef>
        </p:style>
      </p:cxnSp>
      <p:sp>
        <p:nvSpPr>
          <p:cNvPr id="80" name="Picture Placeholder 5"/>
          <p:cNvSpPr>
            <a:spLocks noGrp="1" noChangeAspect="1"/>
          </p:cNvSpPr>
          <p:nvPr>
            <p:ph type="pic" sz="quarter" idx="10"/>
          </p:nvPr>
        </p:nvSpPr>
        <p:spPr>
          <a:xfrm>
            <a:off x="7100800" y="1905000"/>
            <a:ext cx="3184313" cy="1302533"/>
          </a:xfrm>
        </p:spPr>
        <p:txBody>
          <a:bodyPr anchor="ctr">
            <a:normAutofit/>
          </a:bodyPr>
          <a:lstStyle>
            <a:lvl1pPr marL="0" indent="0" algn="l">
              <a:buFontTx/>
              <a:buNone/>
              <a:defRPr sz="1867">
                <a:solidFill>
                  <a:schemeClr val="bg1"/>
                </a:solidFill>
              </a:defRPr>
            </a:lvl1pPr>
          </a:lstStyle>
          <a:p>
            <a:endParaRPr lang="en-US" dirty="0"/>
          </a:p>
        </p:txBody>
      </p:sp>
    </p:spTree>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500"/>
                                  </p:stCondLst>
                                  <p:childTnLst>
                                    <p:set>
                                      <p:cBhvr>
                                        <p:cTn id="6" dur="1" fill="hold">
                                          <p:stCondLst>
                                            <p:cond delay="0"/>
                                          </p:stCondLst>
                                        </p:cTn>
                                        <p:tgtEl>
                                          <p:spTgt spid="67"/>
                                        </p:tgtEl>
                                        <p:attrNameLst>
                                          <p:attrName>style.visibility</p:attrName>
                                        </p:attrNameLst>
                                      </p:cBhvr>
                                      <p:to>
                                        <p:strVal val="visible"/>
                                      </p:to>
                                    </p:set>
                                    <p:animEffect transition="in" filter="barn(outVertical)">
                                      <p:cBhvr>
                                        <p:cTn id="7" dur="500"/>
                                        <p:tgtEl>
                                          <p:spTgt spid="67"/>
                                        </p:tgtEl>
                                      </p:cBhvr>
                                    </p:animEffect>
                                  </p:childTnLst>
                                </p:cTn>
                              </p:par>
                              <p:par>
                                <p:cTn id="8" presetID="2" presetClass="entr" presetSubtype="4" decel="100000" fill="hold" grpId="0" nodeType="withEffect">
                                  <p:stCondLst>
                                    <p:cond delay="500"/>
                                  </p:stCondLst>
                                  <p:childTnLst>
                                    <p:set>
                                      <p:cBhvr>
                                        <p:cTn id="9" dur="1" fill="hold">
                                          <p:stCondLst>
                                            <p:cond delay="0"/>
                                          </p:stCondLst>
                                        </p:cTn>
                                        <p:tgtEl>
                                          <p:spTgt spid="65"/>
                                        </p:tgtEl>
                                        <p:attrNameLst>
                                          <p:attrName>style.visibility</p:attrName>
                                        </p:attrNameLst>
                                      </p:cBhvr>
                                      <p:to>
                                        <p:strVal val="visible"/>
                                      </p:to>
                                    </p:set>
                                    <p:anim calcmode="lin" valueType="num">
                                      <p:cBhvr additive="base">
                                        <p:cTn id="10" dur="1000" fill="hold"/>
                                        <p:tgtEl>
                                          <p:spTgt spid="65"/>
                                        </p:tgtEl>
                                        <p:attrNameLst>
                                          <p:attrName>ppt_x</p:attrName>
                                        </p:attrNameLst>
                                      </p:cBhvr>
                                      <p:tavLst>
                                        <p:tav tm="0">
                                          <p:val>
                                            <p:strVal val="#ppt_x"/>
                                          </p:val>
                                        </p:tav>
                                        <p:tav tm="100000">
                                          <p:val>
                                            <p:strVal val="#ppt_x"/>
                                          </p:val>
                                        </p:tav>
                                      </p:tavLst>
                                    </p:anim>
                                    <p:anim calcmode="lin" valueType="num">
                                      <p:cBhvr additive="base">
                                        <p:cTn id="11" dur="1000" fill="hold"/>
                                        <p:tgtEl>
                                          <p:spTgt spid="65"/>
                                        </p:tgtEl>
                                        <p:attrNameLst>
                                          <p:attrName>ppt_y</p:attrName>
                                        </p:attrNameLst>
                                      </p:cBhvr>
                                      <p:tavLst>
                                        <p:tav tm="0">
                                          <p:val>
                                            <p:strVal val="1+#ppt_h/2"/>
                                          </p:val>
                                        </p:tav>
                                        <p:tav tm="100000">
                                          <p:val>
                                            <p:strVal val="#ppt_y"/>
                                          </p:val>
                                        </p:tav>
                                      </p:tavLst>
                                    </p:anim>
                                  </p:childTnLst>
                                </p:cTn>
                              </p:par>
                              <p:par>
                                <p:cTn id="12" presetID="10" presetClass="entr" presetSubtype="0" fill="hold" grpId="0" nodeType="withEffect">
                                  <p:stCondLst>
                                    <p:cond delay="1250"/>
                                  </p:stCondLst>
                                  <p:childTnLst>
                                    <p:set>
                                      <p:cBhvr>
                                        <p:cTn id="13" dur="1" fill="hold">
                                          <p:stCondLst>
                                            <p:cond delay="0"/>
                                          </p:stCondLst>
                                        </p:cTn>
                                        <p:tgtEl>
                                          <p:spTgt spid="66">
                                            <p:txEl>
                                              <p:pRg st="0" end="0"/>
                                            </p:txEl>
                                          </p:spTgt>
                                        </p:tgtEl>
                                        <p:attrNameLst>
                                          <p:attrName>style.visibility</p:attrName>
                                        </p:attrNameLst>
                                      </p:cBhvr>
                                      <p:to>
                                        <p:strVal val="visible"/>
                                      </p:to>
                                    </p:set>
                                    <p:animEffect transition="in" filter="fade">
                                      <p:cBhvr>
                                        <p:cTn id="14" dur="500"/>
                                        <p:tgtEl>
                                          <p:spTgt spid="6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66" grpId="0" build="p">
        <p:tmplLst>
          <p:tmpl lvl="1">
            <p:tnLst>
              <p:par>
                <p:cTn presetID="10" presetClass="entr" presetSubtype="0" fill="hold" nodeType="withEffect">
                  <p:stCondLst>
                    <p:cond delay="1250"/>
                  </p:stCondLst>
                  <p:childTnLst>
                    <p:set>
                      <p:cBhvr>
                        <p:cTn dur="1" fill="hold">
                          <p:stCondLst>
                            <p:cond delay="0"/>
                          </p:stCondLst>
                        </p:cTn>
                        <p:tgtEl>
                          <p:spTgt spid="66"/>
                        </p:tgtEl>
                        <p:attrNameLst>
                          <p:attrName>style.visibility</p:attrName>
                        </p:attrNameLst>
                      </p:cBhvr>
                      <p:to>
                        <p:strVal val="visible"/>
                      </p:to>
                    </p:set>
                    <p:animEffect transition="in" filter="fade">
                      <p:cBhvr>
                        <p:cTn dur="500"/>
                        <p:tgtEl>
                          <p:spTgt spid="66"/>
                        </p:tgtEl>
                      </p:cBhvr>
                    </p:animEffect>
                  </p:childTnLst>
                </p:cTn>
              </p:par>
            </p:tnLst>
          </p:tmpl>
        </p:tmplLst>
      </p:bldP>
      <p:bldP spid="67" grpId="0" animBg="1"/>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ilt for the Future_Thank You_Q&amp;A">
    <p:bg>
      <p:bgPr>
        <a:solidFill>
          <a:schemeClr val="tx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4973179"/>
            <a:ext cx="8534400" cy="420564"/>
          </a:xfrm>
          <a:noFill/>
        </p:spPr>
        <p:txBody>
          <a:bodyPr vert="horz" wrap="square" lIns="91440" tIns="45720" rIns="91440" bIns="45720" rtlCol="0">
            <a:spAutoFit/>
          </a:bodyPr>
          <a:lstStyle>
            <a:lvl1pPr marL="380990" indent="-380990" algn="ctr">
              <a:buNone/>
              <a:defRPr lang="en-US" sz="2133" baseline="0" dirty="0">
                <a:solidFill>
                  <a:schemeClr val="bg1">
                    <a:alpha val="50000"/>
                  </a:schemeClr>
                </a:solidFill>
                <a:latin typeface="Arial"/>
              </a:defRPr>
            </a:lvl1pPr>
          </a:lstStyle>
          <a:p>
            <a:pPr lvl="0" indent="0" algn="ctr"/>
            <a:r>
              <a:rPr lang="en-US" dirty="0"/>
              <a:t>Click to edit Master subtitle style</a:t>
            </a:r>
          </a:p>
        </p:txBody>
      </p:sp>
      <p:grpSp>
        <p:nvGrpSpPr>
          <p:cNvPr id="53" name="Group 52"/>
          <p:cNvGrpSpPr>
            <a:grpSpLocks noChangeAspect="1"/>
          </p:cNvGrpSpPr>
          <p:nvPr userDrawn="1"/>
        </p:nvGrpSpPr>
        <p:grpSpPr>
          <a:xfrm>
            <a:off x="3537448" y="1617523"/>
            <a:ext cx="5117104" cy="2056124"/>
            <a:chOff x="2960265" y="2491587"/>
            <a:chExt cx="3117110" cy="1252498"/>
          </a:xfrm>
        </p:grpSpPr>
        <p:sp>
          <p:nvSpPr>
            <p:cNvPr id="54" name="Freeform 6"/>
            <p:cNvSpPr>
              <a:spLocks/>
            </p:cNvSpPr>
            <p:nvPr/>
          </p:nvSpPr>
          <p:spPr bwMode="auto">
            <a:xfrm>
              <a:off x="3770531" y="2491587"/>
              <a:ext cx="1637975" cy="608013"/>
            </a:xfrm>
            <a:custGeom>
              <a:avLst/>
              <a:gdLst>
                <a:gd name="T0" fmla="*/ 1359 w 23176"/>
                <a:gd name="T1" fmla="*/ 8141 h 8603"/>
                <a:gd name="T2" fmla="*/ 11589 w 23176"/>
                <a:gd name="T3" fmla="*/ 1367 h 8603"/>
                <a:gd name="T4" fmla="*/ 21818 w 23176"/>
                <a:gd name="T5" fmla="*/ 8141 h 8603"/>
                <a:gd name="T6" fmla="*/ 21818 w 23176"/>
                <a:gd name="T7" fmla="*/ 8141 h 8603"/>
                <a:gd name="T8" fmla="*/ 22476 w 23176"/>
                <a:gd name="T9" fmla="*/ 8603 h 8603"/>
                <a:gd name="T10" fmla="*/ 23176 w 23176"/>
                <a:gd name="T11" fmla="*/ 7903 h 8603"/>
                <a:gd name="T12" fmla="*/ 23127 w 23176"/>
                <a:gd name="T13" fmla="*/ 7637 h 8603"/>
                <a:gd name="T14" fmla="*/ 11589 w 23176"/>
                <a:gd name="T15" fmla="*/ 0 h 8603"/>
                <a:gd name="T16" fmla="*/ 51 w 23176"/>
                <a:gd name="T17" fmla="*/ 7634 h 8603"/>
                <a:gd name="T18" fmla="*/ 0 w 23176"/>
                <a:gd name="T19" fmla="*/ 7903 h 8603"/>
                <a:gd name="T20" fmla="*/ 701 w 23176"/>
                <a:gd name="T21" fmla="*/ 8603 h 8603"/>
                <a:gd name="T22" fmla="*/ 1359 w 23176"/>
                <a:gd name="T23" fmla="*/ 8141 h 8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176" h="8603">
                  <a:moveTo>
                    <a:pt x="1359" y="8141"/>
                  </a:moveTo>
                  <a:cubicBezTo>
                    <a:pt x="3052" y="4159"/>
                    <a:pt x="6995" y="1367"/>
                    <a:pt x="11589" y="1367"/>
                  </a:cubicBezTo>
                  <a:cubicBezTo>
                    <a:pt x="16182" y="1367"/>
                    <a:pt x="20124" y="4159"/>
                    <a:pt x="21818" y="8141"/>
                  </a:cubicBezTo>
                  <a:cubicBezTo>
                    <a:pt x="21818" y="8141"/>
                    <a:pt x="21818" y="8141"/>
                    <a:pt x="21818" y="8141"/>
                  </a:cubicBezTo>
                  <a:cubicBezTo>
                    <a:pt x="21915" y="8410"/>
                    <a:pt x="22173" y="8603"/>
                    <a:pt x="22476" y="8603"/>
                  </a:cubicBezTo>
                  <a:cubicBezTo>
                    <a:pt x="22863" y="8603"/>
                    <a:pt x="23176" y="8290"/>
                    <a:pt x="23176" y="7903"/>
                  </a:cubicBezTo>
                  <a:cubicBezTo>
                    <a:pt x="23176" y="7808"/>
                    <a:pt x="23161" y="7719"/>
                    <a:pt x="23127" y="7637"/>
                  </a:cubicBezTo>
                  <a:cubicBezTo>
                    <a:pt x="21216" y="3147"/>
                    <a:pt x="16769" y="0"/>
                    <a:pt x="11589" y="0"/>
                  </a:cubicBezTo>
                  <a:cubicBezTo>
                    <a:pt x="6410" y="0"/>
                    <a:pt x="1964" y="3146"/>
                    <a:pt x="51" y="7634"/>
                  </a:cubicBezTo>
                  <a:cubicBezTo>
                    <a:pt x="15" y="7715"/>
                    <a:pt x="0" y="7808"/>
                    <a:pt x="0" y="7903"/>
                  </a:cubicBezTo>
                  <a:cubicBezTo>
                    <a:pt x="0" y="8290"/>
                    <a:pt x="315" y="8603"/>
                    <a:pt x="701" y="8603"/>
                  </a:cubicBezTo>
                  <a:cubicBezTo>
                    <a:pt x="1004" y="8603"/>
                    <a:pt x="1254" y="8412"/>
                    <a:pt x="1359" y="8141"/>
                  </a:cubicBezTo>
                </a:path>
              </a:pathLst>
            </a:custGeom>
            <a:solidFill>
              <a:schemeClr val="bg2"/>
            </a:solidFill>
            <a:ln w="9525">
              <a:noFill/>
              <a:round/>
              <a:headEnd/>
              <a:tailEnd/>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5" name="Freeform 7"/>
            <p:cNvSpPr>
              <a:spLocks/>
            </p:cNvSpPr>
            <p:nvPr/>
          </p:nvSpPr>
          <p:spPr bwMode="auto">
            <a:xfrm>
              <a:off x="2960265" y="3223435"/>
              <a:ext cx="549133" cy="367495"/>
            </a:xfrm>
            <a:custGeom>
              <a:avLst/>
              <a:gdLst>
                <a:gd name="T0" fmla="*/ 6453 w 7770"/>
                <a:gd name="T1" fmla="*/ 5005 h 5200"/>
                <a:gd name="T2" fmla="*/ 6160 w 7770"/>
                <a:gd name="T3" fmla="*/ 5200 h 5200"/>
                <a:gd name="T4" fmla="*/ 5227 w 7770"/>
                <a:gd name="T5" fmla="*/ 5200 h 5200"/>
                <a:gd name="T6" fmla="*/ 4958 w 7770"/>
                <a:gd name="T7" fmla="*/ 5005 h 5200"/>
                <a:gd name="T8" fmla="*/ 4077 w 7770"/>
                <a:gd name="T9" fmla="*/ 1704 h 5200"/>
                <a:gd name="T10" fmla="*/ 3897 w 7770"/>
                <a:gd name="T11" fmla="*/ 593 h 5200"/>
                <a:gd name="T12" fmla="*/ 3719 w 7770"/>
                <a:gd name="T13" fmla="*/ 1704 h 5200"/>
                <a:gd name="T14" fmla="*/ 2837 w 7770"/>
                <a:gd name="T15" fmla="*/ 5005 h 5200"/>
                <a:gd name="T16" fmla="*/ 2543 w 7770"/>
                <a:gd name="T17" fmla="*/ 5200 h 5200"/>
                <a:gd name="T18" fmla="*/ 1596 w 7770"/>
                <a:gd name="T19" fmla="*/ 5200 h 5200"/>
                <a:gd name="T20" fmla="*/ 1329 w 7770"/>
                <a:gd name="T21" fmla="*/ 5005 h 5200"/>
                <a:gd name="T22" fmla="*/ 37 w 7770"/>
                <a:gd name="T23" fmla="*/ 259 h 5200"/>
                <a:gd name="T24" fmla="*/ 242 w 7770"/>
                <a:gd name="T25" fmla="*/ 0 h 5200"/>
                <a:gd name="T26" fmla="*/ 842 w 7770"/>
                <a:gd name="T27" fmla="*/ 0 h 5200"/>
                <a:gd name="T28" fmla="*/ 1137 w 7770"/>
                <a:gd name="T29" fmla="*/ 217 h 5200"/>
                <a:gd name="T30" fmla="*/ 1955 w 7770"/>
                <a:gd name="T31" fmla="*/ 3603 h 5200"/>
                <a:gd name="T32" fmla="*/ 2109 w 7770"/>
                <a:gd name="T33" fmla="*/ 4757 h 5200"/>
                <a:gd name="T34" fmla="*/ 2324 w 7770"/>
                <a:gd name="T35" fmla="*/ 3614 h 5200"/>
                <a:gd name="T36" fmla="*/ 3233 w 7770"/>
                <a:gd name="T37" fmla="*/ 206 h 5200"/>
                <a:gd name="T38" fmla="*/ 3539 w 7770"/>
                <a:gd name="T39" fmla="*/ 0 h 5200"/>
                <a:gd name="T40" fmla="*/ 4281 w 7770"/>
                <a:gd name="T41" fmla="*/ 0 h 5200"/>
                <a:gd name="T42" fmla="*/ 4601 w 7770"/>
                <a:gd name="T43" fmla="*/ 217 h 5200"/>
                <a:gd name="T44" fmla="*/ 5520 w 7770"/>
                <a:gd name="T45" fmla="*/ 3614 h 5200"/>
                <a:gd name="T46" fmla="*/ 5725 w 7770"/>
                <a:gd name="T47" fmla="*/ 4757 h 5200"/>
                <a:gd name="T48" fmla="*/ 5903 w 7770"/>
                <a:gd name="T49" fmla="*/ 3614 h 5200"/>
                <a:gd name="T50" fmla="*/ 6658 w 7770"/>
                <a:gd name="T51" fmla="*/ 206 h 5200"/>
                <a:gd name="T52" fmla="*/ 6966 w 7770"/>
                <a:gd name="T53" fmla="*/ 0 h 5200"/>
                <a:gd name="T54" fmla="*/ 7528 w 7770"/>
                <a:gd name="T55" fmla="*/ 0 h 5200"/>
                <a:gd name="T56" fmla="*/ 7732 w 7770"/>
                <a:gd name="T57" fmla="*/ 248 h 5200"/>
                <a:gd name="T58" fmla="*/ 6453 w 7770"/>
                <a:gd name="T59" fmla="*/ 5005 h 5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770" h="5200">
                  <a:moveTo>
                    <a:pt x="6453" y="5005"/>
                  </a:moveTo>
                  <a:cubicBezTo>
                    <a:pt x="6416" y="5125"/>
                    <a:pt x="6327" y="5200"/>
                    <a:pt x="6160" y="5200"/>
                  </a:cubicBezTo>
                  <a:cubicBezTo>
                    <a:pt x="5227" y="5200"/>
                    <a:pt x="5227" y="5200"/>
                    <a:pt x="5227" y="5200"/>
                  </a:cubicBezTo>
                  <a:cubicBezTo>
                    <a:pt x="5075" y="5200"/>
                    <a:pt x="4998" y="5157"/>
                    <a:pt x="4958" y="5005"/>
                  </a:cubicBezTo>
                  <a:cubicBezTo>
                    <a:pt x="4077" y="1704"/>
                    <a:pt x="4077" y="1704"/>
                    <a:pt x="4077" y="1704"/>
                  </a:cubicBezTo>
                  <a:cubicBezTo>
                    <a:pt x="3987" y="1370"/>
                    <a:pt x="3948" y="982"/>
                    <a:pt x="3897" y="593"/>
                  </a:cubicBezTo>
                  <a:cubicBezTo>
                    <a:pt x="3859" y="982"/>
                    <a:pt x="3808" y="1380"/>
                    <a:pt x="3719" y="1704"/>
                  </a:cubicBezTo>
                  <a:cubicBezTo>
                    <a:pt x="2837" y="5005"/>
                    <a:pt x="2837" y="5005"/>
                    <a:pt x="2837" y="5005"/>
                  </a:cubicBezTo>
                  <a:cubicBezTo>
                    <a:pt x="2811" y="5125"/>
                    <a:pt x="2709" y="5200"/>
                    <a:pt x="2543" y="5200"/>
                  </a:cubicBezTo>
                  <a:cubicBezTo>
                    <a:pt x="1596" y="5200"/>
                    <a:pt x="1596" y="5200"/>
                    <a:pt x="1596" y="5200"/>
                  </a:cubicBezTo>
                  <a:cubicBezTo>
                    <a:pt x="1444" y="5200"/>
                    <a:pt x="1366" y="5157"/>
                    <a:pt x="1329" y="5005"/>
                  </a:cubicBezTo>
                  <a:cubicBezTo>
                    <a:pt x="37" y="259"/>
                    <a:pt x="37" y="259"/>
                    <a:pt x="37" y="259"/>
                  </a:cubicBezTo>
                  <a:cubicBezTo>
                    <a:pt x="0" y="97"/>
                    <a:pt x="101" y="0"/>
                    <a:pt x="242" y="0"/>
                  </a:cubicBezTo>
                  <a:cubicBezTo>
                    <a:pt x="842" y="0"/>
                    <a:pt x="842" y="0"/>
                    <a:pt x="842" y="0"/>
                  </a:cubicBezTo>
                  <a:cubicBezTo>
                    <a:pt x="1008" y="0"/>
                    <a:pt x="1098" y="55"/>
                    <a:pt x="1137" y="217"/>
                  </a:cubicBezTo>
                  <a:cubicBezTo>
                    <a:pt x="1955" y="3603"/>
                    <a:pt x="1955" y="3603"/>
                    <a:pt x="1955" y="3603"/>
                  </a:cubicBezTo>
                  <a:cubicBezTo>
                    <a:pt x="2043" y="3992"/>
                    <a:pt x="2070" y="4392"/>
                    <a:pt x="2109" y="4757"/>
                  </a:cubicBezTo>
                  <a:cubicBezTo>
                    <a:pt x="2172" y="4401"/>
                    <a:pt x="2223" y="3981"/>
                    <a:pt x="2324" y="3614"/>
                  </a:cubicBezTo>
                  <a:cubicBezTo>
                    <a:pt x="3233" y="206"/>
                    <a:pt x="3233" y="206"/>
                    <a:pt x="3233" y="206"/>
                  </a:cubicBezTo>
                  <a:cubicBezTo>
                    <a:pt x="3272" y="65"/>
                    <a:pt x="3386" y="0"/>
                    <a:pt x="3539" y="0"/>
                  </a:cubicBezTo>
                  <a:cubicBezTo>
                    <a:pt x="4281" y="0"/>
                    <a:pt x="4281" y="0"/>
                    <a:pt x="4281" y="0"/>
                  </a:cubicBezTo>
                  <a:cubicBezTo>
                    <a:pt x="4433" y="0"/>
                    <a:pt x="4562" y="76"/>
                    <a:pt x="4601" y="217"/>
                  </a:cubicBezTo>
                  <a:cubicBezTo>
                    <a:pt x="5520" y="3614"/>
                    <a:pt x="5520" y="3614"/>
                    <a:pt x="5520" y="3614"/>
                  </a:cubicBezTo>
                  <a:cubicBezTo>
                    <a:pt x="5623" y="3981"/>
                    <a:pt x="5675" y="4391"/>
                    <a:pt x="5725" y="4757"/>
                  </a:cubicBezTo>
                  <a:cubicBezTo>
                    <a:pt x="5776" y="4400"/>
                    <a:pt x="5827" y="3981"/>
                    <a:pt x="5903" y="3614"/>
                  </a:cubicBezTo>
                  <a:cubicBezTo>
                    <a:pt x="6658" y="206"/>
                    <a:pt x="6658" y="206"/>
                    <a:pt x="6658" y="206"/>
                  </a:cubicBezTo>
                  <a:cubicBezTo>
                    <a:pt x="6684" y="65"/>
                    <a:pt x="6812" y="0"/>
                    <a:pt x="6966" y="0"/>
                  </a:cubicBezTo>
                  <a:cubicBezTo>
                    <a:pt x="7528" y="0"/>
                    <a:pt x="7528" y="0"/>
                    <a:pt x="7528" y="0"/>
                  </a:cubicBezTo>
                  <a:cubicBezTo>
                    <a:pt x="7668" y="0"/>
                    <a:pt x="7770" y="87"/>
                    <a:pt x="7732" y="248"/>
                  </a:cubicBezTo>
                  <a:lnTo>
                    <a:pt x="6453" y="5005"/>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6" name="Freeform 8"/>
            <p:cNvSpPr>
              <a:spLocks noEditPoints="1"/>
            </p:cNvSpPr>
            <p:nvPr/>
          </p:nvSpPr>
          <p:spPr bwMode="auto">
            <a:xfrm>
              <a:off x="3598736" y="3217063"/>
              <a:ext cx="345026" cy="377129"/>
            </a:xfrm>
            <a:custGeom>
              <a:avLst/>
              <a:gdLst>
                <a:gd name="T0" fmla="*/ 2429 w 4882"/>
                <a:gd name="T1" fmla="*/ 723 h 5336"/>
                <a:gd name="T2" fmla="*/ 1061 w 4882"/>
                <a:gd name="T3" fmla="*/ 2654 h 5336"/>
                <a:gd name="T4" fmla="*/ 2429 w 4882"/>
                <a:gd name="T5" fmla="*/ 4624 h 5336"/>
                <a:gd name="T6" fmla="*/ 3796 w 4882"/>
                <a:gd name="T7" fmla="*/ 2654 h 5336"/>
                <a:gd name="T8" fmla="*/ 2429 w 4882"/>
                <a:gd name="T9" fmla="*/ 723 h 5336"/>
                <a:gd name="T10" fmla="*/ 2454 w 4882"/>
                <a:gd name="T11" fmla="*/ 5336 h 5336"/>
                <a:gd name="T12" fmla="*/ 0 w 4882"/>
                <a:gd name="T13" fmla="*/ 2654 h 5336"/>
                <a:gd name="T14" fmla="*/ 2454 w 4882"/>
                <a:gd name="T15" fmla="*/ 0 h 5336"/>
                <a:gd name="T16" fmla="*/ 4882 w 4882"/>
                <a:gd name="T17" fmla="*/ 2654 h 5336"/>
                <a:gd name="T18" fmla="*/ 2454 w 4882"/>
                <a:gd name="T19" fmla="*/ 5336 h 5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82" h="5336">
                  <a:moveTo>
                    <a:pt x="2429" y="723"/>
                  </a:moveTo>
                  <a:cubicBezTo>
                    <a:pt x="1547" y="723"/>
                    <a:pt x="1061" y="1359"/>
                    <a:pt x="1061" y="2654"/>
                  </a:cubicBezTo>
                  <a:cubicBezTo>
                    <a:pt x="1061" y="3982"/>
                    <a:pt x="1547" y="4624"/>
                    <a:pt x="2429" y="4624"/>
                  </a:cubicBezTo>
                  <a:cubicBezTo>
                    <a:pt x="3311" y="4624"/>
                    <a:pt x="3796" y="3982"/>
                    <a:pt x="3796" y="2654"/>
                  </a:cubicBezTo>
                  <a:cubicBezTo>
                    <a:pt x="3796" y="1359"/>
                    <a:pt x="3311" y="723"/>
                    <a:pt x="2429" y="723"/>
                  </a:cubicBezTo>
                  <a:moveTo>
                    <a:pt x="2454" y="5336"/>
                  </a:moveTo>
                  <a:cubicBezTo>
                    <a:pt x="972" y="5336"/>
                    <a:pt x="0" y="4316"/>
                    <a:pt x="0" y="2654"/>
                  </a:cubicBezTo>
                  <a:cubicBezTo>
                    <a:pt x="0" y="1003"/>
                    <a:pt x="972" y="0"/>
                    <a:pt x="2454" y="0"/>
                  </a:cubicBezTo>
                  <a:cubicBezTo>
                    <a:pt x="3937" y="0"/>
                    <a:pt x="4882" y="1003"/>
                    <a:pt x="4882" y="2654"/>
                  </a:cubicBezTo>
                  <a:cubicBezTo>
                    <a:pt x="4882" y="4316"/>
                    <a:pt x="3937" y="5336"/>
                    <a:pt x="2454" y="5336"/>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7" name="Freeform 9"/>
            <p:cNvSpPr>
              <a:spLocks/>
            </p:cNvSpPr>
            <p:nvPr/>
          </p:nvSpPr>
          <p:spPr bwMode="auto">
            <a:xfrm>
              <a:off x="4069632" y="3217063"/>
              <a:ext cx="224034" cy="373658"/>
            </a:xfrm>
            <a:custGeom>
              <a:avLst/>
              <a:gdLst>
                <a:gd name="T0" fmla="*/ 2978 w 3170"/>
                <a:gd name="T1" fmla="*/ 822 h 5287"/>
                <a:gd name="T2" fmla="*/ 2606 w 3170"/>
                <a:gd name="T3" fmla="*/ 1013 h 5287"/>
                <a:gd name="T4" fmla="*/ 1892 w 3170"/>
                <a:gd name="T5" fmla="*/ 895 h 5287"/>
                <a:gd name="T6" fmla="*/ 1023 w 3170"/>
                <a:gd name="T7" fmla="*/ 2256 h 5287"/>
                <a:gd name="T8" fmla="*/ 1023 w 3170"/>
                <a:gd name="T9" fmla="*/ 5073 h 5287"/>
                <a:gd name="T10" fmla="*/ 754 w 3170"/>
                <a:gd name="T11" fmla="*/ 5287 h 5287"/>
                <a:gd name="T12" fmla="*/ 268 w 3170"/>
                <a:gd name="T13" fmla="*/ 5287 h 5287"/>
                <a:gd name="T14" fmla="*/ 0 w 3170"/>
                <a:gd name="T15" fmla="*/ 5073 h 5287"/>
                <a:gd name="T16" fmla="*/ 0 w 3170"/>
                <a:gd name="T17" fmla="*/ 304 h 5287"/>
                <a:gd name="T18" fmla="*/ 268 w 3170"/>
                <a:gd name="T19" fmla="*/ 87 h 5287"/>
                <a:gd name="T20" fmla="*/ 562 w 3170"/>
                <a:gd name="T21" fmla="*/ 87 h 5287"/>
                <a:gd name="T22" fmla="*/ 831 w 3170"/>
                <a:gd name="T23" fmla="*/ 250 h 5287"/>
                <a:gd name="T24" fmla="*/ 1010 w 3170"/>
                <a:gd name="T25" fmla="*/ 832 h 5287"/>
                <a:gd name="T26" fmla="*/ 2441 w 3170"/>
                <a:gd name="T27" fmla="*/ 0 h 5287"/>
                <a:gd name="T28" fmla="*/ 3106 w 3170"/>
                <a:gd name="T29" fmla="*/ 378 h 5287"/>
                <a:gd name="T30" fmla="*/ 2978 w 3170"/>
                <a:gd name="T31" fmla="*/ 822 h 5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70" h="5287">
                  <a:moveTo>
                    <a:pt x="2978" y="822"/>
                  </a:moveTo>
                  <a:cubicBezTo>
                    <a:pt x="2940" y="971"/>
                    <a:pt x="2825" y="1068"/>
                    <a:pt x="2606" y="1013"/>
                  </a:cubicBezTo>
                  <a:cubicBezTo>
                    <a:pt x="2428" y="971"/>
                    <a:pt x="2135" y="895"/>
                    <a:pt x="1892" y="895"/>
                  </a:cubicBezTo>
                  <a:cubicBezTo>
                    <a:pt x="1521" y="895"/>
                    <a:pt x="1023" y="1317"/>
                    <a:pt x="1023" y="2256"/>
                  </a:cubicBezTo>
                  <a:cubicBezTo>
                    <a:pt x="1023" y="5073"/>
                    <a:pt x="1023" y="5073"/>
                    <a:pt x="1023" y="5073"/>
                  </a:cubicBezTo>
                  <a:cubicBezTo>
                    <a:pt x="1023" y="5191"/>
                    <a:pt x="894" y="5287"/>
                    <a:pt x="754" y="5287"/>
                  </a:cubicBezTo>
                  <a:cubicBezTo>
                    <a:pt x="268" y="5287"/>
                    <a:pt x="268" y="5287"/>
                    <a:pt x="268" y="5287"/>
                  </a:cubicBezTo>
                  <a:cubicBezTo>
                    <a:pt x="128" y="5287"/>
                    <a:pt x="0" y="5191"/>
                    <a:pt x="0" y="5073"/>
                  </a:cubicBezTo>
                  <a:cubicBezTo>
                    <a:pt x="0" y="304"/>
                    <a:pt x="0" y="304"/>
                    <a:pt x="0" y="304"/>
                  </a:cubicBezTo>
                  <a:cubicBezTo>
                    <a:pt x="0" y="175"/>
                    <a:pt x="128" y="87"/>
                    <a:pt x="268" y="87"/>
                  </a:cubicBezTo>
                  <a:cubicBezTo>
                    <a:pt x="562" y="87"/>
                    <a:pt x="562" y="87"/>
                    <a:pt x="562" y="87"/>
                  </a:cubicBezTo>
                  <a:cubicBezTo>
                    <a:pt x="690" y="87"/>
                    <a:pt x="792" y="142"/>
                    <a:pt x="831" y="250"/>
                  </a:cubicBezTo>
                  <a:cubicBezTo>
                    <a:pt x="1010" y="832"/>
                    <a:pt x="1010" y="832"/>
                    <a:pt x="1010" y="832"/>
                  </a:cubicBezTo>
                  <a:cubicBezTo>
                    <a:pt x="1368" y="326"/>
                    <a:pt x="1853" y="0"/>
                    <a:pt x="2441" y="0"/>
                  </a:cubicBezTo>
                  <a:cubicBezTo>
                    <a:pt x="2850" y="0"/>
                    <a:pt x="3170" y="162"/>
                    <a:pt x="3106" y="378"/>
                  </a:cubicBezTo>
                  <a:lnTo>
                    <a:pt x="2978" y="82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8" name="Freeform 10"/>
            <p:cNvSpPr>
              <a:spLocks noEditPoints="1"/>
            </p:cNvSpPr>
            <p:nvPr/>
          </p:nvSpPr>
          <p:spPr bwMode="auto">
            <a:xfrm>
              <a:off x="4807912" y="3045268"/>
              <a:ext cx="316124" cy="547218"/>
            </a:xfrm>
            <a:custGeom>
              <a:avLst/>
              <a:gdLst>
                <a:gd name="T0" fmla="*/ 2261 w 4473"/>
                <a:gd name="T1" fmla="*/ 3110 h 7743"/>
                <a:gd name="T2" fmla="*/ 1405 w 4473"/>
                <a:gd name="T3" fmla="*/ 3532 h 7743"/>
                <a:gd name="T4" fmla="*/ 1086 w 4473"/>
                <a:gd name="T5" fmla="*/ 5072 h 7743"/>
                <a:gd name="T6" fmla="*/ 2248 w 4473"/>
                <a:gd name="T7" fmla="*/ 7028 h 7743"/>
                <a:gd name="T8" fmla="*/ 3500 w 4473"/>
                <a:gd name="T9" fmla="*/ 5093 h 7743"/>
                <a:gd name="T10" fmla="*/ 2261 w 4473"/>
                <a:gd name="T11" fmla="*/ 3110 h 7743"/>
                <a:gd name="T12" fmla="*/ 4205 w 4473"/>
                <a:gd name="T13" fmla="*/ 7657 h 7743"/>
                <a:gd name="T14" fmla="*/ 3935 w 4473"/>
                <a:gd name="T15" fmla="*/ 7657 h 7743"/>
                <a:gd name="T16" fmla="*/ 3604 w 4473"/>
                <a:gd name="T17" fmla="*/ 7440 h 7743"/>
                <a:gd name="T18" fmla="*/ 3500 w 4473"/>
                <a:gd name="T19" fmla="*/ 7006 h 7743"/>
                <a:gd name="T20" fmla="*/ 2006 w 4473"/>
                <a:gd name="T21" fmla="*/ 7743 h 7743"/>
                <a:gd name="T22" fmla="*/ 0 w 4473"/>
                <a:gd name="T23" fmla="*/ 5083 h 7743"/>
                <a:gd name="T24" fmla="*/ 613 w 4473"/>
                <a:gd name="T25" fmla="*/ 2980 h 7743"/>
                <a:gd name="T26" fmla="*/ 2044 w 4473"/>
                <a:gd name="T27" fmla="*/ 2395 h 7743"/>
                <a:gd name="T28" fmla="*/ 3476 w 4473"/>
                <a:gd name="T29" fmla="*/ 3164 h 7743"/>
                <a:gd name="T30" fmla="*/ 3476 w 4473"/>
                <a:gd name="T31" fmla="*/ 216 h 7743"/>
                <a:gd name="T32" fmla="*/ 3745 w 4473"/>
                <a:gd name="T33" fmla="*/ 0 h 7743"/>
                <a:gd name="T34" fmla="*/ 4205 w 4473"/>
                <a:gd name="T35" fmla="*/ 0 h 7743"/>
                <a:gd name="T36" fmla="*/ 4473 w 4473"/>
                <a:gd name="T37" fmla="*/ 216 h 7743"/>
                <a:gd name="T38" fmla="*/ 4473 w 4473"/>
                <a:gd name="T39" fmla="*/ 7440 h 7743"/>
                <a:gd name="T40" fmla="*/ 4205 w 4473"/>
                <a:gd name="T41" fmla="*/ 7657 h 7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73" h="7743">
                  <a:moveTo>
                    <a:pt x="2261" y="3110"/>
                  </a:moveTo>
                  <a:cubicBezTo>
                    <a:pt x="1877" y="3110"/>
                    <a:pt x="1584" y="3251"/>
                    <a:pt x="1405" y="3532"/>
                  </a:cubicBezTo>
                  <a:cubicBezTo>
                    <a:pt x="1226" y="3814"/>
                    <a:pt x="1086" y="4281"/>
                    <a:pt x="1086" y="5072"/>
                  </a:cubicBezTo>
                  <a:cubicBezTo>
                    <a:pt x="1086" y="6459"/>
                    <a:pt x="1444" y="7028"/>
                    <a:pt x="2248" y="7028"/>
                  </a:cubicBezTo>
                  <a:cubicBezTo>
                    <a:pt x="3080" y="7028"/>
                    <a:pt x="3500" y="6394"/>
                    <a:pt x="3500" y="5093"/>
                  </a:cubicBezTo>
                  <a:cubicBezTo>
                    <a:pt x="3500" y="3803"/>
                    <a:pt x="3040" y="3110"/>
                    <a:pt x="2261" y="3110"/>
                  </a:cubicBezTo>
                  <a:moveTo>
                    <a:pt x="4205" y="7657"/>
                  </a:moveTo>
                  <a:cubicBezTo>
                    <a:pt x="3935" y="7657"/>
                    <a:pt x="3935" y="7657"/>
                    <a:pt x="3935" y="7657"/>
                  </a:cubicBezTo>
                  <a:cubicBezTo>
                    <a:pt x="3745" y="7657"/>
                    <a:pt x="3642" y="7592"/>
                    <a:pt x="3604" y="7440"/>
                  </a:cubicBezTo>
                  <a:cubicBezTo>
                    <a:pt x="3500" y="7006"/>
                    <a:pt x="3500" y="7006"/>
                    <a:pt x="3500" y="7006"/>
                  </a:cubicBezTo>
                  <a:cubicBezTo>
                    <a:pt x="3131" y="7537"/>
                    <a:pt x="2670" y="7743"/>
                    <a:pt x="2006" y="7743"/>
                  </a:cubicBezTo>
                  <a:cubicBezTo>
                    <a:pt x="689" y="7743"/>
                    <a:pt x="0" y="6838"/>
                    <a:pt x="0" y="5083"/>
                  </a:cubicBezTo>
                  <a:cubicBezTo>
                    <a:pt x="0" y="4010"/>
                    <a:pt x="178" y="3478"/>
                    <a:pt x="613" y="2980"/>
                  </a:cubicBezTo>
                  <a:cubicBezTo>
                    <a:pt x="946" y="2600"/>
                    <a:pt x="1495" y="2395"/>
                    <a:pt x="2044" y="2395"/>
                  </a:cubicBezTo>
                  <a:cubicBezTo>
                    <a:pt x="2670" y="2395"/>
                    <a:pt x="3143" y="2655"/>
                    <a:pt x="3476" y="3164"/>
                  </a:cubicBezTo>
                  <a:cubicBezTo>
                    <a:pt x="3476" y="216"/>
                    <a:pt x="3476" y="216"/>
                    <a:pt x="3476" y="216"/>
                  </a:cubicBezTo>
                  <a:cubicBezTo>
                    <a:pt x="3476" y="87"/>
                    <a:pt x="3604" y="0"/>
                    <a:pt x="3745" y="0"/>
                  </a:cubicBezTo>
                  <a:cubicBezTo>
                    <a:pt x="4205" y="0"/>
                    <a:pt x="4205" y="0"/>
                    <a:pt x="4205" y="0"/>
                  </a:cubicBezTo>
                  <a:cubicBezTo>
                    <a:pt x="4345" y="0"/>
                    <a:pt x="4473" y="87"/>
                    <a:pt x="4473" y="216"/>
                  </a:cubicBezTo>
                  <a:cubicBezTo>
                    <a:pt x="4473" y="7440"/>
                    <a:pt x="4473" y="7440"/>
                    <a:pt x="4473" y="7440"/>
                  </a:cubicBezTo>
                  <a:cubicBezTo>
                    <a:pt x="4473" y="7559"/>
                    <a:pt x="4344" y="7657"/>
                    <a:pt x="4205" y="7657"/>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9" name="Freeform 11"/>
            <p:cNvSpPr>
              <a:spLocks/>
            </p:cNvSpPr>
            <p:nvPr/>
          </p:nvSpPr>
          <p:spPr bwMode="auto">
            <a:xfrm>
              <a:off x="4413340" y="3051640"/>
              <a:ext cx="303199" cy="539858"/>
            </a:xfrm>
            <a:custGeom>
              <a:avLst/>
              <a:gdLst>
                <a:gd name="T0" fmla="*/ 4052 w 4290"/>
                <a:gd name="T1" fmla="*/ 7639 h 7639"/>
                <a:gd name="T2" fmla="*/ 3273 w 4290"/>
                <a:gd name="T3" fmla="*/ 7639 h 7639"/>
                <a:gd name="T4" fmla="*/ 2966 w 4290"/>
                <a:gd name="T5" fmla="*/ 7454 h 7639"/>
                <a:gd name="T6" fmla="*/ 997 w 4290"/>
                <a:gd name="T7" fmla="*/ 4952 h 7639"/>
                <a:gd name="T8" fmla="*/ 997 w 4290"/>
                <a:gd name="T9" fmla="*/ 7422 h 7639"/>
                <a:gd name="T10" fmla="*/ 728 w 4290"/>
                <a:gd name="T11" fmla="*/ 7639 h 7639"/>
                <a:gd name="T12" fmla="*/ 268 w 4290"/>
                <a:gd name="T13" fmla="*/ 7639 h 7639"/>
                <a:gd name="T14" fmla="*/ 0 w 4290"/>
                <a:gd name="T15" fmla="*/ 7422 h 7639"/>
                <a:gd name="T16" fmla="*/ 0 w 4290"/>
                <a:gd name="T17" fmla="*/ 215 h 7639"/>
                <a:gd name="T18" fmla="*/ 268 w 4290"/>
                <a:gd name="T19" fmla="*/ 0 h 7639"/>
                <a:gd name="T20" fmla="*/ 728 w 4290"/>
                <a:gd name="T21" fmla="*/ 0 h 7639"/>
                <a:gd name="T22" fmla="*/ 997 w 4290"/>
                <a:gd name="T23" fmla="*/ 215 h 7639"/>
                <a:gd name="T24" fmla="*/ 997 w 4290"/>
                <a:gd name="T25" fmla="*/ 4854 h 7639"/>
                <a:gd name="T26" fmla="*/ 3026 w 4290"/>
                <a:gd name="T27" fmla="*/ 2600 h 7639"/>
                <a:gd name="T28" fmla="*/ 3359 w 4290"/>
                <a:gd name="T29" fmla="*/ 2438 h 7639"/>
                <a:gd name="T30" fmla="*/ 4048 w 4290"/>
                <a:gd name="T31" fmla="*/ 2438 h 7639"/>
                <a:gd name="T32" fmla="*/ 4188 w 4290"/>
                <a:gd name="T33" fmla="*/ 2697 h 7639"/>
                <a:gd name="T34" fmla="*/ 2033 w 4290"/>
                <a:gd name="T35" fmla="*/ 4864 h 7639"/>
                <a:gd name="T36" fmla="*/ 4193 w 4290"/>
                <a:gd name="T37" fmla="*/ 7379 h 7639"/>
                <a:gd name="T38" fmla="*/ 4052 w 4290"/>
                <a:gd name="T39" fmla="*/ 7639 h 7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290" h="7639">
                  <a:moveTo>
                    <a:pt x="4052" y="7639"/>
                  </a:moveTo>
                  <a:cubicBezTo>
                    <a:pt x="3273" y="7639"/>
                    <a:pt x="3273" y="7639"/>
                    <a:pt x="3273" y="7639"/>
                  </a:cubicBezTo>
                  <a:cubicBezTo>
                    <a:pt x="3145" y="7639"/>
                    <a:pt x="3041" y="7562"/>
                    <a:pt x="2966" y="7454"/>
                  </a:cubicBezTo>
                  <a:cubicBezTo>
                    <a:pt x="997" y="4952"/>
                    <a:pt x="997" y="4952"/>
                    <a:pt x="997" y="4952"/>
                  </a:cubicBezTo>
                  <a:cubicBezTo>
                    <a:pt x="997" y="7422"/>
                    <a:pt x="997" y="7422"/>
                    <a:pt x="997" y="7422"/>
                  </a:cubicBezTo>
                  <a:cubicBezTo>
                    <a:pt x="997" y="7541"/>
                    <a:pt x="870" y="7639"/>
                    <a:pt x="728" y="7639"/>
                  </a:cubicBezTo>
                  <a:cubicBezTo>
                    <a:pt x="268" y="7639"/>
                    <a:pt x="268" y="7639"/>
                    <a:pt x="268" y="7639"/>
                  </a:cubicBezTo>
                  <a:cubicBezTo>
                    <a:pt x="128" y="7639"/>
                    <a:pt x="0" y="7541"/>
                    <a:pt x="0" y="7422"/>
                  </a:cubicBezTo>
                  <a:cubicBezTo>
                    <a:pt x="0" y="215"/>
                    <a:pt x="0" y="215"/>
                    <a:pt x="0" y="215"/>
                  </a:cubicBezTo>
                  <a:cubicBezTo>
                    <a:pt x="0" y="84"/>
                    <a:pt x="129" y="0"/>
                    <a:pt x="268" y="0"/>
                  </a:cubicBezTo>
                  <a:cubicBezTo>
                    <a:pt x="728" y="0"/>
                    <a:pt x="728" y="0"/>
                    <a:pt x="728" y="0"/>
                  </a:cubicBezTo>
                  <a:cubicBezTo>
                    <a:pt x="870" y="0"/>
                    <a:pt x="997" y="84"/>
                    <a:pt x="997" y="215"/>
                  </a:cubicBezTo>
                  <a:cubicBezTo>
                    <a:pt x="997" y="4854"/>
                    <a:pt x="997" y="4854"/>
                    <a:pt x="997" y="4854"/>
                  </a:cubicBezTo>
                  <a:cubicBezTo>
                    <a:pt x="3026" y="2600"/>
                    <a:pt x="3026" y="2600"/>
                    <a:pt x="3026" y="2600"/>
                  </a:cubicBezTo>
                  <a:cubicBezTo>
                    <a:pt x="3089" y="2514"/>
                    <a:pt x="3192" y="2438"/>
                    <a:pt x="3359" y="2438"/>
                  </a:cubicBezTo>
                  <a:cubicBezTo>
                    <a:pt x="4048" y="2438"/>
                    <a:pt x="4048" y="2438"/>
                    <a:pt x="4048" y="2438"/>
                  </a:cubicBezTo>
                  <a:cubicBezTo>
                    <a:pt x="4226" y="2438"/>
                    <a:pt x="4290" y="2589"/>
                    <a:pt x="4188" y="2697"/>
                  </a:cubicBezTo>
                  <a:cubicBezTo>
                    <a:pt x="2033" y="4864"/>
                    <a:pt x="2033" y="4864"/>
                    <a:pt x="2033" y="4864"/>
                  </a:cubicBezTo>
                  <a:cubicBezTo>
                    <a:pt x="4193" y="7379"/>
                    <a:pt x="4193" y="7379"/>
                    <a:pt x="4193" y="7379"/>
                  </a:cubicBezTo>
                  <a:cubicBezTo>
                    <a:pt x="4283" y="7487"/>
                    <a:pt x="4231" y="7639"/>
                    <a:pt x="4052" y="7639"/>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60" name="Freeform 12"/>
            <p:cNvSpPr>
              <a:spLocks/>
            </p:cNvSpPr>
            <p:nvPr/>
          </p:nvSpPr>
          <p:spPr bwMode="auto">
            <a:xfrm>
              <a:off x="5651418" y="3223435"/>
              <a:ext cx="345654" cy="520650"/>
            </a:xfrm>
            <a:custGeom>
              <a:avLst/>
              <a:gdLst>
                <a:gd name="T0" fmla="*/ 52 w 4891"/>
                <a:gd name="T1" fmla="*/ 214 h 7367"/>
                <a:gd name="T2" fmla="*/ 282 w 4891"/>
                <a:gd name="T3" fmla="*/ 0 h 7367"/>
                <a:gd name="T4" fmla="*/ 884 w 4891"/>
                <a:gd name="T5" fmla="*/ 0 h 7367"/>
                <a:gd name="T6" fmla="*/ 1221 w 4891"/>
                <a:gd name="T7" fmla="*/ 214 h 7367"/>
                <a:gd name="T8" fmla="*/ 2411 w 4891"/>
                <a:gd name="T9" fmla="*/ 3356 h 7367"/>
                <a:gd name="T10" fmla="*/ 2546 w 4891"/>
                <a:gd name="T11" fmla="*/ 3898 h 7367"/>
                <a:gd name="T12" fmla="*/ 2761 w 4891"/>
                <a:gd name="T13" fmla="*/ 3164 h 7367"/>
                <a:gd name="T14" fmla="*/ 3716 w 4891"/>
                <a:gd name="T15" fmla="*/ 202 h 7367"/>
                <a:gd name="T16" fmla="*/ 4042 w 4891"/>
                <a:gd name="T17" fmla="*/ 0 h 7367"/>
                <a:gd name="T18" fmla="*/ 4621 w 4891"/>
                <a:gd name="T19" fmla="*/ 0 h 7367"/>
                <a:gd name="T20" fmla="*/ 4850 w 4891"/>
                <a:gd name="T21" fmla="*/ 214 h 7367"/>
                <a:gd name="T22" fmla="*/ 2868 w 4891"/>
                <a:gd name="T23" fmla="*/ 5919 h 7367"/>
                <a:gd name="T24" fmla="*/ 1599 w 4891"/>
                <a:gd name="T25" fmla="*/ 7218 h 7367"/>
                <a:gd name="T26" fmla="*/ 1316 w 4891"/>
                <a:gd name="T27" fmla="*/ 7325 h 7367"/>
                <a:gd name="T28" fmla="*/ 966 w 4891"/>
                <a:gd name="T29" fmla="*/ 7231 h 7367"/>
                <a:gd name="T30" fmla="*/ 778 w 4891"/>
                <a:gd name="T31" fmla="*/ 6931 h 7367"/>
                <a:gd name="T32" fmla="*/ 912 w 4891"/>
                <a:gd name="T33" fmla="*/ 6633 h 7367"/>
                <a:gd name="T34" fmla="*/ 1113 w 4891"/>
                <a:gd name="T35" fmla="*/ 6557 h 7367"/>
                <a:gd name="T36" fmla="*/ 2149 w 4891"/>
                <a:gd name="T37" fmla="*/ 5118 h 7367"/>
                <a:gd name="T38" fmla="*/ 52 w 4891"/>
                <a:gd name="T39" fmla="*/ 214 h 7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91" h="7367">
                  <a:moveTo>
                    <a:pt x="52" y="214"/>
                  </a:moveTo>
                  <a:cubicBezTo>
                    <a:pt x="0" y="95"/>
                    <a:pt x="134" y="0"/>
                    <a:pt x="282" y="0"/>
                  </a:cubicBezTo>
                  <a:cubicBezTo>
                    <a:pt x="884" y="0"/>
                    <a:pt x="884" y="0"/>
                    <a:pt x="884" y="0"/>
                  </a:cubicBezTo>
                  <a:cubicBezTo>
                    <a:pt x="1045" y="0"/>
                    <a:pt x="1166" y="75"/>
                    <a:pt x="1221" y="214"/>
                  </a:cubicBezTo>
                  <a:cubicBezTo>
                    <a:pt x="2411" y="3356"/>
                    <a:pt x="2411" y="3356"/>
                    <a:pt x="2411" y="3356"/>
                  </a:cubicBezTo>
                  <a:cubicBezTo>
                    <a:pt x="2464" y="3506"/>
                    <a:pt x="2518" y="3728"/>
                    <a:pt x="2546" y="3898"/>
                  </a:cubicBezTo>
                  <a:cubicBezTo>
                    <a:pt x="2585" y="3739"/>
                    <a:pt x="2666" y="3430"/>
                    <a:pt x="2761" y="3164"/>
                  </a:cubicBezTo>
                  <a:cubicBezTo>
                    <a:pt x="3716" y="202"/>
                    <a:pt x="3716" y="202"/>
                    <a:pt x="3716" y="202"/>
                  </a:cubicBezTo>
                  <a:cubicBezTo>
                    <a:pt x="3757" y="65"/>
                    <a:pt x="3878" y="0"/>
                    <a:pt x="4042" y="0"/>
                  </a:cubicBezTo>
                  <a:cubicBezTo>
                    <a:pt x="4621" y="0"/>
                    <a:pt x="4621" y="0"/>
                    <a:pt x="4621" y="0"/>
                  </a:cubicBezTo>
                  <a:cubicBezTo>
                    <a:pt x="4769" y="0"/>
                    <a:pt x="4891" y="95"/>
                    <a:pt x="4850" y="214"/>
                  </a:cubicBezTo>
                  <a:cubicBezTo>
                    <a:pt x="2868" y="5919"/>
                    <a:pt x="2868" y="5919"/>
                    <a:pt x="2868" y="5919"/>
                  </a:cubicBezTo>
                  <a:cubicBezTo>
                    <a:pt x="2665" y="6504"/>
                    <a:pt x="2274" y="6962"/>
                    <a:pt x="1599" y="7218"/>
                  </a:cubicBezTo>
                  <a:cubicBezTo>
                    <a:pt x="1316" y="7325"/>
                    <a:pt x="1316" y="7325"/>
                    <a:pt x="1316" y="7325"/>
                  </a:cubicBezTo>
                  <a:cubicBezTo>
                    <a:pt x="1195" y="7367"/>
                    <a:pt x="1034" y="7334"/>
                    <a:pt x="966" y="7231"/>
                  </a:cubicBezTo>
                  <a:cubicBezTo>
                    <a:pt x="778" y="6931"/>
                    <a:pt x="778" y="6931"/>
                    <a:pt x="778" y="6931"/>
                  </a:cubicBezTo>
                  <a:cubicBezTo>
                    <a:pt x="723" y="6845"/>
                    <a:pt x="790" y="6675"/>
                    <a:pt x="912" y="6633"/>
                  </a:cubicBezTo>
                  <a:cubicBezTo>
                    <a:pt x="1113" y="6557"/>
                    <a:pt x="1113" y="6557"/>
                    <a:pt x="1113" y="6557"/>
                  </a:cubicBezTo>
                  <a:cubicBezTo>
                    <a:pt x="1618" y="6374"/>
                    <a:pt x="1989" y="5822"/>
                    <a:pt x="2149" y="5118"/>
                  </a:cubicBezTo>
                  <a:lnTo>
                    <a:pt x="52" y="214"/>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61" name="Freeform 13"/>
            <p:cNvSpPr>
              <a:spLocks noEditPoints="1"/>
            </p:cNvSpPr>
            <p:nvPr/>
          </p:nvSpPr>
          <p:spPr bwMode="auto">
            <a:xfrm>
              <a:off x="5253376" y="3217063"/>
              <a:ext cx="325399" cy="375991"/>
            </a:xfrm>
            <a:custGeom>
              <a:avLst/>
              <a:gdLst>
                <a:gd name="T0" fmla="*/ 2328 w 4604"/>
                <a:gd name="T1" fmla="*/ 4604 h 5320"/>
                <a:gd name="T2" fmla="*/ 1062 w 4604"/>
                <a:gd name="T3" fmla="*/ 2659 h 5320"/>
                <a:gd name="T4" fmla="*/ 2328 w 4604"/>
                <a:gd name="T5" fmla="*/ 725 h 5320"/>
                <a:gd name="T6" fmla="*/ 3627 w 4604"/>
                <a:gd name="T7" fmla="*/ 2659 h 5320"/>
                <a:gd name="T8" fmla="*/ 2328 w 4604"/>
                <a:gd name="T9" fmla="*/ 4604 h 5320"/>
                <a:gd name="T10" fmla="*/ 2352 w 4604"/>
                <a:gd name="T11" fmla="*/ 0 h 5320"/>
                <a:gd name="T12" fmla="*/ 0 w 4604"/>
                <a:gd name="T13" fmla="*/ 2658 h 5320"/>
                <a:gd name="T14" fmla="*/ 2278 w 4604"/>
                <a:gd name="T15" fmla="*/ 5320 h 5320"/>
                <a:gd name="T16" fmla="*/ 2280 w 4604"/>
                <a:gd name="T17" fmla="*/ 5320 h 5320"/>
                <a:gd name="T18" fmla="*/ 3630 w 4604"/>
                <a:gd name="T19" fmla="*/ 4584 h 5320"/>
                <a:gd name="T20" fmla="*/ 3731 w 4604"/>
                <a:gd name="T21" fmla="*/ 5030 h 5320"/>
                <a:gd name="T22" fmla="*/ 4065 w 4604"/>
                <a:gd name="T23" fmla="*/ 5246 h 5320"/>
                <a:gd name="T24" fmla="*/ 4333 w 4604"/>
                <a:gd name="T25" fmla="*/ 5246 h 5320"/>
                <a:gd name="T26" fmla="*/ 4602 w 4604"/>
                <a:gd name="T27" fmla="*/ 5030 h 5320"/>
                <a:gd name="T28" fmla="*/ 4604 w 4604"/>
                <a:gd name="T29" fmla="*/ 2645 h 5320"/>
                <a:gd name="T30" fmla="*/ 4604 w 4604"/>
                <a:gd name="T31" fmla="*/ 2645 h 5320"/>
                <a:gd name="T32" fmla="*/ 2352 w 4604"/>
                <a:gd name="T33" fmla="*/ 0 h 5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04" h="5320">
                  <a:moveTo>
                    <a:pt x="2328" y="4604"/>
                  </a:moveTo>
                  <a:cubicBezTo>
                    <a:pt x="1445" y="4604"/>
                    <a:pt x="1062" y="3988"/>
                    <a:pt x="1062" y="2659"/>
                  </a:cubicBezTo>
                  <a:cubicBezTo>
                    <a:pt x="1062" y="1362"/>
                    <a:pt x="1445" y="725"/>
                    <a:pt x="2328" y="725"/>
                  </a:cubicBezTo>
                  <a:cubicBezTo>
                    <a:pt x="3211" y="725"/>
                    <a:pt x="3627" y="1362"/>
                    <a:pt x="3627" y="2659"/>
                  </a:cubicBezTo>
                  <a:cubicBezTo>
                    <a:pt x="3627" y="3988"/>
                    <a:pt x="3211" y="4604"/>
                    <a:pt x="2328" y="4604"/>
                  </a:cubicBezTo>
                  <a:moveTo>
                    <a:pt x="2352" y="0"/>
                  </a:moveTo>
                  <a:cubicBezTo>
                    <a:pt x="868" y="0"/>
                    <a:pt x="0" y="1007"/>
                    <a:pt x="0" y="2658"/>
                  </a:cubicBezTo>
                  <a:cubicBezTo>
                    <a:pt x="0" y="4324"/>
                    <a:pt x="890" y="5320"/>
                    <a:pt x="2278" y="5320"/>
                  </a:cubicBezTo>
                  <a:cubicBezTo>
                    <a:pt x="2280" y="5320"/>
                    <a:pt x="2280" y="5320"/>
                    <a:pt x="2280" y="5320"/>
                  </a:cubicBezTo>
                  <a:cubicBezTo>
                    <a:pt x="2875" y="5320"/>
                    <a:pt x="3260" y="5114"/>
                    <a:pt x="3630" y="4584"/>
                  </a:cubicBezTo>
                  <a:cubicBezTo>
                    <a:pt x="3731" y="5030"/>
                    <a:pt x="3731" y="5030"/>
                    <a:pt x="3731" y="5030"/>
                  </a:cubicBezTo>
                  <a:cubicBezTo>
                    <a:pt x="3769" y="5181"/>
                    <a:pt x="3872" y="5246"/>
                    <a:pt x="4065" y="5246"/>
                  </a:cubicBezTo>
                  <a:cubicBezTo>
                    <a:pt x="4333" y="5246"/>
                    <a:pt x="4333" y="5246"/>
                    <a:pt x="4333" y="5246"/>
                  </a:cubicBezTo>
                  <a:cubicBezTo>
                    <a:pt x="4475" y="5246"/>
                    <a:pt x="4602" y="5148"/>
                    <a:pt x="4602" y="5030"/>
                  </a:cubicBezTo>
                  <a:cubicBezTo>
                    <a:pt x="4604" y="2645"/>
                    <a:pt x="4604" y="2645"/>
                    <a:pt x="4604" y="2645"/>
                  </a:cubicBezTo>
                  <a:cubicBezTo>
                    <a:pt x="4604" y="2645"/>
                    <a:pt x="4604" y="2645"/>
                    <a:pt x="4604" y="2645"/>
                  </a:cubicBezTo>
                  <a:cubicBezTo>
                    <a:pt x="4604" y="993"/>
                    <a:pt x="3839" y="0"/>
                    <a:pt x="2352" y="0"/>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62" name="Freeform 14"/>
            <p:cNvSpPr>
              <a:spLocks noEditPoints="1"/>
            </p:cNvSpPr>
            <p:nvPr/>
          </p:nvSpPr>
          <p:spPr bwMode="auto">
            <a:xfrm>
              <a:off x="5978852" y="3490731"/>
              <a:ext cx="98523" cy="98733"/>
            </a:xfrm>
            <a:custGeom>
              <a:avLst/>
              <a:gdLst>
                <a:gd name="T0" fmla="*/ 596 w 1394"/>
                <a:gd name="T1" fmla="*/ 642 h 1397"/>
                <a:gd name="T2" fmla="*/ 687 w 1394"/>
                <a:gd name="T3" fmla="*/ 642 h 1397"/>
                <a:gd name="T4" fmla="*/ 807 w 1394"/>
                <a:gd name="T5" fmla="*/ 614 h 1397"/>
                <a:gd name="T6" fmla="*/ 846 w 1394"/>
                <a:gd name="T7" fmla="*/ 532 h 1397"/>
                <a:gd name="T8" fmla="*/ 807 w 1394"/>
                <a:gd name="T9" fmla="*/ 445 h 1397"/>
                <a:gd name="T10" fmla="*/ 677 w 1394"/>
                <a:gd name="T11" fmla="*/ 417 h 1397"/>
                <a:gd name="T12" fmla="*/ 596 w 1394"/>
                <a:gd name="T13" fmla="*/ 417 h 1397"/>
                <a:gd name="T14" fmla="*/ 596 w 1394"/>
                <a:gd name="T15" fmla="*/ 642 h 1397"/>
                <a:gd name="T16" fmla="*/ 710 w 1394"/>
                <a:gd name="T17" fmla="*/ 297 h 1397"/>
                <a:gd name="T18" fmla="*/ 958 w 1394"/>
                <a:gd name="T19" fmla="*/ 353 h 1397"/>
                <a:gd name="T20" fmla="*/ 1040 w 1394"/>
                <a:gd name="T21" fmla="*/ 520 h 1397"/>
                <a:gd name="T22" fmla="*/ 996 w 1394"/>
                <a:gd name="T23" fmla="*/ 651 h 1397"/>
                <a:gd name="T24" fmla="*/ 872 w 1394"/>
                <a:gd name="T25" fmla="*/ 727 h 1397"/>
                <a:gd name="T26" fmla="*/ 1044 w 1394"/>
                <a:gd name="T27" fmla="*/ 1072 h 1397"/>
                <a:gd name="T28" fmla="*/ 835 w 1394"/>
                <a:gd name="T29" fmla="*/ 1072 h 1397"/>
                <a:gd name="T30" fmla="*/ 687 w 1394"/>
                <a:gd name="T31" fmla="*/ 755 h 1397"/>
                <a:gd name="T32" fmla="*/ 595 w 1394"/>
                <a:gd name="T33" fmla="*/ 755 h 1397"/>
                <a:gd name="T34" fmla="*/ 595 w 1394"/>
                <a:gd name="T35" fmla="*/ 1072 h 1397"/>
                <a:gd name="T36" fmla="*/ 407 w 1394"/>
                <a:gd name="T37" fmla="*/ 1072 h 1397"/>
                <a:gd name="T38" fmla="*/ 407 w 1394"/>
                <a:gd name="T39" fmla="*/ 297 h 1397"/>
                <a:gd name="T40" fmla="*/ 710 w 1394"/>
                <a:gd name="T41" fmla="*/ 297 h 1397"/>
                <a:gd name="T42" fmla="*/ 476 w 1394"/>
                <a:gd name="T43" fmla="*/ 158 h 1397"/>
                <a:gd name="T44" fmla="*/ 292 w 1394"/>
                <a:gd name="T45" fmla="*/ 280 h 1397"/>
                <a:gd name="T46" fmla="*/ 162 w 1394"/>
                <a:gd name="T47" fmla="*/ 474 h 1397"/>
                <a:gd name="T48" fmla="*/ 116 w 1394"/>
                <a:gd name="T49" fmla="*/ 698 h 1397"/>
                <a:gd name="T50" fmla="*/ 158 w 1394"/>
                <a:gd name="T51" fmla="*/ 919 h 1397"/>
                <a:gd name="T52" fmla="*/ 282 w 1394"/>
                <a:gd name="T53" fmla="*/ 1105 h 1397"/>
                <a:gd name="T54" fmla="*/ 472 w 1394"/>
                <a:gd name="T55" fmla="*/ 1235 h 1397"/>
                <a:gd name="T56" fmla="*/ 695 w 1394"/>
                <a:gd name="T57" fmla="*/ 1281 h 1397"/>
                <a:gd name="T58" fmla="*/ 914 w 1394"/>
                <a:gd name="T59" fmla="*/ 1237 h 1397"/>
                <a:gd name="T60" fmla="*/ 1107 w 1394"/>
                <a:gd name="T61" fmla="*/ 1111 h 1397"/>
                <a:gd name="T62" fmla="*/ 1234 w 1394"/>
                <a:gd name="T63" fmla="*/ 926 h 1397"/>
                <a:gd name="T64" fmla="*/ 1278 w 1394"/>
                <a:gd name="T65" fmla="*/ 709 h 1397"/>
                <a:gd name="T66" fmla="*/ 1237 w 1394"/>
                <a:gd name="T67" fmla="*/ 478 h 1397"/>
                <a:gd name="T68" fmla="*/ 1114 w 1394"/>
                <a:gd name="T69" fmla="*/ 289 h 1397"/>
                <a:gd name="T70" fmla="*/ 924 w 1394"/>
                <a:gd name="T71" fmla="*/ 158 h 1397"/>
                <a:gd name="T72" fmla="*/ 696 w 1394"/>
                <a:gd name="T73" fmla="*/ 115 h 1397"/>
                <a:gd name="T74" fmla="*/ 476 w 1394"/>
                <a:gd name="T75" fmla="*/ 158 h 1397"/>
                <a:gd name="T76" fmla="*/ 967 w 1394"/>
                <a:gd name="T77" fmla="*/ 53 h 1397"/>
                <a:gd name="T78" fmla="*/ 1196 w 1394"/>
                <a:gd name="T79" fmla="*/ 209 h 1397"/>
                <a:gd name="T80" fmla="*/ 1341 w 1394"/>
                <a:gd name="T81" fmla="*/ 432 h 1397"/>
                <a:gd name="T82" fmla="*/ 1394 w 1394"/>
                <a:gd name="T83" fmla="*/ 699 h 1397"/>
                <a:gd name="T84" fmla="*/ 1339 w 1394"/>
                <a:gd name="T85" fmla="*/ 968 h 1397"/>
                <a:gd name="T86" fmla="*/ 1188 w 1394"/>
                <a:gd name="T87" fmla="*/ 1194 h 1397"/>
                <a:gd name="T88" fmla="*/ 960 w 1394"/>
                <a:gd name="T89" fmla="*/ 1345 h 1397"/>
                <a:gd name="T90" fmla="*/ 696 w 1394"/>
                <a:gd name="T91" fmla="*/ 1397 h 1397"/>
                <a:gd name="T92" fmla="*/ 428 w 1394"/>
                <a:gd name="T93" fmla="*/ 1343 h 1397"/>
                <a:gd name="T94" fmla="*/ 200 w 1394"/>
                <a:gd name="T95" fmla="*/ 1185 h 1397"/>
                <a:gd name="T96" fmla="*/ 52 w 1394"/>
                <a:gd name="T97" fmla="*/ 963 h 1397"/>
                <a:gd name="T98" fmla="*/ 0 w 1394"/>
                <a:gd name="T99" fmla="*/ 699 h 1397"/>
                <a:gd name="T100" fmla="*/ 26 w 1394"/>
                <a:gd name="T101" fmla="*/ 513 h 1397"/>
                <a:gd name="T102" fmla="*/ 102 w 1394"/>
                <a:gd name="T103" fmla="*/ 336 h 1397"/>
                <a:gd name="T104" fmla="*/ 352 w 1394"/>
                <a:gd name="T105" fmla="*/ 88 h 1397"/>
                <a:gd name="T106" fmla="*/ 695 w 1394"/>
                <a:gd name="T107" fmla="*/ 0 h 1397"/>
                <a:gd name="T108" fmla="*/ 967 w 1394"/>
                <a:gd name="T109" fmla="*/ 53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94" h="1397">
                  <a:moveTo>
                    <a:pt x="596" y="642"/>
                  </a:moveTo>
                  <a:cubicBezTo>
                    <a:pt x="687" y="642"/>
                    <a:pt x="687" y="642"/>
                    <a:pt x="687" y="642"/>
                  </a:cubicBezTo>
                  <a:cubicBezTo>
                    <a:pt x="743" y="642"/>
                    <a:pt x="783" y="632"/>
                    <a:pt x="807" y="614"/>
                  </a:cubicBezTo>
                  <a:cubicBezTo>
                    <a:pt x="833" y="597"/>
                    <a:pt x="846" y="570"/>
                    <a:pt x="846" y="532"/>
                  </a:cubicBezTo>
                  <a:cubicBezTo>
                    <a:pt x="846" y="493"/>
                    <a:pt x="833" y="465"/>
                    <a:pt x="807" y="445"/>
                  </a:cubicBezTo>
                  <a:cubicBezTo>
                    <a:pt x="778" y="427"/>
                    <a:pt x="735" y="417"/>
                    <a:pt x="677" y="417"/>
                  </a:cubicBezTo>
                  <a:cubicBezTo>
                    <a:pt x="596" y="417"/>
                    <a:pt x="596" y="417"/>
                    <a:pt x="596" y="417"/>
                  </a:cubicBezTo>
                  <a:cubicBezTo>
                    <a:pt x="596" y="642"/>
                    <a:pt x="596" y="642"/>
                    <a:pt x="596" y="642"/>
                  </a:cubicBezTo>
                  <a:close/>
                  <a:moveTo>
                    <a:pt x="710" y="297"/>
                  </a:moveTo>
                  <a:cubicBezTo>
                    <a:pt x="820" y="297"/>
                    <a:pt x="902" y="316"/>
                    <a:pt x="958" y="353"/>
                  </a:cubicBezTo>
                  <a:cubicBezTo>
                    <a:pt x="1013" y="391"/>
                    <a:pt x="1040" y="445"/>
                    <a:pt x="1040" y="520"/>
                  </a:cubicBezTo>
                  <a:cubicBezTo>
                    <a:pt x="1040" y="572"/>
                    <a:pt x="1026" y="614"/>
                    <a:pt x="996" y="651"/>
                  </a:cubicBezTo>
                  <a:cubicBezTo>
                    <a:pt x="965" y="687"/>
                    <a:pt x="924" y="711"/>
                    <a:pt x="872" y="727"/>
                  </a:cubicBezTo>
                  <a:cubicBezTo>
                    <a:pt x="1044" y="1072"/>
                    <a:pt x="1044" y="1072"/>
                    <a:pt x="1044" y="1072"/>
                  </a:cubicBezTo>
                  <a:cubicBezTo>
                    <a:pt x="835" y="1072"/>
                    <a:pt x="835" y="1072"/>
                    <a:pt x="835" y="1072"/>
                  </a:cubicBezTo>
                  <a:cubicBezTo>
                    <a:pt x="687" y="755"/>
                    <a:pt x="687" y="755"/>
                    <a:pt x="687" y="755"/>
                  </a:cubicBezTo>
                  <a:cubicBezTo>
                    <a:pt x="595" y="755"/>
                    <a:pt x="595" y="755"/>
                    <a:pt x="595" y="755"/>
                  </a:cubicBezTo>
                  <a:cubicBezTo>
                    <a:pt x="595" y="1072"/>
                    <a:pt x="595" y="1072"/>
                    <a:pt x="595" y="1072"/>
                  </a:cubicBezTo>
                  <a:cubicBezTo>
                    <a:pt x="407" y="1072"/>
                    <a:pt x="407" y="1072"/>
                    <a:pt x="407" y="1072"/>
                  </a:cubicBezTo>
                  <a:cubicBezTo>
                    <a:pt x="407" y="297"/>
                    <a:pt x="407" y="297"/>
                    <a:pt x="407" y="297"/>
                  </a:cubicBezTo>
                  <a:cubicBezTo>
                    <a:pt x="710" y="297"/>
                    <a:pt x="710" y="297"/>
                    <a:pt x="710" y="297"/>
                  </a:cubicBezTo>
                  <a:close/>
                  <a:moveTo>
                    <a:pt x="476" y="158"/>
                  </a:moveTo>
                  <a:cubicBezTo>
                    <a:pt x="407" y="184"/>
                    <a:pt x="345" y="226"/>
                    <a:pt x="292" y="280"/>
                  </a:cubicBezTo>
                  <a:cubicBezTo>
                    <a:pt x="234" y="336"/>
                    <a:pt x="192" y="402"/>
                    <a:pt x="162" y="474"/>
                  </a:cubicBezTo>
                  <a:cubicBezTo>
                    <a:pt x="131" y="545"/>
                    <a:pt x="116" y="621"/>
                    <a:pt x="116" y="698"/>
                  </a:cubicBezTo>
                  <a:cubicBezTo>
                    <a:pt x="116" y="775"/>
                    <a:pt x="128" y="849"/>
                    <a:pt x="158" y="919"/>
                  </a:cubicBezTo>
                  <a:cubicBezTo>
                    <a:pt x="186" y="987"/>
                    <a:pt x="229" y="1051"/>
                    <a:pt x="282" y="1105"/>
                  </a:cubicBezTo>
                  <a:cubicBezTo>
                    <a:pt x="338" y="1161"/>
                    <a:pt x="401" y="1205"/>
                    <a:pt x="472" y="1235"/>
                  </a:cubicBezTo>
                  <a:cubicBezTo>
                    <a:pt x="543" y="1267"/>
                    <a:pt x="617" y="1281"/>
                    <a:pt x="695" y="1281"/>
                  </a:cubicBezTo>
                  <a:cubicBezTo>
                    <a:pt x="770" y="1281"/>
                    <a:pt x="843" y="1267"/>
                    <a:pt x="914" y="1237"/>
                  </a:cubicBezTo>
                  <a:cubicBezTo>
                    <a:pt x="984" y="1208"/>
                    <a:pt x="1050" y="1166"/>
                    <a:pt x="1107" y="1111"/>
                  </a:cubicBezTo>
                  <a:cubicBezTo>
                    <a:pt x="1161" y="1059"/>
                    <a:pt x="1204" y="997"/>
                    <a:pt x="1234" y="926"/>
                  </a:cubicBezTo>
                  <a:cubicBezTo>
                    <a:pt x="1263" y="857"/>
                    <a:pt x="1278" y="783"/>
                    <a:pt x="1278" y="709"/>
                  </a:cubicBezTo>
                  <a:cubicBezTo>
                    <a:pt x="1278" y="626"/>
                    <a:pt x="1264" y="549"/>
                    <a:pt x="1237" y="478"/>
                  </a:cubicBezTo>
                  <a:cubicBezTo>
                    <a:pt x="1209" y="409"/>
                    <a:pt x="1167" y="345"/>
                    <a:pt x="1114" y="289"/>
                  </a:cubicBezTo>
                  <a:cubicBezTo>
                    <a:pt x="1056" y="232"/>
                    <a:pt x="994" y="188"/>
                    <a:pt x="924" y="158"/>
                  </a:cubicBezTo>
                  <a:cubicBezTo>
                    <a:pt x="853" y="130"/>
                    <a:pt x="778" y="115"/>
                    <a:pt x="696" y="115"/>
                  </a:cubicBezTo>
                  <a:cubicBezTo>
                    <a:pt x="617" y="115"/>
                    <a:pt x="543" y="128"/>
                    <a:pt x="476" y="158"/>
                  </a:cubicBezTo>
                  <a:moveTo>
                    <a:pt x="967" y="53"/>
                  </a:moveTo>
                  <a:cubicBezTo>
                    <a:pt x="1053" y="90"/>
                    <a:pt x="1129" y="141"/>
                    <a:pt x="1196" y="209"/>
                  </a:cubicBezTo>
                  <a:cubicBezTo>
                    <a:pt x="1258" y="274"/>
                    <a:pt x="1309" y="349"/>
                    <a:pt x="1341" y="432"/>
                  </a:cubicBezTo>
                  <a:cubicBezTo>
                    <a:pt x="1376" y="517"/>
                    <a:pt x="1394" y="605"/>
                    <a:pt x="1394" y="699"/>
                  </a:cubicBezTo>
                  <a:cubicBezTo>
                    <a:pt x="1394" y="795"/>
                    <a:pt x="1376" y="884"/>
                    <a:pt x="1339" y="968"/>
                  </a:cubicBezTo>
                  <a:cubicBezTo>
                    <a:pt x="1305" y="1054"/>
                    <a:pt x="1256" y="1128"/>
                    <a:pt x="1188" y="1194"/>
                  </a:cubicBezTo>
                  <a:cubicBezTo>
                    <a:pt x="1121" y="1258"/>
                    <a:pt x="1044" y="1308"/>
                    <a:pt x="960" y="1345"/>
                  </a:cubicBezTo>
                  <a:cubicBezTo>
                    <a:pt x="875" y="1379"/>
                    <a:pt x="788" y="1397"/>
                    <a:pt x="696" y="1397"/>
                  </a:cubicBezTo>
                  <a:cubicBezTo>
                    <a:pt x="603" y="1397"/>
                    <a:pt x="512" y="1378"/>
                    <a:pt x="428" y="1343"/>
                  </a:cubicBezTo>
                  <a:cubicBezTo>
                    <a:pt x="344" y="1306"/>
                    <a:pt x="267" y="1253"/>
                    <a:pt x="200" y="1185"/>
                  </a:cubicBezTo>
                  <a:cubicBezTo>
                    <a:pt x="134" y="1120"/>
                    <a:pt x="86" y="1045"/>
                    <a:pt x="52" y="963"/>
                  </a:cubicBezTo>
                  <a:cubicBezTo>
                    <a:pt x="17" y="878"/>
                    <a:pt x="0" y="791"/>
                    <a:pt x="0" y="699"/>
                  </a:cubicBezTo>
                  <a:cubicBezTo>
                    <a:pt x="0" y="636"/>
                    <a:pt x="10" y="574"/>
                    <a:pt x="26" y="513"/>
                  </a:cubicBezTo>
                  <a:cubicBezTo>
                    <a:pt x="42" y="453"/>
                    <a:pt x="68" y="393"/>
                    <a:pt x="102" y="336"/>
                  </a:cubicBezTo>
                  <a:cubicBezTo>
                    <a:pt x="165" y="229"/>
                    <a:pt x="248" y="148"/>
                    <a:pt x="352" y="88"/>
                  </a:cubicBezTo>
                  <a:cubicBezTo>
                    <a:pt x="455" y="28"/>
                    <a:pt x="570" y="0"/>
                    <a:pt x="695" y="0"/>
                  </a:cubicBezTo>
                  <a:cubicBezTo>
                    <a:pt x="791" y="0"/>
                    <a:pt x="881" y="16"/>
                    <a:pt x="967" y="53"/>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grpSp>
      <p:grpSp>
        <p:nvGrpSpPr>
          <p:cNvPr id="63" name="Group 62"/>
          <p:cNvGrpSpPr/>
          <p:nvPr userDrawn="1"/>
        </p:nvGrpSpPr>
        <p:grpSpPr>
          <a:xfrm>
            <a:off x="3767846" y="3915964"/>
            <a:ext cx="4804052" cy="404843"/>
            <a:chOff x="2825884" y="2936973"/>
            <a:chExt cx="3603039" cy="303632"/>
          </a:xfrm>
        </p:grpSpPr>
        <p:pic>
          <p:nvPicPr>
            <p:cNvPr id="64" name="Picture 6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5884" y="2936973"/>
              <a:ext cx="3474720" cy="303632"/>
            </a:xfrm>
            <a:prstGeom prst="rect">
              <a:avLst/>
            </a:prstGeom>
          </p:spPr>
        </p:pic>
        <p:sp>
          <p:nvSpPr>
            <p:cNvPr id="65" name="TextBox 64"/>
            <p:cNvSpPr txBox="1"/>
            <p:nvPr userDrawn="1"/>
          </p:nvSpPr>
          <p:spPr>
            <a:xfrm>
              <a:off x="6179817" y="2940359"/>
              <a:ext cx="249106" cy="161583"/>
            </a:xfrm>
            <a:prstGeom prst="rect">
              <a:avLst/>
            </a:prstGeom>
            <a:noFill/>
          </p:spPr>
          <p:txBody>
            <a:bodyPr wrap="none" rtlCol="0">
              <a:spAutoFit/>
            </a:bodyPr>
            <a:lstStyle/>
            <a:p>
              <a:r>
                <a:rPr lang="en-US" sz="800" dirty="0">
                  <a:solidFill>
                    <a:srgbClr val="FFFFFF"/>
                  </a:solidFill>
                </a:rPr>
                <a:t>TM</a:t>
              </a:r>
            </a:p>
          </p:txBody>
        </p:sp>
      </p:gr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10"/>
                                  </p:stCondLst>
                                  <p:childTnLst>
                                    <p:set>
                                      <p:cBhvr>
                                        <p:cTn id="9" dur="1" fill="hold">
                                          <p:stCondLst>
                                            <p:cond delay="0"/>
                                          </p:stCondLst>
                                        </p:cTn>
                                        <p:tgtEl>
                                          <p:spTgt spid="53"/>
                                        </p:tgtEl>
                                        <p:attrNameLst>
                                          <p:attrName>style.visibility</p:attrName>
                                        </p:attrNameLst>
                                      </p:cBhvr>
                                      <p:to>
                                        <p:strVal val="visible"/>
                                      </p:to>
                                    </p:set>
                                    <p:animEffect transition="in" filter="fade">
                                      <p:cBhvr>
                                        <p:cTn id="10" dur="500"/>
                                        <p:tgtEl>
                                          <p:spTgt spid="53"/>
                                        </p:tgtEl>
                                      </p:cBhvr>
                                    </p:animEffect>
                                  </p:childTnLst>
                                </p:cTn>
                              </p:par>
                              <p:par>
                                <p:cTn id="11" presetID="6" presetClass="emph" presetSubtype="0" fill="hold" nodeType="withEffect">
                                  <p:stCondLst>
                                    <p:cond delay="10"/>
                                  </p:stCondLst>
                                  <p:childTnLst>
                                    <p:animScale>
                                      <p:cBhvr>
                                        <p:cTn id="12" dur="10" fill="hold"/>
                                        <p:tgtEl>
                                          <p:spTgt spid="53"/>
                                        </p:tgtEl>
                                      </p:cBhvr>
                                      <p:by x="150000" y="150000"/>
                                    </p:animScale>
                                  </p:childTnLst>
                                </p:cTn>
                              </p:par>
                              <p:par>
                                <p:cTn id="13" presetID="6" presetClass="emph" presetSubtype="0" decel="100000" fill="hold" nodeType="withEffect">
                                  <p:stCondLst>
                                    <p:cond delay="10"/>
                                  </p:stCondLst>
                                  <p:childTnLst>
                                    <p:animScale>
                                      <p:cBhvr>
                                        <p:cTn id="14" dur="1000" fill="hold"/>
                                        <p:tgtEl>
                                          <p:spTgt spid="53"/>
                                        </p:tgtEl>
                                      </p:cBhvr>
                                      <p:by x="66670" y="66670"/>
                                    </p:animScale>
                                  </p:childTnLst>
                                </p:cTn>
                              </p:par>
                              <p:par>
                                <p:cTn id="15" presetID="42" presetClass="entr" presetSubtype="0" fill="hold" nodeType="with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1000"/>
                                        <p:tgtEl>
                                          <p:spTgt spid="63"/>
                                        </p:tgtEl>
                                      </p:cBhvr>
                                    </p:animEffect>
                                    <p:anim calcmode="lin" valueType="num">
                                      <p:cBhvr>
                                        <p:cTn id="18" dur="1000" fill="hold"/>
                                        <p:tgtEl>
                                          <p:spTgt spid="63"/>
                                        </p:tgtEl>
                                        <p:attrNameLst>
                                          <p:attrName>ppt_x</p:attrName>
                                        </p:attrNameLst>
                                      </p:cBhvr>
                                      <p:tavLst>
                                        <p:tav tm="0">
                                          <p:val>
                                            <p:strVal val="#ppt_x"/>
                                          </p:val>
                                        </p:tav>
                                        <p:tav tm="100000">
                                          <p:val>
                                            <p:strVal val="#ppt_x"/>
                                          </p:val>
                                        </p:tav>
                                      </p:tavLst>
                                    </p:anim>
                                    <p:anim calcmode="lin" valueType="num">
                                      <p:cBhvr>
                                        <p:cTn id="19"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Blue Background">
    <p:bg>
      <p:bgPr>
        <a:solidFill>
          <a:schemeClr val="tx2"/>
        </a:solidFill>
        <a:effectLst/>
      </p:bgPr>
    </p:bg>
    <p:spTree>
      <p:nvGrpSpPr>
        <p:cNvPr id="1" name=""/>
        <p:cNvGrpSpPr/>
        <p:nvPr/>
      </p:nvGrpSpPr>
      <p:grpSpPr>
        <a:xfrm>
          <a:off x="0" y="0"/>
          <a:ext cx="0" cy="0"/>
          <a:chOff x="0" y="0"/>
          <a:chExt cx="0" cy="0"/>
        </a:xfrm>
      </p:grpSpPr>
      <p:sp>
        <p:nvSpPr>
          <p:cNvPr id="2"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bg1"/>
                </a:solidFill>
              </a:defRPr>
            </a:lvl1pPr>
          </a:lstStyle>
          <a:p>
            <a:r>
              <a:rPr lang="en-US">
                <a:solidFill>
                  <a:srgbClr val="FFFFFF"/>
                </a:solidFill>
              </a:rPr>
              <a:t>Workday Confidential</a:t>
            </a: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nk White Background">
    <p:spTree>
      <p:nvGrpSpPr>
        <p:cNvPr id="1" name=""/>
        <p:cNvGrpSpPr/>
        <p:nvPr/>
      </p:nvGrpSpPr>
      <p:grpSpPr>
        <a:xfrm>
          <a:off x="0" y="0"/>
          <a:ext cx="0" cy="0"/>
          <a:chOff x="0" y="0"/>
          <a:chExt cx="0" cy="0"/>
        </a:xfrm>
      </p:grpSpPr>
      <p:sp>
        <p:nvSpPr>
          <p:cNvPr id="2"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tint val="75000"/>
                  </a:schemeClr>
                </a:solidFill>
              </a:defRPr>
            </a:lvl1pPr>
          </a:lstStyle>
          <a:p>
            <a:r>
              <a:rPr lang="en-US">
                <a:solidFill>
                  <a:srgbClr val="666666">
                    <a:tint val="75000"/>
                  </a:srgbClr>
                </a:solidFill>
              </a:rPr>
              <a:t>Workday Confidential</a:t>
            </a: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afe Habor ">
    <p:spTree>
      <p:nvGrpSpPr>
        <p:cNvPr id="1" name=""/>
        <p:cNvGrpSpPr/>
        <p:nvPr/>
      </p:nvGrpSpPr>
      <p:grpSpPr>
        <a:xfrm>
          <a:off x="0" y="0"/>
          <a:ext cx="0" cy="0"/>
          <a:chOff x="0" y="0"/>
          <a:chExt cx="0" cy="0"/>
        </a:xfrm>
      </p:grpSpPr>
      <p:sp>
        <p:nvSpPr>
          <p:cNvPr id="6"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tint val="75000"/>
                  </a:schemeClr>
                </a:solidFill>
              </a:defRPr>
            </a:lvl1pPr>
          </a:lstStyle>
          <a:p>
            <a:r>
              <a:rPr lang="en-US">
                <a:solidFill>
                  <a:srgbClr val="666666">
                    <a:tint val="75000"/>
                  </a:srgbClr>
                </a:solidFill>
              </a:rPr>
              <a:t>Workday Confidential</a:t>
            </a:r>
          </a:p>
        </p:txBody>
      </p:sp>
      <p:sp>
        <p:nvSpPr>
          <p:cNvPr id="5" name="TextBox 4"/>
          <p:cNvSpPr txBox="1"/>
          <p:nvPr userDrawn="1"/>
        </p:nvSpPr>
        <p:spPr>
          <a:xfrm>
            <a:off x="706783" y="1500664"/>
            <a:ext cx="10756349" cy="4607415"/>
          </a:xfrm>
          <a:prstGeom prst="rect">
            <a:avLst/>
          </a:prstGeom>
          <a:noFill/>
        </p:spPr>
        <p:txBody>
          <a:bodyPr wrap="square" rtlCol="0">
            <a:spAutoFit/>
          </a:bodyPr>
          <a:lstStyle/>
          <a:p>
            <a:pPr>
              <a:lnSpc>
                <a:spcPct val="110000"/>
              </a:lnSpc>
            </a:pPr>
            <a:r>
              <a:rPr lang="en-US" sz="1667" dirty="0">
                <a:solidFill>
                  <a:srgbClr val="666666"/>
                </a:solidFill>
              </a:rPr>
              <a:t>This presentation may contain forward-looking statements for which there are risks, uncertainties, and assumptions. If the risks materialize or assumptions prove incorrect, Workday’s business results and directions could differ materially from results implied by the forward-looking statements. Forward-looking statements include any statements regarding strategies or plans for future operations; any statements concerning new features, enhancements or upgrades to our existing applications or plans for future applications; and any statements of belief. Further information on risks that could affect Workday’s results is included in our filings with the Securities and Exchange Commission which are available on the Workday investor relations webpage:  </a:t>
            </a:r>
            <a:r>
              <a:rPr lang="en-US" sz="1667" u="sng" dirty="0">
                <a:solidFill>
                  <a:srgbClr val="666666"/>
                </a:solidFill>
                <a:hlinkClick r:id="rId2"/>
              </a:rPr>
              <a:t>www.workday.com/company/investor_relations.php</a:t>
            </a:r>
          </a:p>
          <a:p>
            <a:pPr>
              <a:lnSpc>
                <a:spcPct val="110000"/>
              </a:lnSpc>
            </a:pPr>
            <a:endParaRPr lang="en-US" sz="1667" u="sng" dirty="0">
              <a:solidFill>
                <a:srgbClr val="666666"/>
              </a:solidFill>
              <a:hlinkClick r:id="rId2"/>
            </a:endParaRPr>
          </a:p>
          <a:p>
            <a:pPr>
              <a:lnSpc>
                <a:spcPct val="110000"/>
              </a:lnSpc>
            </a:pPr>
            <a:r>
              <a:rPr lang="en-US" sz="1667" dirty="0">
                <a:solidFill>
                  <a:srgbClr val="666666"/>
                </a:solidFill>
              </a:rPr>
              <a:t>Workday assumes no obligation for and does not intend to update any forward-looking statements. Any unreleased services, features, functionality or enhancements referenced in any Workday document, roadmap, blog, our website, press release or public statement that are not currently available are subject to change at Workday’s discretion and may not be delivered as planned or at all. </a:t>
            </a:r>
          </a:p>
          <a:p>
            <a:pPr>
              <a:lnSpc>
                <a:spcPct val="110000"/>
              </a:lnSpc>
            </a:pPr>
            <a:endParaRPr lang="en-US" sz="1667" dirty="0">
              <a:solidFill>
                <a:srgbClr val="666666"/>
              </a:solidFill>
            </a:endParaRPr>
          </a:p>
          <a:p>
            <a:pPr>
              <a:lnSpc>
                <a:spcPct val="110000"/>
              </a:lnSpc>
            </a:pPr>
            <a:r>
              <a:rPr lang="en-US" sz="1667" dirty="0">
                <a:solidFill>
                  <a:srgbClr val="666666"/>
                </a:solidFill>
              </a:rPr>
              <a:t>Customers who purchase Workday, Inc. services should make their purchase decisions upon services, features, and functions that are currently available.</a:t>
            </a:r>
            <a:endParaRPr lang="en-US" sz="1667" u="sng" dirty="0">
              <a:solidFill>
                <a:srgbClr val="666666"/>
              </a:solidFill>
              <a:hlinkClick r:id="rId2"/>
            </a:endParaRPr>
          </a:p>
        </p:txBody>
      </p:sp>
      <p:sp>
        <p:nvSpPr>
          <p:cNvPr id="9" name="Title 3"/>
          <p:cNvSpPr>
            <a:spLocks noGrp="1"/>
          </p:cNvSpPr>
          <p:nvPr>
            <p:ph type="title" hasCustomPrompt="1"/>
          </p:nvPr>
        </p:nvSpPr>
        <p:spPr>
          <a:xfrm>
            <a:off x="0" y="-5017"/>
            <a:ext cx="12192000" cy="1154528"/>
          </a:xfr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chorCtr="0">
            <a:normAutofit/>
          </a:bodyPr>
          <a:lstStyle>
            <a:lvl1pPr algn="ctr">
              <a:defRPr lang="en-US" dirty="0">
                <a:solidFill>
                  <a:schemeClr val="bg1"/>
                </a:solidFill>
                <a:latin typeface="Arial"/>
              </a:defRPr>
            </a:lvl1pPr>
          </a:lstStyle>
          <a:p>
            <a:pPr marL="121917" lvl="0" indent="-121917" algn="ctr" defTabSz="1219170" fontAlgn="auto">
              <a:spcBef>
                <a:spcPts val="1600"/>
              </a:spcBef>
              <a:buClr>
                <a:schemeClr val="tx2"/>
              </a:buClr>
            </a:pPr>
            <a:r>
              <a:rPr lang="en-US" dirty="0"/>
              <a:t>Safe Harbor Statement</a:t>
            </a:r>
          </a:p>
        </p:txBody>
      </p: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810" y="381000"/>
            <a:ext cx="9146383" cy="1371600"/>
          </a:xfrm>
          <a:prstGeom prst="rect">
            <a:avLst/>
          </a:prstGeom>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solidFill>
                <a:srgbClr val="666666">
                  <a:tint val="75000"/>
                </a:srgbClr>
              </a:solidFill>
            </a:endParaRP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03F41C87-7AD9-4845-A077-840E4A0F3F06}" type="datetimeFigureOut">
              <a:rPr lang="en-US">
                <a:solidFill>
                  <a:srgbClr val="666666"/>
                </a:solidFill>
              </a:rPr>
              <a:pPr/>
              <a:t>11/2/17</a:t>
            </a:fld>
            <a:endParaRPr>
              <a:solidFill>
                <a:srgbClr val="666666"/>
              </a:solidFill>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2A013F82-EE5E-44EE-A61D-E31C6657F26F}" type="slidenum">
              <a:rPr>
                <a:solidFill>
                  <a:srgbClr val="666666"/>
                </a:solidFill>
              </a:rPr>
              <a:pPr/>
              <a:t>‹#›</a:t>
            </a:fld>
            <a:endParaRPr>
              <a:solidFill>
                <a:srgbClr val="666666"/>
              </a:solidFill>
            </a:endParaRP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Quotes Image Fill">
    <p:bg>
      <p:bgPr>
        <a:solidFill>
          <a:schemeClr val="tx2"/>
        </a:solidFill>
        <a:effectLst/>
      </p:bgPr>
    </p:bg>
    <p:spTree>
      <p:nvGrpSpPr>
        <p:cNvPr id="1" name=""/>
        <p:cNvGrpSpPr/>
        <p:nvPr/>
      </p:nvGrpSpPr>
      <p:grpSpPr>
        <a:xfrm>
          <a:off x="0" y="0"/>
          <a:ext cx="0" cy="0"/>
          <a:chOff x="0" y="0"/>
          <a:chExt cx="0" cy="0"/>
        </a:xfrm>
      </p:grpSpPr>
      <p:sp>
        <p:nvSpPr>
          <p:cNvPr id="3" name="Rectangle 2"/>
          <p:cNvSpPr/>
          <p:nvPr userDrawn="1"/>
        </p:nvSpPr>
        <p:spPr>
          <a:xfrm>
            <a:off x="1" y="0"/>
            <a:ext cx="6096000" cy="6858000"/>
          </a:xfrm>
          <a:prstGeom prst="rect">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121917" indent="-121917" algn="ctr">
              <a:spcBef>
                <a:spcPts val="1600"/>
              </a:spcBef>
              <a:buClr>
                <a:srgbClr val="005CB9"/>
              </a:buClr>
            </a:pPr>
            <a:endParaRPr lang="en-US" sz="2133" dirty="0">
              <a:solidFill>
                <a:srgbClr val="005CB9"/>
              </a:solidFill>
            </a:endParaRPr>
          </a:p>
        </p:txBody>
      </p:sp>
      <p:sp>
        <p:nvSpPr>
          <p:cNvPr id="2"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solidFill>
              </a:defRPr>
            </a:lvl1pPr>
          </a:lstStyle>
          <a:p>
            <a:r>
              <a:rPr lang="en-US">
                <a:solidFill>
                  <a:srgbClr val="666666"/>
                </a:solidFill>
              </a:rPr>
              <a:t>Workday Confidential</a:t>
            </a:r>
          </a:p>
        </p:txBody>
      </p:sp>
      <p:sp>
        <p:nvSpPr>
          <p:cNvPr id="5" name="Text Placeholder 4"/>
          <p:cNvSpPr>
            <a:spLocks noGrp="1"/>
          </p:cNvSpPr>
          <p:nvPr>
            <p:ph type="body" sz="quarter" idx="10" hasCustomPrompt="1"/>
          </p:nvPr>
        </p:nvSpPr>
        <p:spPr>
          <a:xfrm>
            <a:off x="6335277" y="1811869"/>
            <a:ext cx="5472409" cy="3234265"/>
          </a:xfrm>
        </p:spPr>
        <p:txBody>
          <a:bodyPr anchor="ctr">
            <a:normAutofit/>
          </a:bodyPr>
          <a:lstStyle>
            <a:lvl1pPr marL="76198" indent="-76198">
              <a:buNone/>
              <a:defRPr sz="2667" baseline="0">
                <a:solidFill>
                  <a:schemeClr val="bg1"/>
                </a:solidFill>
              </a:defRPr>
            </a:lvl1pPr>
            <a:lvl2pPr marL="487668" indent="0">
              <a:buNone/>
              <a:defRPr>
                <a:solidFill>
                  <a:schemeClr val="bg1"/>
                </a:solidFill>
              </a:defRPr>
            </a:lvl2pPr>
            <a:lvl3pPr marL="914377" indent="0">
              <a:buNone/>
              <a:defRPr>
                <a:solidFill>
                  <a:schemeClr val="bg1"/>
                </a:solidFill>
              </a:defRPr>
            </a:lvl3pPr>
            <a:lvl4pPr marL="1371566" indent="0">
              <a:buNone/>
              <a:defRPr>
                <a:solidFill>
                  <a:schemeClr val="bg1"/>
                </a:solidFill>
              </a:defRPr>
            </a:lvl4pPr>
            <a:lvl5pPr marL="1828754" indent="0">
              <a:buNone/>
              <a:defRPr>
                <a:solidFill>
                  <a:schemeClr val="bg1"/>
                </a:solidFill>
              </a:defRPr>
            </a:lvl5pPr>
          </a:lstStyle>
          <a:p>
            <a:pPr lvl="0"/>
            <a:r>
              <a:rPr lang="en-US" dirty="0"/>
              <a:t>“Quote text goes here. In matters of style, swim with the current; </a:t>
            </a:r>
            <a:br>
              <a:rPr lang="en-US" dirty="0"/>
            </a:br>
            <a:r>
              <a:rPr lang="en-US" dirty="0"/>
              <a:t>in matters of principle, stand like </a:t>
            </a:r>
            <a:br>
              <a:rPr lang="en-US" dirty="0"/>
            </a:br>
            <a:r>
              <a:rPr lang="en-US" dirty="0"/>
              <a:t>a rock.”  </a:t>
            </a:r>
          </a:p>
          <a:p>
            <a:pPr lvl="0"/>
            <a:r>
              <a:rPr lang="en-US" dirty="0"/>
              <a:t>- Thomas Jefferson</a:t>
            </a:r>
          </a:p>
        </p:txBody>
      </p:sp>
      <p:sp>
        <p:nvSpPr>
          <p:cNvPr id="9" name="Picture Placeholder 8"/>
          <p:cNvSpPr>
            <a:spLocks noGrp="1"/>
          </p:cNvSpPr>
          <p:nvPr>
            <p:ph type="pic" sz="quarter" idx="11"/>
          </p:nvPr>
        </p:nvSpPr>
        <p:spPr>
          <a:xfrm>
            <a:off x="1" y="1"/>
            <a:ext cx="6096000" cy="6857999"/>
          </a:xfrm>
        </p:spPr>
        <p:txBody>
          <a:bodyPr/>
          <a:lstStyle>
            <a:lvl1pPr marL="0" indent="0">
              <a:buNone/>
              <a:defRPr/>
            </a:lvl1pPr>
          </a:lstStyle>
          <a:p>
            <a:endParaRPr lang="en-US" dirty="0"/>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Left">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13749" y="1409889"/>
            <a:ext cx="5783851" cy="4962852"/>
          </a:xfrm>
        </p:spPr>
        <p:txBody>
          <a:bodyPr/>
          <a:lstStyle>
            <a:lvl1pPr marL="426709" indent="-426709">
              <a:defRPr sz="2667"/>
            </a:lvl1pPr>
            <a:lvl2pPr marL="914377" indent="-426709">
              <a:spcBef>
                <a:spcPts val="0"/>
              </a:spcBef>
              <a:buFont typeface="Arial" panose="020B0604020202020204" pitchFamily="34" charset="0"/>
              <a:buChar char="‒"/>
              <a:defRPr sz="2133"/>
            </a:lvl2pPr>
            <a:lvl3pPr marL="1341086" indent="-426709">
              <a:lnSpc>
                <a:spcPct val="100000"/>
              </a:lnSpc>
              <a:spcBef>
                <a:spcPts val="0"/>
              </a:spcBef>
              <a:buFont typeface="Wingdings" panose="05000000000000000000" pitchFamily="2" charset="2"/>
              <a:buChar char="§"/>
              <a:defRPr sz="1867"/>
            </a:lvl3pPr>
          </a:lstStyle>
          <a:p>
            <a:pPr lvl="0"/>
            <a:r>
              <a:rPr lang="en-US" dirty="0"/>
              <a:t>Click to edit Master text styles</a:t>
            </a:r>
          </a:p>
          <a:p>
            <a:pPr lvl="1"/>
            <a:r>
              <a:rPr lang="en-US" dirty="0"/>
              <a:t>Second level</a:t>
            </a:r>
          </a:p>
          <a:p>
            <a:pPr lvl="2"/>
            <a:r>
              <a:rPr lang="en-US" dirty="0"/>
              <a:t>Third level</a:t>
            </a:r>
          </a:p>
        </p:txBody>
      </p:sp>
      <p:sp>
        <p:nvSpPr>
          <p:cNvPr id="4" name="Title 3"/>
          <p:cNvSpPr>
            <a:spLocks noGrp="1"/>
          </p:cNvSpPr>
          <p:nvPr>
            <p:ph type="title"/>
          </p:nvPr>
        </p:nvSpPr>
        <p:spPr>
          <a:xfrm>
            <a:off x="0" y="-5017"/>
            <a:ext cx="12192000" cy="1154528"/>
          </a:xfr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chorCtr="0">
            <a:normAutofit/>
          </a:bodyPr>
          <a:lstStyle>
            <a:lvl1pPr algn="ctr">
              <a:defRPr lang="en-US" dirty="0">
                <a:solidFill>
                  <a:schemeClr val="bg1"/>
                </a:solidFill>
                <a:latin typeface="Arial"/>
              </a:defRPr>
            </a:lvl1pPr>
          </a:lstStyle>
          <a:p>
            <a:pPr marL="121917" lvl="0" indent="-121917" algn="ctr" defTabSz="1219170" fontAlgn="auto">
              <a:spcBef>
                <a:spcPts val="1600"/>
              </a:spcBef>
              <a:buClr>
                <a:schemeClr val="tx2"/>
              </a:buClr>
            </a:pPr>
            <a:r>
              <a:rPr lang="en-US" dirty="0"/>
              <a:t>Click to edit Master title style</a:t>
            </a:r>
          </a:p>
        </p:txBody>
      </p:sp>
      <p:sp>
        <p:nvSpPr>
          <p:cNvPr id="6"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tint val="75000"/>
                  </a:schemeClr>
                </a:solidFill>
              </a:defRPr>
            </a:lvl1pPr>
          </a:lstStyle>
          <a:p>
            <a:r>
              <a:rPr lang="en-US">
                <a:solidFill>
                  <a:srgbClr val="666666">
                    <a:tint val="75000"/>
                  </a:srgbClr>
                </a:solidFill>
              </a:rPr>
              <a:t>Workday Confidential</a:t>
            </a: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p:cNvSpPr>
            <a:spLocks noGrp="1"/>
          </p:cNvSpPr>
          <p:nvPr>
            <p:ph type="title"/>
          </p:nvPr>
        </p:nvSpPr>
        <p:spPr>
          <a:xfrm>
            <a:off x="0" y="-5017"/>
            <a:ext cx="12192000" cy="1154528"/>
          </a:xfr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chorCtr="0">
            <a:normAutofit/>
          </a:bodyPr>
          <a:lstStyle>
            <a:lvl1pPr algn="ctr">
              <a:defRPr lang="en-US" dirty="0">
                <a:solidFill>
                  <a:schemeClr val="bg1"/>
                </a:solidFill>
                <a:latin typeface="Arial"/>
              </a:defRPr>
            </a:lvl1pPr>
          </a:lstStyle>
          <a:p>
            <a:pPr marL="121917" lvl="0" indent="-121917" algn="ctr" defTabSz="1219170" fontAlgn="auto">
              <a:spcBef>
                <a:spcPts val="1600"/>
              </a:spcBef>
              <a:buClr>
                <a:schemeClr val="tx2"/>
              </a:buClr>
            </a:pPr>
            <a:r>
              <a:rPr lang="en-US" dirty="0"/>
              <a:t>Click to edit Master title style</a:t>
            </a:r>
          </a:p>
        </p:txBody>
      </p:sp>
      <p:sp>
        <p:nvSpPr>
          <p:cNvPr id="6"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tint val="75000"/>
                  </a:schemeClr>
                </a:solidFill>
              </a:defRPr>
            </a:lvl1pPr>
          </a:lstStyle>
          <a:p>
            <a:r>
              <a:rPr lang="en-US">
                <a:solidFill>
                  <a:srgbClr val="666666">
                    <a:tint val="75000"/>
                  </a:srgbClr>
                </a:solidFill>
              </a:rPr>
              <a:t>Workday Confidential</a:t>
            </a: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_Blue Gradient Top">
    <p:spTree>
      <p:nvGrpSpPr>
        <p:cNvPr id="1" name=""/>
        <p:cNvGrpSpPr/>
        <p:nvPr/>
      </p:nvGrpSpPr>
      <p:grpSpPr>
        <a:xfrm>
          <a:off x="0" y="0"/>
          <a:ext cx="0" cy="0"/>
          <a:chOff x="0" y="0"/>
          <a:chExt cx="0" cy="0"/>
        </a:xfrm>
      </p:grpSpPr>
      <p:sp>
        <p:nvSpPr>
          <p:cNvPr id="4" name="Title 3"/>
          <p:cNvSpPr>
            <a:spLocks noGrp="1"/>
          </p:cNvSpPr>
          <p:nvPr>
            <p:ph type="title"/>
          </p:nvPr>
        </p:nvSpPr>
        <p:spPr>
          <a:xfrm>
            <a:off x="0" y="-5017"/>
            <a:ext cx="12192000" cy="1154528"/>
          </a:xfr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chorCtr="0">
            <a:normAutofit/>
          </a:bodyPr>
          <a:lstStyle>
            <a:lvl1pPr algn="ctr">
              <a:defRPr lang="en-US" dirty="0">
                <a:solidFill>
                  <a:schemeClr val="bg1"/>
                </a:solidFill>
                <a:latin typeface="Arial"/>
              </a:defRPr>
            </a:lvl1pPr>
          </a:lstStyle>
          <a:p>
            <a:pPr marL="121917" lvl="0" indent="-121917" algn="ctr" defTabSz="1219170" fontAlgn="auto">
              <a:spcBef>
                <a:spcPts val="1600"/>
              </a:spcBef>
              <a:buClr>
                <a:schemeClr val="tx2"/>
              </a:buClr>
            </a:pPr>
            <a:r>
              <a:rPr lang="en-US" dirty="0"/>
              <a:t>Click to edit Master title style</a:t>
            </a:r>
          </a:p>
        </p:txBody>
      </p:sp>
      <p:sp>
        <p:nvSpPr>
          <p:cNvPr id="6"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tint val="75000"/>
                  </a:schemeClr>
                </a:solidFill>
              </a:defRPr>
            </a:lvl1pPr>
          </a:lstStyle>
          <a:p>
            <a:r>
              <a:rPr lang="en-US">
                <a:solidFill>
                  <a:srgbClr val="666666">
                    <a:tint val="75000"/>
                  </a:srgbClr>
                </a:solidFill>
              </a:rPr>
              <a:t>Workday Confidential</a:t>
            </a:r>
          </a:p>
        </p:txBody>
      </p:sp>
      <p:sp>
        <p:nvSpPr>
          <p:cNvPr id="5" name="Rectangle 4"/>
          <p:cNvSpPr/>
          <p:nvPr userDrawn="1"/>
        </p:nvSpPr>
        <p:spPr>
          <a:xfrm flipV="1">
            <a:off x="-1208" y="1719385"/>
            <a:ext cx="12193208" cy="2867313"/>
          </a:xfrm>
          <a:prstGeom prst="rect">
            <a:avLst/>
          </a:prstGeom>
          <a:gradFill>
            <a:gsLst>
              <a:gs pos="0">
                <a:schemeClr val="accent1">
                  <a:alpha val="0"/>
                </a:schemeClr>
              </a:gs>
              <a:gs pos="100000">
                <a:schemeClr val="accent1">
                  <a:alpha val="14000"/>
                </a:schemeClr>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1434" indent="-91434" algn="ctr">
              <a:spcBef>
                <a:spcPts val="1200"/>
              </a:spcBef>
              <a:buClr>
                <a:srgbClr val="F6A01A"/>
              </a:buClr>
            </a:pPr>
            <a:endParaRPr lang="en-US" sz="1400" b="1" dirty="0">
              <a:solidFill>
                <a:srgbClr val="666666"/>
              </a:solidFill>
            </a:endParaRP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_Blue Gradient Bottom">
    <p:spTree>
      <p:nvGrpSpPr>
        <p:cNvPr id="1" name=""/>
        <p:cNvGrpSpPr/>
        <p:nvPr/>
      </p:nvGrpSpPr>
      <p:grpSpPr>
        <a:xfrm>
          <a:off x="0" y="0"/>
          <a:ext cx="0" cy="0"/>
          <a:chOff x="0" y="0"/>
          <a:chExt cx="0" cy="0"/>
        </a:xfrm>
      </p:grpSpPr>
      <p:sp>
        <p:nvSpPr>
          <p:cNvPr id="4" name="Title 3"/>
          <p:cNvSpPr>
            <a:spLocks noGrp="1"/>
          </p:cNvSpPr>
          <p:nvPr>
            <p:ph type="title"/>
          </p:nvPr>
        </p:nvSpPr>
        <p:spPr>
          <a:xfrm>
            <a:off x="0" y="-5017"/>
            <a:ext cx="12192000" cy="1154528"/>
          </a:xfr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chorCtr="0">
            <a:normAutofit/>
          </a:bodyPr>
          <a:lstStyle>
            <a:lvl1pPr algn="ctr">
              <a:defRPr lang="en-US" dirty="0">
                <a:solidFill>
                  <a:schemeClr val="bg1"/>
                </a:solidFill>
                <a:latin typeface="Arial"/>
              </a:defRPr>
            </a:lvl1pPr>
          </a:lstStyle>
          <a:p>
            <a:pPr marL="121917" lvl="0" indent="-121917" algn="ctr" defTabSz="1219170" fontAlgn="auto">
              <a:spcBef>
                <a:spcPts val="1600"/>
              </a:spcBef>
              <a:buClr>
                <a:schemeClr val="tx2"/>
              </a:buClr>
            </a:pPr>
            <a:r>
              <a:rPr lang="en-US" dirty="0"/>
              <a:t>Click to edit Master title style</a:t>
            </a:r>
          </a:p>
        </p:txBody>
      </p:sp>
      <p:sp>
        <p:nvSpPr>
          <p:cNvPr id="6"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tint val="75000"/>
                  </a:schemeClr>
                </a:solidFill>
              </a:defRPr>
            </a:lvl1pPr>
          </a:lstStyle>
          <a:p>
            <a:r>
              <a:rPr lang="en-US">
                <a:solidFill>
                  <a:srgbClr val="666666">
                    <a:tint val="75000"/>
                  </a:srgbClr>
                </a:solidFill>
              </a:rPr>
              <a:t>Workday Confidential</a:t>
            </a:r>
          </a:p>
        </p:txBody>
      </p:sp>
      <p:sp>
        <p:nvSpPr>
          <p:cNvPr id="7" name="Rectangle 6"/>
          <p:cNvSpPr/>
          <p:nvPr userDrawn="1"/>
        </p:nvSpPr>
        <p:spPr>
          <a:xfrm>
            <a:off x="-1208" y="4586695"/>
            <a:ext cx="12193208" cy="2271304"/>
          </a:xfrm>
          <a:prstGeom prst="rect">
            <a:avLst/>
          </a:prstGeom>
          <a:gradFill>
            <a:gsLst>
              <a:gs pos="0">
                <a:schemeClr val="accent1">
                  <a:alpha val="0"/>
                </a:schemeClr>
              </a:gs>
              <a:gs pos="100000">
                <a:schemeClr val="accent1">
                  <a:alpha val="14000"/>
                </a:schemeClr>
              </a:gs>
            </a:gsLst>
            <a:lin ang="1620000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1434" indent="-91434" algn="ctr">
              <a:spcBef>
                <a:spcPts val="1200"/>
              </a:spcBef>
              <a:buClr>
                <a:srgbClr val="F6A01A"/>
              </a:buClr>
            </a:pPr>
            <a:endParaRPr lang="en-US" sz="1400" b="1" dirty="0">
              <a:solidFill>
                <a:srgbClr val="666666"/>
              </a:solidFill>
            </a:endParaRP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s">
    <p:bg>
      <p:bgPr>
        <a:solidFill>
          <a:schemeClr val="tx2"/>
        </a:solidFill>
        <a:effectLst/>
      </p:bgPr>
    </p:bg>
    <p:spTree>
      <p:nvGrpSpPr>
        <p:cNvPr id="1" name=""/>
        <p:cNvGrpSpPr/>
        <p:nvPr/>
      </p:nvGrpSpPr>
      <p:grpSpPr>
        <a:xfrm>
          <a:off x="0" y="0"/>
          <a:ext cx="0" cy="0"/>
          <a:chOff x="0" y="0"/>
          <a:chExt cx="0" cy="0"/>
        </a:xfrm>
      </p:grpSpPr>
      <p:sp>
        <p:nvSpPr>
          <p:cNvPr id="3" name="Rectangle 2"/>
          <p:cNvSpPr/>
          <p:nvPr userDrawn="1"/>
        </p:nvSpPr>
        <p:spPr>
          <a:xfrm>
            <a:off x="1" y="0"/>
            <a:ext cx="6096000" cy="6858000"/>
          </a:xfrm>
          <a:prstGeom prst="rect">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121917" indent="-121917" algn="ctr">
              <a:spcBef>
                <a:spcPts val="1600"/>
              </a:spcBef>
              <a:buClr>
                <a:srgbClr val="005CB9"/>
              </a:buClr>
            </a:pPr>
            <a:endParaRPr lang="en-US" sz="2133" dirty="0">
              <a:solidFill>
                <a:srgbClr val="005CB9"/>
              </a:solidFill>
            </a:endParaRPr>
          </a:p>
        </p:txBody>
      </p:sp>
      <p:sp>
        <p:nvSpPr>
          <p:cNvPr id="2"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solidFill>
              </a:defRPr>
            </a:lvl1pPr>
          </a:lstStyle>
          <a:p>
            <a:r>
              <a:rPr lang="en-US">
                <a:solidFill>
                  <a:srgbClr val="666666"/>
                </a:solidFill>
              </a:rPr>
              <a:t>Workday Confidential</a:t>
            </a:r>
          </a:p>
        </p:txBody>
      </p:sp>
      <p:sp>
        <p:nvSpPr>
          <p:cNvPr id="5" name="Text Placeholder 4"/>
          <p:cNvSpPr>
            <a:spLocks noGrp="1"/>
          </p:cNvSpPr>
          <p:nvPr>
            <p:ph type="body" sz="quarter" idx="10" hasCustomPrompt="1"/>
          </p:nvPr>
        </p:nvSpPr>
        <p:spPr>
          <a:xfrm>
            <a:off x="6335277" y="1811869"/>
            <a:ext cx="5472409" cy="3234265"/>
          </a:xfrm>
        </p:spPr>
        <p:txBody>
          <a:bodyPr anchor="ctr">
            <a:normAutofit/>
          </a:bodyPr>
          <a:lstStyle>
            <a:lvl1pPr marL="76198" indent="-76198">
              <a:buNone/>
              <a:defRPr sz="2667" baseline="0">
                <a:solidFill>
                  <a:schemeClr val="bg1"/>
                </a:solidFill>
              </a:defRPr>
            </a:lvl1pPr>
            <a:lvl2pPr marL="487668" indent="0">
              <a:buNone/>
              <a:defRPr>
                <a:solidFill>
                  <a:schemeClr val="bg1"/>
                </a:solidFill>
              </a:defRPr>
            </a:lvl2pPr>
            <a:lvl3pPr marL="914377" indent="0">
              <a:buNone/>
              <a:defRPr>
                <a:solidFill>
                  <a:schemeClr val="bg1"/>
                </a:solidFill>
              </a:defRPr>
            </a:lvl3pPr>
            <a:lvl4pPr marL="1371566" indent="0">
              <a:buNone/>
              <a:defRPr>
                <a:solidFill>
                  <a:schemeClr val="bg1"/>
                </a:solidFill>
              </a:defRPr>
            </a:lvl4pPr>
            <a:lvl5pPr marL="1828754" indent="0">
              <a:buNone/>
              <a:defRPr>
                <a:solidFill>
                  <a:schemeClr val="bg1"/>
                </a:solidFill>
              </a:defRPr>
            </a:lvl5pPr>
          </a:lstStyle>
          <a:p>
            <a:pPr lvl="0"/>
            <a:r>
              <a:rPr lang="en-US" dirty="0"/>
              <a:t>“Quote text goes here. In matters of style, swim with the current; </a:t>
            </a:r>
            <a:br>
              <a:rPr lang="en-US" dirty="0"/>
            </a:br>
            <a:r>
              <a:rPr lang="en-US" dirty="0"/>
              <a:t>in matters of principle, stand like </a:t>
            </a:r>
            <a:br>
              <a:rPr lang="en-US" dirty="0"/>
            </a:br>
            <a:r>
              <a:rPr lang="en-US" dirty="0"/>
              <a:t>a rock.”  </a:t>
            </a:r>
          </a:p>
          <a:p>
            <a:pPr lvl="0"/>
            <a:r>
              <a:rPr lang="en-US" dirty="0"/>
              <a:t>- Thomas Jefferson</a:t>
            </a:r>
          </a:p>
        </p:txBody>
      </p:sp>
      <p:sp>
        <p:nvSpPr>
          <p:cNvPr id="9" name="Picture Placeholder 8"/>
          <p:cNvSpPr>
            <a:spLocks noGrp="1"/>
          </p:cNvSpPr>
          <p:nvPr>
            <p:ph type="pic" sz="quarter" idx="11"/>
          </p:nvPr>
        </p:nvSpPr>
        <p:spPr>
          <a:xfrm>
            <a:off x="881593" y="1931458"/>
            <a:ext cx="4332816" cy="2995084"/>
          </a:xfrm>
        </p:spPr>
        <p:txBody>
          <a:bodyPr/>
          <a:lstStyle>
            <a:lvl1pPr marL="0" indent="0">
              <a:buNone/>
              <a:defRPr/>
            </a:lvl1pPr>
          </a:lstStyle>
          <a:p>
            <a:endParaRPr lang="en-US" dirty="0"/>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mo Intro">
    <p:bg>
      <p:bgPr>
        <a:solidFill>
          <a:schemeClr val="tx2"/>
        </a:solidFill>
        <a:effectLst/>
      </p:bgPr>
    </p:bg>
    <p:spTree>
      <p:nvGrpSpPr>
        <p:cNvPr id="1" name=""/>
        <p:cNvGrpSpPr/>
        <p:nvPr/>
      </p:nvGrpSpPr>
      <p:grpSpPr>
        <a:xfrm>
          <a:off x="0" y="0"/>
          <a:ext cx="0" cy="0"/>
          <a:chOff x="0" y="0"/>
          <a:chExt cx="0" cy="0"/>
        </a:xfrm>
      </p:grpSpPr>
      <p:sp>
        <p:nvSpPr>
          <p:cNvPr id="2"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bg1"/>
                </a:solidFill>
              </a:defRPr>
            </a:lvl1pPr>
          </a:lstStyle>
          <a:p>
            <a:r>
              <a:rPr lang="en-US">
                <a:solidFill>
                  <a:srgbClr val="FFFFFF"/>
                </a:solidFill>
              </a:rPr>
              <a:t>Workday Confidential</a:t>
            </a:r>
          </a:p>
        </p:txBody>
      </p:sp>
      <p:grpSp>
        <p:nvGrpSpPr>
          <p:cNvPr id="3" name="Group 2"/>
          <p:cNvGrpSpPr/>
          <p:nvPr userDrawn="1"/>
        </p:nvGrpSpPr>
        <p:grpSpPr>
          <a:xfrm>
            <a:off x="3423304" y="1914464"/>
            <a:ext cx="5383657" cy="2274012"/>
            <a:chOff x="2188396" y="2839093"/>
            <a:chExt cx="4037743" cy="1705509"/>
          </a:xfrm>
        </p:grpSpPr>
        <p:sp>
          <p:nvSpPr>
            <p:cNvPr id="4" name="Freeform 3"/>
            <p:cNvSpPr/>
            <p:nvPr/>
          </p:nvSpPr>
          <p:spPr>
            <a:xfrm rot="10800000">
              <a:off x="2188396" y="2839093"/>
              <a:ext cx="4037743" cy="1705509"/>
            </a:xfrm>
            <a:custGeom>
              <a:avLst/>
              <a:gdLst>
                <a:gd name="connsiteX0" fmla="*/ 4001409 w 4037743"/>
                <a:gd name="connsiteY0" fmla="*/ 1705509 h 1705509"/>
                <a:gd name="connsiteX1" fmla="*/ 36334 w 4037743"/>
                <a:gd name="connsiteY1" fmla="*/ 1705509 h 1705509"/>
                <a:gd name="connsiteX2" fmla="*/ 0 w 4037743"/>
                <a:gd name="connsiteY2" fmla="*/ 1669175 h 1705509"/>
                <a:gd name="connsiteX3" fmla="*/ 0 w 4037743"/>
                <a:gd name="connsiteY3" fmla="*/ 303461 h 1705509"/>
                <a:gd name="connsiteX4" fmla="*/ 36334 w 4037743"/>
                <a:gd name="connsiteY4" fmla="*/ 267127 h 1705509"/>
                <a:gd name="connsiteX5" fmla="*/ 1863939 w 4037743"/>
                <a:gd name="connsiteY5" fmla="*/ 267127 h 1705509"/>
                <a:gd name="connsiteX6" fmla="*/ 2018873 w 4037743"/>
                <a:gd name="connsiteY6" fmla="*/ 0 h 1705509"/>
                <a:gd name="connsiteX7" fmla="*/ 2173806 w 4037743"/>
                <a:gd name="connsiteY7" fmla="*/ 267127 h 1705509"/>
                <a:gd name="connsiteX8" fmla="*/ 4001409 w 4037743"/>
                <a:gd name="connsiteY8" fmla="*/ 267127 h 1705509"/>
                <a:gd name="connsiteX9" fmla="*/ 4037743 w 4037743"/>
                <a:gd name="connsiteY9" fmla="*/ 303461 h 1705509"/>
                <a:gd name="connsiteX10" fmla="*/ 4037743 w 4037743"/>
                <a:gd name="connsiteY10" fmla="*/ 1669175 h 1705509"/>
                <a:gd name="connsiteX11" fmla="*/ 4001409 w 4037743"/>
                <a:gd name="connsiteY11" fmla="*/ 1705509 h 1705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37743" h="1705509">
                  <a:moveTo>
                    <a:pt x="4001409" y="1705509"/>
                  </a:moveTo>
                  <a:lnTo>
                    <a:pt x="36334" y="1705509"/>
                  </a:lnTo>
                  <a:cubicBezTo>
                    <a:pt x="16267" y="1705509"/>
                    <a:pt x="0" y="1689242"/>
                    <a:pt x="0" y="1669175"/>
                  </a:cubicBezTo>
                  <a:lnTo>
                    <a:pt x="0" y="303461"/>
                  </a:lnTo>
                  <a:cubicBezTo>
                    <a:pt x="0" y="283394"/>
                    <a:pt x="16267" y="267127"/>
                    <a:pt x="36334" y="267127"/>
                  </a:cubicBezTo>
                  <a:lnTo>
                    <a:pt x="1863939" y="267127"/>
                  </a:lnTo>
                  <a:lnTo>
                    <a:pt x="2018873" y="0"/>
                  </a:lnTo>
                  <a:lnTo>
                    <a:pt x="2173806" y="267127"/>
                  </a:lnTo>
                  <a:lnTo>
                    <a:pt x="4001409" y="267127"/>
                  </a:lnTo>
                  <a:cubicBezTo>
                    <a:pt x="4021476" y="267127"/>
                    <a:pt x="4037743" y="283394"/>
                    <a:pt x="4037743" y="303461"/>
                  </a:cubicBezTo>
                  <a:lnTo>
                    <a:pt x="4037743" y="1669175"/>
                  </a:lnTo>
                  <a:cubicBezTo>
                    <a:pt x="4037743" y="1689242"/>
                    <a:pt x="4021476" y="1705509"/>
                    <a:pt x="4001409" y="1705509"/>
                  </a:cubicBezTo>
                  <a:close/>
                </a:path>
              </a:pathLst>
            </a:custGeom>
            <a:solidFill>
              <a:srgbClr val="40B4E5"/>
            </a:solidFill>
            <a:ln w="79375">
              <a:solidFill>
                <a:srgbClr val="8CD2E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1917" indent="-121917" algn="ctr">
                <a:spcBef>
                  <a:spcPts val="1600"/>
                </a:spcBef>
                <a:buClr>
                  <a:srgbClr val="005CB9"/>
                </a:buClr>
              </a:pPr>
              <a:endParaRPr lang="en-US" sz="2400" dirty="0" err="1">
                <a:solidFill>
                  <a:srgbClr val="FFFFFF"/>
                </a:solidFill>
              </a:endParaRPr>
            </a:p>
          </p:txBody>
        </p:sp>
        <p:sp>
          <p:nvSpPr>
            <p:cNvPr id="5" name="Rectangle 4"/>
            <p:cNvSpPr/>
            <p:nvPr/>
          </p:nvSpPr>
          <p:spPr>
            <a:xfrm>
              <a:off x="3698697" y="3117761"/>
              <a:ext cx="2270590" cy="900244"/>
            </a:xfrm>
            <a:prstGeom prst="rect">
              <a:avLst/>
            </a:prstGeom>
          </p:spPr>
          <p:txBody>
            <a:bodyPr wrap="square" lIns="91436" tIns="45718" rIns="91436" bIns="45718" anchor="ctr">
              <a:spAutoFit/>
            </a:bodyPr>
            <a:lstStyle/>
            <a:p>
              <a:pPr algn="ctr" defTabSz="1219170">
                <a:defRPr/>
              </a:pPr>
              <a:r>
                <a:rPr lang="en-US" sz="7200" kern="0" dirty="0">
                  <a:solidFill>
                    <a:srgbClr val="FFFFFF"/>
                  </a:solidFill>
                </a:rPr>
                <a:t>DEMO</a:t>
              </a:r>
            </a:p>
          </p:txBody>
        </p:sp>
        <p:sp>
          <p:nvSpPr>
            <p:cNvPr id="6" name="Rectangle 17"/>
            <p:cNvSpPr/>
            <p:nvPr/>
          </p:nvSpPr>
          <p:spPr>
            <a:xfrm>
              <a:off x="2229853" y="2884651"/>
              <a:ext cx="1356935" cy="1357149"/>
            </a:xfrm>
            <a:custGeom>
              <a:avLst/>
              <a:gdLst>
                <a:gd name="connsiteX0" fmla="*/ 0 w 1355558"/>
                <a:gd name="connsiteY0" fmla="*/ 0 h 1357149"/>
                <a:gd name="connsiteX1" fmla="*/ 1355558 w 1355558"/>
                <a:gd name="connsiteY1" fmla="*/ 0 h 1357149"/>
                <a:gd name="connsiteX2" fmla="*/ 1355558 w 1355558"/>
                <a:gd name="connsiteY2" fmla="*/ 1357149 h 1357149"/>
                <a:gd name="connsiteX3" fmla="*/ 0 w 1355558"/>
                <a:gd name="connsiteY3" fmla="*/ 1357149 h 1357149"/>
                <a:gd name="connsiteX4" fmla="*/ 0 w 1355558"/>
                <a:gd name="connsiteY4" fmla="*/ 0 h 1357149"/>
                <a:gd name="connsiteX0" fmla="*/ 0 w 1355780"/>
                <a:gd name="connsiteY0" fmla="*/ 0 h 1357149"/>
                <a:gd name="connsiteX1" fmla="*/ 1355558 w 1355780"/>
                <a:gd name="connsiteY1" fmla="*/ 0 h 1357149"/>
                <a:gd name="connsiteX2" fmla="*/ 1355780 w 1355780"/>
                <a:gd name="connsiteY2" fmla="*/ 684049 h 1357149"/>
                <a:gd name="connsiteX3" fmla="*/ 1355558 w 1355780"/>
                <a:gd name="connsiteY3" fmla="*/ 1357149 h 1357149"/>
                <a:gd name="connsiteX4" fmla="*/ 0 w 1355780"/>
                <a:gd name="connsiteY4" fmla="*/ 1357149 h 1357149"/>
                <a:gd name="connsiteX5" fmla="*/ 0 w 1355780"/>
                <a:gd name="connsiteY5" fmla="*/ 0 h 1357149"/>
                <a:gd name="connsiteX0" fmla="*/ 0 w 1356935"/>
                <a:gd name="connsiteY0" fmla="*/ 0 h 1357149"/>
                <a:gd name="connsiteX1" fmla="*/ 1355558 w 1356935"/>
                <a:gd name="connsiteY1" fmla="*/ 0 h 1357149"/>
                <a:gd name="connsiteX2" fmla="*/ 1355780 w 1356935"/>
                <a:gd name="connsiteY2" fmla="*/ 684049 h 1357149"/>
                <a:gd name="connsiteX3" fmla="*/ 1356935 w 1356935"/>
                <a:gd name="connsiteY3" fmla="*/ 763713 h 1357149"/>
                <a:gd name="connsiteX4" fmla="*/ 1355558 w 1356935"/>
                <a:gd name="connsiteY4" fmla="*/ 1357149 h 1357149"/>
                <a:gd name="connsiteX5" fmla="*/ 0 w 1356935"/>
                <a:gd name="connsiteY5" fmla="*/ 1357149 h 1357149"/>
                <a:gd name="connsiteX6" fmla="*/ 0 w 1356935"/>
                <a:gd name="connsiteY6" fmla="*/ 0 h 1357149"/>
                <a:gd name="connsiteX0" fmla="*/ 0 w 1356935"/>
                <a:gd name="connsiteY0" fmla="*/ 0 h 1357149"/>
                <a:gd name="connsiteX1" fmla="*/ 1355558 w 1356935"/>
                <a:gd name="connsiteY1" fmla="*/ 0 h 1357149"/>
                <a:gd name="connsiteX2" fmla="*/ 1356935 w 1356935"/>
                <a:gd name="connsiteY2" fmla="*/ 588222 h 1357149"/>
                <a:gd name="connsiteX3" fmla="*/ 1355780 w 1356935"/>
                <a:gd name="connsiteY3" fmla="*/ 684049 h 1357149"/>
                <a:gd name="connsiteX4" fmla="*/ 1356935 w 1356935"/>
                <a:gd name="connsiteY4" fmla="*/ 763713 h 1357149"/>
                <a:gd name="connsiteX5" fmla="*/ 1355558 w 1356935"/>
                <a:gd name="connsiteY5" fmla="*/ 1357149 h 1357149"/>
                <a:gd name="connsiteX6" fmla="*/ 0 w 1356935"/>
                <a:gd name="connsiteY6" fmla="*/ 1357149 h 1357149"/>
                <a:gd name="connsiteX7" fmla="*/ 0 w 1356935"/>
                <a:gd name="connsiteY7" fmla="*/ 0 h 1357149"/>
                <a:gd name="connsiteX0" fmla="*/ 0 w 1356935"/>
                <a:gd name="connsiteY0" fmla="*/ 0 h 1357149"/>
                <a:gd name="connsiteX1" fmla="*/ 1355558 w 1356935"/>
                <a:gd name="connsiteY1" fmla="*/ 0 h 1357149"/>
                <a:gd name="connsiteX2" fmla="*/ 1356935 w 1356935"/>
                <a:gd name="connsiteY2" fmla="*/ 588222 h 1357149"/>
                <a:gd name="connsiteX3" fmla="*/ 1284968 w 1356935"/>
                <a:gd name="connsiteY3" fmla="*/ 677891 h 1357149"/>
                <a:gd name="connsiteX4" fmla="*/ 1356935 w 1356935"/>
                <a:gd name="connsiteY4" fmla="*/ 763713 h 1357149"/>
                <a:gd name="connsiteX5" fmla="*/ 1355558 w 1356935"/>
                <a:gd name="connsiteY5" fmla="*/ 1357149 h 1357149"/>
                <a:gd name="connsiteX6" fmla="*/ 0 w 1356935"/>
                <a:gd name="connsiteY6" fmla="*/ 1357149 h 1357149"/>
                <a:gd name="connsiteX7" fmla="*/ 0 w 1356935"/>
                <a:gd name="connsiteY7" fmla="*/ 0 h 135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6935" h="1357149">
                  <a:moveTo>
                    <a:pt x="0" y="0"/>
                  </a:moveTo>
                  <a:lnTo>
                    <a:pt x="1355558" y="0"/>
                  </a:lnTo>
                  <a:lnTo>
                    <a:pt x="1356935" y="588222"/>
                  </a:lnTo>
                  <a:lnTo>
                    <a:pt x="1284968" y="677891"/>
                  </a:lnTo>
                  <a:lnTo>
                    <a:pt x="1356935" y="763713"/>
                  </a:lnTo>
                  <a:lnTo>
                    <a:pt x="1355558" y="1357149"/>
                  </a:lnTo>
                  <a:lnTo>
                    <a:pt x="0" y="1357149"/>
                  </a:lnTo>
                  <a:lnTo>
                    <a:pt x="0" y="0"/>
                  </a:lnTo>
                  <a:close/>
                </a:path>
              </a:pathLst>
            </a:cu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1917" indent="-121917" algn="ctr">
                <a:spcBef>
                  <a:spcPts val="1600"/>
                </a:spcBef>
                <a:buClr>
                  <a:srgbClr val="005CB9"/>
                </a:buClr>
              </a:pPr>
              <a:endParaRPr lang="en-US" sz="2400" dirty="0" err="1">
                <a:solidFill>
                  <a:srgbClr val="FFFFFF"/>
                </a:solidFill>
              </a:endParaRPr>
            </a:p>
          </p:txBody>
        </p:sp>
        <p:grpSp>
          <p:nvGrpSpPr>
            <p:cNvPr id="7" name="Group 6"/>
            <p:cNvGrpSpPr/>
            <p:nvPr/>
          </p:nvGrpSpPr>
          <p:grpSpPr>
            <a:xfrm>
              <a:off x="2563720" y="3318838"/>
              <a:ext cx="620762" cy="498088"/>
              <a:chOff x="5540761" y="-1446134"/>
              <a:chExt cx="1333500" cy="1069975"/>
            </a:xfrm>
            <a:solidFill>
              <a:schemeClr val="bg1"/>
            </a:solidFill>
          </p:grpSpPr>
          <p:sp>
            <p:nvSpPr>
              <p:cNvPr id="9" name="Freeform 5"/>
              <p:cNvSpPr>
                <a:spLocks/>
              </p:cNvSpPr>
              <p:nvPr/>
            </p:nvSpPr>
            <p:spPr bwMode="auto">
              <a:xfrm>
                <a:off x="5853499" y="-1200072"/>
                <a:ext cx="708025" cy="823913"/>
              </a:xfrm>
              <a:custGeom>
                <a:avLst/>
                <a:gdLst>
                  <a:gd name="T0" fmla="*/ 506 w 551"/>
                  <a:gd name="T1" fmla="*/ 275 h 641"/>
                  <a:gd name="T2" fmla="*/ 460 w 551"/>
                  <a:gd name="T3" fmla="*/ 320 h 641"/>
                  <a:gd name="T4" fmla="*/ 460 w 551"/>
                  <a:gd name="T5" fmla="*/ 289 h 641"/>
                  <a:gd name="T6" fmla="*/ 414 w 551"/>
                  <a:gd name="T7" fmla="*/ 244 h 641"/>
                  <a:gd name="T8" fmla="*/ 368 w 551"/>
                  <a:gd name="T9" fmla="*/ 289 h 641"/>
                  <a:gd name="T10" fmla="*/ 368 w 551"/>
                  <a:gd name="T11" fmla="*/ 259 h 641"/>
                  <a:gd name="T12" fmla="*/ 322 w 551"/>
                  <a:gd name="T13" fmla="*/ 214 h 641"/>
                  <a:gd name="T14" fmla="*/ 276 w 551"/>
                  <a:gd name="T15" fmla="*/ 259 h 641"/>
                  <a:gd name="T16" fmla="*/ 276 w 551"/>
                  <a:gd name="T17" fmla="*/ 45 h 641"/>
                  <a:gd name="T18" fmla="*/ 230 w 551"/>
                  <a:gd name="T19" fmla="*/ 0 h 641"/>
                  <a:gd name="T20" fmla="*/ 184 w 551"/>
                  <a:gd name="T21" fmla="*/ 45 h 641"/>
                  <a:gd name="T22" fmla="*/ 184 w 551"/>
                  <a:gd name="T23" fmla="*/ 397 h 641"/>
                  <a:gd name="T24" fmla="*/ 130 w 551"/>
                  <a:gd name="T25" fmla="*/ 326 h 641"/>
                  <a:gd name="T26" fmla="*/ 43 w 551"/>
                  <a:gd name="T27" fmla="*/ 253 h 641"/>
                  <a:gd name="T28" fmla="*/ 0 w 551"/>
                  <a:gd name="T29" fmla="*/ 289 h 641"/>
                  <a:gd name="T30" fmla="*/ 43 w 551"/>
                  <a:gd name="T31" fmla="*/ 363 h 641"/>
                  <a:gd name="T32" fmla="*/ 92 w 551"/>
                  <a:gd name="T33" fmla="*/ 488 h 641"/>
                  <a:gd name="T34" fmla="*/ 184 w 551"/>
                  <a:gd name="T35" fmla="*/ 641 h 641"/>
                  <a:gd name="T36" fmla="*/ 490 w 551"/>
                  <a:gd name="T37" fmla="*/ 641 h 641"/>
                  <a:gd name="T38" fmla="*/ 551 w 551"/>
                  <a:gd name="T39" fmla="*/ 488 h 641"/>
                  <a:gd name="T40" fmla="*/ 551 w 551"/>
                  <a:gd name="T41" fmla="*/ 320 h 641"/>
                  <a:gd name="T42" fmla="*/ 506 w 551"/>
                  <a:gd name="T43" fmla="*/ 275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1" h="641">
                    <a:moveTo>
                      <a:pt x="506" y="275"/>
                    </a:moveTo>
                    <a:cubicBezTo>
                      <a:pt x="480" y="275"/>
                      <a:pt x="460" y="294"/>
                      <a:pt x="460" y="320"/>
                    </a:cubicBezTo>
                    <a:cubicBezTo>
                      <a:pt x="460" y="289"/>
                      <a:pt x="460" y="289"/>
                      <a:pt x="460" y="289"/>
                    </a:cubicBezTo>
                    <a:cubicBezTo>
                      <a:pt x="460" y="264"/>
                      <a:pt x="439" y="244"/>
                      <a:pt x="414" y="244"/>
                    </a:cubicBezTo>
                    <a:cubicBezTo>
                      <a:pt x="388" y="244"/>
                      <a:pt x="368" y="264"/>
                      <a:pt x="368" y="289"/>
                    </a:cubicBezTo>
                    <a:cubicBezTo>
                      <a:pt x="368" y="259"/>
                      <a:pt x="368" y="259"/>
                      <a:pt x="368" y="259"/>
                    </a:cubicBezTo>
                    <a:cubicBezTo>
                      <a:pt x="368" y="233"/>
                      <a:pt x="347" y="214"/>
                      <a:pt x="322" y="214"/>
                    </a:cubicBezTo>
                    <a:cubicBezTo>
                      <a:pt x="297" y="214"/>
                      <a:pt x="276" y="233"/>
                      <a:pt x="276" y="259"/>
                    </a:cubicBezTo>
                    <a:cubicBezTo>
                      <a:pt x="276" y="45"/>
                      <a:pt x="276" y="45"/>
                      <a:pt x="276" y="45"/>
                    </a:cubicBezTo>
                    <a:cubicBezTo>
                      <a:pt x="276" y="20"/>
                      <a:pt x="255" y="0"/>
                      <a:pt x="230" y="0"/>
                    </a:cubicBezTo>
                    <a:cubicBezTo>
                      <a:pt x="205" y="0"/>
                      <a:pt x="184" y="20"/>
                      <a:pt x="184" y="45"/>
                    </a:cubicBezTo>
                    <a:cubicBezTo>
                      <a:pt x="184" y="397"/>
                      <a:pt x="184" y="397"/>
                      <a:pt x="184" y="397"/>
                    </a:cubicBezTo>
                    <a:cubicBezTo>
                      <a:pt x="184" y="397"/>
                      <a:pt x="147" y="347"/>
                      <a:pt x="130" y="326"/>
                    </a:cubicBezTo>
                    <a:cubicBezTo>
                      <a:pt x="99" y="288"/>
                      <a:pt x="73" y="253"/>
                      <a:pt x="43" y="253"/>
                    </a:cubicBezTo>
                    <a:cubicBezTo>
                      <a:pt x="15" y="253"/>
                      <a:pt x="0" y="271"/>
                      <a:pt x="0" y="289"/>
                    </a:cubicBezTo>
                    <a:cubicBezTo>
                      <a:pt x="0" y="309"/>
                      <a:pt x="30" y="338"/>
                      <a:pt x="43" y="363"/>
                    </a:cubicBezTo>
                    <a:cubicBezTo>
                      <a:pt x="65" y="398"/>
                      <a:pt x="92" y="488"/>
                      <a:pt x="92" y="488"/>
                    </a:cubicBezTo>
                    <a:cubicBezTo>
                      <a:pt x="184" y="641"/>
                      <a:pt x="184" y="641"/>
                      <a:pt x="184" y="641"/>
                    </a:cubicBezTo>
                    <a:cubicBezTo>
                      <a:pt x="490" y="641"/>
                      <a:pt x="490" y="641"/>
                      <a:pt x="490" y="641"/>
                    </a:cubicBezTo>
                    <a:cubicBezTo>
                      <a:pt x="551" y="488"/>
                      <a:pt x="551" y="488"/>
                      <a:pt x="551" y="488"/>
                    </a:cubicBezTo>
                    <a:cubicBezTo>
                      <a:pt x="551" y="320"/>
                      <a:pt x="551" y="320"/>
                      <a:pt x="551" y="320"/>
                    </a:cubicBezTo>
                    <a:cubicBezTo>
                      <a:pt x="551" y="294"/>
                      <a:pt x="531" y="275"/>
                      <a:pt x="506" y="27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1219170">
                  <a:defRPr/>
                </a:pPr>
                <a:endParaRPr lang="en-US" sz="1867" kern="0">
                  <a:solidFill>
                    <a:srgbClr val="FFFFFF"/>
                  </a:solidFill>
                </a:endParaRPr>
              </a:p>
            </p:txBody>
          </p:sp>
          <p:sp>
            <p:nvSpPr>
              <p:cNvPr id="10" name="Freeform 6"/>
              <p:cNvSpPr>
                <a:spLocks/>
              </p:cNvSpPr>
              <p:nvPr/>
            </p:nvSpPr>
            <p:spPr bwMode="auto">
              <a:xfrm>
                <a:off x="5972561" y="-1315959"/>
                <a:ext cx="354013" cy="322263"/>
              </a:xfrm>
              <a:custGeom>
                <a:avLst/>
                <a:gdLst>
                  <a:gd name="T0" fmla="*/ 61 w 276"/>
                  <a:gd name="T1" fmla="*/ 251 h 251"/>
                  <a:gd name="T2" fmla="*/ 61 w 276"/>
                  <a:gd name="T3" fmla="*/ 194 h 251"/>
                  <a:gd name="T4" fmla="*/ 42 w 276"/>
                  <a:gd name="T5" fmla="*/ 136 h 251"/>
                  <a:gd name="T6" fmla="*/ 138 w 276"/>
                  <a:gd name="T7" fmla="*/ 41 h 251"/>
                  <a:gd name="T8" fmla="*/ 234 w 276"/>
                  <a:gd name="T9" fmla="*/ 136 h 251"/>
                  <a:gd name="T10" fmla="*/ 214 w 276"/>
                  <a:gd name="T11" fmla="*/ 194 h 251"/>
                  <a:gd name="T12" fmla="*/ 214 w 276"/>
                  <a:gd name="T13" fmla="*/ 251 h 251"/>
                  <a:gd name="T14" fmla="*/ 276 w 276"/>
                  <a:gd name="T15" fmla="*/ 136 h 251"/>
                  <a:gd name="T16" fmla="*/ 138 w 276"/>
                  <a:gd name="T17" fmla="*/ 0 h 251"/>
                  <a:gd name="T18" fmla="*/ 0 w 276"/>
                  <a:gd name="T19" fmla="*/ 136 h 251"/>
                  <a:gd name="T20" fmla="*/ 61 w 276"/>
                  <a:gd name="T21" fmla="*/ 251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6" h="251">
                    <a:moveTo>
                      <a:pt x="61" y="251"/>
                    </a:moveTo>
                    <a:cubicBezTo>
                      <a:pt x="61" y="194"/>
                      <a:pt x="61" y="194"/>
                      <a:pt x="61" y="194"/>
                    </a:cubicBezTo>
                    <a:cubicBezTo>
                      <a:pt x="49" y="178"/>
                      <a:pt x="42" y="158"/>
                      <a:pt x="42" y="136"/>
                    </a:cubicBezTo>
                    <a:cubicBezTo>
                      <a:pt x="42" y="84"/>
                      <a:pt x="85" y="41"/>
                      <a:pt x="138" y="41"/>
                    </a:cubicBezTo>
                    <a:cubicBezTo>
                      <a:pt x="191" y="41"/>
                      <a:pt x="234" y="84"/>
                      <a:pt x="234" y="136"/>
                    </a:cubicBezTo>
                    <a:cubicBezTo>
                      <a:pt x="234" y="158"/>
                      <a:pt x="227" y="178"/>
                      <a:pt x="214" y="194"/>
                    </a:cubicBezTo>
                    <a:cubicBezTo>
                      <a:pt x="214" y="251"/>
                      <a:pt x="214" y="251"/>
                      <a:pt x="214" y="251"/>
                    </a:cubicBezTo>
                    <a:cubicBezTo>
                      <a:pt x="251" y="227"/>
                      <a:pt x="276" y="184"/>
                      <a:pt x="276" y="136"/>
                    </a:cubicBezTo>
                    <a:cubicBezTo>
                      <a:pt x="276" y="61"/>
                      <a:pt x="214" y="0"/>
                      <a:pt x="138" y="0"/>
                    </a:cubicBezTo>
                    <a:cubicBezTo>
                      <a:pt x="61" y="0"/>
                      <a:pt x="0" y="61"/>
                      <a:pt x="0" y="136"/>
                    </a:cubicBezTo>
                    <a:cubicBezTo>
                      <a:pt x="0" y="184"/>
                      <a:pt x="25" y="227"/>
                      <a:pt x="61" y="2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1219170">
                  <a:defRPr/>
                </a:pPr>
                <a:endParaRPr lang="en-US" sz="1867" kern="0">
                  <a:solidFill>
                    <a:srgbClr val="FFFFFF"/>
                  </a:solidFill>
                </a:endParaRPr>
              </a:p>
            </p:txBody>
          </p:sp>
          <p:sp>
            <p:nvSpPr>
              <p:cNvPr id="11" name="Freeform 7"/>
              <p:cNvSpPr>
                <a:spLocks/>
              </p:cNvSpPr>
              <p:nvPr/>
            </p:nvSpPr>
            <p:spPr bwMode="auto">
              <a:xfrm>
                <a:off x="5540761" y="-1446134"/>
                <a:ext cx="1333500" cy="911225"/>
              </a:xfrm>
              <a:custGeom>
                <a:avLst/>
                <a:gdLst>
                  <a:gd name="T0" fmla="*/ 311 w 1039"/>
                  <a:gd name="T1" fmla="*/ 709 h 709"/>
                  <a:gd name="T2" fmla="*/ 126 w 1039"/>
                  <a:gd name="T3" fmla="*/ 709 h 709"/>
                  <a:gd name="T4" fmla="*/ 0 w 1039"/>
                  <a:gd name="T5" fmla="*/ 584 h 709"/>
                  <a:gd name="T6" fmla="*/ 0 w 1039"/>
                  <a:gd name="T7" fmla="*/ 125 h 709"/>
                  <a:gd name="T8" fmla="*/ 126 w 1039"/>
                  <a:gd name="T9" fmla="*/ 0 h 709"/>
                  <a:gd name="T10" fmla="*/ 913 w 1039"/>
                  <a:gd name="T11" fmla="*/ 0 h 709"/>
                  <a:gd name="T12" fmla="*/ 1039 w 1039"/>
                  <a:gd name="T13" fmla="*/ 125 h 709"/>
                  <a:gd name="T14" fmla="*/ 1039 w 1039"/>
                  <a:gd name="T15" fmla="*/ 584 h 709"/>
                  <a:gd name="T16" fmla="*/ 913 w 1039"/>
                  <a:gd name="T17" fmla="*/ 709 h 709"/>
                  <a:gd name="T18" fmla="*/ 824 w 1039"/>
                  <a:gd name="T19" fmla="*/ 709 h 709"/>
                  <a:gd name="T20" fmla="*/ 843 w 1039"/>
                  <a:gd name="T21" fmla="*/ 650 h 709"/>
                  <a:gd name="T22" fmla="*/ 913 w 1039"/>
                  <a:gd name="T23" fmla="*/ 650 h 709"/>
                  <a:gd name="T24" fmla="*/ 980 w 1039"/>
                  <a:gd name="T25" fmla="*/ 584 h 709"/>
                  <a:gd name="T26" fmla="*/ 980 w 1039"/>
                  <a:gd name="T27" fmla="*/ 125 h 709"/>
                  <a:gd name="T28" fmla="*/ 913 w 1039"/>
                  <a:gd name="T29" fmla="*/ 59 h 709"/>
                  <a:gd name="T30" fmla="*/ 126 w 1039"/>
                  <a:gd name="T31" fmla="*/ 59 h 709"/>
                  <a:gd name="T32" fmla="*/ 60 w 1039"/>
                  <a:gd name="T33" fmla="*/ 125 h 709"/>
                  <a:gd name="T34" fmla="*/ 60 w 1039"/>
                  <a:gd name="T35" fmla="*/ 584 h 709"/>
                  <a:gd name="T36" fmla="*/ 126 w 1039"/>
                  <a:gd name="T37" fmla="*/ 650 h 709"/>
                  <a:gd name="T38" fmla="*/ 278 w 1039"/>
                  <a:gd name="T39" fmla="*/ 650 h 709"/>
                  <a:gd name="T40" fmla="*/ 311 w 1039"/>
                  <a:gd name="T41" fmla="*/ 709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39" h="709">
                    <a:moveTo>
                      <a:pt x="311" y="709"/>
                    </a:moveTo>
                    <a:cubicBezTo>
                      <a:pt x="126" y="709"/>
                      <a:pt x="126" y="709"/>
                      <a:pt x="126" y="709"/>
                    </a:cubicBezTo>
                    <a:cubicBezTo>
                      <a:pt x="57" y="709"/>
                      <a:pt x="0" y="653"/>
                      <a:pt x="0" y="584"/>
                    </a:cubicBezTo>
                    <a:cubicBezTo>
                      <a:pt x="0" y="125"/>
                      <a:pt x="0" y="125"/>
                      <a:pt x="0" y="125"/>
                    </a:cubicBezTo>
                    <a:cubicBezTo>
                      <a:pt x="0" y="56"/>
                      <a:pt x="57" y="0"/>
                      <a:pt x="126" y="0"/>
                    </a:cubicBezTo>
                    <a:cubicBezTo>
                      <a:pt x="913" y="0"/>
                      <a:pt x="913" y="0"/>
                      <a:pt x="913" y="0"/>
                    </a:cubicBezTo>
                    <a:cubicBezTo>
                      <a:pt x="983" y="0"/>
                      <a:pt x="1039" y="56"/>
                      <a:pt x="1039" y="125"/>
                    </a:cubicBezTo>
                    <a:cubicBezTo>
                      <a:pt x="1039" y="584"/>
                      <a:pt x="1039" y="584"/>
                      <a:pt x="1039" y="584"/>
                    </a:cubicBezTo>
                    <a:cubicBezTo>
                      <a:pt x="1039" y="653"/>
                      <a:pt x="983" y="709"/>
                      <a:pt x="913" y="709"/>
                    </a:cubicBezTo>
                    <a:cubicBezTo>
                      <a:pt x="824" y="709"/>
                      <a:pt x="824" y="709"/>
                      <a:pt x="824" y="709"/>
                    </a:cubicBezTo>
                    <a:cubicBezTo>
                      <a:pt x="843" y="650"/>
                      <a:pt x="843" y="650"/>
                      <a:pt x="843" y="650"/>
                    </a:cubicBezTo>
                    <a:cubicBezTo>
                      <a:pt x="913" y="650"/>
                      <a:pt x="913" y="650"/>
                      <a:pt x="913" y="650"/>
                    </a:cubicBezTo>
                    <a:cubicBezTo>
                      <a:pt x="950" y="650"/>
                      <a:pt x="980" y="620"/>
                      <a:pt x="980" y="584"/>
                    </a:cubicBezTo>
                    <a:cubicBezTo>
                      <a:pt x="980" y="125"/>
                      <a:pt x="980" y="125"/>
                      <a:pt x="980" y="125"/>
                    </a:cubicBezTo>
                    <a:cubicBezTo>
                      <a:pt x="980" y="89"/>
                      <a:pt x="950" y="59"/>
                      <a:pt x="913" y="59"/>
                    </a:cubicBezTo>
                    <a:cubicBezTo>
                      <a:pt x="126" y="59"/>
                      <a:pt x="126" y="59"/>
                      <a:pt x="126" y="59"/>
                    </a:cubicBezTo>
                    <a:cubicBezTo>
                      <a:pt x="90" y="59"/>
                      <a:pt x="60" y="89"/>
                      <a:pt x="60" y="125"/>
                    </a:cubicBezTo>
                    <a:cubicBezTo>
                      <a:pt x="60" y="584"/>
                      <a:pt x="60" y="584"/>
                      <a:pt x="60" y="584"/>
                    </a:cubicBezTo>
                    <a:cubicBezTo>
                      <a:pt x="60" y="620"/>
                      <a:pt x="90" y="650"/>
                      <a:pt x="126" y="650"/>
                    </a:cubicBezTo>
                    <a:cubicBezTo>
                      <a:pt x="278" y="650"/>
                      <a:pt x="278" y="650"/>
                      <a:pt x="278" y="650"/>
                    </a:cubicBezTo>
                    <a:lnTo>
                      <a:pt x="311" y="70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1219170">
                  <a:defRPr/>
                </a:pPr>
                <a:endParaRPr lang="en-US" sz="1867" kern="0">
                  <a:solidFill>
                    <a:srgbClr val="FFFFFF"/>
                  </a:solidFill>
                </a:endParaRPr>
              </a:p>
            </p:txBody>
          </p:sp>
        </p:grpSp>
        <p:sp>
          <p:nvSpPr>
            <p:cNvPr id="8" name="Freeform 11"/>
            <p:cNvSpPr>
              <a:spLocks/>
            </p:cNvSpPr>
            <p:nvPr/>
          </p:nvSpPr>
          <p:spPr bwMode="auto">
            <a:xfrm rot="5400000">
              <a:off x="2836000" y="3523697"/>
              <a:ext cx="1421316" cy="77506"/>
            </a:xfrm>
            <a:custGeom>
              <a:avLst/>
              <a:gdLst>
                <a:gd name="T0" fmla="*/ 0 w 6135"/>
                <a:gd name="T1" fmla="*/ 0 h 368"/>
                <a:gd name="T2" fmla="*/ 2726 w 6135"/>
                <a:gd name="T3" fmla="*/ 0 h 368"/>
                <a:gd name="T4" fmla="*/ 3090 w 6135"/>
                <a:gd name="T5" fmla="*/ 368 h 368"/>
                <a:gd name="T6" fmla="*/ 3440 w 6135"/>
                <a:gd name="T7" fmla="*/ 0 h 368"/>
                <a:gd name="T8" fmla="*/ 6135 w 6135"/>
                <a:gd name="T9" fmla="*/ 0 h 368"/>
              </a:gdLst>
              <a:ahLst/>
              <a:cxnLst>
                <a:cxn ang="0">
                  <a:pos x="T0" y="T1"/>
                </a:cxn>
                <a:cxn ang="0">
                  <a:pos x="T2" y="T3"/>
                </a:cxn>
                <a:cxn ang="0">
                  <a:pos x="T4" y="T5"/>
                </a:cxn>
                <a:cxn ang="0">
                  <a:pos x="T6" y="T7"/>
                </a:cxn>
                <a:cxn ang="0">
                  <a:pos x="T8" y="T9"/>
                </a:cxn>
              </a:cxnLst>
              <a:rect l="0" t="0" r="r" b="b"/>
              <a:pathLst>
                <a:path w="6135" h="368">
                  <a:moveTo>
                    <a:pt x="0" y="0"/>
                  </a:moveTo>
                  <a:lnTo>
                    <a:pt x="2726" y="0"/>
                  </a:lnTo>
                  <a:lnTo>
                    <a:pt x="3090" y="368"/>
                  </a:lnTo>
                  <a:lnTo>
                    <a:pt x="3440" y="0"/>
                  </a:lnTo>
                  <a:lnTo>
                    <a:pt x="6135" y="0"/>
                  </a:lnTo>
                </a:path>
              </a:pathLst>
            </a:custGeom>
            <a:ln w="38100" cap="rnd">
              <a:solidFill>
                <a:srgbClr val="8CD2EF"/>
              </a:solidFill>
            </a:ln>
            <a:extLst/>
          </p:spPr>
          <p:style>
            <a:lnRef idx="1">
              <a:schemeClr val="accent1"/>
            </a:lnRef>
            <a:fillRef idx="0">
              <a:schemeClr val="accent1"/>
            </a:fillRef>
            <a:effectRef idx="0">
              <a:schemeClr val="accent1"/>
            </a:effectRef>
            <a:fontRef idx="minor">
              <a:schemeClr val="tx1"/>
            </a:fontRef>
          </p:style>
          <p:txBody>
            <a:bodyPr vert="horz" wrap="square" lIns="68580" tIns="34290" rIns="68580" bIns="34290" numCol="1" anchor="t" anchorCtr="0" compatLnSpc="1">
              <a:prstTxWarp prst="textNoShape">
                <a:avLst/>
              </a:prstTxWarp>
            </a:bodyPr>
            <a:lstStyle/>
            <a:p>
              <a:endParaRPr lang="en-US" dirty="0">
                <a:solidFill>
                  <a:srgbClr val="666666"/>
                </a:solidFill>
              </a:endParaRPr>
            </a:p>
          </p:txBody>
        </p:sp>
      </p:grpSp>
      <p:sp>
        <p:nvSpPr>
          <p:cNvPr id="13" name="Text Placeholder 12"/>
          <p:cNvSpPr>
            <a:spLocks noGrp="1"/>
          </p:cNvSpPr>
          <p:nvPr>
            <p:ph type="body" sz="quarter" idx="10" hasCustomPrompt="1"/>
          </p:nvPr>
        </p:nvSpPr>
        <p:spPr>
          <a:xfrm>
            <a:off x="1026114" y="4405401"/>
            <a:ext cx="10178037" cy="943828"/>
          </a:xfrm>
        </p:spPr>
        <p:txBody>
          <a:bodyPr anchor="ctr">
            <a:normAutofit/>
          </a:bodyPr>
          <a:lstStyle>
            <a:lvl1pPr marL="0" indent="0" algn="ctr">
              <a:buNone/>
              <a:defRPr sz="3733">
                <a:solidFill>
                  <a:schemeClr val="bg1"/>
                </a:solidFill>
              </a:defRPr>
            </a:lvl1pPr>
            <a:lvl2pPr marL="487668" indent="0">
              <a:buNone/>
              <a:defRPr/>
            </a:lvl2pPr>
          </a:lstStyle>
          <a:p>
            <a:pPr lvl="0"/>
            <a:r>
              <a:rPr lang="en-US" dirty="0"/>
              <a:t>Demo Title Here</a:t>
            </a: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ppt_x"/>
                                          </p:val>
                                        </p:tav>
                                        <p:tav tm="100000">
                                          <p:val>
                                            <p:strVal val="#ppt_x"/>
                                          </p:val>
                                        </p:tav>
                                      </p:tavLst>
                                    </p:anim>
                                    <p:anim calcmode="lin" valueType="num">
                                      <p:cBhvr additive="base">
                                        <p:cTn id="8" dur="750" fill="hold"/>
                                        <p:tgtEl>
                                          <p:spTgt spid="3"/>
                                        </p:tgtEl>
                                        <p:attrNameLst>
                                          <p:attrName>ppt_y</p:attrName>
                                        </p:attrNameLst>
                                      </p:cBhvr>
                                      <p:tavLst>
                                        <p:tav tm="0">
                                          <p:val>
                                            <p:strVal val="0-#ppt_h/2"/>
                                          </p:val>
                                        </p:tav>
                                        <p:tav tm="100000">
                                          <p:val>
                                            <p:strVal val="#ppt_y"/>
                                          </p:val>
                                        </p:tav>
                                      </p:tavLst>
                                    </p:anim>
                                  </p:childTnLst>
                                </p:cTn>
                              </p:par>
                            </p:childTnLst>
                          </p:cTn>
                        </p:par>
                        <p:par>
                          <p:cTn id="9" fill="hold">
                            <p:stCondLst>
                              <p:cond delay="750"/>
                            </p:stCondLst>
                            <p:childTnLst>
                              <p:par>
                                <p:cTn id="10" presetID="10" presetClass="entr" presetSubtype="0" fill="hold" grpId="0" nodeType="after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Section Title">
    <p:bg>
      <p:bgPr>
        <a:solidFill>
          <a:schemeClr val="tx2"/>
        </a:solidFill>
        <a:effectLst/>
      </p:bgPr>
    </p:bg>
    <p:spTree>
      <p:nvGrpSpPr>
        <p:cNvPr id="1" name=""/>
        <p:cNvGrpSpPr/>
        <p:nvPr/>
      </p:nvGrpSpPr>
      <p:grpSpPr>
        <a:xfrm>
          <a:off x="0" y="0"/>
          <a:ext cx="0" cy="0"/>
          <a:chOff x="0" y="0"/>
          <a:chExt cx="0" cy="0"/>
        </a:xfrm>
      </p:grpSpPr>
      <p:sp>
        <p:nvSpPr>
          <p:cNvPr id="38" name="Rectangle 37"/>
          <p:cNvSpPr/>
          <p:nvPr userDrawn="1"/>
        </p:nvSpPr>
        <p:spPr>
          <a:xfrm>
            <a:off x="0" y="4080030"/>
            <a:ext cx="12192000" cy="2171700"/>
          </a:xfrm>
          <a:prstGeom prst="rect">
            <a:avLst/>
          </a:prstGeom>
          <a:solidFill>
            <a:schemeClr val="bg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1917" indent="-121917" algn="ctr">
              <a:spcBef>
                <a:spcPts val="1600"/>
              </a:spcBef>
              <a:buClr>
                <a:srgbClr val="005CB9"/>
              </a:buClr>
            </a:pPr>
            <a:endParaRPr lang="en-US" sz="2400" dirty="0" err="1">
              <a:solidFill>
                <a:srgbClr val="FFFFFF"/>
              </a:solidFill>
            </a:endParaRPr>
          </a:p>
        </p:txBody>
      </p:sp>
      <p:sp>
        <p:nvSpPr>
          <p:cNvPr id="21" name="cloud" hidden="1"/>
          <p:cNvSpPr>
            <a:spLocks noChangeAspect="1"/>
          </p:cNvSpPr>
          <p:nvPr userDrawn="1">
            <p:custDataLst>
              <p:tags r:id="rId1"/>
            </p:custDataLst>
          </p:nvPr>
        </p:nvSpPr>
        <p:spPr bwMode="auto">
          <a:xfrm>
            <a:off x="1551665" y="397089"/>
            <a:ext cx="1827879" cy="950067"/>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22" name="cloud" hidden="1"/>
          <p:cNvSpPr>
            <a:spLocks noChangeAspect="1"/>
          </p:cNvSpPr>
          <p:nvPr userDrawn="1">
            <p:custDataLst>
              <p:tags r:id="rId2"/>
            </p:custDataLst>
          </p:nvPr>
        </p:nvSpPr>
        <p:spPr bwMode="auto">
          <a:xfrm>
            <a:off x="6317000" y="1145720"/>
            <a:ext cx="1083925" cy="563387"/>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23" name="cloud" hidden="1"/>
          <p:cNvSpPr>
            <a:spLocks noChangeAspect="1"/>
          </p:cNvSpPr>
          <p:nvPr userDrawn="1">
            <p:custDataLst>
              <p:tags r:id="rId3"/>
            </p:custDataLst>
          </p:nvPr>
        </p:nvSpPr>
        <p:spPr bwMode="auto">
          <a:xfrm>
            <a:off x="9846516" y="2257140"/>
            <a:ext cx="541963" cy="281693"/>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24" name="cloud" hidden="1"/>
          <p:cNvSpPr>
            <a:spLocks noChangeAspect="1"/>
          </p:cNvSpPr>
          <p:nvPr userDrawn="1">
            <p:custDataLst>
              <p:tags r:id="rId4"/>
            </p:custDataLst>
          </p:nvPr>
        </p:nvSpPr>
        <p:spPr bwMode="auto">
          <a:xfrm>
            <a:off x="2713639" y="3078439"/>
            <a:ext cx="270983" cy="140847"/>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25" name="cloud" hidden="1"/>
          <p:cNvSpPr>
            <a:spLocks noChangeAspect="1"/>
          </p:cNvSpPr>
          <p:nvPr userDrawn="1">
            <p:custDataLst>
              <p:tags r:id="rId5"/>
            </p:custDataLst>
          </p:nvPr>
        </p:nvSpPr>
        <p:spPr bwMode="auto">
          <a:xfrm>
            <a:off x="3844699" y="2186717"/>
            <a:ext cx="270983" cy="140847"/>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26" name="cloud" hidden="1"/>
          <p:cNvSpPr>
            <a:spLocks noChangeAspect="1"/>
          </p:cNvSpPr>
          <p:nvPr userDrawn="1">
            <p:custDataLst>
              <p:tags r:id="rId6"/>
            </p:custDataLst>
          </p:nvPr>
        </p:nvSpPr>
        <p:spPr bwMode="auto">
          <a:xfrm>
            <a:off x="10388479" y="5606441"/>
            <a:ext cx="1820596" cy="946283"/>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27" name="cloud" hidden="1"/>
          <p:cNvSpPr>
            <a:spLocks noChangeAspect="1"/>
          </p:cNvSpPr>
          <p:nvPr userDrawn="1">
            <p:custDataLst>
              <p:tags r:id="rId7"/>
            </p:custDataLst>
          </p:nvPr>
        </p:nvSpPr>
        <p:spPr bwMode="auto">
          <a:xfrm>
            <a:off x="7072180" y="5988355"/>
            <a:ext cx="910297" cy="473141"/>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28" name="cloud" hidden="1"/>
          <p:cNvSpPr>
            <a:spLocks noChangeAspect="1"/>
          </p:cNvSpPr>
          <p:nvPr userDrawn="1">
            <p:custDataLst>
              <p:tags r:id="rId8"/>
            </p:custDataLst>
          </p:nvPr>
        </p:nvSpPr>
        <p:spPr bwMode="auto">
          <a:xfrm>
            <a:off x="10050901" y="4326636"/>
            <a:ext cx="675155" cy="350923"/>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29" name="cloud" hidden="1"/>
          <p:cNvSpPr>
            <a:spLocks noChangeAspect="1"/>
          </p:cNvSpPr>
          <p:nvPr userDrawn="1">
            <p:custDataLst>
              <p:tags r:id="rId9"/>
            </p:custDataLst>
          </p:nvPr>
        </p:nvSpPr>
        <p:spPr bwMode="auto">
          <a:xfrm>
            <a:off x="8338937" y="1495426"/>
            <a:ext cx="411111" cy="213681"/>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30" name="cloud" hidden="1"/>
          <p:cNvSpPr>
            <a:spLocks noChangeAspect="1"/>
          </p:cNvSpPr>
          <p:nvPr userDrawn="1">
            <p:custDataLst>
              <p:tags r:id="rId10"/>
            </p:custDataLst>
          </p:nvPr>
        </p:nvSpPr>
        <p:spPr bwMode="auto">
          <a:xfrm>
            <a:off x="841441" y="1897217"/>
            <a:ext cx="692471" cy="359923"/>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31" name="cloud" hidden="1"/>
          <p:cNvSpPr>
            <a:spLocks noChangeAspect="1"/>
          </p:cNvSpPr>
          <p:nvPr userDrawn="1">
            <p:custDataLst>
              <p:tags r:id="rId11"/>
            </p:custDataLst>
          </p:nvPr>
        </p:nvSpPr>
        <p:spPr bwMode="auto">
          <a:xfrm>
            <a:off x="4022677" y="6243759"/>
            <a:ext cx="675155" cy="350923"/>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32" name="cloud" hidden="1"/>
          <p:cNvSpPr>
            <a:spLocks noChangeAspect="1"/>
          </p:cNvSpPr>
          <p:nvPr userDrawn="1">
            <p:custDataLst>
              <p:tags r:id="rId12"/>
            </p:custDataLst>
          </p:nvPr>
        </p:nvSpPr>
        <p:spPr bwMode="auto">
          <a:xfrm>
            <a:off x="841441" y="5091416"/>
            <a:ext cx="1820596" cy="946283"/>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37" name="cloud" hidden="1"/>
          <p:cNvSpPr>
            <a:spLocks noChangeAspect="1"/>
          </p:cNvSpPr>
          <p:nvPr userDrawn="1">
            <p:custDataLst>
              <p:tags r:id="rId13"/>
            </p:custDataLst>
          </p:nvPr>
        </p:nvSpPr>
        <p:spPr bwMode="auto">
          <a:xfrm>
            <a:off x="1923640" y="4108912"/>
            <a:ext cx="541963" cy="281693"/>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33" name="cloud" hidden="1"/>
          <p:cNvSpPr>
            <a:spLocks noChangeAspect="1"/>
          </p:cNvSpPr>
          <p:nvPr userDrawn="1">
            <p:custDataLst>
              <p:tags r:id="rId14"/>
            </p:custDataLst>
          </p:nvPr>
        </p:nvSpPr>
        <p:spPr bwMode="auto">
          <a:xfrm>
            <a:off x="841441" y="3488696"/>
            <a:ext cx="270983" cy="140847"/>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34" name="cloud" hidden="1"/>
          <p:cNvSpPr>
            <a:spLocks noChangeAspect="1"/>
          </p:cNvSpPr>
          <p:nvPr userDrawn="1">
            <p:custDataLst>
              <p:tags r:id="rId15"/>
            </p:custDataLst>
          </p:nvPr>
        </p:nvSpPr>
        <p:spPr bwMode="auto">
          <a:xfrm>
            <a:off x="10998186" y="3012748"/>
            <a:ext cx="875337" cy="454969"/>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35" name="cloud" hidden="1"/>
          <p:cNvSpPr>
            <a:spLocks noChangeAspect="1"/>
          </p:cNvSpPr>
          <p:nvPr userDrawn="1">
            <p:custDataLst>
              <p:tags r:id="rId16"/>
            </p:custDataLst>
          </p:nvPr>
        </p:nvSpPr>
        <p:spPr bwMode="auto">
          <a:xfrm>
            <a:off x="8946629" y="199437"/>
            <a:ext cx="1820596" cy="946283"/>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36" name="cloud" hidden="1"/>
          <p:cNvSpPr>
            <a:spLocks noChangeAspect="1"/>
          </p:cNvSpPr>
          <p:nvPr userDrawn="1">
            <p:custDataLst>
              <p:tags r:id="rId17"/>
            </p:custDataLst>
          </p:nvPr>
        </p:nvSpPr>
        <p:spPr bwMode="auto">
          <a:xfrm>
            <a:off x="4697834" y="785797"/>
            <a:ext cx="692471" cy="359923"/>
          </a:xfrm>
          <a:custGeom>
            <a:avLst/>
            <a:gdLst>
              <a:gd name="T0" fmla="*/ 9021 w 10849"/>
              <a:gd name="T1" fmla="*/ 2466 h 5639"/>
              <a:gd name="T2" fmla="*/ 8489 w 10849"/>
              <a:gd name="T3" fmla="*/ 2474 h 5639"/>
              <a:gd name="T4" fmla="*/ 6933 w 10849"/>
              <a:gd name="T5" fmla="*/ 625 h 5639"/>
              <a:gd name="T6" fmla="*/ 5711 w 10849"/>
              <a:gd name="T7" fmla="*/ 925 h 5639"/>
              <a:gd name="T8" fmla="*/ 4327 w 10849"/>
              <a:gd name="T9" fmla="*/ 140 h 5639"/>
              <a:gd name="T10" fmla="*/ 2017 w 10849"/>
              <a:gd name="T11" fmla="*/ 1944 h 5639"/>
              <a:gd name="T12" fmla="*/ 2017 w 10849"/>
              <a:gd name="T13" fmla="*/ 2452 h 5639"/>
              <a:gd name="T14" fmla="*/ 67 w 10849"/>
              <a:gd name="T15" fmla="*/ 4163 h 5639"/>
              <a:gd name="T16" fmla="*/ 498 w 10849"/>
              <a:gd name="T17" fmla="*/ 5639 h 5639"/>
              <a:gd name="T18" fmla="*/ 10288 w 10849"/>
              <a:gd name="T19" fmla="*/ 5639 h 5639"/>
              <a:gd name="T20" fmla="*/ 10718 w 10849"/>
              <a:gd name="T21" fmla="*/ 4638 h 5639"/>
              <a:gd name="T22" fmla="*/ 9021 w 10849"/>
              <a:gd name="T23" fmla="*/ 2466 h 5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849" h="5639">
                <a:moveTo>
                  <a:pt x="9021" y="2466"/>
                </a:moveTo>
                <a:cubicBezTo>
                  <a:pt x="8840" y="2444"/>
                  <a:pt x="8661" y="2448"/>
                  <a:pt x="8489" y="2474"/>
                </a:cubicBezTo>
                <a:cubicBezTo>
                  <a:pt x="8535" y="1553"/>
                  <a:pt x="7863" y="739"/>
                  <a:pt x="6933" y="625"/>
                </a:cubicBezTo>
                <a:cubicBezTo>
                  <a:pt x="6485" y="570"/>
                  <a:pt x="6055" y="688"/>
                  <a:pt x="5711" y="925"/>
                </a:cubicBezTo>
                <a:cubicBezTo>
                  <a:pt x="5384" y="505"/>
                  <a:pt x="4897" y="210"/>
                  <a:pt x="4327" y="140"/>
                </a:cubicBezTo>
                <a:cubicBezTo>
                  <a:pt x="3191" y="0"/>
                  <a:pt x="2157" y="808"/>
                  <a:pt x="2017" y="1944"/>
                </a:cubicBezTo>
                <a:cubicBezTo>
                  <a:pt x="1996" y="2117"/>
                  <a:pt x="1997" y="2287"/>
                  <a:pt x="2017" y="2452"/>
                </a:cubicBezTo>
                <a:cubicBezTo>
                  <a:pt x="1040" y="2443"/>
                  <a:pt x="190" y="3169"/>
                  <a:pt x="67" y="4163"/>
                </a:cubicBezTo>
                <a:cubicBezTo>
                  <a:pt x="0" y="4715"/>
                  <a:pt x="170" y="5241"/>
                  <a:pt x="498" y="5639"/>
                </a:cubicBezTo>
                <a:cubicBezTo>
                  <a:pt x="10288" y="5639"/>
                  <a:pt x="10288" y="5639"/>
                  <a:pt x="10288" y="5639"/>
                </a:cubicBezTo>
                <a:cubicBezTo>
                  <a:pt x="10516" y="5362"/>
                  <a:pt x="10671" y="5020"/>
                  <a:pt x="10718" y="4638"/>
                </a:cubicBezTo>
                <a:cubicBezTo>
                  <a:pt x="10849" y="3570"/>
                  <a:pt x="10089" y="2597"/>
                  <a:pt x="9021" y="246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sp>
        <p:nvSpPr>
          <p:cNvPr id="2" name="Title 1"/>
          <p:cNvSpPr>
            <a:spLocks noGrp="1"/>
          </p:cNvSpPr>
          <p:nvPr>
            <p:ph type="ctrTitle"/>
          </p:nvPr>
        </p:nvSpPr>
        <p:spPr>
          <a:xfrm>
            <a:off x="914400" y="4099157"/>
            <a:ext cx="10363200" cy="1470025"/>
          </a:xfrm>
        </p:spPr>
        <p:txBody>
          <a:bodyPr vert="horz" lIns="91440" tIns="45720" rIns="91440" bIns="45720" rtlCol="0" anchor="ctr">
            <a:normAutofit/>
          </a:bodyPr>
          <a:lstStyle>
            <a:lvl1pPr algn="ctr">
              <a:defRPr lang="en-US" dirty="0">
                <a:solidFill>
                  <a:schemeClr val="accent1"/>
                </a:solidFill>
              </a:defRPr>
            </a:lvl1pPr>
          </a:lstStyle>
          <a:p>
            <a:pPr marL="0" lvl="0" indent="0" algn="ctr" defTabSz="1219170">
              <a:spcBef>
                <a:spcPct val="20000"/>
              </a:spcBef>
              <a:buClr>
                <a:srgbClr val="0067AB"/>
              </a:buClr>
              <a:buFont typeface="Arial" panose="020B0604020202020204" pitchFamily="34" charset="0"/>
            </a:pPr>
            <a:r>
              <a:rPr lang="en-US"/>
              <a:t>Click to edit Master title style</a:t>
            </a:r>
            <a:endParaRPr lang="en-US" dirty="0"/>
          </a:p>
        </p:txBody>
      </p:sp>
      <p:sp>
        <p:nvSpPr>
          <p:cNvPr id="3" name="Subtitle 2"/>
          <p:cNvSpPr>
            <a:spLocks noGrp="1"/>
          </p:cNvSpPr>
          <p:nvPr>
            <p:ph type="subTitle" idx="1"/>
          </p:nvPr>
        </p:nvSpPr>
        <p:spPr>
          <a:xfrm>
            <a:off x="1828800" y="5188503"/>
            <a:ext cx="8534400" cy="420564"/>
          </a:xfrm>
          <a:noFill/>
        </p:spPr>
        <p:txBody>
          <a:bodyPr vert="horz" wrap="square" lIns="91440" tIns="45720" rIns="91440" bIns="45720" rtlCol="0">
            <a:spAutoFit/>
          </a:bodyPr>
          <a:lstStyle>
            <a:lvl1pPr marL="380990" indent="-380990" algn="ctr">
              <a:buNone/>
              <a:defRPr lang="en-US" sz="2133" baseline="0" dirty="0">
                <a:solidFill>
                  <a:schemeClr val="accent5">
                    <a:alpha val="50000"/>
                  </a:schemeClr>
                </a:solidFill>
                <a:latin typeface="Arial"/>
              </a:defRPr>
            </a:lvl1pPr>
          </a:lstStyle>
          <a:p>
            <a:pPr lvl="0" indent="0" algn="ctr"/>
            <a:r>
              <a:rPr lang="en-US" dirty="0"/>
              <a:t>Click to edit Master subtitle style</a:t>
            </a:r>
          </a:p>
        </p:txBody>
      </p:sp>
      <p:sp>
        <p:nvSpPr>
          <p:cNvPr id="10" name="Freeform 11"/>
          <p:cNvSpPr>
            <a:spLocks/>
          </p:cNvSpPr>
          <p:nvPr userDrawn="1"/>
        </p:nvSpPr>
        <p:spPr bwMode="auto">
          <a:xfrm>
            <a:off x="4200926" y="4183925"/>
            <a:ext cx="3790151" cy="206681"/>
          </a:xfrm>
          <a:custGeom>
            <a:avLst/>
            <a:gdLst>
              <a:gd name="T0" fmla="*/ 0 w 6135"/>
              <a:gd name="T1" fmla="*/ 0 h 368"/>
              <a:gd name="T2" fmla="*/ 2726 w 6135"/>
              <a:gd name="T3" fmla="*/ 0 h 368"/>
              <a:gd name="T4" fmla="*/ 3090 w 6135"/>
              <a:gd name="T5" fmla="*/ 368 h 368"/>
              <a:gd name="T6" fmla="*/ 3440 w 6135"/>
              <a:gd name="T7" fmla="*/ 0 h 368"/>
              <a:gd name="T8" fmla="*/ 6135 w 6135"/>
              <a:gd name="T9" fmla="*/ 0 h 368"/>
            </a:gdLst>
            <a:ahLst/>
            <a:cxnLst>
              <a:cxn ang="0">
                <a:pos x="T0" y="T1"/>
              </a:cxn>
              <a:cxn ang="0">
                <a:pos x="T2" y="T3"/>
              </a:cxn>
              <a:cxn ang="0">
                <a:pos x="T4" y="T5"/>
              </a:cxn>
              <a:cxn ang="0">
                <a:pos x="T6" y="T7"/>
              </a:cxn>
              <a:cxn ang="0">
                <a:pos x="T8" y="T9"/>
              </a:cxn>
            </a:cxnLst>
            <a:rect l="0" t="0" r="r" b="b"/>
            <a:pathLst>
              <a:path w="6135" h="368">
                <a:moveTo>
                  <a:pt x="0" y="0"/>
                </a:moveTo>
                <a:lnTo>
                  <a:pt x="2726" y="0"/>
                </a:lnTo>
                <a:lnTo>
                  <a:pt x="3090" y="368"/>
                </a:lnTo>
                <a:lnTo>
                  <a:pt x="3440" y="0"/>
                </a:lnTo>
                <a:lnTo>
                  <a:pt x="6135" y="0"/>
                </a:lnTo>
              </a:path>
            </a:pathLst>
          </a:custGeom>
          <a:ln w="38100" cap="rnd">
            <a:solidFill>
              <a:schemeClr val="bg1">
                <a:alpha val="50000"/>
              </a:schemeClr>
            </a:solidFill>
          </a:ln>
          <a:ex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grpSp>
        <p:nvGrpSpPr>
          <p:cNvPr id="49" name="Group 48"/>
          <p:cNvGrpSpPr>
            <a:grpSpLocks noChangeAspect="1"/>
          </p:cNvGrpSpPr>
          <p:nvPr userDrawn="1"/>
        </p:nvGrpSpPr>
        <p:grpSpPr>
          <a:xfrm>
            <a:off x="3537448" y="1617523"/>
            <a:ext cx="5117104" cy="2056124"/>
            <a:chOff x="2960265" y="2491587"/>
            <a:chExt cx="3117110" cy="1252498"/>
          </a:xfrm>
        </p:grpSpPr>
        <p:sp>
          <p:nvSpPr>
            <p:cNvPr id="50" name="Freeform 6"/>
            <p:cNvSpPr>
              <a:spLocks/>
            </p:cNvSpPr>
            <p:nvPr/>
          </p:nvSpPr>
          <p:spPr bwMode="auto">
            <a:xfrm>
              <a:off x="3770531" y="2491587"/>
              <a:ext cx="1637975" cy="608013"/>
            </a:xfrm>
            <a:custGeom>
              <a:avLst/>
              <a:gdLst>
                <a:gd name="T0" fmla="*/ 1359 w 23176"/>
                <a:gd name="T1" fmla="*/ 8141 h 8603"/>
                <a:gd name="T2" fmla="*/ 11589 w 23176"/>
                <a:gd name="T3" fmla="*/ 1367 h 8603"/>
                <a:gd name="T4" fmla="*/ 21818 w 23176"/>
                <a:gd name="T5" fmla="*/ 8141 h 8603"/>
                <a:gd name="T6" fmla="*/ 21818 w 23176"/>
                <a:gd name="T7" fmla="*/ 8141 h 8603"/>
                <a:gd name="T8" fmla="*/ 22476 w 23176"/>
                <a:gd name="T9" fmla="*/ 8603 h 8603"/>
                <a:gd name="T10" fmla="*/ 23176 w 23176"/>
                <a:gd name="T11" fmla="*/ 7903 h 8603"/>
                <a:gd name="T12" fmla="*/ 23127 w 23176"/>
                <a:gd name="T13" fmla="*/ 7637 h 8603"/>
                <a:gd name="T14" fmla="*/ 11589 w 23176"/>
                <a:gd name="T15" fmla="*/ 0 h 8603"/>
                <a:gd name="T16" fmla="*/ 51 w 23176"/>
                <a:gd name="T17" fmla="*/ 7634 h 8603"/>
                <a:gd name="T18" fmla="*/ 0 w 23176"/>
                <a:gd name="T19" fmla="*/ 7903 h 8603"/>
                <a:gd name="T20" fmla="*/ 701 w 23176"/>
                <a:gd name="T21" fmla="*/ 8603 h 8603"/>
                <a:gd name="T22" fmla="*/ 1359 w 23176"/>
                <a:gd name="T23" fmla="*/ 8141 h 8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176" h="8603">
                  <a:moveTo>
                    <a:pt x="1359" y="8141"/>
                  </a:moveTo>
                  <a:cubicBezTo>
                    <a:pt x="3052" y="4159"/>
                    <a:pt x="6995" y="1367"/>
                    <a:pt x="11589" y="1367"/>
                  </a:cubicBezTo>
                  <a:cubicBezTo>
                    <a:pt x="16182" y="1367"/>
                    <a:pt x="20124" y="4159"/>
                    <a:pt x="21818" y="8141"/>
                  </a:cubicBezTo>
                  <a:cubicBezTo>
                    <a:pt x="21818" y="8141"/>
                    <a:pt x="21818" y="8141"/>
                    <a:pt x="21818" y="8141"/>
                  </a:cubicBezTo>
                  <a:cubicBezTo>
                    <a:pt x="21915" y="8410"/>
                    <a:pt x="22173" y="8603"/>
                    <a:pt x="22476" y="8603"/>
                  </a:cubicBezTo>
                  <a:cubicBezTo>
                    <a:pt x="22863" y="8603"/>
                    <a:pt x="23176" y="8290"/>
                    <a:pt x="23176" y="7903"/>
                  </a:cubicBezTo>
                  <a:cubicBezTo>
                    <a:pt x="23176" y="7808"/>
                    <a:pt x="23161" y="7719"/>
                    <a:pt x="23127" y="7637"/>
                  </a:cubicBezTo>
                  <a:cubicBezTo>
                    <a:pt x="21216" y="3147"/>
                    <a:pt x="16769" y="0"/>
                    <a:pt x="11589" y="0"/>
                  </a:cubicBezTo>
                  <a:cubicBezTo>
                    <a:pt x="6410" y="0"/>
                    <a:pt x="1964" y="3146"/>
                    <a:pt x="51" y="7634"/>
                  </a:cubicBezTo>
                  <a:cubicBezTo>
                    <a:pt x="15" y="7715"/>
                    <a:pt x="0" y="7808"/>
                    <a:pt x="0" y="7903"/>
                  </a:cubicBezTo>
                  <a:cubicBezTo>
                    <a:pt x="0" y="8290"/>
                    <a:pt x="315" y="8603"/>
                    <a:pt x="701" y="8603"/>
                  </a:cubicBezTo>
                  <a:cubicBezTo>
                    <a:pt x="1004" y="8603"/>
                    <a:pt x="1254" y="8412"/>
                    <a:pt x="1359" y="8141"/>
                  </a:cubicBezTo>
                </a:path>
              </a:pathLst>
            </a:custGeom>
            <a:solidFill>
              <a:schemeClr val="bg2"/>
            </a:solidFill>
            <a:ln w="9525">
              <a:noFill/>
              <a:round/>
              <a:headEnd/>
              <a:tailEnd/>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1" name="Freeform 7"/>
            <p:cNvSpPr>
              <a:spLocks/>
            </p:cNvSpPr>
            <p:nvPr/>
          </p:nvSpPr>
          <p:spPr bwMode="auto">
            <a:xfrm>
              <a:off x="2960265" y="3223435"/>
              <a:ext cx="549133" cy="367495"/>
            </a:xfrm>
            <a:custGeom>
              <a:avLst/>
              <a:gdLst>
                <a:gd name="T0" fmla="*/ 6453 w 7770"/>
                <a:gd name="T1" fmla="*/ 5005 h 5200"/>
                <a:gd name="T2" fmla="*/ 6160 w 7770"/>
                <a:gd name="T3" fmla="*/ 5200 h 5200"/>
                <a:gd name="T4" fmla="*/ 5227 w 7770"/>
                <a:gd name="T5" fmla="*/ 5200 h 5200"/>
                <a:gd name="T6" fmla="*/ 4958 w 7770"/>
                <a:gd name="T7" fmla="*/ 5005 h 5200"/>
                <a:gd name="T8" fmla="*/ 4077 w 7770"/>
                <a:gd name="T9" fmla="*/ 1704 h 5200"/>
                <a:gd name="T10" fmla="*/ 3897 w 7770"/>
                <a:gd name="T11" fmla="*/ 593 h 5200"/>
                <a:gd name="T12" fmla="*/ 3719 w 7770"/>
                <a:gd name="T13" fmla="*/ 1704 h 5200"/>
                <a:gd name="T14" fmla="*/ 2837 w 7770"/>
                <a:gd name="T15" fmla="*/ 5005 h 5200"/>
                <a:gd name="T16" fmla="*/ 2543 w 7770"/>
                <a:gd name="T17" fmla="*/ 5200 h 5200"/>
                <a:gd name="T18" fmla="*/ 1596 w 7770"/>
                <a:gd name="T19" fmla="*/ 5200 h 5200"/>
                <a:gd name="T20" fmla="*/ 1329 w 7770"/>
                <a:gd name="T21" fmla="*/ 5005 h 5200"/>
                <a:gd name="T22" fmla="*/ 37 w 7770"/>
                <a:gd name="T23" fmla="*/ 259 h 5200"/>
                <a:gd name="T24" fmla="*/ 242 w 7770"/>
                <a:gd name="T25" fmla="*/ 0 h 5200"/>
                <a:gd name="T26" fmla="*/ 842 w 7770"/>
                <a:gd name="T27" fmla="*/ 0 h 5200"/>
                <a:gd name="T28" fmla="*/ 1137 w 7770"/>
                <a:gd name="T29" fmla="*/ 217 h 5200"/>
                <a:gd name="T30" fmla="*/ 1955 w 7770"/>
                <a:gd name="T31" fmla="*/ 3603 h 5200"/>
                <a:gd name="T32" fmla="*/ 2109 w 7770"/>
                <a:gd name="T33" fmla="*/ 4757 h 5200"/>
                <a:gd name="T34" fmla="*/ 2324 w 7770"/>
                <a:gd name="T35" fmla="*/ 3614 h 5200"/>
                <a:gd name="T36" fmla="*/ 3233 w 7770"/>
                <a:gd name="T37" fmla="*/ 206 h 5200"/>
                <a:gd name="T38" fmla="*/ 3539 w 7770"/>
                <a:gd name="T39" fmla="*/ 0 h 5200"/>
                <a:gd name="T40" fmla="*/ 4281 w 7770"/>
                <a:gd name="T41" fmla="*/ 0 h 5200"/>
                <a:gd name="T42" fmla="*/ 4601 w 7770"/>
                <a:gd name="T43" fmla="*/ 217 h 5200"/>
                <a:gd name="T44" fmla="*/ 5520 w 7770"/>
                <a:gd name="T45" fmla="*/ 3614 h 5200"/>
                <a:gd name="T46" fmla="*/ 5725 w 7770"/>
                <a:gd name="T47" fmla="*/ 4757 h 5200"/>
                <a:gd name="T48" fmla="*/ 5903 w 7770"/>
                <a:gd name="T49" fmla="*/ 3614 h 5200"/>
                <a:gd name="T50" fmla="*/ 6658 w 7770"/>
                <a:gd name="T51" fmla="*/ 206 h 5200"/>
                <a:gd name="T52" fmla="*/ 6966 w 7770"/>
                <a:gd name="T53" fmla="*/ 0 h 5200"/>
                <a:gd name="T54" fmla="*/ 7528 w 7770"/>
                <a:gd name="T55" fmla="*/ 0 h 5200"/>
                <a:gd name="T56" fmla="*/ 7732 w 7770"/>
                <a:gd name="T57" fmla="*/ 248 h 5200"/>
                <a:gd name="T58" fmla="*/ 6453 w 7770"/>
                <a:gd name="T59" fmla="*/ 5005 h 5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770" h="5200">
                  <a:moveTo>
                    <a:pt x="6453" y="5005"/>
                  </a:moveTo>
                  <a:cubicBezTo>
                    <a:pt x="6416" y="5125"/>
                    <a:pt x="6327" y="5200"/>
                    <a:pt x="6160" y="5200"/>
                  </a:cubicBezTo>
                  <a:cubicBezTo>
                    <a:pt x="5227" y="5200"/>
                    <a:pt x="5227" y="5200"/>
                    <a:pt x="5227" y="5200"/>
                  </a:cubicBezTo>
                  <a:cubicBezTo>
                    <a:pt x="5075" y="5200"/>
                    <a:pt x="4998" y="5157"/>
                    <a:pt x="4958" y="5005"/>
                  </a:cubicBezTo>
                  <a:cubicBezTo>
                    <a:pt x="4077" y="1704"/>
                    <a:pt x="4077" y="1704"/>
                    <a:pt x="4077" y="1704"/>
                  </a:cubicBezTo>
                  <a:cubicBezTo>
                    <a:pt x="3987" y="1370"/>
                    <a:pt x="3948" y="982"/>
                    <a:pt x="3897" y="593"/>
                  </a:cubicBezTo>
                  <a:cubicBezTo>
                    <a:pt x="3859" y="982"/>
                    <a:pt x="3808" y="1380"/>
                    <a:pt x="3719" y="1704"/>
                  </a:cubicBezTo>
                  <a:cubicBezTo>
                    <a:pt x="2837" y="5005"/>
                    <a:pt x="2837" y="5005"/>
                    <a:pt x="2837" y="5005"/>
                  </a:cubicBezTo>
                  <a:cubicBezTo>
                    <a:pt x="2811" y="5125"/>
                    <a:pt x="2709" y="5200"/>
                    <a:pt x="2543" y="5200"/>
                  </a:cubicBezTo>
                  <a:cubicBezTo>
                    <a:pt x="1596" y="5200"/>
                    <a:pt x="1596" y="5200"/>
                    <a:pt x="1596" y="5200"/>
                  </a:cubicBezTo>
                  <a:cubicBezTo>
                    <a:pt x="1444" y="5200"/>
                    <a:pt x="1366" y="5157"/>
                    <a:pt x="1329" y="5005"/>
                  </a:cubicBezTo>
                  <a:cubicBezTo>
                    <a:pt x="37" y="259"/>
                    <a:pt x="37" y="259"/>
                    <a:pt x="37" y="259"/>
                  </a:cubicBezTo>
                  <a:cubicBezTo>
                    <a:pt x="0" y="97"/>
                    <a:pt x="101" y="0"/>
                    <a:pt x="242" y="0"/>
                  </a:cubicBezTo>
                  <a:cubicBezTo>
                    <a:pt x="842" y="0"/>
                    <a:pt x="842" y="0"/>
                    <a:pt x="842" y="0"/>
                  </a:cubicBezTo>
                  <a:cubicBezTo>
                    <a:pt x="1008" y="0"/>
                    <a:pt x="1098" y="55"/>
                    <a:pt x="1137" y="217"/>
                  </a:cubicBezTo>
                  <a:cubicBezTo>
                    <a:pt x="1955" y="3603"/>
                    <a:pt x="1955" y="3603"/>
                    <a:pt x="1955" y="3603"/>
                  </a:cubicBezTo>
                  <a:cubicBezTo>
                    <a:pt x="2043" y="3992"/>
                    <a:pt x="2070" y="4392"/>
                    <a:pt x="2109" y="4757"/>
                  </a:cubicBezTo>
                  <a:cubicBezTo>
                    <a:pt x="2172" y="4401"/>
                    <a:pt x="2223" y="3981"/>
                    <a:pt x="2324" y="3614"/>
                  </a:cubicBezTo>
                  <a:cubicBezTo>
                    <a:pt x="3233" y="206"/>
                    <a:pt x="3233" y="206"/>
                    <a:pt x="3233" y="206"/>
                  </a:cubicBezTo>
                  <a:cubicBezTo>
                    <a:pt x="3272" y="65"/>
                    <a:pt x="3386" y="0"/>
                    <a:pt x="3539" y="0"/>
                  </a:cubicBezTo>
                  <a:cubicBezTo>
                    <a:pt x="4281" y="0"/>
                    <a:pt x="4281" y="0"/>
                    <a:pt x="4281" y="0"/>
                  </a:cubicBezTo>
                  <a:cubicBezTo>
                    <a:pt x="4433" y="0"/>
                    <a:pt x="4562" y="76"/>
                    <a:pt x="4601" y="217"/>
                  </a:cubicBezTo>
                  <a:cubicBezTo>
                    <a:pt x="5520" y="3614"/>
                    <a:pt x="5520" y="3614"/>
                    <a:pt x="5520" y="3614"/>
                  </a:cubicBezTo>
                  <a:cubicBezTo>
                    <a:pt x="5623" y="3981"/>
                    <a:pt x="5675" y="4391"/>
                    <a:pt x="5725" y="4757"/>
                  </a:cubicBezTo>
                  <a:cubicBezTo>
                    <a:pt x="5776" y="4400"/>
                    <a:pt x="5827" y="3981"/>
                    <a:pt x="5903" y="3614"/>
                  </a:cubicBezTo>
                  <a:cubicBezTo>
                    <a:pt x="6658" y="206"/>
                    <a:pt x="6658" y="206"/>
                    <a:pt x="6658" y="206"/>
                  </a:cubicBezTo>
                  <a:cubicBezTo>
                    <a:pt x="6684" y="65"/>
                    <a:pt x="6812" y="0"/>
                    <a:pt x="6966" y="0"/>
                  </a:cubicBezTo>
                  <a:cubicBezTo>
                    <a:pt x="7528" y="0"/>
                    <a:pt x="7528" y="0"/>
                    <a:pt x="7528" y="0"/>
                  </a:cubicBezTo>
                  <a:cubicBezTo>
                    <a:pt x="7668" y="0"/>
                    <a:pt x="7770" y="87"/>
                    <a:pt x="7732" y="248"/>
                  </a:cubicBezTo>
                  <a:lnTo>
                    <a:pt x="6453" y="5005"/>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2" name="Freeform 8"/>
            <p:cNvSpPr>
              <a:spLocks noEditPoints="1"/>
            </p:cNvSpPr>
            <p:nvPr/>
          </p:nvSpPr>
          <p:spPr bwMode="auto">
            <a:xfrm>
              <a:off x="3598736" y="3217063"/>
              <a:ext cx="345026" cy="377129"/>
            </a:xfrm>
            <a:custGeom>
              <a:avLst/>
              <a:gdLst>
                <a:gd name="T0" fmla="*/ 2429 w 4882"/>
                <a:gd name="T1" fmla="*/ 723 h 5336"/>
                <a:gd name="T2" fmla="*/ 1061 w 4882"/>
                <a:gd name="T3" fmla="*/ 2654 h 5336"/>
                <a:gd name="T4" fmla="*/ 2429 w 4882"/>
                <a:gd name="T5" fmla="*/ 4624 h 5336"/>
                <a:gd name="T6" fmla="*/ 3796 w 4882"/>
                <a:gd name="T7" fmla="*/ 2654 h 5336"/>
                <a:gd name="T8" fmla="*/ 2429 w 4882"/>
                <a:gd name="T9" fmla="*/ 723 h 5336"/>
                <a:gd name="T10" fmla="*/ 2454 w 4882"/>
                <a:gd name="T11" fmla="*/ 5336 h 5336"/>
                <a:gd name="T12" fmla="*/ 0 w 4882"/>
                <a:gd name="T13" fmla="*/ 2654 h 5336"/>
                <a:gd name="T14" fmla="*/ 2454 w 4882"/>
                <a:gd name="T15" fmla="*/ 0 h 5336"/>
                <a:gd name="T16" fmla="*/ 4882 w 4882"/>
                <a:gd name="T17" fmla="*/ 2654 h 5336"/>
                <a:gd name="T18" fmla="*/ 2454 w 4882"/>
                <a:gd name="T19" fmla="*/ 5336 h 5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82" h="5336">
                  <a:moveTo>
                    <a:pt x="2429" y="723"/>
                  </a:moveTo>
                  <a:cubicBezTo>
                    <a:pt x="1547" y="723"/>
                    <a:pt x="1061" y="1359"/>
                    <a:pt x="1061" y="2654"/>
                  </a:cubicBezTo>
                  <a:cubicBezTo>
                    <a:pt x="1061" y="3982"/>
                    <a:pt x="1547" y="4624"/>
                    <a:pt x="2429" y="4624"/>
                  </a:cubicBezTo>
                  <a:cubicBezTo>
                    <a:pt x="3311" y="4624"/>
                    <a:pt x="3796" y="3982"/>
                    <a:pt x="3796" y="2654"/>
                  </a:cubicBezTo>
                  <a:cubicBezTo>
                    <a:pt x="3796" y="1359"/>
                    <a:pt x="3311" y="723"/>
                    <a:pt x="2429" y="723"/>
                  </a:cubicBezTo>
                  <a:moveTo>
                    <a:pt x="2454" y="5336"/>
                  </a:moveTo>
                  <a:cubicBezTo>
                    <a:pt x="972" y="5336"/>
                    <a:pt x="0" y="4316"/>
                    <a:pt x="0" y="2654"/>
                  </a:cubicBezTo>
                  <a:cubicBezTo>
                    <a:pt x="0" y="1003"/>
                    <a:pt x="972" y="0"/>
                    <a:pt x="2454" y="0"/>
                  </a:cubicBezTo>
                  <a:cubicBezTo>
                    <a:pt x="3937" y="0"/>
                    <a:pt x="4882" y="1003"/>
                    <a:pt x="4882" y="2654"/>
                  </a:cubicBezTo>
                  <a:cubicBezTo>
                    <a:pt x="4882" y="4316"/>
                    <a:pt x="3937" y="5336"/>
                    <a:pt x="2454" y="5336"/>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3" name="Freeform 9"/>
            <p:cNvSpPr>
              <a:spLocks/>
            </p:cNvSpPr>
            <p:nvPr/>
          </p:nvSpPr>
          <p:spPr bwMode="auto">
            <a:xfrm>
              <a:off x="4069632" y="3217063"/>
              <a:ext cx="224034" cy="373658"/>
            </a:xfrm>
            <a:custGeom>
              <a:avLst/>
              <a:gdLst>
                <a:gd name="T0" fmla="*/ 2978 w 3170"/>
                <a:gd name="T1" fmla="*/ 822 h 5287"/>
                <a:gd name="T2" fmla="*/ 2606 w 3170"/>
                <a:gd name="T3" fmla="*/ 1013 h 5287"/>
                <a:gd name="T4" fmla="*/ 1892 w 3170"/>
                <a:gd name="T5" fmla="*/ 895 h 5287"/>
                <a:gd name="T6" fmla="*/ 1023 w 3170"/>
                <a:gd name="T7" fmla="*/ 2256 h 5287"/>
                <a:gd name="T8" fmla="*/ 1023 w 3170"/>
                <a:gd name="T9" fmla="*/ 5073 h 5287"/>
                <a:gd name="T10" fmla="*/ 754 w 3170"/>
                <a:gd name="T11" fmla="*/ 5287 h 5287"/>
                <a:gd name="T12" fmla="*/ 268 w 3170"/>
                <a:gd name="T13" fmla="*/ 5287 h 5287"/>
                <a:gd name="T14" fmla="*/ 0 w 3170"/>
                <a:gd name="T15" fmla="*/ 5073 h 5287"/>
                <a:gd name="T16" fmla="*/ 0 w 3170"/>
                <a:gd name="T17" fmla="*/ 304 h 5287"/>
                <a:gd name="T18" fmla="*/ 268 w 3170"/>
                <a:gd name="T19" fmla="*/ 87 h 5287"/>
                <a:gd name="T20" fmla="*/ 562 w 3170"/>
                <a:gd name="T21" fmla="*/ 87 h 5287"/>
                <a:gd name="T22" fmla="*/ 831 w 3170"/>
                <a:gd name="T23" fmla="*/ 250 h 5287"/>
                <a:gd name="T24" fmla="*/ 1010 w 3170"/>
                <a:gd name="T25" fmla="*/ 832 h 5287"/>
                <a:gd name="T26" fmla="*/ 2441 w 3170"/>
                <a:gd name="T27" fmla="*/ 0 h 5287"/>
                <a:gd name="T28" fmla="*/ 3106 w 3170"/>
                <a:gd name="T29" fmla="*/ 378 h 5287"/>
                <a:gd name="T30" fmla="*/ 2978 w 3170"/>
                <a:gd name="T31" fmla="*/ 822 h 5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70" h="5287">
                  <a:moveTo>
                    <a:pt x="2978" y="822"/>
                  </a:moveTo>
                  <a:cubicBezTo>
                    <a:pt x="2940" y="971"/>
                    <a:pt x="2825" y="1068"/>
                    <a:pt x="2606" y="1013"/>
                  </a:cubicBezTo>
                  <a:cubicBezTo>
                    <a:pt x="2428" y="971"/>
                    <a:pt x="2135" y="895"/>
                    <a:pt x="1892" y="895"/>
                  </a:cubicBezTo>
                  <a:cubicBezTo>
                    <a:pt x="1521" y="895"/>
                    <a:pt x="1023" y="1317"/>
                    <a:pt x="1023" y="2256"/>
                  </a:cubicBezTo>
                  <a:cubicBezTo>
                    <a:pt x="1023" y="5073"/>
                    <a:pt x="1023" y="5073"/>
                    <a:pt x="1023" y="5073"/>
                  </a:cubicBezTo>
                  <a:cubicBezTo>
                    <a:pt x="1023" y="5191"/>
                    <a:pt x="894" y="5287"/>
                    <a:pt x="754" y="5287"/>
                  </a:cubicBezTo>
                  <a:cubicBezTo>
                    <a:pt x="268" y="5287"/>
                    <a:pt x="268" y="5287"/>
                    <a:pt x="268" y="5287"/>
                  </a:cubicBezTo>
                  <a:cubicBezTo>
                    <a:pt x="128" y="5287"/>
                    <a:pt x="0" y="5191"/>
                    <a:pt x="0" y="5073"/>
                  </a:cubicBezTo>
                  <a:cubicBezTo>
                    <a:pt x="0" y="304"/>
                    <a:pt x="0" y="304"/>
                    <a:pt x="0" y="304"/>
                  </a:cubicBezTo>
                  <a:cubicBezTo>
                    <a:pt x="0" y="175"/>
                    <a:pt x="128" y="87"/>
                    <a:pt x="268" y="87"/>
                  </a:cubicBezTo>
                  <a:cubicBezTo>
                    <a:pt x="562" y="87"/>
                    <a:pt x="562" y="87"/>
                    <a:pt x="562" y="87"/>
                  </a:cubicBezTo>
                  <a:cubicBezTo>
                    <a:pt x="690" y="87"/>
                    <a:pt x="792" y="142"/>
                    <a:pt x="831" y="250"/>
                  </a:cubicBezTo>
                  <a:cubicBezTo>
                    <a:pt x="1010" y="832"/>
                    <a:pt x="1010" y="832"/>
                    <a:pt x="1010" y="832"/>
                  </a:cubicBezTo>
                  <a:cubicBezTo>
                    <a:pt x="1368" y="326"/>
                    <a:pt x="1853" y="0"/>
                    <a:pt x="2441" y="0"/>
                  </a:cubicBezTo>
                  <a:cubicBezTo>
                    <a:pt x="2850" y="0"/>
                    <a:pt x="3170" y="162"/>
                    <a:pt x="3106" y="378"/>
                  </a:cubicBezTo>
                  <a:lnTo>
                    <a:pt x="2978" y="82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4" name="Freeform 10"/>
            <p:cNvSpPr>
              <a:spLocks noEditPoints="1"/>
            </p:cNvSpPr>
            <p:nvPr/>
          </p:nvSpPr>
          <p:spPr bwMode="auto">
            <a:xfrm>
              <a:off x="4807912" y="3045268"/>
              <a:ext cx="316124" cy="547218"/>
            </a:xfrm>
            <a:custGeom>
              <a:avLst/>
              <a:gdLst>
                <a:gd name="T0" fmla="*/ 2261 w 4473"/>
                <a:gd name="T1" fmla="*/ 3110 h 7743"/>
                <a:gd name="T2" fmla="*/ 1405 w 4473"/>
                <a:gd name="T3" fmla="*/ 3532 h 7743"/>
                <a:gd name="T4" fmla="*/ 1086 w 4473"/>
                <a:gd name="T5" fmla="*/ 5072 h 7743"/>
                <a:gd name="T6" fmla="*/ 2248 w 4473"/>
                <a:gd name="T7" fmla="*/ 7028 h 7743"/>
                <a:gd name="T8" fmla="*/ 3500 w 4473"/>
                <a:gd name="T9" fmla="*/ 5093 h 7743"/>
                <a:gd name="T10" fmla="*/ 2261 w 4473"/>
                <a:gd name="T11" fmla="*/ 3110 h 7743"/>
                <a:gd name="T12" fmla="*/ 4205 w 4473"/>
                <a:gd name="T13" fmla="*/ 7657 h 7743"/>
                <a:gd name="T14" fmla="*/ 3935 w 4473"/>
                <a:gd name="T15" fmla="*/ 7657 h 7743"/>
                <a:gd name="T16" fmla="*/ 3604 w 4473"/>
                <a:gd name="T17" fmla="*/ 7440 h 7743"/>
                <a:gd name="T18" fmla="*/ 3500 w 4473"/>
                <a:gd name="T19" fmla="*/ 7006 h 7743"/>
                <a:gd name="T20" fmla="*/ 2006 w 4473"/>
                <a:gd name="T21" fmla="*/ 7743 h 7743"/>
                <a:gd name="T22" fmla="*/ 0 w 4473"/>
                <a:gd name="T23" fmla="*/ 5083 h 7743"/>
                <a:gd name="T24" fmla="*/ 613 w 4473"/>
                <a:gd name="T25" fmla="*/ 2980 h 7743"/>
                <a:gd name="T26" fmla="*/ 2044 w 4473"/>
                <a:gd name="T27" fmla="*/ 2395 h 7743"/>
                <a:gd name="T28" fmla="*/ 3476 w 4473"/>
                <a:gd name="T29" fmla="*/ 3164 h 7743"/>
                <a:gd name="T30" fmla="*/ 3476 w 4473"/>
                <a:gd name="T31" fmla="*/ 216 h 7743"/>
                <a:gd name="T32" fmla="*/ 3745 w 4473"/>
                <a:gd name="T33" fmla="*/ 0 h 7743"/>
                <a:gd name="T34" fmla="*/ 4205 w 4473"/>
                <a:gd name="T35" fmla="*/ 0 h 7743"/>
                <a:gd name="T36" fmla="*/ 4473 w 4473"/>
                <a:gd name="T37" fmla="*/ 216 h 7743"/>
                <a:gd name="T38" fmla="*/ 4473 w 4473"/>
                <a:gd name="T39" fmla="*/ 7440 h 7743"/>
                <a:gd name="T40" fmla="*/ 4205 w 4473"/>
                <a:gd name="T41" fmla="*/ 7657 h 7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73" h="7743">
                  <a:moveTo>
                    <a:pt x="2261" y="3110"/>
                  </a:moveTo>
                  <a:cubicBezTo>
                    <a:pt x="1877" y="3110"/>
                    <a:pt x="1584" y="3251"/>
                    <a:pt x="1405" y="3532"/>
                  </a:cubicBezTo>
                  <a:cubicBezTo>
                    <a:pt x="1226" y="3814"/>
                    <a:pt x="1086" y="4281"/>
                    <a:pt x="1086" y="5072"/>
                  </a:cubicBezTo>
                  <a:cubicBezTo>
                    <a:pt x="1086" y="6459"/>
                    <a:pt x="1444" y="7028"/>
                    <a:pt x="2248" y="7028"/>
                  </a:cubicBezTo>
                  <a:cubicBezTo>
                    <a:pt x="3080" y="7028"/>
                    <a:pt x="3500" y="6394"/>
                    <a:pt x="3500" y="5093"/>
                  </a:cubicBezTo>
                  <a:cubicBezTo>
                    <a:pt x="3500" y="3803"/>
                    <a:pt x="3040" y="3110"/>
                    <a:pt x="2261" y="3110"/>
                  </a:cubicBezTo>
                  <a:moveTo>
                    <a:pt x="4205" y="7657"/>
                  </a:moveTo>
                  <a:cubicBezTo>
                    <a:pt x="3935" y="7657"/>
                    <a:pt x="3935" y="7657"/>
                    <a:pt x="3935" y="7657"/>
                  </a:cubicBezTo>
                  <a:cubicBezTo>
                    <a:pt x="3745" y="7657"/>
                    <a:pt x="3642" y="7592"/>
                    <a:pt x="3604" y="7440"/>
                  </a:cubicBezTo>
                  <a:cubicBezTo>
                    <a:pt x="3500" y="7006"/>
                    <a:pt x="3500" y="7006"/>
                    <a:pt x="3500" y="7006"/>
                  </a:cubicBezTo>
                  <a:cubicBezTo>
                    <a:pt x="3131" y="7537"/>
                    <a:pt x="2670" y="7743"/>
                    <a:pt x="2006" y="7743"/>
                  </a:cubicBezTo>
                  <a:cubicBezTo>
                    <a:pt x="689" y="7743"/>
                    <a:pt x="0" y="6838"/>
                    <a:pt x="0" y="5083"/>
                  </a:cubicBezTo>
                  <a:cubicBezTo>
                    <a:pt x="0" y="4010"/>
                    <a:pt x="178" y="3478"/>
                    <a:pt x="613" y="2980"/>
                  </a:cubicBezTo>
                  <a:cubicBezTo>
                    <a:pt x="946" y="2600"/>
                    <a:pt x="1495" y="2395"/>
                    <a:pt x="2044" y="2395"/>
                  </a:cubicBezTo>
                  <a:cubicBezTo>
                    <a:pt x="2670" y="2395"/>
                    <a:pt x="3143" y="2655"/>
                    <a:pt x="3476" y="3164"/>
                  </a:cubicBezTo>
                  <a:cubicBezTo>
                    <a:pt x="3476" y="216"/>
                    <a:pt x="3476" y="216"/>
                    <a:pt x="3476" y="216"/>
                  </a:cubicBezTo>
                  <a:cubicBezTo>
                    <a:pt x="3476" y="87"/>
                    <a:pt x="3604" y="0"/>
                    <a:pt x="3745" y="0"/>
                  </a:cubicBezTo>
                  <a:cubicBezTo>
                    <a:pt x="4205" y="0"/>
                    <a:pt x="4205" y="0"/>
                    <a:pt x="4205" y="0"/>
                  </a:cubicBezTo>
                  <a:cubicBezTo>
                    <a:pt x="4345" y="0"/>
                    <a:pt x="4473" y="87"/>
                    <a:pt x="4473" y="216"/>
                  </a:cubicBezTo>
                  <a:cubicBezTo>
                    <a:pt x="4473" y="7440"/>
                    <a:pt x="4473" y="7440"/>
                    <a:pt x="4473" y="7440"/>
                  </a:cubicBezTo>
                  <a:cubicBezTo>
                    <a:pt x="4473" y="7559"/>
                    <a:pt x="4344" y="7657"/>
                    <a:pt x="4205" y="7657"/>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5" name="Freeform 11"/>
            <p:cNvSpPr>
              <a:spLocks/>
            </p:cNvSpPr>
            <p:nvPr/>
          </p:nvSpPr>
          <p:spPr bwMode="auto">
            <a:xfrm>
              <a:off x="4413340" y="3051640"/>
              <a:ext cx="303199" cy="539858"/>
            </a:xfrm>
            <a:custGeom>
              <a:avLst/>
              <a:gdLst>
                <a:gd name="T0" fmla="*/ 4052 w 4290"/>
                <a:gd name="T1" fmla="*/ 7639 h 7639"/>
                <a:gd name="T2" fmla="*/ 3273 w 4290"/>
                <a:gd name="T3" fmla="*/ 7639 h 7639"/>
                <a:gd name="T4" fmla="*/ 2966 w 4290"/>
                <a:gd name="T5" fmla="*/ 7454 h 7639"/>
                <a:gd name="T6" fmla="*/ 997 w 4290"/>
                <a:gd name="T7" fmla="*/ 4952 h 7639"/>
                <a:gd name="T8" fmla="*/ 997 w 4290"/>
                <a:gd name="T9" fmla="*/ 7422 h 7639"/>
                <a:gd name="T10" fmla="*/ 728 w 4290"/>
                <a:gd name="T11" fmla="*/ 7639 h 7639"/>
                <a:gd name="T12" fmla="*/ 268 w 4290"/>
                <a:gd name="T13" fmla="*/ 7639 h 7639"/>
                <a:gd name="T14" fmla="*/ 0 w 4290"/>
                <a:gd name="T15" fmla="*/ 7422 h 7639"/>
                <a:gd name="T16" fmla="*/ 0 w 4290"/>
                <a:gd name="T17" fmla="*/ 215 h 7639"/>
                <a:gd name="T18" fmla="*/ 268 w 4290"/>
                <a:gd name="T19" fmla="*/ 0 h 7639"/>
                <a:gd name="T20" fmla="*/ 728 w 4290"/>
                <a:gd name="T21" fmla="*/ 0 h 7639"/>
                <a:gd name="T22" fmla="*/ 997 w 4290"/>
                <a:gd name="T23" fmla="*/ 215 h 7639"/>
                <a:gd name="T24" fmla="*/ 997 w 4290"/>
                <a:gd name="T25" fmla="*/ 4854 h 7639"/>
                <a:gd name="T26" fmla="*/ 3026 w 4290"/>
                <a:gd name="T27" fmla="*/ 2600 h 7639"/>
                <a:gd name="T28" fmla="*/ 3359 w 4290"/>
                <a:gd name="T29" fmla="*/ 2438 h 7639"/>
                <a:gd name="T30" fmla="*/ 4048 w 4290"/>
                <a:gd name="T31" fmla="*/ 2438 h 7639"/>
                <a:gd name="T32" fmla="*/ 4188 w 4290"/>
                <a:gd name="T33" fmla="*/ 2697 h 7639"/>
                <a:gd name="T34" fmla="*/ 2033 w 4290"/>
                <a:gd name="T35" fmla="*/ 4864 h 7639"/>
                <a:gd name="T36" fmla="*/ 4193 w 4290"/>
                <a:gd name="T37" fmla="*/ 7379 h 7639"/>
                <a:gd name="T38" fmla="*/ 4052 w 4290"/>
                <a:gd name="T39" fmla="*/ 7639 h 7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290" h="7639">
                  <a:moveTo>
                    <a:pt x="4052" y="7639"/>
                  </a:moveTo>
                  <a:cubicBezTo>
                    <a:pt x="3273" y="7639"/>
                    <a:pt x="3273" y="7639"/>
                    <a:pt x="3273" y="7639"/>
                  </a:cubicBezTo>
                  <a:cubicBezTo>
                    <a:pt x="3145" y="7639"/>
                    <a:pt x="3041" y="7562"/>
                    <a:pt x="2966" y="7454"/>
                  </a:cubicBezTo>
                  <a:cubicBezTo>
                    <a:pt x="997" y="4952"/>
                    <a:pt x="997" y="4952"/>
                    <a:pt x="997" y="4952"/>
                  </a:cubicBezTo>
                  <a:cubicBezTo>
                    <a:pt x="997" y="7422"/>
                    <a:pt x="997" y="7422"/>
                    <a:pt x="997" y="7422"/>
                  </a:cubicBezTo>
                  <a:cubicBezTo>
                    <a:pt x="997" y="7541"/>
                    <a:pt x="870" y="7639"/>
                    <a:pt x="728" y="7639"/>
                  </a:cubicBezTo>
                  <a:cubicBezTo>
                    <a:pt x="268" y="7639"/>
                    <a:pt x="268" y="7639"/>
                    <a:pt x="268" y="7639"/>
                  </a:cubicBezTo>
                  <a:cubicBezTo>
                    <a:pt x="128" y="7639"/>
                    <a:pt x="0" y="7541"/>
                    <a:pt x="0" y="7422"/>
                  </a:cubicBezTo>
                  <a:cubicBezTo>
                    <a:pt x="0" y="215"/>
                    <a:pt x="0" y="215"/>
                    <a:pt x="0" y="215"/>
                  </a:cubicBezTo>
                  <a:cubicBezTo>
                    <a:pt x="0" y="84"/>
                    <a:pt x="129" y="0"/>
                    <a:pt x="268" y="0"/>
                  </a:cubicBezTo>
                  <a:cubicBezTo>
                    <a:pt x="728" y="0"/>
                    <a:pt x="728" y="0"/>
                    <a:pt x="728" y="0"/>
                  </a:cubicBezTo>
                  <a:cubicBezTo>
                    <a:pt x="870" y="0"/>
                    <a:pt x="997" y="84"/>
                    <a:pt x="997" y="215"/>
                  </a:cubicBezTo>
                  <a:cubicBezTo>
                    <a:pt x="997" y="4854"/>
                    <a:pt x="997" y="4854"/>
                    <a:pt x="997" y="4854"/>
                  </a:cubicBezTo>
                  <a:cubicBezTo>
                    <a:pt x="3026" y="2600"/>
                    <a:pt x="3026" y="2600"/>
                    <a:pt x="3026" y="2600"/>
                  </a:cubicBezTo>
                  <a:cubicBezTo>
                    <a:pt x="3089" y="2514"/>
                    <a:pt x="3192" y="2438"/>
                    <a:pt x="3359" y="2438"/>
                  </a:cubicBezTo>
                  <a:cubicBezTo>
                    <a:pt x="4048" y="2438"/>
                    <a:pt x="4048" y="2438"/>
                    <a:pt x="4048" y="2438"/>
                  </a:cubicBezTo>
                  <a:cubicBezTo>
                    <a:pt x="4226" y="2438"/>
                    <a:pt x="4290" y="2589"/>
                    <a:pt x="4188" y="2697"/>
                  </a:cubicBezTo>
                  <a:cubicBezTo>
                    <a:pt x="2033" y="4864"/>
                    <a:pt x="2033" y="4864"/>
                    <a:pt x="2033" y="4864"/>
                  </a:cubicBezTo>
                  <a:cubicBezTo>
                    <a:pt x="4193" y="7379"/>
                    <a:pt x="4193" y="7379"/>
                    <a:pt x="4193" y="7379"/>
                  </a:cubicBezTo>
                  <a:cubicBezTo>
                    <a:pt x="4283" y="7487"/>
                    <a:pt x="4231" y="7639"/>
                    <a:pt x="4052" y="7639"/>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6" name="Freeform 12"/>
            <p:cNvSpPr>
              <a:spLocks/>
            </p:cNvSpPr>
            <p:nvPr/>
          </p:nvSpPr>
          <p:spPr bwMode="auto">
            <a:xfrm>
              <a:off x="5651418" y="3223435"/>
              <a:ext cx="345654" cy="520650"/>
            </a:xfrm>
            <a:custGeom>
              <a:avLst/>
              <a:gdLst>
                <a:gd name="T0" fmla="*/ 52 w 4891"/>
                <a:gd name="T1" fmla="*/ 214 h 7367"/>
                <a:gd name="T2" fmla="*/ 282 w 4891"/>
                <a:gd name="T3" fmla="*/ 0 h 7367"/>
                <a:gd name="T4" fmla="*/ 884 w 4891"/>
                <a:gd name="T5" fmla="*/ 0 h 7367"/>
                <a:gd name="T6" fmla="*/ 1221 w 4891"/>
                <a:gd name="T7" fmla="*/ 214 h 7367"/>
                <a:gd name="T8" fmla="*/ 2411 w 4891"/>
                <a:gd name="T9" fmla="*/ 3356 h 7367"/>
                <a:gd name="T10" fmla="*/ 2546 w 4891"/>
                <a:gd name="T11" fmla="*/ 3898 h 7367"/>
                <a:gd name="T12" fmla="*/ 2761 w 4891"/>
                <a:gd name="T13" fmla="*/ 3164 h 7367"/>
                <a:gd name="T14" fmla="*/ 3716 w 4891"/>
                <a:gd name="T15" fmla="*/ 202 h 7367"/>
                <a:gd name="T16" fmla="*/ 4042 w 4891"/>
                <a:gd name="T17" fmla="*/ 0 h 7367"/>
                <a:gd name="T18" fmla="*/ 4621 w 4891"/>
                <a:gd name="T19" fmla="*/ 0 h 7367"/>
                <a:gd name="T20" fmla="*/ 4850 w 4891"/>
                <a:gd name="T21" fmla="*/ 214 h 7367"/>
                <a:gd name="T22" fmla="*/ 2868 w 4891"/>
                <a:gd name="T23" fmla="*/ 5919 h 7367"/>
                <a:gd name="T24" fmla="*/ 1599 w 4891"/>
                <a:gd name="T25" fmla="*/ 7218 h 7367"/>
                <a:gd name="T26" fmla="*/ 1316 w 4891"/>
                <a:gd name="T27" fmla="*/ 7325 h 7367"/>
                <a:gd name="T28" fmla="*/ 966 w 4891"/>
                <a:gd name="T29" fmla="*/ 7231 h 7367"/>
                <a:gd name="T30" fmla="*/ 778 w 4891"/>
                <a:gd name="T31" fmla="*/ 6931 h 7367"/>
                <a:gd name="T32" fmla="*/ 912 w 4891"/>
                <a:gd name="T33" fmla="*/ 6633 h 7367"/>
                <a:gd name="T34" fmla="*/ 1113 w 4891"/>
                <a:gd name="T35" fmla="*/ 6557 h 7367"/>
                <a:gd name="T36" fmla="*/ 2149 w 4891"/>
                <a:gd name="T37" fmla="*/ 5118 h 7367"/>
                <a:gd name="T38" fmla="*/ 52 w 4891"/>
                <a:gd name="T39" fmla="*/ 214 h 7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91" h="7367">
                  <a:moveTo>
                    <a:pt x="52" y="214"/>
                  </a:moveTo>
                  <a:cubicBezTo>
                    <a:pt x="0" y="95"/>
                    <a:pt x="134" y="0"/>
                    <a:pt x="282" y="0"/>
                  </a:cubicBezTo>
                  <a:cubicBezTo>
                    <a:pt x="884" y="0"/>
                    <a:pt x="884" y="0"/>
                    <a:pt x="884" y="0"/>
                  </a:cubicBezTo>
                  <a:cubicBezTo>
                    <a:pt x="1045" y="0"/>
                    <a:pt x="1166" y="75"/>
                    <a:pt x="1221" y="214"/>
                  </a:cubicBezTo>
                  <a:cubicBezTo>
                    <a:pt x="2411" y="3356"/>
                    <a:pt x="2411" y="3356"/>
                    <a:pt x="2411" y="3356"/>
                  </a:cubicBezTo>
                  <a:cubicBezTo>
                    <a:pt x="2464" y="3506"/>
                    <a:pt x="2518" y="3728"/>
                    <a:pt x="2546" y="3898"/>
                  </a:cubicBezTo>
                  <a:cubicBezTo>
                    <a:pt x="2585" y="3739"/>
                    <a:pt x="2666" y="3430"/>
                    <a:pt x="2761" y="3164"/>
                  </a:cubicBezTo>
                  <a:cubicBezTo>
                    <a:pt x="3716" y="202"/>
                    <a:pt x="3716" y="202"/>
                    <a:pt x="3716" y="202"/>
                  </a:cubicBezTo>
                  <a:cubicBezTo>
                    <a:pt x="3757" y="65"/>
                    <a:pt x="3878" y="0"/>
                    <a:pt x="4042" y="0"/>
                  </a:cubicBezTo>
                  <a:cubicBezTo>
                    <a:pt x="4621" y="0"/>
                    <a:pt x="4621" y="0"/>
                    <a:pt x="4621" y="0"/>
                  </a:cubicBezTo>
                  <a:cubicBezTo>
                    <a:pt x="4769" y="0"/>
                    <a:pt x="4891" y="95"/>
                    <a:pt x="4850" y="214"/>
                  </a:cubicBezTo>
                  <a:cubicBezTo>
                    <a:pt x="2868" y="5919"/>
                    <a:pt x="2868" y="5919"/>
                    <a:pt x="2868" y="5919"/>
                  </a:cubicBezTo>
                  <a:cubicBezTo>
                    <a:pt x="2665" y="6504"/>
                    <a:pt x="2274" y="6962"/>
                    <a:pt x="1599" y="7218"/>
                  </a:cubicBezTo>
                  <a:cubicBezTo>
                    <a:pt x="1316" y="7325"/>
                    <a:pt x="1316" y="7325"/>
                    <a:pt x="1316" y="7325"/>
                  </a:cubicBezTo>
                  <a:cubicBezTo>
                    <a:pt x="1195" y="7367"/>
                    <a:pt x="1034" y="7334"/>
                    <a:pt x="966" y="7231"/>
                  </a:cubicBezTo>
                  <a:cubicBezTo>
                    <a:pt x="778" y="6931"/>
                    <a:pt x="778" y="6931"/>
                    <a:pt x="778" y="6931"/>
                  </a:cubicBezTo>
                  <a:cubicBezTo>
                    <a:pt x="723" y="6845"/>
                    <a:pt x="790" y="6675"/>
                    <a:pt x="912" y="6633"/>
                  </a:cubicBezTo>
                  <a:cubicBezTo>
                    <a:pt x="1113" y="6557"/>
                    <a:pt x="1113" y="6557"/>
                    <a:pt x="1113" y="6557"/>
                  </a:cubicBezTo>
                  <a:cubicBezTo>
                    <a:pt x="1618" y="6374"/>
                    <a:pt x="1989" y="5822"/>
                    <a:pt x="2149" y="5118"/>
                  </a:cubicBezTo>
                  <a:lnTo>
                    <a:pt x="52" y="214"/>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7" name="Freeform 13"/>
            <p:cNvSpPr>
              <a:spLocks noEditPoints="1"/>
            </p:cNvSpPr>
            <p:nvPr/>
          </p:nvSpPr>
          <p:spPr bwMode="auto">
            <a:xfrm>
              <a:off x="5253376" y="3217063"/>
              <a:ext cx="325399" cy="375991"/>
            </a:xfrm>
            <a:custGeom>
              <a:avLst/>
              <a:gdLst>
                <a:gd name="T0" fmla="*/ 2328 w 4604"/>
                <a:gd name="T1" fmla="*/ 4604 h 5320"/>
                <a:gd name="T2" fmla="*/ 1062 w 4604"/>
                <a:gd name="T3" fmla="*/ 2659 h 5320"/>
                <a:gd name="T4" fmla="*/ 2328 w 4604"/>
                <a:gd name="T5" fmla="*/ 725 h 5320"/>
                <a:gd name="T6" fmla="*/ 3627 w 4604"/>
                <a:gd name="T7" fmla="*/ 2659 h 5320"/>
                <a:gd name="T8" fmla="*/ 2328 w 4604"/>
                <a:gd name="T9" fmla="*/ 4604 h 5320"/>
                <a:gd name="T10" fmla="*/ 2352 w 4604"/>
                <a:gd name="T11" fmla="*/ 0 h 5320"/>
                <a:gd name="T12" fmla="*/ 0 w 4604"/>
                <a:gd name="T13" fmla="*/ 2658 h 5320"/>
                <a:gd name="T14" fmla="*/ 2278 w 4604"/>
                <a:gd name="T15" fmla="*/ 5320 h 5320"/>
                <a:gd name="T16" fmla="*/ 2280 w 4604"/>
                <a:gd name="T17" fmla="*/ 5320 h 5320"/>
                <a:gd name="T18" fmla="*/ 3630 w 4604"/>
                <a:gd name="T19" fmla="*/ 4584 h 5320"/>
                <a:gd name="T20" fmla="*/ 3731 w 4604"/>
                <a:gd name="T21" fmla="*/ 5030 h 5320"/>
                <a:gd name="T22" fmla="*/ 4065 w 4604"/>
                <a:gd name="T23" fmla="*/ 5246 h 5320"/>
                <a:gd name="T24" fmla="*/ 4333 w 4604"/>
                <a:gd name="T25" fmla="*/ 5246 h 5320"/>
                <a:gd name="T26" fmla="*/ 4602 w 4604"/>
                <a:gd name="T27" fmla="*/ 5030 h 5320"/>
                <a:gd name="T28" fmla="*/ 4604 w 4604"/>
                <a:gd name="T29" fmla="*/ 2645 h 5320"/>
                <a:gd name="T30" fmla="*/ 4604 w 4604"/>
                <a:gd name="T31" fmla="*/ 2645 h 5320"/>
                <a:gd name="T32" fmla="*/ 2352 w 4604"/>
                <a:gd name="T33" fmla="*/ 0 h 5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04" h="5320">
                  <a:moveTo>
                    <a:pt x="2328" y="4604"/>
                  </a:moveTo>
                  <a:cubicBezTo>
                    <a:pt x="1445" y="4604"/>
                    <a:pt x="1062" y="3988"/>
                    <a:pt x="1062" y="2659"/>
                  </a:cubicBezTo>
                  <a:cubicBezTo>
                    <a:pt x="1062" y="1362"/>
                    <a:pt x="1445" y="725"/>
                    <a:pt x="2328" y="725"/>
                  </a:cubicBezTo>
                  <a:cubicBezTo>
                    <a:pt x="3211" y="725"/>
                    <a:pt x="3627" y="1362"/>
                    <a:pt x="3627" y="2659"/>
                  </a:cubicBezTo>
                  <a:cubicBezTo>
                    <a:pt x="3627" y="3988"/>
                    <a:pt x="3211" y="4604"/>
                    <a:pt x="2328" y="4604"/>
                  </a:cubicBezTo>
                  <a:moveTo>
                    <a:pt x="2352" y="0"/>
                  </a:moveTo>
                  <a:cubicBezTo>
                    <a:pt x="868" y="0"/>
                    <a:pt x="0" y="1007"/>
                    <a:pt x="0" y="2658"/>
                  </a:cubicBezTo>
                  <a:cubicBezTo>
                    <a:pt x="0" y="4324"/>
                    <a:pt x="890" y="5320"/>
                    <a:pt x="2278" y="5320"/>
                  </a:cubicBezTo>
                  <a:cubicBezTo>
                    <a:pt x="2280" y="5320"/>
                    <a:pt x="2280" y="5320"/>
                    <a:pt x="2280" y="5320"/>
                  </a:cubicBezTo>
                  <a:cubicBezTo>
                    <a:pt x="2875" y="5320"/>
                    <a:pt x="3260" y="5114"/>
                    <a:pt x="3630" y="4584"/>
                  </a:cubicBezTo>
                  <a:cubicBezTo>
                    <a:pt x="3731" y="5030"/>
                    <a:pt x="3731" y="5030"/>
                    <a:pt x="3731" y="5030"/>
                  </a:cubicBezTo>
                  <a:cubicBezTo>
                    <a:pt x="3769" y="5181"/>
                    <a:pt x="3872" y="5246"/>
                    <a:pt x="4065" y="5246"/>
                  </a:cubicBezTo>
                  <a:cubicBezTo>
                    <a:pt x="4333" y="5246"/>
                    <a:pt x="4333" y="5246"/>
                    <a:pt x="4333" y="5246"/>
                  </a:cubicBezTo>
                  <a:cubicBezTo>
                    <a:pt x="4475" y="5246"/>
                    <a:pt x="4602" y="5148"/>
                    <a:pt x="4602" y="5030"/>
                  </a:cubicBezTo>
                  <a:cubicBezTo>
                    <a:pt x="4604" y="2645"/>
                    <a:pt x="4604" y="2645"/>
                    <a:pt x="4604" y="2645"/>
                  </a:cubicBezTo>
                  <a:cubicBezTo>
                    <a:pt x="4604" y="2645"/>
                    <a:pt x="4604" y="2645"/>
                    <a:pt x="4604" y="2645"/>
                  </a:cubicBezTo>
                  <a:cubicBezTo>
                    <a:pt x="4604" y="993"/>
                    <a:pt x="3839" y="0"/>
                    <a:pt x="2352" y="0"/>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58" name="Freeform 14"/>
            <p:cNvSpPr>
              <a:spLocks noEditPoints="1"/>
            </p:cNvSpPr>
            <p:nvPr/>
          </p:nvSpPr>
          <p:spPr bwMode="auto">
            <a:xfrm>
              <a:off x="5978852" y="3490731"/>
              <a:ext cx="98523" cy="98733"/>
            </a:xfrm>
            <a:custGeom>
              <a:avLst/>
              <a:gdLst>
                <a:gd name="T0" fmla="*/ 596 w 1394"/>
                <a:gd name="T1" fmla="*/ 642 h 1397"/>
                <a:gd name="T2" fmla="*/ 687 w 1394"/>
                <a:gd name="T3" fmla="*/ 642 h 1397"/>
                <a:gd name="T4" fmla="*/ 807 w 1394"/>
                <a:gd name="T5" fmla="*/ 614 h 1397"/>
                <a:gd name="T6" fmla="*/ 846 w 1394"/>
                <a:gd name="T7" fmla="*/ 532 h 1397"/>
                <a:gd name="T8" fmla="*/ 807 w 1394"/>
                <a:gd name="T9" fmla="*/ 445 h 1397"/>
                <a:gd name="T10" fmla="*/ 677 w 1394"/>
                <a:gd name="T11" fmla="*/ 417 h 1397"/>
                <a:gd name="T12" fmla="*/ 596 w 1394"/>
                <a:gd name="T13" fmla="*/ 417 h 1397"/>
                <a:gd name="T14" fmla="*/ 596 w 1394"/>
                <a:gd name="T15" fmla="*/ 642 h 1397"/>
                <a:gd name="T16" fmla="*/ 710 w 1394"/>
                <a:gd name="T17" fmla="*/ 297 h 1397"/>
                <a:gd name="T18" fmla="*/ 958 w 1394"/>
                <a:gd name="T19" fmla="*/ 353 h 1397"/>
                <a:gd name="T20" fmla="*/ 1040 w 1394"/>
                <a:gd name="T21" fmla="*/ 520 h 1397"/>
                <a:gd name="T22" fmla="*/ 996 w 1394"/>
                <a:gd name="T23" fmla="*/ 651 h 1397"/>
                <a:gd name="T24" fmla="*/ 872 w 1394"/>
                <a:gd name="T25" fmla="*/ 727 h 1397"/>
                <a:gd name="T26" fmla="*/ 1044 w 1394"/>
                <a:gd name="T27" fmla="*/ 1072 h 1397"/>
                <a:gd name="T28" fmla="*/ 835 w 1394"/>
                <a:gd name="T29" fmla="*/ 1072 h 1397"/>
                <a:gd name="T30" fmla="*/ 687 w 1394"/>
                <a:gd name="T31" fmla="*/ 755 h 1397"/>
                <a:gd name="T32" fmla="*/ 595 w 1394"/>
                <a:gd name="T33" fmla="*/ 755 h 1397"/>
                <a:gd name="T34" fmla="*/ 595 w 1394"/>
                <a:gd name="T35" fmla="*/ 1072 h 1397"/>
                <a:gd name="T36" fmla="*/ 407 w 1394"/>
                <a:gd name="T37" fmla="*/ 1072 h 1397"/>
                <a:gd name="T38" fmla="*/ 407 w 1394"/>
                <a:gd name="T39" fmla="*/ 297 h 1397"/>
                <a:gd name="T40" fmla="*/ 710 w 1394"/>
                <a:gd name="T41" fmla="*/ 297 h 1397"/>
                <a:gd name="T42" fmla="*/ 476 w 1394"/>
                <a:gd name="T43" fmla="*/ 158 h 1397"/>
                <a:gd name="T44" fmla="*/ 292 w 1394"/>
                <a:gd name="T45" fmla="*/ 280 h 1397"/>
                <a:gd name="T46" fmla="*/ 162 w 1394"/>
                <a:gd name="T47" fmla="*/ 474 h 1397"/>
                <a:gd name="T48" fmla="*/ 116 w 1394"/>
                <a:gd name="T49" fmla="*/ 698 h 1397"/>
                <a:gd name="T50" fmla="*/ 158 w 1394"/>
                <a:gd name="T51" fmla="*/ 919 h 1397"/>
                <a:gd name="T52" fmla="*/ 282 w 1394"/>
                <a:gd name="T53" fmla="*/ 1105 h 1397"/>
                <a:gd name="T54" fmla="*/ 472 w 1394"/>
                <a:gd name="T55" fmla="*/ 1235 h 1397"/>
                <a:gd name="T56" fmla="*/ 695 w 1394"/>
                <a:gd name="T57" fmla="*/ 1281 h 1397"/>
                <a:gd name="T58" fmla="*/ 914 w 1394"/>
                <a:gd name="T59" fmla="*/ 1237 h 1397"/>
                <a:gd name="T60" fmla="*/ 1107 w 1394"/>
                <a:gd name="T61" fmla="*/ 1111 h 1397"/>
                <a:gd name="T62" fmla="*/ 1234 w 1394"/>
                <a:gd name="T63" fmla="*/ 926 h 1397"/>
                <a:gd name="T64" fmla="*/ 1278 w 1394"/>
                <a:gd name="T65" fmla="*/ 709 h 1397"/>
                <a:gd name="T66" fmla="*/ 1237 w 1394"/>
                <a:gd name="T67" fmla="*/ 478 h 1397"/>
                <a:gd name="T68" fmla="*/ 1114 w 1394"/>
                <a:gd name="T69" fmla="*/ 289 h 1397"/>
                <a:gd name="T70" fmla="*/ 924 w 1394"/>
                <a:gd name="T71" fmla="*/ 158 h 1397"/>
                <a:gd name="T72" fmla="*/ 696 w 1394"/>
                <a:gd name="T73" fmla="*/ 115 h 1397"/>
                <a:gd name="T74" fmla="*/ 476 w 1394"/>
                <a:gd name="T75" fmla="*/ 158 h 1397"/>
                <a:gd name="T76" fmla="*/ 967 w 1394"/>
                <a:gd name="T77" fmla="*/ 53 h 1397"/>
                <a:gd name="T78" fmla="*/ 1196 w 1394"/>
                <a:gd name="T79" fmla="*/ 209 h 1397"/>
                <a:gd name="T80" fmla="*/ 1341 w 1394"/>
                <a:gd name="T81" fmla="*/ 432 h 1397"/>
                <a:gd name="T82" fmla="*/ 1394 w 1394"/>
                <a:gd name="T83" fmla="*/ 699 h 1397"/>
                <a:gd name="T84" fmla="*/ 1339 w 1394"/>
                <a:gd name="T85" fmla="*/ 968 h 1397"/>
                <a:gd name="T86" fmla="*/ 1188 w 1394"/>
                <a:gd name="T87" fmla="*/ 1194 h 1397"/>
                <a:gd name="T88" fmla="*/ 960 w 1394"/>
                <a:gd name="T89" fmla="*/ 1345 h 1397"/>
                <a:gd name="T90" fmla="*/ 696 w 1394"/>
                <a:gd name="T91" fmla="*/ 1397 h 1397"/>
                <a:gd name="T92" fmla="*/ 428 w 1394"/>
                <a:gd name="T93" fmla="*/ 1343 h 1397"/>
                <a:gd name="T94" fmla="*/ 200 w 1394"/>
                <a:gd name="T95" fmla="*/ 1185 h 1397"/>
                <a:gd name="T96" fmla="*/ 52 w 1394"/>
                <a:gd name="T97" fmla="*/ 963 h 1397"/>
                <a:gd name="T98" fmla="*/ 0 w 1394"/>
                <a:gd name="T99" fmla="*/ 699 h 1397"/>
                <a:gd name="T100" fmla="*/ 26 w 1394"/>
                <a:gd name="T101" fmla="*/ 513 h 1397"/>
                <a:gd name="T102" fmla="*/ 102 w 1394"/>
                <a:gd name="T103" fmla="*/ 336 h 1397"/>
                <a:gd name="T104" fmla="*/ 352 w 1394"/>
                <a:gd name="T105" fmla="*/ 88 h 1397"/>
                <a:gd name="T106" fmla="*/ 695 w 1394"/>
                <a:gd name="T107" fmla="*/ 0 h 1397"/>
                <a:gd name="T108" fmla="*/ 967 w 1394"/>
                <a:gd name="T109" fmla="*/ 53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94" h="1397">
                  <a:moveTo>
                    <a:pt x="596" y="642"/>
                  </a:moveTo>
                  <a:cubicBezTo>
                    <a:pt x="687" y="642"/>
                    <a:pt x="687" y="642"/>
                    <a:pt x="687" y="642"/>
                  </a:cubicBezTo>
                  <a:cubicBezTo>
                    <a:pt x="743" y="642"/>
                    <a:pt x="783" y="632"/>
                    <a:pt x="807" y="614"/>
                  </a:cubicBezTo>
                  <a:cubicBezTo>
                    <a:pt x="833" y="597"/>
                    <a:pt x="846" y="570"/>
                    <a:pt x="846" y="532"/>
                  </a:cubicBezTo>
                  <a:cubicBezTo>
                    <a:pt x="846" y="493"/>
                    <a:pt x="833" y="465"/>
                    <a:pt x="807" y="445"/>
                  </a:cubicBezTo>
                  <a:cubicBezTo>
                    <a:pt x="778" y="427"/>
                    <a:pt x="735" y="417"/>
                    <a:pt x="677" y="417"/>
                  </a:cubicBezTo>
                  <a:cubicBezTo>
                    <a:pt x="596" y="417"/>
                    <a:pt x="596" y="417"/>
                    <a:pt x="596" y="417"/>
                  </a:cubicBezTo>
                  <a:cubicBezTo>
                    <a:pt x="596" y="642"/>
                    <a:pt x="596" y="642"/>
                    <a:pt x="596" y="642"/>
                  </a:cubicBezTo>
                  <a:close/>
                  <a:moveTo>
                    <a:pt x="710" y="297"/>
                  </a:moveTo>
                  <a:cubicBezTo>
                    <a:pt x="820" y="297"/>
                    <a:pt x="902" y="316"/>
                    <a:pt x="958" y="353"/>
                  </a:cubicBezTo>
                  <a:cubicBezTo>
                    <a:pt x="1013" y="391"/>
                    <a:pt x="1040" y="445"/>
                    <a:pt x="1040" y="520"/>
                  </a:cubicBezTo>
                  <a:cubicBezTo>
                    <a:pt x="1040" y="572"/>
                    <a:pt x="1026" y="614"/>
                    <a:pt x="996" y="651"/>
                  </a:cubicBezTo>
                  <a:cubicBezTo>
                    <a:pt x="965" y="687"/>
                    <a:pt x="924" y="711"/>
                    <a:pt x="872" y="727"/>
                  </a:cubicBezTo>
                  <a:cubicBezTo>
                    <a:pt x="1044" y="1072"/>
                    <a:pt x="1044" y="1072"/>
                    <a:pt x="1044" y="1072"/>
                  </a:cubicBezTo>
                  <a:cubicBezTo>
                    <a:pt x="835" y="1072"/>
                    <a:pt x="835" y="1072"/>
                    <a:pt x="835" y="1072"/>
                  </a:cubicBezTo>
                  <a:cubicBezTo>
                    <a:pt x="687" y="755"/>
                    <a:pt x="687" y="755"/>
                    <a:pt x="687" y="755"/>
                  </a:cubicBezTo>
                  <a:cubicBezTo>
                    <a:pt x="595" y="755"/>
                    <a:pt x="595" y="755"/>
                    <a:pt x="595" y="755"/>
                  </a:cubicBezTo>
                  <a:cubicBezTo>
                    <a:pt x="595" y="1072"/>
                    <a:pt x="595" y="1072"/>
                    <a:pt x="595" y="1072"/>
                  </a:cubicBezTo>
                  <a:cubicBezTo>
                    <a:pt x="407" y="1072"/>
                    <a:pt x="407" y="1072"/>
                    <a:pt x="407" y="1072"/>
                  </a:cubicBezTo>
                  <a:cubicBezTo>
                    <a:pt x="407" y="297"/>
                    <a:pt x="407" y="297"/>
                    <a:pt x="407" y="297"/>
                  </a:cubicBezTo>
                  <a:cubicBezTo>
                    <a:pt x="710" y="297"/>
                    <a:pt x="710" y="297"/>
                    <a:pt x="710" y="297"/>
                  </a:cubicBezTo>
                  <a:close/>
                  <a:moveTo>
                    <a:pt x="476" y="158"/>
                  </a:moveTo>
                  <a:cubicBezTo>
                    <a:pt x="407" y="184"/>
                    <a:pt x="345" y="226"/>
                    <a:pt x="292" y="280"/>
                  </a:cubicBezTo>
                  <a:cubicBezTo>
                    <a:pt x="234" y="336"/>
                    <a:pt x="192" y="402"/>
                    <a:pt x="162" y="474"/>
                  </a:cubicBezTo>
                  <a:cubicBezTo>
                    <a:pt x="131" y="545"/>
                    <a:pt x="116" y="621"/>
                    <a:pt x="116" y="698"/>
                  </a:cubicBezTo>
                  <a:cubicBezTo>
                    <a:pt x="116" y="775"/>
                    <a:pt x="128" y="849"/>
                    <a:pt x="158" y="919"/>
                  </a:cubicBezTo>
                  <a:cubicBezTo>
                    <a:pt x="186" y="987"/>
                    <a:pt x="229" y="1051"/>
                    <a:pt x="282" y="1105"/>
                  </a:cubicBezTo>
                  <a:cubicBezTo>
                    <a:pt x="338" y="1161"/>
                    <a:pt x="401" y="1205"/>
                    <a:pt x="472" y="1235"/>
                  </a:cubicBezTo>
                  <a:cubicBezTo>
                    <a:pt x="543" y="1267"/>
                    <a:pt x="617" y="1281"/>
                    <a:pt x="695" y="1281"/>
                  </a:cubicBezTo>
                  <a:cubicBezTo>
                    <a:pt x="770" y="1281"/>
                    <a:pt x="843" y="1267"/>
                    <a:pt x="914" y="1237"/>
                  </a:cubicBezTo>
                  <a:cubicBezTo>
                    <a:pt x="984" y="1208"/>
                    <a:pt x="1050" y="1166"/>
                    <a:pt x="1107" y="1111"/>
                  </a:cubicBezTo>
                  <a:cubicBezTo>
                    <a:pt x="1161" y="1059"/>
                    <a:pt x="1204" y="997"/>
                    <a:pt x="1234" y="926"/>
                  </a:cubicBezTo>
                  <a:cubicBezTo>
                    <a:pt x="1263" y="857"/>
                    <a:pt x="1278" y="783"/>
                    <a:pt x="1278" y="709"/>
                  </a:cubicBezTo>
                  <a:cubicBezTo>
                    <a:pt x="1278" y="626"/>
                    <a:pt x="1264" y="549"/>
                    <a:pt x="1237" y="478"/>
                  </a:cubicBezTo>
                  <a:cubicBezTo>
                    <a:pt x="1209" y="409"/>
                    <a:pt x="1167" y="345"/>
                    <a:pt x="1114" y="289"/>
                  </a:cubicBezTo>
                  <a:cubicBezTo>
                    <a:pt x="1056" y="232"/>
                    <a:pt x="994" y="188"/>
                    <a:pt x="924" y="158"/>
                  </a:cubicBezTo>
                  <a:cubicBezTo>
                    <a:pt x="853" y="130"/>
                    <a:pt x="778" y="115"/>
                    <a:pt x="696" y="115"/>
                  </a:cubicBezTo>
                  <a:cubicBezTo>
                    <a:pt x="617" y="115"/>
                    <a:pt x="543" y="128"/>
                    <a:pt x="476" y="158"/>
                  </a:cubicBezTo>
                  <a:moveTo>
                    <a:pt x="967" y="53"/>
                  </a:moveTo>
                  <a:cubicBezTo>
                    <a:pt x="1053" y="90"/>
                    <a:pt x="1129" y="141"/>
                    <a:pt x="1196" y="209"/>
                  </a:cubicBezTo>
                  <a:cubicBezTo>
                    <a:pt x="1258" y="274"/>
                    <a:pt x="1309" y="349"/>
                    <a:pt x="1341" y="432"/>
                  </a:cubicBezTo>
                  <a:cubicBezTo>
                    <a:pt x="1376" y="517"/>
                    <a:pt x="1394" y="605"/>
                    <a:pt x="1394" y="699"/>
                  </a:cubicBezTo>
                  <a:cubicBezTo>
                    <a:pt x="1394" y="795"/>
                    <a:pt x="1376" y="884"/>
                    <a:pt x="1339" y="968"/>
                  </a:cubicBezTo>
                  <a:cubicBezTo>
                    <a:pt x="1305" y="1054"/>
                    <a:pt x="1256" y="1128"/>
                    <a:pt x="1188" y="1194"/>
                  </a:cubicBezTo>
                  <a:cubicBezTo>
                    <a:pt x="1121" y="1258"/>
                    <a:pt x="1044" y="1308"/>
                    <a:pt x="960" y="1345"/>
                  </a:cubicBezTo>
                  <a:cubicBezTo>
                    <a:pt x="875" y="1379"/>
                    <a:pt x="788" y="1397"/>
                    <a:pt x="696" y="1397"/>
                  </a:cubicBezTo>
                  <a:cubicBezTo>
                    <a:pt x="603" y="1397"/>
                    <a:pt x="512" y="1378"/>
                    <a:pt x="428" y="1343"/>
                  </a:cubicBezTo>
                  <a:cubicBezTo>
                    <a:pt x="344" y="1306"/>
                    <a:pt x="267" y="1253"/>
                    <a:pt x="200" y="1185"/>
                  </a:cubicBezTo>
                  <a:cubicBezTo>
                    <a:pt x="134" y="1120"/>
                    <a:pt x="86" y="1045"/>
                    <a:pt x="52" y="963"/>
                  </a:cubicBezTo>
                  <a:cubicBezTo>
                    <a:pt x="17" y="878"/>
                    <a:pt x="0" y="791"/>
                    <a:pt x="0" y="699"/>
                  </a:cubicBezTo>
                  <a:cubicBezTo>
                    <a:pt x="0" y="636"/>
                    <a:pt x="10" y="574"/>
                    <a:pt x="26" y="513"/>
                  </a:cubicBezTo>
                  <a:cubicBezTo>
                    <a:pt x="42" y="453"/>
                    <a:pt x="68" y="393"/>
                    <a:pt x="102" y="336"/>
                  </a:cubicBezTo>
                  <a:cubicBezTo>
                    <a:pt x="165" y="229"/>
                    <a:pt x="248" y="148"/>
                    <a:pt x="352" y="88"/>
                  </a:cubicBezTo>
                  <a:cubicBezTo>
                    <a:pt x="455" y="28"/>
                    <a:pt x="570" y="0"/>
                    <a:pt x="695" y="0"/>
                  </a:cubicBezTo>
                  <a:cubicBezTo>
                    <a:pt x="791" y="0"/>
                    <a:pt x="881" y="16"/>
                    <a:pt x="967" y="53"/>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gr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repeatCount="indefinite" fill="hold" grpId="0" nodeType="withEffect">
                                  <p:stCondLst>
                                    <p:cond delay="2000"/>
                                  </p:stCondLst>
                                  <p:childTnLst>
                                    <p:animMotion origin="layout" path="M 3.05556E-6 -4.93827E-7 L -0.11979 -4.93827E-7 " pathEditMode="relative" rAng="0" ptsTypes="AA">
                                      <p:cBhvr>
                                        <p:cTn id="6" dur="3000" fill="hold"/>
                                        <p:tgtEl>
                                          <p:spTgt spid="21"/>
                                        </p:tgtEl>
                                        <p:attrNameLst>
                                          <p:attrName>ppt_x</p:attrName>
                                          <p:attrName>ppt_y</p:attrName>
                                        </p:attrNameLst>
                                      </p:cBhvr>
                                      <p:rCtr x="-5990" y="0"/>
                                    </p:animMotion>
                                  </p:childTnLst>
                                </p:cTn>
                              </p:par>
                              <p:par>
                                <p:cTn id="7" presetID="1" presetClass="emph" presetSubtype="2" repeatCount="indefinite" accel="50000" decel="50000" autoRev="1" fill="hold" nodeType="withEffect">
                                  <p:stCondLst>
                                    <p:cond delay="2000"/>
                                  </p:stCondLst>
                                  <p:childTnLst>
                                    <p:animClr clrSpc="rgb" dir="cw">
                                      <p:cBhvr>
                                        <p:cTn id="8" dur="1500" fill="hold"/>
                                        <p:tgtEl>
                                          <p:spTgt spid="21"/>
                                        </p:tgtEl>
                                        <p:attrNameLst>
                                          <p:attrName>fillcolor</p:attrName>
                                        </p:attrNameLst>
                                      </p:cBhvr>
                                      <p:to>
                                        <a:schemeClr val="bg1"/>
                                      </p:to>
                                    </p:animClr>
                                    <p:set>
                                      <p:cBhvr>
                                        <p:cTn id="9" dur="1500" fill="hold"/>
                                        <p:tgtEl>
                                          <p:spTgt spid="21"/>
                                        </p:tgtEl>
                                        <p:attrNameLst>
                                          <p:attrName>fill.type</p:attrName>
                                        </p:attrNameLst>
                                      </p:cBhvr>
                                      <p:to>
                                        <p:strVal val="solid"/>
                                      </p:to>
                                    </p:set>
                                    <p:set>
                                      <p:cBhvr>
                                        <p:cTn id="10" dur="1500" fill="hold"/>
                                        <p:tgtEl>
                                          <p:spTgt spid="21"/>
                                        </p:tgtEl>
                                        <p:attrNameLst>
                                          <p:attrName>fill.on</p:attrName>
                                        </p:attrNameLst>
                                      </p:cBhvr>
                                      <p:to>
                                        <p:strVal val="true"/>
                                      </p:to>
                                    </p:set>
                                  </p:childTnLst>
                                </p:cTn>
                              </p:par>
                              <p:par>
                                <p:cTn id="11" presetID="35" presetClass="path" presetSubtype="0" repeatCount="indefinite" fill="hold" grpId="0" nodeType="withEffect">
                                  <p:stCondLst>
                                    <p:cond delay="0"/>
                                  </p:stCondLst>
                                  <p:childTnLst>
                                    <p:animMotion origin="layout" path="M 0 -4.69136E-6 L -0.08021 -4.69136E-6 " pathEditMode="relative" rAng="0" ptsTypes="AA">
                                      <p:cBhvr>
                                        <p:cTn id="12" dur="3000" fill="hold"/>
                                        <p:tgtEl>
                                          <p:spTgt spid="22"/>
                                        </p:tgtEl>
                                        <p:attrNameLst>
                                          <p:attrName>ppt_x</p:attrName>
                                          <p:attrName>ppt_y</p:attrName>
                                        </p:attrNameLst>
                                      </p:cBhvr>
                                      <p:rCtr x="-4010" y="0"/>
                                    </p:animMotion>
                                  </p:childTnLst>
                                </p:cTn>
                              </p:par>
                              <p:par>
                                <p:cTn id="13" presetID="1" presetClass="emph" presetSubtype="2" repeatCount="indefinite" accel="50000" decel="50000" autoRev="1" fill="hold" nodeType="withEffect">
                                  <p:stCondLst>
                                    <p:cond delay="0"/>
                                  </p:stCondLst>
                                  <p:childTnLst>
                                    <p:animClr clrSpc="rgb" dir="cw">
                                      <p:cBhvr>
                                        <p:cTn id="14" dur="1500" fill="hold"/>
                                        <p:tgtEl>
                                          <p:spTgt spid="22"/>
                                        </p:tgtEl>
                                        <p:attrNameLst>
                                          <p:attrName>fillcolor</p:attrName>
                                        </p:attrNameLst>
                                      </p:cBhvr>
                                      <p:to>
                                        <a:schemeClr val="bg1"/>
                                      </p:to>
                                    </p:animClr>
                                    <p:set>
                                      <p:cBhvr>
                                        <p:cTn id="15" dur="1500" fill="hold"/>
                                        <p:tgtEl>
                                          <p:spTgt spid="22"/>
                                        </p:tgtEl>
                                        <p:attrNameLst>
                                          <p:attrName>fill.type</p:attrName>
                                        </p:attrNameLst>
                                      </p:cBhvr>
                                      <p:to>
                                        <p:strVal val="solid"/>
                                      </p:to>
                                    </p:set>
                                    <p:set>
                                      <p:cBhvr>
                                        <p:cTn id="16" dur="1500" fill="hold"/>
                                        <p:tgtEl>
                                          <p:spTgt spid="22"/>
                                        </p:tgtEl>
                                        <p:attrNameLst>
                                          <p:attrName>fill.on</p:attrName>
                                        </p:attrNameLst>
                                      </p:cBhvr>
                                      <p:to>
                                        <p:strVal val="true"/>
                                      </p:to>
                                    </p:set>
                                  </p:childTnLst>
                                </p:cTn>
                              </p:par>
                              <p:par>
                                <p:cTn id="17" presetID="35" presetClass="path" presetSubtype="0" repeatCount="indefinite" fill="hold" grpId="0" nodeType="withEffect">
                                  <p:stCondLst>
                                    <p:cond delay="700"/>
                                  </p:stCondLst>
                                  <p:childTnLst>
                                    <p:animMotion origin="layout" path="M -1.11111E-6 -2.71605E-6 L -0.05625 -2.71605E-6 " pathEditMode="relative" rAng="0" ptsTypes="AA">
                                      <p:cBhvr>
                                        <p:cTn id="18" dur="3000" fill="hold"/>
                                        <p:tgtEl>
                                          <p:spTgt spid="23"/>
                                        </p:tgtEl>
                                        <p:attrNameLst>
                                          <p:attrName>ppt_x</p:attrName>
                                          <p:attrName>ppt_y</p:attrName>
                                        </p:attrNameLst>
                                      </p:cBhvr>
                                      <p:rCtr x="-2812" y="0"/>
                                    </p:animMotion>
                                  </p:childTnLst>
                                </p:cTn>
                              </p:par>
                              <p:par>
                                <p:cTn id="19" presetID="1" presetClass="emph" presetSubtype="2" repeatCount="indefinite" accel="50000" decel="50000" autoRev="1" fill="hold" nodeType="withEffect">
                                  <p:stCondLst>
                                    <p:cond delay="700"/>
                                  </p:stCondLst>
                                  <p:childTnLst>
                                    <p:animClr clrSpc="rgb" dir="cw">
                                      <p:cBhvr>
                                        <p:cTn id="20" dur="1500" fill="hold"/>
                                        <p:tgtEl>
                                          <p:spTgt spid="23"/>
                                        </p:tgtEl>
                                        <p:attrNameLst>
                                          <p:attrName>fillcolor</p:attrName>
                                        </p:attrNameLst>
                                      </p:cBhvr>
                                      <p:to>
                                        <a:schemeClr val="bg1"/>
                                      </p:to>
                                    </p:animClr>
                                    <p:set>
                                      <p:cBhvr>
                                        <p:cTn id="21" dur="1500" fill="hold"/>
                                        <p:tgtEl>
                                          <p:spTgt spid="23"/>
                                        </p:tgtEl>
                                        <p:attrNameLst>
                                          <p:attrName>fill.type</p:attrName>
                                        </p:attrNameLst>
                                      </p:cBhvr>
                                      <p:to>
                                        <p:strVal val="solid"/>
                                      </p:to>
                                    </p:set>
                                    <p:set>
                                      <p:cBhvr>
                                        <p:cTn id="22" dur="1500" fill="hold"/>
                                        <p:tgtEl>
                                          <p:spTgt spid="23"/>
                                        </p:tgtEl>
                                        <p:attrNameLst>
                                          <p:attrName>fill.on</p:attrName>
                                        </p:attrNameLst>
                                      </p:cBhvr>
                                      <p:to>
                                        <p:strVal val="true"/>
                                      </p:to>
                                    </p:set>
                                  </p:childTnLst>
                                </p:cTn>
                              </p:par>
                              <p:par>
                                <p:cTn id="23" presetID="35" presetClass="path" presetSubtype="0" repeatCount="indefinite" fill="hold" grpId="0" nodeType="withEffect">
                                  <p:stCondLst>
                                    <p:cond delay="700"/>
                                  </p:stCondLst>
                                  <p:childTnLst>
                                    <p:animMotion origin="layout" path="M -5.55556E-7 -6.17284E-7 L -0.03229 -6.17284E-7 " pathEditMode="relative" rAng="0" ptsTypes="AA">
                                      <p:cBhvr>
                                        <p:cTn id="24" dur="3000" fill="hold"/>
                                        <p:tgtEl>
                                          <p:spTgt spid="24"/>
                                        </p:tgtEl>
                                        <p:attrNameLst>
                                          <p:attrName>ppt_x</p:attrName>
                                          <p:attrName>ppt_y</p:attrName>
                                        </p:attrNameLst>
                                      </p:cBhvr>
                                      <p:rCtr x="-1615" y="0"/>
                                    </p:animMotion>
                                  </p:childTnLst>
                                </p:cTn>
                              </p:par>
                              <p:par>
                                <p:cTn id="25" presetID="1" presetClass="emph" presetSubtype="2" repeatCount="indefinite" accel="50000" decel="50000" autoRev="1" fill="hold" nodeType="withEffect">
                                  <p:stCondLst>
                                    <p:cond delay="750"/>
                                  </p:stCondLst>
                                  <p:childTnLst>
                                    <p:animClr clrSpc="rgb" dir="cw">
                                      <p:cBhvr>
                                        <p:cTn id="26" dur="1500" fill="hold"/>
                                        <p:tgtEl>
                                          <p:spTgt spid="24"/>
                                        </p:tgtEl>
                                        <p:attrNameLst>
                                          <p:attrName>fillcolor</p:attrName>
                                        </p:attrNameLst>
                                      </p:cBhvr>
                                      <p:to>
                                        <a:schemeClr val="bg1"/>
                                      </p:to>
                                    </p:animClr>
                                    <p:set>
                                      <p:cBhvr>
                                        <p:cTn id="27" dur="1500" fill="hold"/>
                                        <p:tgtEl>
                                          <p:spTgt spid="24"/>
                                        </p:tgtEl>
                                        <p:attrNameLst>
                                          <p:attrName>fill.type</p:attrName>
                                        </p:attrNameLst>
                                      </p:cBhvr>
                                      <p:to>
                                        <p:strVal val="solid"/>
                                      </p:to>
                                    </p:set>
                                    <p:set>
                                      <p:cBhvr>
                                        <p:cTn id="28" dur="1500" fill="hold"/>
                                        <p:tgtEl>
                                          <p:spTgt spid="24"/>
                                        </p:tgtEl>
                                        <p:attrNameLst>
                                          <p:attrName>fill.on</p:attrName>
                                        </p:attrNameLst>
                                      </p:cBhvr>
                                      <p:to>
                                        <p:strVal val="true"/>
                                      </p:to>
                                    </p:set>
                                  </p:childTnLst>
                                </p:cTn>
                              </p:par>
                              <p:par>
                                <p:cTn id="29" presetID="35" presetClass="path" presetSubtype="0" repeatCount="indefinite" fill="hold" grpId="0" nodeType="withEffect">
                                  <p:stCondLst>
                                    <p:cond delay="1250"/>
                                  </p:stCondLst>
                                  <p:childTnLst>
                                    <p:animMotion origin="layout" path="M 1.11111E-6 -2.34568E-6 L -0.03854 -2.34568E-6 " pathEditMode="relative" rAng="0" ptsTypes="AA">
                                      <p:cBhvr>
                                        <p:cTn id="30" dur="3250" fill="hold"/>
                                        <p:tgtEl>
                                          <p:spTgt spid="25"/>
                                        </p:tgtEl>
                                        <p:attrNameLst>
                                          <p:attrName>ppt_x</p:attrName>
                                          <p:attrName>ppt_y</p:attrName>
                                        </p:attrNameLst>
                                      </p:cBhvr>
                                      <p:rCtr x="-1927" y="0"/>
                                    </p:animMotion>
                                  </p:childTnLst>
                                </p:cTn>
                              </p:par>
                              <p:par>
                                <p:cTn id="31" presetID="1" presetClass="emph" presetSubtype="2" repeatCount="indefinite" accel="50000" decel="50000" autoRev="1" fill="hold" nodeType="withEffect">
                                  <p:stCondLst>
                                    <p:cond delay="1250"/>
                                  </p:stCondLst>
                                  <p:childTnLst>
                                    <p:animClr clrSpc="rgb" dir="cw">
                                      <p:cBhvr>
                                        <p:cTn id="32" dur="1650" fill="hold"/>
                                        <p:tgtEl>
                                          <p:spTgt spid="25"/>
                                        </p:tgtEl>
                                        <p:attrNameLst>
                                          <p:attrName>fillcolor</p:attrName>
                                        </p:attrNameLst>
                                      </p:cBhvr>
                                      <p:to>
                                        <a:schemeClr val="bg1"/>
                                      </p:to>
                                    </p:animClr>
                                    <p:set>
                                      <p:cBhvr>
                                        <p:cTn id="33" dur="1650" fill="hold"/>
                                        <p:tgtEl>
                                          <p:spTgt spid="25"/>
                                        </p:tgtEl>
                                        <p:attrNameLst>
                                          <p:attrName>fill.type</p:attrName>
                                        </p:attrNameLst>
                                      </p:cBhvr>
                                      <p:to>
                                        <p:strVal val="solid"/>
                                      </p:to>
                                    </p:set>
                                    <p:set>
                                      <p:cBhvr>
                                        <p:cTn id="34" dur="1650" fill="hold"/>
                                        <p:tgtEl>
                                          <p:spTgt spid="25"/>
                                        </p:tgtEl>
                                        <p:attrNameLst>
                                          <p:attrName>fill.on</p:attrName>
                                        </p:attrNameLst>
                                      </p:cBhvr>
                                      <p:to>
                                        <p:strVal val="true"/>
                                      </p:to>
                                    </p:set>
                                  </p:childTnLst>
                                </p:cTn>
                              </p:par>
                              <p:par>
                                <p:cTn id="35" presetID="35" presetClass="path" presetSubtype="0" repeatCount="indefinite" fill="hold" grpId="0" nodeType="withEffect">
                                  <p:stCondLst>
                                    <p:cond delay="800"/>
                                  </p:stCondLst>
                                  <p:childTnLst>
                                    <p:animMotion origin="layout" path="M 3.88889E-6 2.46914E-7 L -0.125 2.46914E-7 " pathEditMode="relative" rAng="0" ptsTypes="AA">
                                      <p:cBhvr>
                                        <p:cTn id="36" dur="3000" fill="hold"/>
                                        <p:tgtEl>
                                          <p:spTgt spid="26"/>
                                        </p:tgtEl>
                                        <p:attrNameLst>
                                          <p:attrName>ppt_x</p:attrName>
                                          <p:attrName>ppt_y</p:attrName>
                                        </p:attrNameLst>
                                      </p:cBhvr>
                                      <p:rCtr x="-6250" y="0"/>
                                    </p:animMotion>
                                  </p:childTnLst>
                                </p:cTn>
                              </p:par>
                              <p:par>
                                <p:cTn id="37" presetID="1" presetClass="emph" presetSubtype="2" repeatCount="indefinite" accel="50000" decel="50000" autoRev="1" fill="hold" nodeType="withEffect">
                                  <p:stCondLst>
                                    <p:cond delay="800"/>
                                  </p:stCondLst>
                                  <p:childTnLst>
                                    <p:animClr clrSpc="rgb" dir="cw">
                                      <p:cBhvr>
                                        <p:cTn id="38" dur="1500" fill="hold"/>
                                        <p:tgtEl>
                                          <p:spTgt spid="26"/>
                                        </p:tgtEl>
                                        <p:attrNameLst>
                                          <p:attrName>fillcolor</p:attrName>
                                        </p:attrNameLst>
                                      </p:cBhvr>
                                      <p:to>
                                        <a:schemeClr val="bg1"/>
                                      </p:to>
                                    </p:animClr>
                                    <p:set>
                                      <p:cBhvr>
                                        <p:cTn id="39" dur="1500" fill="hold"/>
                                        <p:tgtEl>
                                          <p:spTgt spid="26"/>
                                        </p:tgtEl>
                                        <p:attrNameLst>
                                          <p:attrName>fill.type</p:attrName>
                                        </p:attrNameLst>
                                      </p:cBhvr>
                                      <p:to>
                                        <p:strVal val="solid"/>
                                      </p:to>
                                    </p:set>
                                    <p:set>
                                      <p:cBhvr>
                                        <p:cTn id="40" dur="1500" fill="hold"/>
                                        <p:tgtEl>
                                          <p:spTgt spid="26"/>
                                        </p:tgtEl>
                                        <p:attrNameLst>
                                          <p:attrName>fill.on</p:attrName>
                                        </p:attrNameLst>
                                      </p:cBhvr>
                                      <p:to>
                                        <p:strVal val="true"/>
                                      </p:to>
                                    </p:set>
                                  </p:childTnLst>
                                </p:cTn>
                              </p:par>
                              <p:par>
                                <p:cTn id="41" presetID="35" presetClass="path" presetSubtype="0" repeatCount="indefinite" fill="hold" grpId="0" nodeType="withEffect">
                                  <p:stCondLst>
                                    <p:cond delay="1000"/>
                                  </p:stCondLst>
                                  <p:childTnLst>
                                    <p:animMotion origin="layout" path="M -1.11111E-6 3.95062E-6 L -0.08021 3.95062E-6 " pathEditMode="relative" rAng="0" ptsTypes="AA">
                                      <p:cBhvr>
                                        <p:cTn id="42" dur="3000" fill="hold"/>
                                        <p:tgtEl>
                                          <p:spTgt spid="27"/>
                                        </p:tgtEl>
                                        <p:attrNameLst>
                                          <p:attrName>ppt_x</p:attrName>
                                          <p:attrName>ppt_y</p:attrName>
                                        </p:attrNameLst>
                                      </p:cBhvr>
                                      <p:rCtr x="-4010" y="0"/>
                                    </p:animMotion>
                                  </p:childTnLst>
                                </p:cTn>
                              </p:par>
                              <p:par>
                                <p:cTn id="43" presetID="1" presetClass="emph" presetSubtype="2" repeatCount="indefinite" accel="50000" decel="50000" autoRev="1" fill="hold" nodeType="withEffect">
                                  <p:stCondLst>
                                    <p:cond delay="1000"/>
                                  </p:stCondLst>
                                  <p:childTnLst>
                                    <p:animClr clrSpc="rgb" dir="cw">
                                      <p:cBhvr>
                                        <p:cTn id="44" dur="1500" fill="hold"/>
                                        <p:tgtEl>
                                          <p:spTgt spid="27"/>
                                        </p:tgtEl>
                                        <p:attrNameLst>
                                          <p:attrName>fillcolor</p:attrName>
                                        </p:attrNameLst>
                                      </p:cBhvr>
                                      <p:to>
                                        <a:schemeClr val="bg1"/>
                                      </p:to>
                                    </p:animClr>
                                    <p:set>
                                      <p:cBhvr>
                                        <p:cTn id="45" dur="1500" fill="hold"/>
                                        <p:tgtEl>
                                          <p:spTgt spid="27"/>
                                        </p:tgtEl>
                                        <p:attrNameLst>
                                          <p:attrName>fill.type</p:attrName>
                                        </p:attrNameLst>
                                      </p:cBhvr>
                                      <p:to>
                                        <p:strVal val="solid"/>
                                      </p:to>
                                    </p:set>
                                    <p:set>
                                      <p:cBhvr>
                                        <p:cTn id="46" dur="1500" fill="hold"/>
                                        <p:tgtEl>
                                          <p:spTgt spid="27"/>
                                        </p:tgtEl>
                                        <p:attrNameLst>
                                          <p:attrName>fill.on</p:attrName>
                                        </p:attrNameLst>
                                      </p:cBhvr>
                                      <p:to>
                                        <p:strVal val="true"/>
                                      </p:to>
                                    </p:set>
                                  </p:childTnLst>
                                </p:cTn>
                              </p:par>
                              <p:par>
                                <p:cTn id="47" presetID="35" presetClass="path" presetSubtype="0" repeatCount="indefinite" fill="hold" grpId="0" nodeType="withEffect">
                                  <p:stCondLst>
                                    <p:cond delay="800"/>
                                  </p:stCondLst>
                                  <p:childTnLst>
                                    <p:animMotion origin="layout" path="M 2.77778E-7 -1.48148E-6 L -0.06354 -1.48148E-6 " pathEditMode="relative" rAng="0" ptsTypes="AA">
                                      <p:cBhvr>
                                        <p:cTn id="48" dur="3000" fill="hold"/>
                                        <p:tgtEl>
                                          <p:spTgt spid="28"/>
                                        </p:tgtEl>
                                        <p:attrNameLst>
                                          <p:attrName>ppt_x</p:attrName>
                                          <p:attrName>ppt_y</p:attrName>
                                        </p:attrNameLst>
                                      </p:cBhvr>
                                      <p:rCtr x="-3177" y="0"/>
                                    </p:animMotion>
                                  </p:childTnLst>
                                </p:cTn>
                              </p:par>
                              <p:par>
                                <p:cTn id="49" presetID="1" presetClass="emph" presetSubtype="2" repeatCount="indefinite" accel="50000" decel="50000" autoRev="1" fill="hold" nodeType="withEffect">
                                  <p:stCondLst>
                                    <p:cond delay="750"/>
                                  </p:stCondLst>
                                  <p:childTnLst>
                                    <p:animClr clrSpc="rgb" dir="cw">
                                      <p:cBhvr>
                                        <p:cTn id="50" dur="1500" fill="hold"/>
                                        <p:tgtEl>
                                          <p:spTgt spid="28"/>
                                        </p:tgtEl>
                                        <p:attrNameLst>
                                          <p:attrName>fillcolor</p:attrName>
                                        </p:attrNameLst>
                                      </p:cBhvr>
                                      <p:to>
                                        <a:schemeClr val="bg1"/>
                                      </p:to>
                                    </p:animClr>
                                    <p:set>
                                      <p:cBhvr>
                                        <p:cTn id="51" dur="1500" fill="hold"/>
                                        <p:tgtEl>
                                          <p:spTgt spid="28"/>
                                        </p:tgtEl>
                                        <p:attrNameLst>
                                          <p:attrName>fill.type</p:attrName>
                                        </p:attrNameLst>
                                      </p:cBhvr>
                                      <p:to>
                                        <p:strVal val="solid"/>
                                      </p:to>
                                    </p:set>
                                    <p:set>
                                      <p:cBhvr>
                                        <p:cTn id="52" dur="1500" fill="hold"/>
                                        <p:tgtEl>
                                          <p:spTgt spid="28"/>
                                        </p:tgtEl>
                                        <p:attrNameLst>
                                          <p:attrName>fill.on</p:attrName>
                                        </p:attrNameLst>
                                      </p:cBhvr>
                                      <p:to>
                                        <p:strVal val="true"/>
                                      </p:to>
                                    </p:set>
                                  </p:childTnLst>
                                </p:cTn>
                              </p:par>
                              <p:par>
                                <p:cTn id="53" presetID="35" presetClass="path" presetSubtype="0" repeatCount="indefinite" fill="hold" grpId="0" nodeType="withEffect">
                                  <p:stCondLst>
                                    <p:cond delay="250"/>
                                  </p:stCondLst>
                                  <p:childTnLst>
                                    <p:animMotion origin="layout" path="M 1.94444E-6 -1.97531E-6 L -0.03542 -1.97531E-6 " pathEditMode="relative" rAng="0" ptsTypes="AA">
                                      <p:cBhvr>
                                        <p:cTn id="54" dur="3000" fill="hold"/>
                                        <p:tgtEl>
                                          <p:spTgt spid="29"/>
                                        </p:tgtEl>
                                        <p:attrNameLst>
                                          <p:attrName>ppt_x</p:attrName>
                                          <p:attrName>ppt_y</p:attrName>
                                        </p:attrNameLst>
                                      </p:cBhvr>
                                      <p:rCtr x="-1771" y="0"/>
                                    </p:animMotion>
                                  </p:childTnLst>
                                </p:cTn>
                              </p:par>
                              <p:par>
                                <p:cTn id="55" presetID="1" presetClass="emph" presetSubtype="2" repeatCount="indefinite" accel="50000" decel="50000" autoRev="1" fill="hold" nodeType="withEffect">
                                  <p:stCondLst>
                                    <p:cond delay="250"/>
                                  </p:stCondLst>
                                  <p:childTnLst>
                                    <p:animClr clrSpc="rgb" dir="cw">
                                      <p:cBhvr>
                                        <p:cTn id="56" dur="1500" fill="hold"/>
                                        <p:tgtEl>
                                          <p:spTgt spid="29"/>
                                        </p:tgtEl>
                                        <p:attrNameLst>
                                          <p:attrName>fillcolor</p:attrName>
                                        </p:attrNameLst>
                                      </p:cBhvr>
                                      <p:to>
                                        <a:schemeClr val="bg1"/>
                                      </p:to>
                                    </p:animClr>
                                    <p:set>
                                      <p:cBhvr>
                                        <p:cTn id="57" dur="1500" fill="hold"/>
                                        <p:tgtEl>
                                          <p:spTgt spid="29"/>
                                        </p:tgtEl>
                                        <p:attrNameLst>
                                          <p:attrName>fill.type</p:attrName>
                                        </p:attrNameLst>
                                      </p:cBhvr>
                                      <p:to>
                                        <p:strVal val="solid"/>
                                      </p:to>
                                    </p:set>
                                    <p:set>
                                      <p:cBhvr>
                                        <p:cTn id="58" dur="1500" fill="hold"/>
                                        <p:tgtEl>
                                          <p:spTgt spid="29"/>
                                        </p:tgtEl>
                                        <p:attrNameLst>
                                          <p:attrName>fill.on</p:attrName>
                                        </p:attrNameLst>
                                      </p:cBhvr>
                                      <p:to>
                                        <p:strVal val="true"/>
                                      </p:to>
                                    </p:set>
                                  </p:childTnLst>
                                </p:cTn>
                              </p:par>
                              <p:par>
                                <p:cTn id="59" presetID="35" presetClass="path" presetSubtype="0" repeatCount="indefinite" fill="hold" grpId="0" nodeType="withEffect">
                                  <p:stCondLst>
                                    <p:cond delay="1750"/>
                                  </p:stCondLst>
                                  <p:childTnLst>
                                    <p:animMotion origin="layout" path="M 4.16667E-6 2.22222E-6 L -0.08021 2.22222E-6 " pathEditMode="relative" rAng="0" ptsTypes="AA">
                                      <p:cBhvr>
                                        <p:cTn id="60" dur="3000" fill="hold"/>
                                        <p:tgtEl>
                                          <p:spTgt spid="30"/>
                                        </p:tgtEl>
                                        <p:attrNameLst>
                                          <p:attrName>ppt_x</p:attrName>
                                          <p:attrName>ppt_y</p:attrName>
                                        </p:attrNameLst>
                                      </p:cBhvr>
                                      <p:rCtr x="-4010" y="0"/>
                                    </p:animMotion>
                                  </p:childTnLst>
                                </p:cTn>
                              </p:par>
                              <p:par>
                                <p:cTn id="61" presetID="1" presetClass="emph" presetSubtype="2" repeatCount="indefinite" accel="50000" decel="50000" autoRev="1" fill="hold" nodeType="withEffect">
                                  <p:stCondLst>
                                    <p:cond delay="1750"/>
                                  </p:stCondLst>
                                  <p:childTnLst>
                                    <p:animClr clrSpc="rgb" dir="cw">
                                      <p:cBhvr>
                                        <p:cTn id="62" dur="1500" fill="hold"/>
                                        <p:tgtEl>
                                          <p:spTgt spid="30"/>
                                        </p:tgtEl>
                                        <p:attrNameLst>
                                          <p:attrName>fillcolor</p:attrName>
                                        </p:attrNameLst>
                                      </p:cBhvr>
                                      <p:to>
                                        <a:schemeClr val="bg1"/>
                                      </p:to>
                                    </p:animClr>
                                    <p:set>
                                      <p:cBhvr>
                                        <p:cTn id="63" dur="1500" fill="hold"/>
                                        <p:tgtEl>
                                          <p:spTgt spid="30"/>
                                        </p:tgtEl>
                                        <p:attrNameLst>
                                          <p:attrName>fill.type</p:attrName>
                                        </p:attrNameLst>
                                      </p:cBhvr>
                                      <p:to>
                                        <p:strVal val="solid"/>
                                      </p:to>
                                    </p:set>
                                    <p:set>
                                      <p:cBhvr>
                                        <p:cTn id="64" dur="1500" fill="hold"/>
                                        <p:tgtEl>
                                          <p:spTgt spid="30"/>
                                        </p:tgtEl>
                                        <p:attrNameLst>
                                          <p:attrName>fill.on</p:attrName>
                                        </p:attrNameLst>
                                      </p:cBhvr>
                                      <p:to>
                                        <p:strVal val="true"/>
                                      </p:to>
                                    </p:set>
                                  </p:childTnLst>
                                </p:cTn>
                              </p:par>
                              <p:par>
                                <p:cTn id="65" presetID="35" presetClass="path" presetSubtype="0" repeatCount="indefinite" fill="hold" grpId="0" nodeType="withEffect">
                                  <p:stCondLst>
                                    <p:cond delay="100"/>
                                  </p:stCondLst>
                                  <p:childTnLst>
                                    <p:animMotion origin="layout" path="M 4.72222E-6 -1.11111E-6 L -0.03959 -1.11111E-6 " pathEditMode="relative" rAng="0" ptsTypes="AA">
                                      <p:cBhvr>
                                        <p:cTn id="66" dur="3500" fill="hold"/>
                                        <p:tgtEl>
                                          <p:spTgt spid="31"/>
                                        </p:tgtEl>
                                        <p:attrNameLst>
                                          <p:attrName>ppt_x</p:attrName>
                                          <p:attrName>ppt_y</p:attrName>
                                        </p:attrNameLst>
                                      </p:cBhvr>
                                      <p:rCtr x="-1979" y="0"/>
                                    </p:animMotion>
                                  </p:childTnLst>
                                </p:cTn>
                              </p:par>
                              <p:par>
                                <p:cTn id="67" presetID="1" presetClass="emph" presetSubtype="2" repeatCount="indefinite" accel="50000" decel="50000" autoRev="1" fill="hold" nodeType="withEffect">
                                  <p:stCondLst>
                                    <p:cond delay="100"/>
                                  </p:stCondLst>
                                  <p:childTnLst>
                                    <p:animClr clrSpc="rgb" dir="cw">
                                      <p:cBhvr>
                                        <p:cTn id="68" dur="1750" fill="hold"/>
                                        <p:tgtEl>
                                          <p:spTgt spid="31"/>
                                        </p:tgtEl>
                                        <p:attrNameLst>
                                          <p:attrName>fillcolor</p:attrName>
                                        </p:attrNameLst>
                                      </p:cBhvr>
                                      <p:to>
                                        <a:schemeClr val="bg1"/>
                                      </p:to>
                                    </p:animClr>
                                    <p:set>
                                      <p:cBhvr>
                                        <p:cTn id="69" dur="1750" fill="hold"/>
                                        <p:tgtEl>
                                          <p:spTgt spid="31"/>
                                        </p:tgtEl>
                                        <p:attrNameLst>
                                          <p:attrName>fill.type</p:attrName>
                                        </p:attrNameLst>
                                      </p:cBhvr>
                                      <p:to>
                                        <p:strVal val="solid"/>
                                      </p:to>
                                    </p:set>
                                    <p:set>
                                      <p:cBhvr>
                                        <p:cTn id="70" dur="1750" fill="hold"/>
                                        <p:tgtEl>
                                          <p:spTgt spid="31"/>
                                        </p:tgtEl>
                                        <p:attrNameLst>
                                          <p:attrName>fill.on</p:attrName>
                                        </p:attrNameLst>
                                      </p:cBhvr>
                                      <p:to>
                                        <p:strVal val="true"/>
                                      </p:to>
                                    </p:set>
                                  </p:childTnLst>
                                </p:cTn>
                              </p:par>
                              <p:par>
                                <p:cTn id="71" presetID="35" presetClass="path" presetSubtype="0" repeatCount="indefinite" fill="hold" grpId="0" nodeType="withEffect">
                                  <p:stCondLst>
                                    <p:cond delay="150"/>
                                  </p:stCondLst>
                                  <p:childTnLst>
                                    <p:animMotion origin="layout" path="M 0 -1.11111E-6 L -0.12396 -1.11111E-6 " pathEditMode="relative" rAng="0" ptsTypes="AA">
                                      <p:cBhvr>
                                        <p:cTn id="72" dur="3000" fill="hold"/>
                                        <p:tgtEl>
                                          <p:spTgt spid="32"/>
                                        </p:tgtEl>
                                        <p:attrNameLst>
                                          <p:attrName>ppt_x</p:attrName>
                                          <p:attrName>ppt_y</p:attrName>
                                        </p:attrNameLst>
                                      </p:cBhvr>
                                      <p:rCtr x="-6198" y="0"/>
                                    </p:animMotion>
                                  </p:childTnLst>
                                </p:cTn>
                              </p:par>
                              <p:par>
                                <p:cTn id="73" presetID="1" presetClass="emph" presetSubtype="2" repeatCount="indefinite" accel="50000" decel="50000" autoRev="1" fill="hold" nodeType="withEffect">
                                  <p:stCondLst>
                                    <p:cond delay="150"/>
                                  </p:stCondLst>
                                  <p:childTnLst>
                                    <p:animClr clrSpc="rgb" dir="cw">
                                      <p:cBhvr>
                                        <p:cTn id="74" dur="1500" fill="hold"/>
                                        <p:tgtEl>
                                          <p:spTgt spid="32"/>
                                        </p:tgtEl>
                                        <p:attrNameLst>
                                          <p:attrName>fillcolor</p:attrName>
                                        </p:attrNameLst>
                                      </p:cBhvr>
                                      <p:to>
                                        <a:schemeClr val="bg1"/>
                                      </p:to>
                                    </p:animClr>
                                    <p:set>
                                      <p:cBhvr>
                                        <p:cTn id="75" dur="1500" fill="hold"/>
                                        <p:tgtEl>
                                          <p:spTgt spid="32"/>
                                        </p:tgtEl>
                                        <p:attrNameLst>
                                          <p:attrName>fill.type</p:attrName>
                                        </p:attrNameLst>
                                      </p:cBhvr>
                                      <p:to>
                                        <p:strVal val="solid"/>
                                      </p:to>
                                    </p:set>
                                    <p:set>
                                      <p:cBhvr>
                                        <p:cTn id="76" dur="1500" fill="hold"/>
                                        <p:tgtEl>
                                          <p:spTgt spid="32"/>
                                        </p:tgtEl>
                                        <p:attrNameLst>
                                          <p:attrName>fill.on</p:attrName>
                                        </p:attrNameLst>
                                      </p:cBhvr>
                                      <p:to>
                                        <p:strVal val="true"/>
                                      </p:to>
                                    </p:set>
                                  </p:childTnLst>
                                </p:cTn>
                              </p:par>
                              <p:par>
                                <p:cTn id="77" presetID="35" presetClass="path" presetSubtype="0" repeatCount="indefinite" fill="hold" grpId="0" nodeType="withEffect">
                                  <p:stCondLst>
                                    <p:cond delay="200"/>
                                  </p:stCondLst>
                                  <p:childTnLst>
                                    <p:animMotion origin="layout" path="M 1.66667E-6 2.83951E-6 L -0.0125 2.83951E-6 " pathEditMode="relative" rAng="0" ptsTypes="AA">
                                      <p:cBhvr>
                                        <p:cTn id="78" dur="4000" fill="hold"/>
                                        <p:tgtEl>
                                          <p:spTgt spid="33"/>
                                        </p:tgtEl>
                                        <p:attrNameLst>
                                          <p:attrName>ppt_x</p:attrName>
                                          <p:attrName>ppt_y</p:attrName>
                                        </p:attrNameLst>
                                      </p:cBhvr>
                                      <p:rCtr x="-625" y="0"/>
                                    </p:animMotion>
                                  </p:childTnLst>
                                </p:cTn>
                              </p:par>
                              <p:par>
                                <p:cTn id="79" presetID="1" presetClass="emph" presetSubtype="2" repeatCount="indefinite" accel="50000" decel="50000" autoRev="1" fill="hold" nodeType="withEffect">
                                  <p:stCondLst>
                                    <p:cond delay="200"/>
                                  </p:stCondLst>
                                  <p:childTnLst>
                                    <p:animClr clrSpc="rgb" dir="cw">
                                      <p:cBhvr>
                                        <p:cTn id="80" dur="2000" fill="hold"/>
                                        <p:tgtEl>
                                          <p:spTgt spid="33"/>
                                        </p:tgtEl>
                                        <p:attrNameLst>
                                          <p:attrName>fillcolor</p:attrName>
                                        </p:attrNameLst>
                                      </p:cBhvr>
                                      <p:to>
                                        <a:schemeClr val="bg1"/>
                                      </p:to>
                                    </p:animClr>
                                    <p:set>
                                      <p:cBhvr>
                                        <p:cTn id="81" dur="2000" fill="hold"/>
                                        <p:tgtEl>
                                          <p:spTgt spid="33"/>
                                        </p:tgtEl>
                                        <p:attrNameLst>
                                          <p:attrName>fill.type</p:attrName>
                                        </p:attrNameLst>
                                      </p:cBhvr>
                                      <p:to>
                                        <p:strVal val="solid"/>
                                      </p:to>
                                    </p:set>
                                    <p:set>
                                      <p:cBhvr>
                                        <p:cTn id="82" dur="2000" fill="hold"/>
                                        <p:tgtEl>
                                          <p:spTgt spid="33"/>
                                        </p:tgtEl>
                                        <p:attrNameLst>
                                          <p:attrName>fill.on</p:attrName>
                                        </p:attrNameLst>
                                      </p:cBhvr>
                                      <p:to>
                                        <p:strVal val="true"/>
                                      </p:to>
                                    </p:set>
                                  </p:childTnLst>
                                </p:cTn>
                              </p:par>
                              <p:par>
                                <p:cTn id="83" presetID="35" presetClass="path" presetSubtype="0" repeatCount="indefinite" fill="hold" grpId="0" nodeType="withEffect">
                                  <p:stCondLst>
                                    <p:cond delay="400"/>
                                  </p:stCondLst>
                                  <p:childTnLst>
                                    <p:animMotion origin="layout" path="M -8.33333E-7 -2.22222E-6 L -0.08021 -2.22222E-6 " pathEditMode="relative" rAng="0" ptsTypes="AA">
                                      <p:cBhvr>
                                        <p:cTn id="84" dur="3000" fill="hold"/>
                                        <p:tgtEl>
                                          <p:spTgt spid="34"/>
                                        </p:tgtEl>
                                        <p:attrNameLst>
                                          <p:attrName>ppt_x</p:attrName>
                                          <p:attrName>ppt_y</p:attrName>
                                        </p:attrNameLst>
                                      </p:cBhvr>
                                      <p:rCtr x="-4010" y="0"/>
                                    </p:animMotion>
                                  </p:childTnLst>
                                </p:cTn>
                              </p:par>
                              <p:par>
                                <p:cTn id="85" presetID="1" presetClass="emph" presetSubtype="2" repeatCount="indefinite" accel="50000" decel="50000" autoRev="1" fill="hold" nodeType="withEffect">
                                  <p:stCondLst>
                                    <p:cond delay="400"/>
                                  </p:stCondLst>
                                  <p:childTnLst>
                                    <p:animClr clrSpc="rgb" dir="cw">
                                      <p:cBhvr>
                                        <p:cTn id="86" dur="1500" fill="hold"/>
                                        <p:tgtEl>
                                          <p:spTgt spid="34"/>
                                        </p:tgtEl>
                                        <p:attrNameLst>
                                          <p:attrName>fillcolor</p:attrName>
                                        </p:attrNameLst>
                                      </p:cBhvr>
                                      <p:to>
                                        <a:schemeClr val="bg1"/>
                                      </p:to>
                                    </p:animClr>
                                    <p:set>
                                      <p:cBhvr>
                                        <p:cTn id="87" dur="1500" fill="hold"/>
                                        <p:tgtEl>
                                          <p:spTgt spid="34"/>
                                        </p:tgtEl>
                                        <p:attrNameLst>
                                          <p:attrName>fill.type</p:attrName>
                                        </p:attrNameLst>
                                      </p:cBhvr>
                                      <p:to>
                                        <p:strVal val="solid"/>
                                      </p:to>
                                    </p:set>
                                    <p:set>
                                      <p:cBhvr>
                                        <p:cTn id="88" dur="1500" fill="hold"/>
                                        <p:tgtEl>
                                          <p:spTgt spid="34"/>
                                        </p:tgtEl>
                                        <p:attrNameLst>
                                          <p:attrName>fill.on</p:attrName>
                                        </p:attrNameLst>
                                      </p:cBhvr>
                                      <p:to>
                                        <p:strVal val="true"/>
                                      </p:to>
                                    </p:set>
                                  </p:childTnLst>
                                </p:cTn>
                              </p:par>
                              <p:par>
                                <p:cTn id="89" presetID="35" presetClass="path" presetSubtype="0" repeatCount="indefinite" fill="hold" grpId="0" nodeType="withEffect">
                                  <p:stCondLst>
                                    <p:cond delay="150"/>
                                  </p:stCondLst>
                                  <p:childTnLst>
                                    <p:animMotion origin="layout" path="M 3.05556E-6 4.93827E-7 L -0.12396 4.93827E-7 " pathEditMode="relative" rAng="0" ptsTypes="AA">
                                      <p:cBhvr>
                                        <p:cTn id="90" dur="3000" fill="hold"/>
                                        <p:tgtEl>
                                          <p:spTgt spid="35"/>
                                        </p:tgtEl>
                                        <p:attrNameLst>
                                          <p:attrName>ppt_x</p:attrName>
                                          <p:attrName>ppt_y</p:attrName>
                                        </p:attrNameLst>
                                      </p:cBhvr>
                                      <p:rCtr x="-6198" y="0"/>
                                    </p:animMotion>
                                  </p:childTnLst>
                                </p:cTn>
                              </p:par>
                              <p:par>
                                <p:cTn id="91" presetID="1" presetClass="emph" presetSubtype="2" repeatCount="indefinite" accel="50000" decel="50000" autoRev="1" fill="hold" nodeType="withEffect">
                                  <p:stCondLst>
                                    <p:cond delay="150"/>
                                  </p:stCondLst>
                                  <p:childTnLst>
                                    <p:animClr clrSpc="rgb" dir="cw">
                                      <p:cBhvr>
                                        <p:cTn id="92" dur="1500" fill="hold"/>
                                        <p:tgtEl>
                                          <p:spTgt spid="35"/>
                                        </p:tgtEl>
                                        <p:attrNameLst>
                                          <p:attrName>fillcolor</p:attrName>
                                        </p:attrNameLst>
                                      </p:cBhvr>
                                      <p:to>
                                        <a:schemeClr val="bg1"/>
                                      </p:to>
                                    </p:animClr>
                                    <p:set>
                                      <p:cBhvr>
                                        <p:cTn id="93" dur="1500" fill="hold"/>
                                        <p:tgtEl>
                                          <p:spTgt spid="35"/>
                                        </p:tgtEl>
                                        <p:attrNameLst>
                                          <p:attrName>fill.type</p:attrName>
                                        </p:attrNameLst>
                                      </p:cBhvr>
                                      <p:to>
                                        <p:strVal val="solid"/>
                                      </p:to>
                                    </p:set>
                                    <p:set>
                                      <p:cBhvr>
                                        <p:cTn id="94" dur="1500" fill="hold"/>
                                        <p:tgtEl>
                                          <p:spTgt spid="35"/>
                                        </p:tgtEl>
                                        <p:attrNameLst>
                                          <p:attrName>fill.on</p:attrName>
                                        </p:attrNameLst>
                                      </p:cBhvr>
                                      <p:to>
                                        <p:strVal val="true"/>
                                      </p:to>
                                    </p:set>
                                  </p:childTnLst>
                                </p:cTn>
                              </p:par>
                              <p:par>
                                <p:cTn id="95" presetID="35" presetClass="path" presetSubtype="0" repeatCount="indefinite" fill="hold" grpId="0" nodeType="withEffect">
                                  <p:stCondLst>
                                    <p:cond delay="1000"/>
                                  </p:stCondLst>
                                  <p:childTnLst>
                                    <p:animMotion origin="layout" path="M 4.72222E-6 -7.40741E-7 L -0.08021 -7.40741E-7 " pathEditMode="relative" rAng="0" ptsTypes="AA">
                                      <p:cBhvr>
                                        <p:cTn id="96" dur="3000" fill="hold"/>
                                        <p:tgtEl>
                                          <p:spTgt spid="36"/>
                                        </p:tgtEl>
                                        <p:attrNameLst>
                                          <p:attrName>ppt_x</p:attrName>
                                          <p:attrName>ppt_y</p:attrName>
                                        </p:attrNameLst>
                                      </p:cBhvr>
                                      <p:rCtr x="-4010" y="0"/>
                                    </p:animMotion>
                                  </p:childTnLst>
                                </p:cTn>
                              </p:par>
                              <p:par>
                                <p:cTn id="97" presetID="1" presetClass="emph" presetSubtype="2" repeatCount="indefinite" accel="50000" decel="50000" autoRev="1" fill="hold" nodeType="withEffect">
                                  <p:stCondLst>
                                    <p:cond delay="1000"/>
                                  </p:stCondLst>
                                  <p:childTnLst>
                                    <p:animClr clrSpc="rgb" dir="cw">
                                      <p:cBhvr>
                                        <p:cTn id="98" dur="1500" fill="hold"/>
                                        <p:tgtEl>
                                          <p:spTgt spid="36"/>
                                        </p:tgtEl>
                                        <p:attrNameLst>
                                          <p:attrName>fillcolor</p:attrName>
                                        </p:attrNameLst>
                                      </p:cBhvr>
                                      <p:to>
                                        <a:schemeClr val="bg1"/>
                                      </p:to>
                                    </p:animClr>
                                    <p:set>
                                      <p:cBhvr>
                                        <p:cTn id="99" dur="1500" fill="hold"/>
                                        <p:tgtEl>
                                          <p:spTgt spid="36"/>
                                        </p:tgtEl>
                                        <p:attrNameLst>
                                          <p:attrName>fill.type</p:attrName>
                                        </p:attrNameLst>
                                      </p:cBhvr>
                                      <p:to>
                                        <p:strVal val="solid"/>
                                      </p:to>
                                    </p:set>
                                    <p:set>
                                      <p:cBhvr>
                                        <p:cTn id="100" dur="1500" fill="hold"/>
                                        <p:tgtEl>
                                          <p:spTgt spid="36"/>
                                        </p:tgtEl>
                                        <p:attrNameLst>
                                          <p:attrName>fill.on</p:attrName>
                                        </p:attrNameLst>
                                      </p:cBhvr>
                                      <p:to>
                                        <p:strVal val="true"/>
                                      </p:to>
                                    </p:set>
                                  </p:childTnLst>
                                </p:cTn>
                              </p:par>
                              <p:par>
                                <p:cTn id="101" presetID="35" presetClass="path" presetSubtype="0" repeatCount="indefinite" fill="hold" grpId="0" nodeType="withEffect">
                                  <p:stCondLst>
                                    <p:cond delay="0"/>
                                  </p:stCondLst>
                                  <p:childTnLst>
                                    <p:animMotion origin="layout" path="M -4.72222E-6 -4.44444E-6 L -0.05625 -4.44444E-6 " pathEditMode="relative" rAng="0" ptsTypes="AA">
                                      <p:cBhvr>
                                        <p:cTn id="102" dur="3000" fill="hold"/>
                                        <p:tgtEl>
                                          <p:spTgt spid="37"/>
                                        </p:tgtEl>
                                        <p:attrNameLst>
                                          <p:attrName>ppt_x</p:attrName>
                                          <p:attrName>ppt_y</p:attrName>
                                        </p:attrNameLst>
                                      </p:cBhvr>
                                      <p:rCtr x="-2812" y="0"/>
                                    </p:animMotion>
                                  </p:childTnLst>
                                </p:cTn>
                              </p:par>
                              <p:par>
                                <p:cTn id="103" presetID="1" presetClass="emph" presetSubtype="2" repeatCount="indefinite" accel="50000" decel="50000" autoRev="1" fill="hold" nodeType="withEffect">
                                  <p:stCondLst>
                                    <p:cond delay="0"/>
                                  </p:stCondLst>
                                  <p:childTnLst>
                                    <p:animClr clrSpc="rgb" dir="cw">
                                      <p:cBhvr>
                                        <p:cTn id="104" dur="1500" fill="hold"/>
                                        <p:tgtEl>
                                          <p:spTgt spid="37"/>
                                        </p:tgtEl>
                                        <p:attrNameLst>
                                          <p:attrName>fillcolor</p:attrName>
                                        </p:attrNameLst>
                                      </p:cBhvr>
                                      <p:to>
                                        <a:schemeClr val="bg1"/>
                                      </p:to>
                                    </p:animClr>
                                    <p:set>
                                      <p:cBhvr>
                                        <p:cTn id="105" dur="1500" fill="hold"/>
                                        <p:tgtEl>
                                          <p:spTgt spid="37"/>
                                        </p:tgtEl>
                                        <p:attrNameLst>
                                          <p:attrName>fill.type</p:attrName>
                                        </p:attrNameLst>
                                      </p:cBhvr>
                                      <p:to>
                                        <p:strVal val="solid"/>
                                      </p:to>
                                    </p:set>
                                    <p:set>
                                      <p:cBhvr>
                                        <p:cTn id="106" dur="1500" fill="hold"/>
                                        <p:tgtEl>
                                          <p:spTgt spid="3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7" grpId="0" animBg="1"/>
      <p:bldP spid="33" grpId="0" animBg="1"/>
      <p:bldP spid="34" grpId="0" animBg="1"/>
      <p:bldP spid="35" grpId="0" animBg="1"/>
      <p:bldP spid="36" grpId="0" animBg="1"/>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308240"/>
            <a:ext cx="10363200" cy="1470025"/>
          </a:xfrm>
        </p:spPr>
        <p:txBody>
          <a:bodyPr vert="horz" lIns="91440" tIns="45720" rIns="91440" bIns="45720" rtlCol="0" anchor="ctr">
            <a:normAutofit/>
          </a:bodyPr>
          <a:lstStyle>
            <a:lvl1pPr algn="ctr">
              <a:defRPr lang="en-US" sz="3200" dirty="0">
                <a:solidFill>
                  <a:schemeClr val="bg1"/>
                </a:solidFill>
              </a:defRPr>
            </a:lvl1pPr>
          </a:lstStyle>
          <a:p>
            <a:pPr marL="0" lvl="0" indent="0" algn="ctr" defTabSz="1219170">
              <a:spcBef>
                <a:spcPct val="20000"/>
              </a:spcBef>
              <a:buClr>
                <a:srgbClr val="0067AB"/>
              </a:buClr>
              <a:buFont typeface="Arial" panose="020B0604020202020204" pitchFamily="34" charset="0"/>
            </a:pPr>
            <a:r>
              <a:rPr lang="en-US"/>
              <a:t>Click to edit Master title style</a:t>
            </a:r>
            <a:endParaRPr lang="en-US" dirty="0"/>
          </a:p>
        </p:txBody>
      </p:sp>
      <p:sp>
        <p:nvSpPr>
          <p:cNvPr id="3" name="Subtitle 2"/>
          <p:cNvSpPr>
            <a:spLocks noGrp="1"/>
          </p:cNvSpPr>
          <p:nvPr>
            <p:ph type="subTitle" idx="1"/>
          </p:nvPr>
        </p:nvSpPr>
        <p:spPr>
          <a:xfrm>
            <a:off x="1828800" y="5397585"/>
            <a:ext cx="8534400" cy="420564"/>
          </a:xfrm>
          <a:noFill/>
        </p:spPr>
        <p:txBody>
          <a:bodyPr vert="horz" wrap="square" lIns="91440" tIns="45720" rIns="91440" bIns="45720" rtlCol="0">
            <a:spAutoFit/>
          </a:bodyPr>
          <a:lstStyle>
            <a:lvl1pPr marL="380990" indent="-380990" algn="ctr">
              <a:buNone/>
              <a:defRPr lang="en-US" sz="2133" baseline="0" dirty="0">
                <a:solidFill>
                  <a:schemeClr val="bg1">
                    <a:alpha val="50000"/>
                  </a:schemeClr>
                </a:solidFill>
                <a:latin typeface="Arial"/>
              </a:defRPr>
            </a:lvl1pPr>
          </a:lstStyle>
          <a:p>
            <a:pPr lvl="0" indent="0" algn="ctr"/>
            <a:r>
              <a:rPr lang="en-US" dirty="0"/>
              <a:t>Click to edit Master subtitle style</a:t>
            </a:r>
          </a:p>
        </p:txBody>
      </p:sp>
      <p:sp>
        <p:nvSpPr>
          <p:cNvPr id="10" name="Freeform 11"/>
          <p:cNvSpPr>
            <a:spLocks/>
          </p:cNvSpPr>
          <p:nvPr userDrawn="1"/>
        </p:nvSpPr>
        <p:spPr bwMode="auto">
          <a:xfrm>
            <a:off x="4200926" y="4304872"/>
            <a:ext cx="3790151" cy="206681"/>
          </a:xfrm>
          <a:custGeom>
            <a:avLst/>
            <a:gdLst>
              <a:gd name="T0" fmla="*/ 0 w 6135"/>
              <a:gd name="T1" fmla="*/ 0 h 368"/>
              <a:gd name="T2" fmla="*/ 2726 w 6135"/>
              <a:gd name="T3" fmla="*/ 0 h 368"/>
              <a:gd name="T4" fmla="*/ 3090 w 6135"/>
              <a:gd name="T5" fmla="*/ 368 h 368"/>
              <a:gd name="T6" fmla="*/ 3440 w 6135"/>
              <a:gd name="T7" fmla="*/ 0 h 368"/>
              <a:gd name="T8" fmla="*/ 6135 w 6135"/>
              <a:gd name="T9" fmla="*/ 0 h 368"/>
            </a:gdLst>
            <a:ahLst/>
            <a:cxnLst>
              <a:cxn ang="0">
                <a:pos x="T0" y="T1"/>
              </a:cxn>
              <a:cxn ang="0">
                <a:pos x="T2" y="T3"/>
              </a:cxn>
              <a:cxn ang="0">
                <a:pos x="T4" y="T5"/>
              </a:cxn>
              <a:cxn ang="0">
                <a:pos x="T6" y="T7"/>
              </a:cxn>
              <a:cxn ang="0">
                <a:pos x="T8" y="T9"/>
              </a:cxn>
            </a:cxnLst>
            <a:rect l="0" t="0" r="r" b="b"/>
            <a:pathLst>
              <a:path w="6135" h="368">
                <a:moveTo>
                  <a:pt x="0" y="0"/>
                </a:moveTo>
                <a:lnTo>
                  <a:pt x="2726" y="0"/>
                </a:lnTo>
                <a:lnTo>
                  <a:pt x="3090" y="368"/>
                </a:lnTo>
                <a:lnTo>
                  <a:pt x="3440" y="0"/>
                </a:lnTo>
                <a:lnTo>
                  <a:pt x="6135" y="0"/>
                </a:lnTo>
              </a:path>
            </a:pathLst>
          </a:custGeom>
          <a:ln w="38100" cap="rnd">
            <a:solidFill>
              <a:schemeClr val="bg1">
                <a:alpha val="50000"/>
              </a:schemeClr>
            </a:solidFill>
          </a:ln>
          <a:ex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en-US" dirty="0">
              <a:solidFill>
                <a:srgbClr val="666666"/>
              </a:solidFill>
            </a:endParaRPr>
          </a:p>
        </p:txBody>
      </p:sp>
      <p:grpSp>
        <p:nvGrpSpPr>
          <p:cNvPr id="38" name="Group 37"/>
          <p:cNvGrpSpPr>
            <a:grpSpLocks noChangeAspect="1"/>
          </p:cNvGrpSpPr>
          <p:nvPr userDrawn="1"/>
        </p:nvGrpSpPr>
        <p:grpSpPr>
          <a:xfrm>
            <a:off x="3537448" y="1629291"/>
            <a:ext cx="5117104" cy="2056124"/>
            <a:chOff x="2960265" y="2491587"/>
            <a:chExt cx="3117110" cy="1252498"/>
          </a:xfrm>
        </p:grpSpPr>
        <p:sp>
          <p:nvSpPr>
            <p:cNvPr id="39" name="Freeform 6"/>
            <p:cNvSpPr>
              <a:spLocks/>
            </p:cNvSpPr>
            <p:nvPr/>
          </p:nvSpPr>
          <p:spPr bwMode="auto">
            <a:xfrm>
              <a:off x="3770531" y="2491587"/>
              <a:ext cx="1637975" cy="608013"/>
            </a:xfrm>
            <a:custGeom>
              <a:avLst/>
              <a:gdLst>
                <a:gd name="T0" fmla="*/ 1359 w 23176"/>
                <a:gd name="T1" fmla="*/ 8141 h 8603"/>
                <a:gd name="T2" fmla="*/ 11589 w 23176"/>
                <a:gd name="T3" fmla="*/ 1367 h 8603"/>
                <a:gd name="T4" fmla="*/ 21818 w 23176"/>
                <a:gd name="T5" fmla="*/ 8141 h 8603"/>
                <a:gd name="T6" fmla="*/ 21818 w 23176"/>
                <a:gd name="T7" fmla="*/ 8141 h 8603"/>
                <a:gd name="T8" fmla="*/ 22476 w 23176"/>
                <a:gd name="T9" fmla="*/ 8603 h 8603"/>
                <a:gd name="T10" fmla="*/ 23176 w 23176"/>
                <a:gd name="T11" fmla="*/ 7903 h 8603"/>
                <a:gd name="T12" fmla="*/ 23127 w 23176"/>
                <a:gd name="T13" fmla="*/ 7637 h 8603"/>
                <a:gd name="T14" fmla="*/ 11589 w 23176"/>
                <a:gd name="T15" fmla="*/ 0 h 8603"/>
                <a:gd name="T16" fmla="*/ 51 w 23176"/>
                <a:gd name="T17" fmla="*/ 7634 h 8603"/>
                <a:gd name="T18" fmla="*/ 0 w 23176"/>
                <a:gd name="T19" fmla="*/ 7903 h 8603"/>
                <a:gd name="T20" fmla="*/ 701 w 23176"/>
                <a:gd name="T21" fmla="*/ 8603 h 8603"/>
                <a:gd name="T22" fmla="*/ 1359 w 23176"/>
                <a:gd name="T23" fmla="*/ 8141 h 8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176" h="8603">
                  <a:moveTo>
                    <a:pt x="1359" y="8141"/>
                  </a:moveTo>
                  <a:cubicBezTo>
                    <a:pt x="3052" y="4159"/>
                    <a:pt x="6995" y="1367"/>
                    <a:pt x="11589" y="1367"/>
                  </a:cubicBezTo>
                  <a:cubicBezTo>
                    <a:pt x="16182" y="1367"/>
                    <a:pt x="20124" y="4159"/>
                    <a:pt x="21818" y="8141"/>
                  </a:cubicBezTo>
                  <a:cubicBezTo>
                    <a:pt x="21818" y="8141"/>
                    <a:pt x="21818" y="8141"/>
                    <a:pt x="21818" y="8141"/>
                  </a:cubicBezTo>
                  <a:cubicBezTo>
                    <a:pt x="21915" y="8410"/>
                    <a:pt x="22173" y="8603"/>
                    <a:pt x="22476" y="8603"/>
                  </a:cubicBezTo>
                  <a:cubicBezTo>
                    <a:pt x="22863" y="8603"/>
                    <a:pt x="23176" y="8290"/>
                    <a:pt x="23176" y="7903"/>
                  </a:cubicBezTo>
                  <a:cubicBezTo>
                    <a:pt x="23176" y="7808"/>
                    <a:pt x="23161" y="7719"/>
                    <a:pt x="23127" y="7637"/>
                  </a:cubicBezTo>
                  <a:cubicBezTo>
                    <a:pt x="21216" y="3147"/>
                    <a:pt x="16769" y="0"/>
                    <a:pt x="11589" y="0"/>
                  </a:cubicBezTo>
                  <a:cubicBezTo>
                    <a:pt x="6410" y="0"/>
                    <a:pt x="1964" y="3146"/>
                    <a:pt x="51" y="7634"/>
                  </a:cubicBezTo>
                  <a:cubicBezTo>
                    <a:pt x="15" y="7715"/>
                    <a:pt x="0" y="7808"/>
                    <a:pt x="0" y="7903"/>
                  </a:cubicBezTo>
                  <a:cubicBezTo>
                    <a:pt x="0" y="8290"/>
                    <a:pt x="315" y="8603"/>
                    <a:pt x="701" y="8603"/>
                  </a:cubicBezTo>
                  <a:cubicBezTo>
                    <a:pt x="1004" y="8603"/>
                    <a:pt x="1254" y="8412"/>
                    <a:pt x="1359" y="8141"/>
                  </a:cubicBezTo>
                </a:path>
              </a:pathLst>
            </a:custGeom>
            <a:solidFill>
              <a:schemeClr val="bg2"/>
            </a:solidFill>
            <a:ln w="9525">
              <a:noFill/>
              <a:round/>
              <a:headEnd/>
              <a:tailEnd/>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40" name="Freeform 7"/>
            <p:cNvSpPr>
              <a:spLocks/>
            </p:cNvSpPr>
            <p:nvPr/>
          </p:nvSpPr>
          <p:spPr bwMode="auto">
            <a:xfrm>
              <a:off x="2960265" y="3223435"/>
              <a:ext cx="549133" cy="367495"/>
            </a:xfrm>
            <a:custGeom>
              <a:avLst/>
              <a:gdLst>
                <a:gd name="T0" fmla="*/ 6453 w 7770"/>
                <a:gd name="T1" fmla="*/ 5005 h 5200"/>
                <a:gd name="T2" fmla="*/ 6160 w 7770"/>
                <a:gd name="T3" fmla="*/ 5200 h 5200"/>
                <a:gd name="T4" fmla="*/ 5227 w 7770"/>
                <a:gd name="T5" fmla="*/ 5200 h 5200"/>
                <a:gd name="T6" fmla="*/ 4958 w 7770"/>
                <a:gd name="T7" fmla="*/ 5005 h 5200"/>
                <a:gd name="T8" fmla="*/ 4077 w 7770"/>
                <a:gd name="T9" fmla="*/ 1704 h 5200"/>
                <a:gd name="T10" fmla="*/ 3897 w 7770"/>
                <a:gd name="T11" fmla="*/ 593 h 5200"/>
                <a:gd name="T12" fmla="*/ 3719 w 7770"/>
                <a:gd name="T13" fmla="*/ 1704 h 5200"/>
                <a:gd name="T14" fmla="*/ 2837 w 7770"/>
                <a:gd name="T15" fmla="*/ 5005 h 5200"/>
                <a:gd name="T16" fmla="*/ 2543 w 7770"/>
                <a:gd name="T17" fmla="*/ 5200 h 5200"/>
                <a:gd name="T18" fmla="*/ 1596 w 7770"/>
                <a:gd name="T19" fmla="*/ 5200 h 5200"/>
                <a:gd name="T20" fmla="*/ 1329 w 7770"/>
                <a:gd name="T21" fmla="*/ 5005 h 5200"/>
                <a:gd name="T22" fmla="*/ 37 w 7770"/>
                <a:gd name="T23" fmla="*/ 259 h 5200"/>
                <a:gd name="T24" fmla="*/ 242 w 7770"/>
                <a:gd name="T25" fmla="*/ 0 h 5200"/>
                <a:gd name="T26" fmla="*/ 842 w 7770"/>
                <a:gd name="T27" fmla="*/ 0 h 5200"/>
                <a:gd name="T28" fmla="*/ 1137 w 7770"/>
                <a:gd name="T29" fmla="*/ 217 h 5200"/>
                <a:gd name="T30" fmla="*/ 1955 w 7770"/>
                <a:gd name="T31" fmla="*/ 3603 h 5200"/>
                <a:gd name="T32" fmla="*/ 2109 w 7770"/>
                <a:gd name="T33" fmla="*/ 4757 h 5200"/>
                <a:gd name="T34" fmla="*/ 2324 w 7770"/>
                <a:gd name="T35" fmla="*/ 3614 h 5200"/>
                <a:gd name="T36" fmla="*/ 3233 w 7770"/>
                <a:gd name="T37" fmla="*/ 206 h 5200"/>
                <a:gd name="T38" fmla="*/ 3539 w 7770"/>
                <a:gd name="T39" fmla="*/ 0 h 5200"/>
                <a:gd name="T40" fmla="*/ 4281 w 7770"/>
                <a:gd name="T41" fmla="*/ 0 h 5200"/>
                <a:gd name="T42" fmla="*/ 4601 w 7770"/>
                <a:gd name="T43" fmla="*/ 217 h 5200"/>
                <a:gd name="T44" fmla="*/ 5520 w 7770"/>
                <a:gd name="T45" fmla="*/ 3614 h 5200"/>
                <a:gd name="T46" fmla="*/ 5725 w 7770"/>
                <a:gd name="T47" fmla="*/ 4757 h 5200"/>
                <a:gd name="T48" fmla="*/ 5903 w 7770"/>
                <a:gd name="T49" fmla="*/ 3614 h 5200"/>
                <a:gd name="T50" fmla="*/ 6658 w 7770"/>
                <a:gd name="T51" fmla="*/ 206 h 5200"/>
                <a:gd name="T52" fmla="*/ 6966 w 7770"/>
                <a:gd name="T53" fmla="*/ 0 h 5200"/>
                <a:gd name="T54" fmla="*/ 7528 w 7770"/>
                <a:gd name="T55" fmla="*/ 0 h 5200"/>
                <a:gd name="T56" fmla="*/ 7732 w 7770"/>
                <a:gd name="T57" fmla="*/ 248 h 5200"/>
                <a:gd name="T58" fmla="*/ 6453 w 7770"/>
                <a:gd name="T59" fmla="*/ 5005 h 5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770" h="5200">
                  <a:moveTo>
                    <a:pt x="6453" y="5005"/>
                  </a:moveTo>
                  <a:cubicBezTo>
                    <a:pt x="6416" y="5125"/>
                    <a:pt x="6327" y="5200"/>
                    <a:pt x="6160" y="5200"/>
                  </a:cubicBezTo>
                  <a:cubicBezTo>
                    <a:pt x="5227" y="5200"/>
                    <a:pt x="5227" y="5200"/>
                    <a:pt x="5227" y="5200"/>
                  </a:cubicBezTo>
                  <a:cubicBezTo>
                    <a:pt x="5075" y="5200"/>
                    <a:pt x="4998" y="5157"/>
                    <a:pt x="4958" y="5005"/>
                  </a:cubicBezTo>
                  <a:cubicBezTo>
                    <a:pt x="4077" y="1704"/>
                    <a:pt x="4077" y="1704"/>
                    <a:pt x="4077" y="1704"/>
                  </a:cubicBezTo>
                  <a:cubicBezTo>
                    <a:pt x="3987" y="1370"/>
                    <a:pt x="3948" y="982"/>
                    <a:pt x="3897" y="593"/>
                  </a:cubicBezTo>
                  <a:cubicBezTo>
                    <a:pt x="3859" y="982"/>
                    <a:pt x="3808" y="1380"/>
                    <a:pt x="3719" y="1704"/>
                  </a:cubicBezTo>
                  <a:cubicBezTo>
                    <a:pt x="2837" y="5005"/>
                    <a:pt x="2837" y="5005"/>
                    <a:pt x="2837" y="5005"/>
                  </a:cubicBezTo>
                  <a:cubicBezTo>
                    <a:pt x="2811" y="5125"/>
                    <a:pt x="2709" y="5200"/>
                    <a:pt x="2543" y="5200"/>
                  </a:cubicBezTo>
                  <a:cubicBezTo>
                    <a:pt x="1596" y="5200"/>
                    <a:pt x="1596" y="5200"/>
                    <a:pt x="1596" y="5200"/>
                  </a:cubicBezTo>
                  <a:cubicBezTo>
                    <a:pt x="1444" y="5200"/>
                    <a:pt x="1366" y="5157"/>
                    <a:pt x="1329" y="5005"/>
                  </a:cubicBezTo>
                  <a:cubicBezTo>
                    <a:pt x="37" y="259"/>
                    <a:pt x="37" y="259"/>
                    <a:pt x="37" y="259"/>
                  </a:cubicBezTo>
                  <a:cubicBezTo>
                    <a:pt x="0" y="97"/>
                    <a:pt x="101" y="0"/>
                    <a:pt x="242" y="0"/>
                  </a:cubicBezTo>
                  <a:cubicBezTo>
                    <a:pt x="842" y="0"/>
                    <a:pt x="842" y="0"/>
                    <a:pt x="842" y="0"/>
                  </a:cubicBezTo>
                  <a:cubicBezTo>
                    <a:pt x="1008" y="0"/>
                    <a:pt x="1098" y="55"/>
                    <a:pt x="1137" y="217"/>
                  </a:cubicBezTo>
                  <a:cubicBezTo>
                    <a:pt x="1955" y="3603"/>
                    <a:pt x="1955" y="3603"/>
                    <a:pt x="1955" y="3603"/>
                  </a:cubicBezTo>
                  <a:cubicBezTo>
                    <a:pt x="2043" y="3992"/>
                    <a:pt x="2070" y="4392"/>
                    <a:pt x="2109" y="4757"/>
                  </a:cubicBezTo>
                  <a:cubicBezTo>
                    <a:pt x="2172" y="4401"/>
                    <a:pt x="2223" y="3981"/>
                    <a:pt x="2324" y="3614"/>
                  </a:cubicBezTo>
                  <a:cubicBezTo>
                    <a:pt x="3233" y="206"/>
                    <a:pt x="3233" y="206"/>
                    <a:pt x="3233" y="206"/>
                  </a:cubicBezTo>
                  <a:cubicBezTo>
                    <a:pt x="3272" y="65"/>
                    <a:pt x="3386" y="0"/>
                    <a:pt x="3539" y="0"/>
                  </a:cubicBezTo>
                  <a:cubicBezTo>
                    <a:pt x="4281" y="0"/>
                    <a:pt x="4281" y="0"/>
                    <a:pt x="4281" y="0"/>
                  </a:cubicBezTo>
                  <a:cubicBezTo>
                    <a:pt x="4433" y="0"/>
                    <a:pt x="4562" y="76"/>
                    <a:pt x="4601" y="217"/>
                  </a:cubicBezTo>
                  <a:cubicBezTo>
                    <a:pt x="5520" y="3614"/>
                    <a:pt x="5520" y="3614"/>
                    <a:pt x="5520" y="3614"/>
                  </a:cubicBezTo>
                  <a:cubicBezTo>
                    <a:pt x="5623" y="3981"/>
                    <a:pt x="5675" y="4391"/>
                    <a:pt x="5725" y="4757"/>
                  </a:cubicBezTo>
                  <a:cubicBezTo>
                    <a:pt x="5776" y="4400"/>
                    <a:pt x="5827" y="3981"/>
                    <a:pt x="5903" y="3614"/>
                  </a:cubicBezTo>
                  <a:cubicBezTo>
                    <a:pt x="6658" y="206"/>
                    <a:pt x="6658" y="206"/>
                    <a:pt x="6658" y="206"/>
                  </a:cubicBezTo>
                  <a:cubicBezTo>
                    <a:pt x="6684" y="65"/>
                    <a:pt x="6812" y="0"/>
                    <a:pt x="6966" y="0"/>
                  </a:cubicBezTo>
                  <a:cubicBezTo>
                    <a:pt x="7528" y="0"/>
                    <a:pt x="7528" y="0"/>
                    <a:pt x="7528" y="0"/>
                  </a:cubicBezTo>
                  <a:cubicBezTo>
                    <a:pt x="7668" y="0"/>
                    <a:pt x="7770" y="87"/>
                    <a:pt x="7732" y="248"/>
                  </a:cubicBezTo>
                  <a:lnTo>
                    <a:pt x="6453" y="5005"/>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41" name="Freeform 8"/>
            <p:cNvSpPr>
              <a:spLocks noEditPoints="1"/>
            </p:cNvSpPr>
            <p:nvPr/>
          </p:nvSpPr>
          <p:spPr bwMode="auto">
            <a:xfrm>
              <a:off x="3598736" y="3217063"/>
              <a:ext cx="345026" cy="377129"/>
            </a:xfrm>
            <a:custGeom>
              <a:avLst/>
              <a:gdLst>
                <a:gd name="T0" fmla="*/ 2429 w 4882"/>
                <a:gd name="T1" fmla="*/ 723 h 5336"/>
                <a:gd name="T2" fmla="*/ 1061 w 4882"/>
                <a:gd name="T3" fmla="*/ 2654 h 5336"/>
                <a:gd name="T4" fmla="*/ 2429 w 4882"/>
                <a:gd name="T5" fmla="*/ 4624 h 5336"/>
                <a:gd name="T6" fmla="*/ 3796 w 4882"/>
                <a:gd name="T7" fmla="*/ 2654 h 5336"/>
                <a:gd name="T8" fmla="*/ 2429 w 4882"/>
                <a:gd name="T9" fmla="*/ 723 h 5336"/>
                <a:gd name="T10" fmla="*/ 2454 w 4882"/>
                <a:gd name="T11" fmla="*/ 5336 h 5336"/>
                <a:gd name="T12" fmla="*/ 0 w 4882"/>
                <a:gd name="T13" fmla="*/ 2654 h 5336"/>
                <a:gd name="T14" fmla="*/ 2454 w 4882"/>
                <a:gd name="T15" fmla="*/ 0 h 5336"/>
                <a:gd name="T16" fmla="*/ 4882 w 4882"/>
                <a:gd name="T17" fmla="*/ 2654 h 5336"/>
                <a:gd name="T18" fmla="*/ 2454 w 4882"/>
                <a:gd name="T19" fmla="*/ 5336 h 5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82" h="5336">
                  <a:moveTo>
                    <a:pt x="2429" y="723"/>
                  </a:moveTo>
                  <a:cubicBezTo>
                    <a:pt x="1547" y="723"/>
                    <a:pt x="1061" y="1359"/>
                    <a:pt x="1061" y="2654"/>
                  </a:cubicBezTo>
                  <a:cubicBezTo>
                    <a:pt x="1061" y="3982"/>
                    <a:pt x="1547" y="4624"/>
                    <a:pt x="2429" y="4624"/>
                  </a:cubicBezTo>
                  <a:cubicBezTo>
                    <a:pt x="3311" y="4624"/>
                    <a:pt x="3796" y="3982"/>
                    <a:pt x="3796" y="2654"/>
                  </a:cubicBezTo>
                  <a:cubicBezTo>
                    <a:pt x="3796" y="1359"/>
                    <a:pt x="3311" y="723"/>
                    <a:pt x="2429" y="723"/>
                  </a:cubicBezTo>
                  <a:moveTo>
                    <a:pt x="2454" y="5336"/>
                  </a:moveTo>
                  <a:cubicBezTo>
                    <a:pt x="972" y="5336"/>
                    <a:pt x="0" y="4316"/>
                    <a:pt x="0" y="2654"/>
                  </a:cubicBezTo>
                  <a:cubicBezTo>
                    <a:pt x="0" y="1003"/>
                    <a:pt x="972" y="0"/>
                    <a:pt x="2454" y="0"/>
                  </a:cubicBezTo>
                  <a:cubicBezTo>
                    <a:pt x="3937" y="0"/>
                    <a:pt x="4882" y="1003"/>
                    <a:pt x="4882" y="2654"/>
                  </a:cubicBezTo>
                  <a:cubicBezTo>
                    <a:pt x="4882" y="4316"/>
                    <a:pt x="3937" y="5336"/>
                    <a:pt x="2454" y="5336"/>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42" name="Freeform 9"/>
            <p:cNvSpPr>
              <a:spLocks/>
            </p:cNvSpPr>
            <p:nvPr/>
          </p:nvSpPr>
          <p:spPr bwMode="auto">
            <a:xfrm>
              <a:off x="4069632" y="3217063"/>
              <a:ext cx="224034" cy="373658"/>
            </a:xfrm>
            <a:custGeom>
              <a:avLst/>
              <a:gdLst>
                <a:gd name="T0" fmla="*/ 2978 w 3170"/>
                <a:gd name="T1" fmla="*/ 822 h 5287"/>
                <a:gd name="T2" fmla="*/ 2606 w 3170"/>
                <a:gd name="T3" fmla="*/ 1013 h 5287"/>
                <a:gd name="T4" fmla="*/ 1892 w 3170"/>
                <a:gd name="T5" fmla="*/ 895 h 5287"/>
                <a:gd name="T6" fmla="*/ 1023 w 3170"/>
                <a:gd name="T7" fmla="*/ 2256 h 5287"/>
                <a:gd name="T8" fmla="*/ 1023 w 3170"/>
                <a:gd name="T9" fmla="*/ 5073 h 5287"/>
                <a:gd name="T10" fmla="*/ 754 w 3170"/>
                <a:gd name="T11" fmla="*/ 5287 h 5287"/>
                <a:gd name="T12" fmla="*/ 268 w 3170"/>
                <a:gd name="T13" fmla="*/ 5287 h 5287"/>
                <a:gd name="T14" fmla="*/ 0 w 3170"/>
                <a:gd name="T15" fmla="*/ 5073 h 5287"/>
                <a:gd name="T16" fmla="*/ 0 w 3170"/>
                <a:gd name="T17" fmla="*/ 304 h 5287"/>
                <a:gd name="T18" fmla="*/ 268 w 3170"/>
                <a:gd name="T19" fmla="*/ 87 h 5287"/>
                <a:gd name="T20" fmla="*/ 562 w 3170"/>
                <a:gd name="T21" fmla="*/ 87 h 5287"/>
                <a:gd name="T22" fmla="*/ 831 w 3170"/>
                <a:gd name="T23" fmla="*/ 250 h 5287"/>
                <a:gd name="T24" fmla="*/ 1010 w 3170"/>
                <a:gd name="T25" fmla="*/ 832 h 5287"/>
                <a:gd name="T26" fmla="*/ 2441 w 3170"/>
                <a:gd name="T27" fmla="*/ 0 h 5287"/>
                <a:gd name="T28" fmla="*/ 3106 w 3170"/>
                <a:gd name="T29" fmla="*/ 378 h 5287"/>
                <a:gd name="T30" fmla="*/ 2978 w 3170"/>
                <a:gd name="T31" fmla="*/ 822 h 5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70" h="5287">
                  <a:moveTo>
                    <a:pt x="2978" y="822"/>
                  </a:moveTo>
                  <a:cubicBezTo>
                    <a:pt x="2940" y="971"/>
                    <a:pt x="2825" y="1068"/>
                    <a:pt x="2606" y="1013"/>
                  </a:cubicBezTo>
                  <a:cubicBezTo>
                    <a:pt x="2428" y="971"/>
                    <a:pt x="2135" y="895"/>
                    <a:pt x="1892" y="895"/>
                  </a:cubicBezTo>
                  <a:cubicBezTo>
                    <a:pt x="1521" y="895"/>
                    <a:pt x="1023" y="1317"/>
                    <a:pt x="1023" y="2256"/>
                  </a:cubicBezTo>
                  <a:cubicBezTo>
                    <a:pt x="1023" y="5073"/>
                    <a:pt x="1023" y="5073"/>
                    <a:pt x="1023" y="5073"/>
                  </a:cubicBezTo>
                  <a:cubicBezTo>
                    <a:pt x="1023" y="5191"/>
                    <a:pt x="894" y="5287"/>
                    <a:pt x="754" y="5287"/>
                  </a:cubicBezTo>
                  <a:cubicBezTo>
                    <a:pt x="268" y="5287"/>
                    <a:pt x="268" y="5287"/>
                    <a:pt x="268" y="5287"/>
                  </a:cubicBezTo>
                  <a:cubicBezTo>
                    <a:pt x="128" y="5287"/>
                    <a:pt x="0" y="5191"/>
                    <a:pt x="0" y="5073"/>
                  </a:cubicBezTo>
                  <a:cubicBezTo>
                    <a:pt x="0" y="304"/>
                    <a:pt x="0" y="304"/>
                    <a:pt x="0" y="304"/>
                  </a:cubicBezTo>
                  <a:cubicBezTo>
                    <a:pt x="0" y="175"/>
                    <a:pt x="128" y="87"/>
                    <a:pt x="268" y="87"/>
                  </a:cubicBezTo>
                  <a:cubicBezTo>
                    <a:pt x="562" y="87"/>
                    <a:pt x="562" y="87"/>
                    <a:pt x="562" y="87"/>
                  </a:cubicBezTo>
                  <a:cubicBezTo>
                    <a:pt x="690" y="87"/>
                    <a:pt x="792" y="142"/>
                    <a:pt x="831" y="250"/>
                  </a:cubicBezTo>
                  <a:cubicBezTo>
                    <a:pt x="1010" y="832"/>
                    <a:pt x="1010" y="832"/>
                    <a:pt x="1010" y="832"/>
                  </a:cubicBezTo>
                  <a:cubicBezTo>
                    <a:pt x="1368" y="326"/>
                    <a:pt x="1853" y="0"/>
                    <a:pt x="2441" y="0"/>
                  </a:cubicBezTo>
                  <a:cubicBezTo>
                    <a:pt x="2850" y="0"/>
                    <a:pt x="3170" y="162"/>
                    <a:pt x="3106" y="378"/>
                  </a:cubicBezTo>
                  <a:lnTo>
                    <a:pt x="2978" y="82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43" name="Freeform 10"/>
            <p:cNvSpPr>
              <a:spLocks noEditPoints="1"/>
            </p:cNvSpPr>
            <p:nvPr/>
          </p:nvSpPr>
          <p:spPr bwMode="auto">
            <a:xfrm>
              <a:off x="4807912" y="3045268"/>
              <a:ext cx="316124" cy="547218"/>
            </a:xfrm>
            <a:custGeom>
              <a:avLst/>
              <a:gdLst>
                <a:gd name="T0" fmla="*/ 2261 w 4473"/>
                <a:gd name="T1" fmla="*/ 3110 h 7743"/>
                <a:gd name="T2" fmla="*/ 1405 w 4473"/>
                <a:gd name="T3" fmla="*/ 3532 h 7743"/>
                <a:gd name="T4" fmla="*/ 1086 w 4473"/>
                <a:gd name="T5" fmla="*/ 5072 h 7743"/>
                <a:gd name="T6" fmla="*/ 2248 w 4473"/>
                <a:gd name="T7" fmla="*/ 7028 h 7743"/>
                <a:gd name="T8" fmla="*/ 3500 w 4473"/>
                <a:gd name="T9" fmla="*/ 5093 h 7743"/>
                <a:gd name="T10" fmla="*/ 2261 w 4473"/>
                <a:gd name="T11" fmla="*/ 3110 h 7743"/>
                <a:gd name="T12" fmla="*/ 4205 w 4473"/>
                <a:gd name="T13" fmla="*/ 7657 h 7743"/>
                <a:gd name="T14" fmla="*/ 3935 w 4473"/>
                <a:gd name="T15" fmla="*/ 7657 h 7743"/>
                <a:gd name="T16" fmla="*/ 3604 w 4473"/>
                <a:gd name="T17" fmla="*/ 7440 h 7743"/>
                <a:gd name="T18" fmla="*/ 3500 w 4473"/>
                <a:gd name="T19" fmla="*/ 7006 h 7743"/>
                <a:gd name="T20" fmla="*/ 2006 w 4473"/>
                <a:gd name="T21" fmla="*/ 7743 h 7743"/>
                <a:gd name="T22" fmla="*/ 0 w 4473"/>
                <a:gd name="T23" fmla="*/ 5083 h 7743"/>
                <a:gd name="T24" fmla="*/ 613 w 4473"/>
                <a:gd name="T25" fmla="*/ 2980 h 7743"/>
                <a:gd name="T26" fmla="*/ 2044 w 4473"/>
                <a:gd name="T27" fmla="*/ 2395 h 7743"/>
                <a:gd name="T28" fmla="*/ 3476 w 4473"/>
                <a:gd name="T29" fmla="*/ 3164 h 7743"/>
                <a:gd name="T30" fmla="*/ 3476 w 4473"/>
                <a:gd name="T31" fmla="*/ 216 h 7743"/>
                <a:gd name="T32" fmla="*/ 3745 w 4473"/>
                <a:gd name="T33" fmla="*/ 0 h 7743"/>
                <a:gd name="T34" fmla="*/ 4205 w 4473"/>
                <a:gd name="T35" fmla="*/ 0 h 7743"/>
                <a:gd name="T36" fmla="*/ 4473 w 4473"/>
                <a:gd name="T37" fmla="*/ 216 h 7743"/>
                <a:gd name="T38" fmla="*/ 4473 w 4473"/>
                <a:gd name="T39" fmla="*/ 7440 h 7743"/>
                <a:gd name="T40" fmla="*/ 4205 w 4473"/>
                <a:gd name="T41" fmla="*/ 7657 h 7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73" h="7743">
                  <a:moveTo>
                    <a:pt x="2261" y="3110"/>
                  </a:moveTo>
                  <a:cubicBezTo>
                    <a:pt x="1877" y="3110"/>
                    <a:pt x="1584" y="3251"/>
                    <a:pt x="1405" y="3532"/>
                  </a:cubicBezTo>
                  <a:cubicBezTo>
                    <a:pt x="1226" y="3814"/>
                    <a:pt x="1086" y="4281"/>
                    <a:pt x="1086" y="5072"/>
                  </a:cubicBezTo>
                  <a:cubicBezTo>
                    <a:pt x="1086" y="6459"/>
                    <a:pt x="1444" y="7028"/>
                    <a:pt x="2248" y="7028"/>
                  </a:cubicBezTo>
                  <a:cubicBezTo>
                    <a:pt x="3080" y="7028"/>
                    <a:pt x="3500" y="6394"/>
                    <a:pt x="3500" y="5093"/>
                  </a:cubicBezTo>
                  <a:cubicBezTo>
                    <a:pt x="3500" y="3803"/>
                    <a:pt x="3040" y="3110"/>
                    <a:pt x="2261" y="3110"/>
                  </a:cubicBezTo>
                  <a:moveTo>
                    <a:pt x="4205" y="7657"/>
                  </a:moveTo>
                  <a:cubicBezTo>
                    <a:pt x="3935" y="7657"/>
                    <a:pt x="3935" y="7657"/>
                    <a:pt x="3935" y="7657"/>
                  </a:cubicBezTo>
                  <a:cubicBezTo>
                    <a:pt x="3745" y="7657"/>
                    <a:pt x="3642" y="7592"/>
                    <a:pt x="3604" y="7440"/>
                  </a:cubicBezTo>
                  <a:cubicBezTo>
                    <a:pt x="3500" y="7006"/>
                    <a:pt x="3500" y="7006"/>
                    <a:pt x="3500" y="7006"/>
                  </a:cubicBezTo>
                  <a:cubicBezTo>
                    <a:pt x="3131" y="7537"/>
                    <a:pt x="2670" y="7743"/>
                    <a:pt x="2006" y="7743"/>
                  </a:cubicBezTo>
                  <a:cubicBezTo>
                    <a:pt x="689" y="7743"/>
                    <a:pt x="0" y="6838"/>
                    <a:pt x="0" y="5083"/>
                  </a:cubicBezTo>
                  <a:cubicBezTo>
                    <a:pt x="0" y="4010"/>
                    <a:pt x="178" y="3478"/>
                    <a:pt x="613" y="2980"/>
                  </a:cubicBezTo>
                  <a:cubicBezTo>
                    <a:pt x="946" y="2600"/>
                    <a:pt x="1495" y="2395"/>
                    <a:pt x="2044" y="2395"/>
                  </a:cubicBezTo>
                  <a:cubicBezTo>
                    <a:pt x="2670" y="2395"/>
                    <a:pt x="3143" y="2655"/>
                    <a:pt x="3476" y="3164"/>
                  </a:cubicBezTo>
                  <a:cubicBezTo>
                    <a:pt x="3476" y="216"/>
                    <a:pt x="3476" y="216"/>
                    <a:pt x="3476" y="216"/>
                  </a:cubicBezTo>
                  <a:cubicBezTo>
                    <a:pt x="3476" y="87"/>
                    <a:pt x="3604" y="0"/>
                    <a:pt x="3745" y="0"/>
                  </a:cubicBezTo>
                  <a:cubicBezTo>
                    <a:pt x="4205" y="0"/>
                    <a:pt x="4205" y="0"/>
                    <a:pt x="4205" y="0"/>
                  </a:cubicBezTo>
                  <a:cubicBezTo>
                    <a:pt x="4345" y="0"/>
                    <a:pt x="4473" y="87"/>
                    <a:pt x="4473" y="216"/>
                  </a:cubicBezTo>
                  <a:cubicBezTo>
                    <a:pt x="4473" y="7440"/>
                    <a:pt x="4473" y="7440"/>
                    <a:pt x="4473" y="7440"/>
                  </a:cubicBezTo>
                  <a:cubicBezTo>
                    <a:pt x="4473" y="7559"/>
                    <a:pt x="4344" y="7657"/>
                    <a:pt x="4205" y="7657"/>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44" name="Freeform 11"/>
            <p:cNvSpPr>
              <a:spLocks/>
            </p:cNvSpPr>
            <p:nvPr/>
          </p:nvSpPr>
          <p:spPr bwMode="auto">
            <a:xfrm>
              <a:off x="4413340" y="3051640"/>
              <a:ext cx="303199" cy="539858"/>
            </a:xfrm>
            <a:custGeom>
              <a:avLst/>
              <a:gdLst>
                <a:gd name="T0" fmla="*/ 4052 w 4290"/>
                <a:gd name="T1" fmla="*/ 7639 h 7639"/>
                <a:gd name="T2" fmla="*/ 3273 w 4290"/>
                <a:gd name="T3" fmla="*/ 7639 h 7639"/>
                <a:gd name="T4" fmla="*/ 2966 w 4290"/>
                <a:gd name="T5" fmla="*/ 7454 h 7639"/>
                <a:gd name="T6" fmla="*/ 997 w 4290"/>
                <a:gd name="T7" fmla="*/ 4952 h 7639"/>
                <a:gd name="T8" fmla="*/ 997 w 4290"/>
                <a:gd name="T9" fmla="*/ 7422 h 7639"/>
                <a:gd name="T10" fmla="*/ 728 w 4290"/>
                <a:gd name="T11" fmla="*/ 7639 h 7639"/>
                <a:gd name="T12" fmla="*/ 268 w 4290"/>
                <a:gd name="T13" fmla="*/ 7639 h 7639"/>
                <a:gd name="T14" fmla="*/ 0 w 4290"/>
                <a:gd name="T15" fmla="*/ 7422 h 7639"/>
                <a:gd name="T16" fmla="*/ 0 w 4290"/>
                <a:gd name="T17" fmla="*/ 215 h 7639"/>
                <a:gd name="T18" fmla="*/ 268 w 4290"/>
                <a:gd name="T19" fmla="*/ 0 h 7639"/>
                <a:gd name="T20" fmla="*/ 728 w 4290"/>
                <a:gd name="T21" fmla="*/ 0 h 7639"/>
                <a:gd name="T22" fmla="*/ 997 w 4290"/>
                <a:gd name="T23" fmla="*/ 215 h 7639"/>
                <a:gd name="T24" fmla="*/ 997 w 4290"/>
                <a:gd name="T25" fmla="*/ 4854 h 7639"/>
                <a:gd name="T26" fmla="*/ 3026 w 4290"/>
                <a:gd name="T27" fmla="*/ 2600 h 7639"/>
                <a:gd name="T28" fmla="*/ 3359 w 4290"/>
                <a:gd name="T29" fmla="*/ 2438 h 7639"/>
                <a:gd name="T30" fmla="*/ 4048 w 4290"/>
                <a:gd name="T31" fmla="*/ 2438 h 7639"/>
                <a:gd name="T32" fmla="*/ 4188 w 4290"/>
                <a:gd name="T33" fmla="*/ 2697 h 7639"/>
                <a:gd name="T34" fmla="*/ 2033 w 4290"/>
                <a:gd name="T35" fmla="*/ 4864 h 7639"/>
                <a:gd name="T36" fmla="*/ 4193 w 4290"/>
                <a:gd name="T37" fmla="*/ 7379 h 7639"/>
                <a:gd name="T38" fmla="*/ 4052 w 4290"/>
                <a:gd name="T39" fmla="*/ 7639 h 7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290" h="7639">
                  <a:moveTo>
                    <a:pt x="4052" y="7639"/>
                  </a:moveTo>
                  <a:cubicBezTo>
                    <a:pt x="3273" y="7639"/>
                    <a:pt x="3273" y="7639"/>
                    <a:pt x="3273" y="7639"/>
                  </a:cubicBezTo>
                  <a:cubicBezTo>
                    <a:pt x="3145" y="7639"/>
                    <a:pt x="3041" y="7562"/>
                    <a:pt x="2966" y="7454"/>
                  </a:cubicBezTo>
                  <a:cubicBezTo>
                    <a:pt x="997" y="4952"/>
                    <a:pt x="997" y="4952"/>
                    <a:pt x="997" y="4952"/>
                  </a:cubicBezTo>
                  <a:cubicBezTo>
                    <a:pt x="997" y="7422"/>
                    <a:pt x="997" y="7422"/>
                    <a:pt x="997" y="7422"/>
                  </a:cubicBezTo>
                  <a:cubicBezTo>
                    <a:pt x="997" y="7541"/>
                    <a:pt x="870" y="7639"/>
                    <a:pt x="728" y="7639"/>
                  </a:cubicBezTo>
                  <a:cubicBezTo>
                    <a:pt x="268" y="7639"/>
                    <a:pt x="268" y="7639"/>
                    <a:pt x="268" y="7639"/>
                  </a:cubicBezTo>
                  <a:cubicBezTo>
                    <a:pt x="128" y="7639"/>
                    <a:pt x="0" y="7541"/>
                    <a:pt x="0" y="7422"/>
                  </a:cubicBezTo>
                  <a:cubicBezTo>
                    <a:pt x="0" y="215"/>
                    <a:pt x="0" y="215"/>
                    <a:pt x="0" y="215"/>
                  </a:cubicBezTo>
                  <a:cubicBezTo>
                    <a:pt x="0" y="84"/>
                    <a:pt x="129" y="0"/>
                    <a:pt x="268" y="0"/>
                  </a:cubicBezTo>
                  <a:cubicBezTo>
                    <a:pt x="728" y="0"/>
                    <a:pt x="728" y="0"/>
                    <a:pt x="728" y="0"/>
                  </a:cubicBezTo>
                  <a:cubicBezTo>
                    <a:pt x="870" y="0"/>
                    <a:pt x="997" y="84"/>
                    <a:pt x="997" y="215"/>
                  </a:cubicBezTo>
                  <a:cubicBezTo>
                    <a:pt x="997" y="4854"/>
                    <a:pt x="997" y="4854"/>
                    <a:pt x="997" y="4854"/>
                  </a:cubicBezTo>
                  <a:cubicBezTo>
                    <a:pt x="3026" y="2600"/>
                    <a:pt x="3026" y="2600"/>
                    <a:pt x="3026" y="2600"/>
                  </a:cubicBezTo>
                  <a:cubicBezTo>
                    <a:pt x="3089" y="2514"/>
                    <a:pt x="3192" y="2438"/>
                    <a:pt x="3359" y="2438"/>
                  </a:cubicBezTo>
                  <a:cubicBezTo>
                    <a:pt x="4048" y="2438"/>
                    <a:pt x="4048" y="2438"/>
                    <a:pt x="4048" y="2438"/>
                  </a:cubicBezTo>
                  <a:cubicBezTo>
                    <a:pt x="4226" y="2438"/>
                    <a:pt x="4290" y="2589"/>
                    <a:pt x="4188" y="2697"/>
                  </a:cubicBezTo>
                  <a:cubicBezTo>
                    <a:pt x="2033" y="4864"/>
                    <a:pt x="2033" y="4864"/>
                    <a:pt x="2033" y="4864"/>
                  </a:cubicBezTo>
                  <a:cubicBezTo>
                    <a:pt x="4193" y="7379"/>
                    <a:pt x="4193" y="7379"/>
                    <a:pt x="4193" y="7379"/>
                  </a:cubicBezTo>
                  <a:cubicBezTo>
                    <a:pt x="4283" y="7487"/>
                    <a:pt x="4231" y="7639"/>
                    <a:pt x="4052" y="7639"/>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45" name="Freeform 12"/>
            <p:cNvSpPr>
              <a:spLocks/>
            </p:cNvSpPr>
            <p:nvPr/>
          </p:nvSpPr>
          <p:spPr bwMode="auto">
            <a:xfrm>
              <a:off x="5651418" y="3223435"/>
              <a:ext cx="345654" cy="520650"/>
            </a:xfrm>
            <a:custGeom>
              <a:avLst/>
              <a:gdLst>
                <a:gd name="T0" fmla="*/ 52 w 4891"/>
                <a:gd name="T1" fmla="*/ 214 h 7367"/>
                <a:gd name="T2" fmla="*/ 282 w 4891"/>
                <a:gd name="T3" fmla="*/ 0 h 7367"/>
                <a:gd name="T4" fmla="*/ 884 w 4891"/>
                <a:gd name="T5" fmla="*/ 0 h 7367"/>
                <a:gd name="T6" fmla="*/ 1221 w 4891"/>
                <a:gd name="T7" fmla="*/ 214 h 7367"/>
                <a:gd name="T8" fmla="*/ 2411 w 4891"/>
                <a:gd name="T9" fmla="*/ 3356 h 7367"/>
                <a:gd name="T10" fmla="*/ 2546 w 4891"/>
                <a:gd name="T11" fmla="*/ 3898 h 7367"/>
                <a:gd name="T12" fmla="*/ 2761 w 4891"/>
                <a:gd name="T13" fmla="*/ 3164 h 7367"/>
                <a:gd name="T14" fmla="*/ 3716 w 4891"/>
                <a:gd name="T15" fmla="*/ 202 h 7367"/>
                <a:gd name="T16" fmla="*/ 4042 w 4891"/>
                <a:gd name="T17" fmla="*/ 0 h 7367"/>
                <a:gd name="T18" fmla="*/ 4621 w 4891"/>
                <a:gd name="T19" fmla="*/ 0 h 7367"/>
                <a:gd name="T20" fmla="*/ 4850 w 4891"/>
                <a:gd name="T21" fmla="*/ 214 h 7367"/>
                <a:gd name="T22" fmla="*/ 2868 w 4891"/>
                <a:gd name="T23" fmla="*/ 5919 h 7367"/>
                <a:gd name="T24" fmla="*/ 1599 w 4891"/>
                <a:gd name="T25" fmla="*/ 7218 h 7367"/>
                <a:gd name="T26" fmla="*/ 1316 w 4891"/>
                <a:gd name="T27" fmla="*/ 7325 h 7367"/>
                <a:gd name="T28" fmla="*/ 966 w 4891"/>
                <a:gd name="T29" fmla="*/ 7231 h 7367"/>
                <a:gd name="T30" fmla="*/ 778 w 4891"/>
                <a:gd name="T31" fmla="*/ 6931 h 7367"/>
                <a:gd name="T32" fmla="*/ 912 w 4891"/>
                <a:gd name="T33" fmla="*/ 6633 h 7367"/>
                <a:gd name="T34" fmla="*/ 1113 w 4891"/>
                <a:gd name="T35" fmla="*/ 6557 h 7367"/>
                <a:gd name="T36" fmla="*/ 2149 w 4891"/>
                <a:gd name="T37" fmla="*/ 5118 h 7367"/>
                <a:gd name="T38" fmla="*/ 52 w 4891"/>
                <a:gd name="T39" fmla="*/ 214 h 7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91" h="7367">
                  <a:moveTo>
                    <a:pt x="52" y="214"/>
                  </a:moveTo>
                  <a:cubicBezTo>
                    <a:pt x="0" y="95"/>
                    <a:pt x="134" y="0"/>
                    <a:pt x="282" y="0"/>
                  </a:cubicBezTo>
                  <a:cubicBezTo>
                    <a:pt x="884" y="0"/>
                    <a:pt x="884" y="0"/>
                    <a:pt x="884" y="0"/>
                  </a:cubicBezTo>
                  <a:cubicBezTo>
                    <a:pt x="1045" y="0"/>
                    <a:pt x="1166" y="75"/>
                    <a:pt x="1221" y="214"/>
                  </a:cubicBezTo>
                  <a:cubicBezTo>
                    <a:pt x="2411" y="3356"/>
                    <a:pt x="2411" y="3356"/>
                    <a:pt x="2411" y="3356"/>
                  </a:cubicBezTo>
                  <a:cubicBezTo>
                    <a:pt x="2464" y="3506"/>
                    <a:pt x="2518" y="3728"/>
                    <a:pt x="2546" y="3898"/>
                  </a:cubicBezTo>
                  <a:cubicBezTo>
                    <a:pt x="2585" y="3739"/>
                    <a:pt x="2666" y="3430"/>
                    <a:pt x="2761" y="3164"/>
                  </a:cubicBezTo>
                  <a:cubicBezTo>
                    <a:pt x="3716" y="202"/>
                    <a:pt x="3716" y="202"/>
                    <a:pt x="3716" y="202"/>
                  </a:cubicBezTo>
                  <a:cubicBezTo>
                    <a:pt x="3757" y="65"/>
                    <a:pt x="3878" y="0"/>
                    <a:pt x="4042" y="0"/>
                  </a:cubicBezTo>
                  <a:cubicBezTo>
                    <a:pt x="4621" y="0"/>
                    <a:pt x="4621" y="0"/>
                    <a:pt x="4621" y="0"/>
                  </a:cubicBezTo>
                  <a:cubicBezTo>
                    <a:pt x="4769" y="0"/>
                    <a:pt x="4891" y="95"/>
                    <a:pt x="4850" y="214"/>
                  </a:cubicBezTo>
                  <a:cubicBezTo>
                    <a:pt x="2868" y="5919"/>
                    <a:pt x="2868" y="5919"/>
                    <a:pt x="2868" y="5919"/>
                  </a:cubicBezTo>
                  <a:cubicBezTo>
                    <a:pt x="2665" y="6504"/>
                    <a:pt x="2274" y="6962"/>
                    <a:pt x="1599" y="7218"/>
                  </a:cubicBezTo>
                  <a:cubicBezTo>
                    <a:pt x="1316" y="7325"/>
                    <a:pt x="1316" y="7325"/>
                    <a:pt x="1316" y="7325"/>
                  </a:cubicBezTo>
                  <a:cubicBezTo>
                    <a:pt x="1195" y="7367"/>
                    <a:pt x="1034" y="7334"/>
                    <a:pt x="966" y="7231"/>
                  </a:cubicBezTo>
                  <a:cubicBezTo>
                    <a:pt x="778" y="6931"/>
                    <a:pt x="778" y="6931"/>
                    <a:pt x="778" y="6931"/>
                  </a:cubicBezTo>
                  <a:cubicBezTo>
                    <a:pt x="723" y="6845"/>
                    <a:pt x="790" y="6675"/>
                    <a:pt x="912" y="6633"/>
                  </a:cubicBezTo>
                  <a:cubicBezTo>
                    <a:pt x="1113" y="6557"/>
                    <a:pt x="1113" y="6557"/>
                    <a:pt x="1113" y="6557"/>
                  </a:cubicBezTo>
                  <a:cubicBezTo>
                    <a:pt x="1618" y="6374"/>
                    <a:pt x="1989" y="5822"/>
                    <a:pt x="2149" y="5118"/>
                  </a:cubicBezTo>
                  <a:lnTo>
                    <a:pt x="52" y="214"/>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46" name="Freeform 13"/>
            <p:cNvSpPr>
              <a:spLocks noEditPoints="1"/>
            </p:cNvSpPr>
            <p:nvPr/>
          </p:nvSpPr>
          <p:spPr bwMode="auto">
            <a:xfrm>
              <a:off x="5253376" y="3217063"/>
              <a:ext cx="325399" cy="375991"/>
            </a:xfrm>
            <a:custGeom>
              <a:avLst/>
              <a:gdLst>
                <a:gd name="T0" fmla="*/ 2328 w 4604"/>
                <a:gd name="T1" fmla="*/ 4604 h 5320"/>
                <a:gd name="T2" fmla="*/ 1062 w 4604"/>
                <a:gd name="T3" fmla="*/ 2659 h 5320"/>
                <a:gd name="T4" fmla="*/ 2328 w 4604"/>
                <a:gd name="T5" fmla="*/ 725 h 5320"/>
                <a:gd name="T6" fmla="*/ 3627 w 4604"/>
                <a:gd name="T7" fmla="*/ 2659 h 5320"/>
                <a:gd name="T8" fmla="*/ 2328 w 4604"/>
                <a:gd name="T9" fmla="*/ 4604 h 5320"/>
                <a:gd name="T10" fmla="*/ 2352 w 4604"/>
                <a:gd name="T11" fmla="*/ 0 h 5320"/>
                <a:gd name="T12" fmla="*/ 0 w 4604"/>
                <a:gd name="T13" fmla="*/ 2658 h 5320"/>
                <a:gd name="T14" fmla="*/ 2278 w 4604"/>
                <a:gd name="T15" fmla="*/ 5320 h 5320"/>
                <a:gd name="T16" fmla="*/ 2280 w 4604"/>
                <a:gd name="T17" fmla="*/ 5320 h 5320"/>
                <a:gd name="T18" fmla="*/ 3630 w 4604"/>
                <a:gd name="T19" fmla="*/ 4584 h 5320"/>
                <a:gd name="T20" fmla="*/ 3731 w 4604"/>
                <a:gd name="T21" fmla="*/ 5030 h 5320"/>
                <a:gd name="T22" fmla="*/ 4065 w 4604"/>
                <a:gd name="T23" fmla="*/ 5246 h 5320"/>
                <a:gd name="T24" fmla="*/ 4333 w 4604"/>
                <a:gd name="T25" fmla="*/ 5246 h 5320"/>
                <a:gd name="T26" fmla="*/ 4602 w 4604"/>
                <a:gd name="T27" fmla="*/ 5030 h 5320"/>
                <a:gd name="T28" fmla="*/ 4604 w 4604"/>
                <a:gd name="T29" fmla="*/ 2645 h 5320"/>
                <a:gd name="T30" fmla="*/ 4604 w 4604"/>
                <a:gd name="T31" fmla="*/ 2645 h 5320"/>
                <a:gd name="T32" fmla="*/ 2352 w 4604"/>
                <a:gd name="T33" fmla="*/ 0 h 5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04" h="5320">
                  <a:moveTo>
                    <a:pt x="2328" y="4604"/>
                  </a:moveTo>
                  <a:cubicBezTo>
                    <a:pt x="1445" y="4604"/>
                    <a:pt x="1062" y="3988"/>
                    <a:pt x="1062" y="2659"/>
                  </a:cubicBezTo>
                  <a:cubicBezTo>
                    <a:pt x="1062" y="1362"/>
                    <a:pt x="1445" y="725"/>
                    <a:pt x="2328" y="725"/>
                  </a:cubicBezTo>
                  <a:cubicBezTo>
                    <a:pt x="3211" y="725"/>
                    <a:pt x="3627" y="1362"/>
                    <a:pt x="3627" y="2659"/>
                  </a:cubicBezTo>
                  <a:cubicBezTo>
                    <a:pt x="3627" y="3988"/>
                    <a:pt x="3211" y="4604"/>
                    <a:pt x="2328" y="4604"/>
                  </a:cubicBezTo>
                  <a:moveTo>
                    <a:pt x="2352" y="0"/>
                  </a:moveTo>
                  <a:cubicBezTo>
                    <a:pt x="868" y="0"/>
                    <a:pt x="0" y="1007"/>
                    <a:pt x="0" y="2658"/>
                  </a:cubicBezTo>
                  <a:cubicBezTo>
                    <a:pt x="0" y="4324"/>
                    <a:pt x="890" y="5320"/>
                    <a:pt x="2278" y="5320"/>
                  </a:cubicBezTo>
                  <a:cubicBezTo>
                    <a:pt x="2280" y="5320"/>
                    <a:pt x="2280" y="5320"/>
                    <a:pt x="2280" y="5320"/>
                  </a:cubicBezTo>
                  <a:cubicBezTo>
                    <a:pt x="2875" y="5320"/>
                    <a:pt x="3260" y="5114"/>
                    <a:pt x="3630" y="4584"/>
                  </a:cubicBezTo>
                  <a:cubicBezTo>
                    <a:pt x="3731" y="5030"/>
                    <a:pt x="3731" y="5030"/>
                    <a:pt x="3731" y="5030"/>
                  </a:cubicBezTo>
                  <a:cubicBezTo>
                    <a:pt x="3769" y="5181"/>
                    <a:pt x="3872" y="5246"/>
                    <a:pt x="4065" y="5246"/>
                  </a:cubicBezTo>
                  <a:cubicBezTo>
                    <a:pt x="4333" y="5246"/>
                    <a:pt x="4333" y="5246"/>
                    <a:pt x="4333" y="5246"/>
                  </a:cubicBezTo>
                  <a:cubicBezTo>
                    <a:pt x="4475" y="5246"/>
                    <a:pt x="4602" y="5148"/>
                    <a:pt x="4602" y="5030"/>
                  </a:cubicBezTo>
                  <a:cubicBezTo>
                    <a:pt x="4604" y="2645"/>
                    <a:pt x="4604" y="2645"/>
                    <a:pt x="4604" y="2645"/>
                  </a:cubicBezTo>
                  <a:cubicBezTo>
                    <a:pt x="4604" y="2645"/>
                    <a:pt x="4604" y="2645"/>
                    <a:pt x="4604" y="2645"/>
                  </a:cubicBezTo>
                  <a:cubicBezTo>
                    <a:pt x="4604" y="993"/>
                    <a:pt x="3839" y="0"/>
                    <a:pt x="2352" y="0"/>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sp>
          <p:nvSpPr>
            <p:cNvPr id="47" name="Freeform 14"/>
            <p:cNvSpPr>
              <a:spLocks noEditPoints="1"/>
            </p:cNvSpPr>
            <p:nvPr/>
          </p:nvSpPr>
          <p:spPr bwMode="auto">
            <a:xfrm>
              <a:off x="5978852" y="3490731"/>
              <a:ext cx="98523" cy="98733"/>
            </a:xfrm>
            <a:custGeom>
              <a:avLst/>
              <a:gdLst>
                <a:gd name="T0" fmla="*/ 596 w 1394"/>
                <a:gd name="T1" fmla="*/ 642 h 1397"/>
                <a:gd name="T2" fmla="*/ 687 w 1394"/>
                <a:gd name="T3" fmla="*/ 642 h 1397"/>
                <a:gd name="T4" fmla="*/ 807 w 1394"/>
                <a:gd name="T5" fmla="*/ 614 h 1397"/>
                <a:gd name="T6" fmla="*/ 846 w 1394"/>
                <a:gd name="T7" fmla="*/ 532 h 1397"/>
                <a:gd name="T8" fmla="*/ 807 w 1394"/>
                <a:gd name="T9" fmla="*/ 445 h 1397"/>
                <a:gd name="T10" fmla="*/ 677 w 1394"/>
                <a:gd name="T11" fmla="*/ 417 h 1397"/>
                <a:gd name="T12" fmla="*/ 596 w 1394"/>
                <a:gd name="T13" fmla="*/ 417 h 1397"/>
                <a:gd name="T14" fmla="*/ 596 w 1394"/>
                <a:gd name="T15" fmla="*/ 642 h 1397"/>
                <a:gd name="T16" fmla="*/ 710 w 1394"/>
                <a:gd name="T17" fmla="*/ 297 h 1397"/>
                <a:gd name="T18" fmla="*/ 958 w 1394"/>
                <a:gd name="T19" fmla="*/ 353 h 1397"/>
                <a:gd name="T20" fmla="*/ 1040 w 1394"/>
                <a:gd name="T21" fmla="*/ 520 h 1397"/>
                <a:gd name="T22" fmla="*/ 996 w 1394"/>
                <a:gd name="T23" fmla="*/ 651 h 1397"/>
                <a:gd name="T24" fmla="*/ 872 w 1394"/>
                <a:gd name="T25" fmla="*/ 727 h 1397"/>
                <a:gd name="T26" fmla="*/ 1044 w 1394"/>
                <a:gd name="T27" fmla="*/ 1072 h 1397"/>
                <a:gd name="T28" fmla="*/ 835 w 1394"/>
                <a:gd name="T29" fmla="*/ 1072 h 1397"/>
                <a:gd name="T30" fmla="*/ 687 w 1394"/>
                <a:gd name="T31" fmla="*/ 755 h 1397"/>
                <a:gd name="T32" fmla="*/ 595 w 1394"/>
                <a:gd name="T33" fmla="*/ 755 h 1397"/>
                <a:gd name="T34" fmla="*/ 595 w 1394"/>
                <a:gd name="T35" fmla="*/ 1072 h 1397"/>
                <a:gd name="T36" fmla="*/ 407 w 1394"/>
                <a:gd name="T37" fmla="*/ 1072 h 1397"/>
                <a:gd name="T38" fmla="*/ 407 w 1394"/>
                <a:gd name="T39" fmla="*/ 297 h 1397"/>
                <a:gd name="T40" fmla="*/ 710 w 1394"/>
                <a:gd name="T41" fmla="*/ 297 h 1397"/>
                <a:gd name="T42" fmla="*/ 476 w 1394"/>
                <a:gd name="T43" fmla="*/ 158 h 1397"/>
                <a:gd name="T44" fmla="*/ 292 w 1394"/>
                <a:gd name="T45" fmla="*/ 280 h 1397"/>
                <a:gd name="T46" fmla="*/ 162 w 1394"/>
                <a:gd name="T47" fmla="*/ 474 h 1397"/>
                <a:gd name="T48" fmla="*/ 116 w 1394"/>
                <a:gd name="T49" fmla="*/ 698 h 1397"/>
                <a:gd name="T50" fmla="*/ 158 w 1394"/>
                <a:gd name="T51" fmla="*/ 919 h 1397"/>
                <a:gd name="T52" fmla="*/ 282 w 1394"/>
                <a:gd name="T53" fmla="*/ 1105 h 1397"/>
                <a:gd name="T54" fmla="*/ 472 w 1394"/>
                <a:gd name="T55" fmla="*/ 1235 h 1397"/>
                <a:gd name="T56" fmla="*/ 695 w 1394"/>
                <a:gd name="T57" fmla="*/ 1281 h 1397"/>
                <a:gd name="T58" fmla="*/ 914 w 1394"/>
                <a:gd name="T59" fmla="*/ 1237 h 1397"/>
                <a:gd name="T60" fmla="*/ 1107 w 1394"/>
                <a:gd name="T61" fmla="*/ 1111 h 1397"/>
                <a:gd name="T62" fmla="*/ 1234 w 1394"/>
                <a:gd name="T63" fmla="*/ 926 h 1397"/>
                <a:gd name="T64" fmla="*/ 1278 w 1394"/>
                <a:gd name="T65" fmla="*/ 709 h 1397"/>
                <a:gd name="T66" fmla="*/ 1237 w 1394"/>
                <a:gd name="T67" fmla="*/ 478 h 1397"/>
                <a:gd name="T68" fmla="*/ 1114 w 1394"/>
                <a:gd name="T69" fmla="*/ 289 h 1397"/>
                <a:gd name="T70" fmla="*/ 924 w 1394"/>
                <a:gd name="T71" fmla="*/ 158 h 1397"/>
                <a:gd name="T72" fmla="*/ 696 w 1394"/>
                <a:gd name="T73" fmla="*/ 115 h 1397"/>
                <a:gd name="T74" fmla="*/ 476 w 1394"/>
                <a:gd name="T75" fmla="*/ 158 h 1397"/>
                <a:gd name="T76" fmla="*/ 967 w 1394"/>
                <a:gd name="T77" fmla="*/ 53 h 1397"/>
                <a:gd name="T78" fmla="*/ 1196 w 1394"/>
                <a:gd name="T79" fmla="*/ 209 h 1397"/>
                <a:gd name="T80" fmla="*/ 1341 w 1394"/>
                <a:gd name="T81" fmla="*/ 432 h 1397"/>
                <a:gd name="T82" fmla="*/ 1394 w 1394"/>
                <a:gd name="T83" fmla="*/ 699 h 1397"/>
                <a:gd name="T84" fmla="*/ 1339 w 1394"/>
                <a:gd name="T85" fmla="*/ 968 h 1397"/>
                <a:gd name="T86" fmla="*/ 1188 w 1394"/>
                <a:gd name="T87" fmla="*/ 1194 h 1397"/>
                <a:gd name="T88" fmla="*/ 960 w 1394"/>
                <a:gd name="T89" fmla="*/ 1345 h 1397"/>
                <a:gd name="T90" fmla="*/ 696 w 1394"/>
                <a:gd name="T91" fmla="*/ 1397 h 1397"/>
                <a:gd name="T92" fmla="*/ 428 w 1394"/>
                <a:gd name="T93" fmla="*/ 1343 h 1397"/>
                <a:gd name="T94" fmla="*/ 200 w 1394"/>
                <a:gd name="T95" fmla="*/ 1185 h 1397"/>
                <a:gd name="T96" fmla="*/ 52 w 1394"/>
                <a:gd name="T97" fmla="*/ 963 h 1397"/>
                <a:gd name="T98" fmla="*/ 0 w 1394"/>
                <a:gd name="T99" fmla="*/ 699 h 1397"/>
                <a:gd name="T100" fmla="*/ 26 w 1394"/>
                <a:gd name="T101" fmla="*/ 513 h 1397"/>
                <a:gd name="T102" fmla="*/ 102 w 1394"/>
                <a:gd name="T103" fmla="*/ 336 h 1397"/>
                <a:gd name="T104" fmla="*/ 352 w 1394"/>
                <a:gd name="T105" fmla="*/ 88 h 1397"/>
                <a:gd name="T106" fmla="*/ 695 w 1394"/>
                <a:gd name="T107" fmla="*/ 0 h 1397"/>
                <a:gd name="T108" fmla="*/ 967 w 1394"/>
                <a:gd name="T109" fmla="*/ 53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94" h="1397">
                  <a:moveTo>
                    <a:pt x="596" y="642"/>
                  </a:moveTo>
                  <a:cubicBezTo>
                    <a:pt x="687" y="642"/>
                    <a:pt x="687" y="642"/>
                    <a:pt x="687" y="642"/>
                  </a:cubicBezTo>
                  <a:cubicBezTo>
                    <a:pt x="743" y="642"/>
                    <a:pt x="783" y="632"/>
                    <a:pt x="807" y="614"/>
                  </a:cubicBezTo>
                  <a:cubicBezTo>
                    <a:pt x="833" y="597"/>
                    <a:pt x="846" y="570"/>
                    <a:pt x="846" y="532"/>
                  </a:cubicBezTo>
                  <a:cubicBezTo>
                    <a:pt x="846" y="493"/>
                    <a:pt x="833" y="465"/>
                    <a:pt x="807" y="445"/>
                  </a:cubicBezTo>
                  <a:cubicBezTo>
                    <a:pt x="778" y="427"/>
                    <a:pt x="735" y="417"/>
                    <a:pt x="677" y="417"/>
                  </a:cubicBezTo>
                  <a:cubicBezTo>
                    <a:pt x="596" y="417"/>
                    <a:pt x="596" y="417"/>
                    <a:pt x="596" y="417"/>
                  </a:cubicBezTo>
                  <a:cubicBezTo>
                    <a:pt x="596" y="642"/>
                    <a:pt x="596" y="642"/>
                    <a:pt x="596" y="642"/>
                  </a:cubicBezTo>
                  <a:close/>
                  <a:moveTo>
                    <a:pt x="710" y="297"/>
                  </a:moveTo>
                  <a:cubicBezTo>
                    <a:pt x="820" y="297"/>
                    <a:pt x="902" y="316"/>
                    <a:pt x="958" y="353"/>
                  </a:cubicBezTo>
                  <a:cubicBezTo>
                    <a:pt x="1013" y="391"/>
                    <a:pt x="1040" y="445"/>
                    <a:pt x="1040" y="520"/>
                  </a:cubicBezTo>
                  <a:cubicBezTo>
                    <a:pt x="1040" y="572"/>
                    <a:pt x="1026" y="614"/>
                    <a:pt x="996" y="651"/>
                  </a:cubicBezTo>
                  <a:cubicBezTo>
                    <a:pt x="965" y="687"/>
                    <a:pt x="924" y="711"/>
                    <a:pt x="872" y="727"/>
                  </a:cubicBezTo>
                  <a:cubicBezTo>
                    <a:pt x="1044" y="1072"/>
                    <a:pt x="1044" y="1072"/>
                    <a:pt x="1044" y="1072"/>
                  </a:cubicBezTo>
                  <a:cubicBezTo>
                    <a:pt x="835" y="1072"/>
                    <a:pt x="835" y="1072"/>
                    <a:pt x="835" y="1072"/>
                  </a:cubicBezTo>
                  <a:cubicBezTo>
                    <a:pt x="687" y="755"/>
                    <a:pt x="687" y="755"/>
                    <a:pt x="687" y="755"/>
                  </a:cubicBezTo>
                  <a:cubicBezTo>
                    <a:pt x="595" y="755"/>
                    <a:pt x="595" y="755"/>
                    <a:pt x="595" y="755"/>
                  </a:cubicBezTo>
                  <a:cubicBezTo>
                    <a:pt x="595" y="1072"/>
                    <a:pt x="595" y="1072"/>
                    <a:pt x="595" y="1072"/>
                  </a:cubicBezTo>
                  <a:cubicBezTo>
                    <a:pt x="407" y="1072"/>
                    <a:pt x="407" y="1072"/>
                    <a:pt x="407" y="1072"/>
                  </a:cubicBezTo>
                  <a:cubicBezTo>
                    <a:pt x="407" y="297"/>
                    <a:pt x="407" y="297"/>
                    <a:pt x="407" y="297"/>
                  </a:cubicBezTo>
                  <a:cubicBezTo>
                    <a:pt x="710" y="297"/>
                    <a:pt x="710" y="297"/>
                    <a:pt x="710" y="297"/>
                  </a:cubicBezTo>
                  <a:close/>
                  <a:moveTo>
                    <a:pt x="476" y="158"/>
                  </a:moveTo>
                  <a:cubicBezTo>
                    <a:pt x="407" y="184"/>
                    <a:pt x="345" y="226"/>
                    <a:pt x="292" y="280"/>
                  </a:cubicBezTo>
                  <a:cubicBezTo>
                    <a:pt x="234" y="336"/>
                    <a:pt x="192" y="402"/>
                    <a:pt x="162" y="474"/>
                  </a:cubicBezTo>
                  <a:cubicBezTo>
                    <a:pt x="131" y="545"/>
                    <a:pt x="116" y="621"/>
                    <a:pt x="116" y="698"/>
                  </a:cubicBezTo>
                  <a:cubicBezTo>
                    <a:pt x="116" y="775"/>
                    <a:pt x="128" y="849"/>
                    <a:pt x="158" y="919"/>
                  </a:cubicBezTo>
                  <a:cubicBezTo>
                    <a:pt x="186" y="987"/>
                    <a:pt x="229" y="1051"/>
                    <a:pt x="282" y="1105"/>
                  </a:cubicBezTo>
                  <a:cubicBezTo>
                    <a:pt x="338" y="1161"/>
                    <a:pt x="401" y="1205"/>
                    <a:pt x="472" y="1235"/>
                  </a:cubicBezTo>
                  <a:cubicBezTo>
                    <a:pt x="543" y="1267"/>
                    <a:pt x="617" y="1281"/>
                    <a:pt x="695" y="1281"/>
                  </a:cubicBezTo>
                  <a:cubicBezTo>
                    <a:pt x="770" y="1281"/>
                    <a:pt x="843" y="1267"/>
                    <a:pt x="914" y="1237"/>
                  </a:cubicBezTo>
                  <a:cubicBezTo>
                    <a:pt x="984" y="1208"/>
                    <a:pt x="1050" y="1166"/>
                    <a:pt x="1107" y="1111"/>
                  </a:cubicBezTo>
                  <a:cubicBezTo>
                    <a:pt x="1161" y="1059"/>
                    <a:pt x="1204" y="997"/>
                    <a:pt x="1234" y="926"/>
                  </a:cubicBezTo>
                  <a:cubicBezTo>
                    <a:pt x="1263" y="857"/>
                    <a:pt x="1278" y="783"/>
                    <a:pt x="1278" y="709"/>
                  </a:cubicBezTo>
                  <a:cubicBezTo>
                    <a:pt x="1278" y="626"/>
                    <a:pt x="1264" y="549"/>
                    <a:pt x="1237" y="478"/>
                  </a:cubicBezTo>
                  <a:cubicBezTo>
                    <a:pt x="1209" y="409"/>
                    <a:pt x="1167" y="345"/>
                    <a:pt x="1114" y="289"/>
                  </a:cubicBezTo>
                  <a:cubicBezTo>
                    <a:pt x="1056" y="232"/>
                    <a:pt x="994" y="188"/>
                    <a:pt x="924" y="158"/>
                  </a:cubicBezTo>
                  <a:cubicBezTo>
                    <a:pt x="853" y="130"/>
                    <a:pt x="778" y="115"/>
                    <a:pt x="696" y="115"/>
                  </a:cubicBezTo>
                  <a:cubicBezTo>
                    <a:pt x="617" y="115"/>
                    <a:pt x="543" y="128"/>
                    <a:pt x="476" y="158"/>
                  </a:cubicBezTo>
                  <a:moveTo>
                    <a:pt x="967" y="53"/>
                  </a:moveTo>
                  <a:cubicBezTo>
                    <a:pt x="1053" y="90"/>
                    <a:pt x="1129" y="141"/>
                    <a:pt x="1196" y="209"/>
                  </a:cubicBezTo>
                  <a:cubicBezTo>
                    <a:pt x="1258" y="274"/>
                    <a:pt x="1309" y="349"/>
                    <a:pt x="1341" y="432"/>
                  </a:cubicBezTo>
                  <a:cubicBezTo>
                    <a:pt x="1376" y="517"/>
                    <a:pt x="1394" y="605"/>
                    <a:pt x="1394" y="699"/>
                  </a:cubicBezTo>
                  <a:cubicBezTo>
                    <a:pt x="1394" y="795"/>
                    <a:pt x="1376" y="884"/>
                    <a:pt x="1339" y="968"/>
                  </a:cubicBezTo>
                  <a:cubicBezTo>
                    <a:pt x="1305" y="1054"/>
                    <a:pt x="1256" y="1128"/>
                    <a:pt x="1188" y="1194"/>
                  </a:cubicBezTo>
                  <a:cubicBezTo>
                    <a:pt x="1121" y="1258"/>
                    <a:pt x="1044" y="1308"/>
                    <a:pt x="960" y="1345"/>
                  </a:cubicBezTo>
                  <a:cubicBezTo>
                    <a:pt x="875" y="1379"/>
                    <a:pt x="788" y="1397"/>
                    <a:pt x="696" y="1397"/>
                  </a:cubicBezTo>
                  <a:cubicBezTo>
                    <a:pt x="603" y="1397"/>
                    <a:pt x="512" y="1378"/>
                    <a:pt x="428" y="1343"/>
                  </a:cubicBezTo>
                  <a:cubicBezTo>
                    <a:pt x="344" y="1306"/>
                    <a:pt x="267" y="1253"/>
                    <a:pt x="200" y="1185"/>
                  </a:cubicBezTo>
                  <a:cubicBezTo>
                    <a:pt x="134" y="1120"/>
                    <a:pt x="86" y="1045"/>
                    <a:pt x="52" y="963"/>
                  </a:cubicBezTo>
                  <a:cubicBezTo>
                    <a:pt x="17" y="878"/>
                    <a:pt x="0" y="791"/>
                    <a:pt x="0" y="699"/>
                  </a:cubicBezTo>
                  <a:cubicBezTo>
                    <a:pt x="0" y="636"/>
                    <a:pt x="10" y="574"/>
                    <a:pt x="26" y="513"/>
                  </a:cubicBezTo>
                  <a:cubicBezTo>
                    <a:pt x="42" y="453"/>
                    <a:pt x="68" y="393"/>
                    <a:pt x="102" y="336"/>
                  </a:cubicBezTo>
                  <a:cubicBezTo>
                    <a:pt x="165" y="229"/>
                    <a:pt x="248" y="148"/>
                    <a:pt x="352" y="88"/>
                  </a:cubicBezTo>
                  <a:cubicBezTo>
                    <a:pt x="455" y="28"/>
                    <a:pt x="570" y="0"/>
                    <a:pt x="695" y="0"/>
                  </a:cubicBezTo>
                  <a:cubicBezTo>
                    <a:pt x="791" y="0"/>
                    <a:pt x="881" y="16"/>
                    <a:pt x="967" y="53"/>
                  </a:cubicBezTo>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051" dirty="0">
                <a:solidFill>
                  <a:srgbClr val="666666"/>
                </a:solidFill>
              </a:endParaRPr>
            </a:p>
          </p:txBody>
        </p:sp>
      </p:gr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50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500"/>
                                        <p:tgtEl>
                                          <p:spTgt spid="10"/>
                                        </p:tgtEl>
                                      </p:cBhvr>
                                    </p:animEffect>
                                  </p:childTnLst>
                                </p:cTn>
                              </p:par>
                              <p:par>
                                <p:cTn id="8" presetID="2" presetClass="entr" presetSubtype="4" decel="100000" fill="hold" grpId="0" nodeType="withEffect">
                                  <p:stCondLst>
                                    <p:cond delay="50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1000" fill="hold"/>
                                        <p:tgtEl>
                                          <p:spTgt spid="2"/>
                                        </p:tgtEl>
                                        <p:attrNameLst>
                                          <p:attrName>ppt_x</p:attrName>
                                        </p:attrNameLst>
                                      </p:cBhvr>
                                      <p:tavLst>
                                        <p:tav tm="0">
                                          <p:val>
                                            <p:strVal val="#ppt_x"/>
                                          </p:val>
                                        </p:tav>
                                        <p:tav tm="100000">
                                          <p:val>
                                            <p:strVal val="#ppt_x"/>
                                          </p:val>
                                        </p:tav>
                                      </p:tavLst>
                                    </p:anim>
                                    <p:anim calcmode="lin" valueType="num">
                                      <p:cBhvr additive="base">
                                        <p:cTn id="11" dur="1000" fill="hold"/>
                                        <p:tgtEl>
                                          <p:spTgt spid="2"/>
                                        </p:tgtEl>
                                        <p:attrNameLst>
                                          <p:attrName>ppt_y</p:attrName>
                                        </p:attrNameLst>
                                      </p:cBhvr>
                                      <p:tavLst>
                                        <p:tav tm="0">
                                          <p:val>
                                            <p:strVal val="1+#ppt_h/2"/>
                                          </p:val>
                                        </p:tav>
                                        <p:tav tm="100000">
                                          <p:val>
                                            <p:strVal val="#ppt_y"/>
                                          </p:val>
                                        </p:tav>
                                      </p:tavLst>
                                    </p:anim>
                                  </p:childTnLst>
                                </p:cTn>
                              </p:par>
                              <p:par>
                                <p:cTn id="12" presetID="10" presetClass="entr" presetSubtype="0" fill="hold" grpId="0" nodeType="withEffect">
                                  <p:stCondLst>
                                    <p:cond delay="125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par>
                                <p:cTn id="15" presetID="10" presetClass="entr" presetSubtype="0" fill="hold" nodeType="withEffect">
                                  <p:stCondLst>
                                    <p:cond delay="1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par>
                                <p:cTn id="18" presetID="6" presetClass="emph" presetSubtype="0" fill="hold" nodeType="withEffect">
                                  <p:stCondLst>
                                    <p:cond delay="10"/>
                                  </p:stCondLst>
                                  <p:childTnLst>
                                    <p:animScale>
                                      <p:cBhvr>
                                        <p:cTn id="19" dur="10" fill="hold"/>
                                        <p:tgtEl>
                                          <p:spTgt spid="38"/>
                                        </p:tgtEl>
                                      </p:cBhvr>
                                      <p:by x="150000" y="150000"/>
                                    </p:animScale>
                                  </p:childTnLst>
                                </p:cTn>
                              </p:par>
                              <p:par>
                                <p:cTn id="20" presetID="6" presetClass="emph" presetSubtype="0" decel="100000" fill="hold" nodeType="withEffect">
                                  <p:stCondLst>
                                    <p:cond delay="10"/>
                                  </p:stCondLst>
                                  <p:childTnLst>
                                    <p:animScale>
                                      <p:cBhvr>
                                        <p:cTn id="21" dur="1000" fill="hold"/>
                                        <p:tgtEl>
                                          <p:spTgt spid="38"/>
                                        </p:tgtEl>
                                      </p:cBhvr>
                                      <p:by x="66670" y="6667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P spid="10" grpId="0" animBg="1"/>
    </p:bld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6400" y="265113"/>
            <a:ext cx="10972800" cy="1143000"/>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p:cNvSpPr>
            <a:spLocks noGrp="1"/>
          </p:cNvSpPr>
          <p:nvPr>
            <p:ph type="body" idx="1"/>
          </p:nvPr>
        </p:nvSpPr>
        <p:spPr>
          <a:xfrm>
            <a:off x="406400" y="1447800"/>
            <a:ext cx="10972800" cy="4678363"/>
          </a:xfrm>
          <a:prstGeom prst="rect">
            <a:avLst/>
          </a:prstGeom>
        </p:spPr>
        <p:txBody>
          <a:bodyPr vert="horz" lIns="91440" tIns="45720" rIns="91440" bIns="45720" rtlCol="0">
            <a:normAutofit/>
          </a:bodyPr>
          <a:lstStyle/>
          <a:p>
            <a:pPr marL="426709" marR="0" lvl="0" indent="-426709" algn="l" defTabSz="1219140" rtl="0" eaLnBrk="1" fontAlgn="auto" latinLnBrk="0" hangingPunct="1">
              <a:lnSpc>
                <a:spcPct val="100000"/>
              </a:lnSpc>
              <a:spcBef>
                <a:spcPts val="800"/>
              </a:spcBef>
              <a:spcAft>
                <a:spcPts val="800"/>
              </a:spcAft>
              <a:buClr>
                <a:srgbClr val="F38B00"/>
              </a:buClr>
              <a:buSzTx/>
              <a:buFont typeface="Arial" panose="020B0604020202020204" pitchFamily="34" charset="0"/>
              <a:buChar char="•"/>
              <a:tabLst/>
              <a:defRPr/>
            </a:pPr>
            <a:r>
              <a:rPr kumimoji="0" lang="en-US" sz="2667" b="0" i="0" u="none" strike="noStrike" kern="1200" cap="none" spc="0" normalizeH="0" baseline="0" noProof="0" dirty="0">
                <a:ln>
                  <a:noFill/>
                </a:ln>
                <a:solidFill>
                  <a:srgbClr val="666666"/>
                </a:solidFill>
                <a:effectLst/>
                <a:uLnTx/>
                <a:uFillTx/>
                <a:latin typeface="+mn-lt"/>
                <a:ea typeface="+mn-ea"/>
                <a:cs typeface="+mn-cs"/>
              </a:rPr>
              <a:t>Click to edit Master text styles</a:t>
            </a:r>
          </a:p>
          <a:p>
            <a:pPr marL="914377" marR="0" lvl="1" indent="-426709" algn="l" defTabSz="1219140" rtl="0" eaLnBrk="1" fontAlgn="auto" latinLnBrk="0" hangingPunct="1">
              <a:lnSpc>
                <a:spcPct val="100000"/>
              </a:lnSpc>
              <a:spcBef>
                <a:spcPts val="800"/>
              </a:spcBef>
              <a:spcAft>
                <a:spcPts val="800"/>
              </a:spcAft>
              <a:buClr>
                <a:srgbClr val="F38B00"/>
              </a:buClr>
              <a:buSzTx/>
              <a:buFont typeface="Arial" pitchFamily="34" charset="0"/>
              <a:buChar char="‒"/>
              <a:tabLst/>
              <a:defRPr/>
            </a:pPr>
            <a:r>
              <a:rPr kumimoji="0" lang="en-US" sz="2133" b="0" i="0" u="none" strike="noStrike" kern="1200" cap="none" spc="0" normalizeH="0" baseline="0" noProof="0" dirty="0">
                <a:ln>
                  <a:noFill/>
                </a:ln>
                <a:solidFill>
                  <a:srgbClr val="666666"/>
                </a:solidFill>
                <a:effectLst/>
                <a:uLnTx/>
                <a:uFillTx/>
                <a:latin typeface="+mn-lt"/>
                <a:ea typeface="+mn-ea"/>
                <a:cs typeface="+mn-cs"/>
              </a:rPr>
              <a:t>Second level</a:t>
            </a:r>
          </a:p>
          <a:p>
            <a:pPr marL="1341086" marR="0" lvl="2" indent="-426709" algn="l" defTabSz="1219140" rtl="0" eaLnBrk="1" fontAlgn="auto" latinLnBrk="0" hangingPunct="1">
              <a:lnSpc>
                <a:spcPct val="100000"/>
              </a:lnSpc>
              <a:spcBef>
                <a:spcPts val="800"/>
              </a:spcBef>
              <a:spcAft>
                <a:spcPts val="800"/>
              </a:spcAft>
              <a:buClr>
                <a:srgbClr val="F38B00"/>
              </a:buClr>
              <a:buSzTx/>
              <a:buFont typeface="Arial" pitchFamily="34" charset="0"/>
              <a:buChar char="•"/>
              <a:tabLst/>
              <a:defRPr/>
            </a:pPr>
            <a:r>
              <a:rPr kumimoji="0" lang="en-US" sz="1867" b="0" i="0" u="none" strike="noStrike" kern="1200" cap="none" spc="0" normalizeH="0" baseline="0" noProof="0" dirty="0">
                <a:ln>
                  <a:noFill/>
                </a:ln>
                <a:solidFill>
                  <a:srgbClr val="666666"/>
                </a:solidFill>
                <a:effectLst/>
                <a:uLnTx/>
                <a:uFillTx/>
                <a:latin typeface="+mn-lt"/>
                <a:ea typeface="+mn-ea"/>
                <a:cs typeface="+mn-cs"/>
              </a:rPr>
              <a:t>Third level</a:t>
            </a:r>
          </a:p>
        </p:txBody>
      </p:sp>
      <p:sp>
        <p:nvSpPr>
          <p:cNvPr id="4" name="Footer Placeholder 3"/>
          <p:cNvSpPr>
            <a:spLocks noGrp="1"/>
          </p:cNvSpPr>
          <p:nvPr>
            <p:ph type="ftr" sz="quarter" idx="3"/>
          </p:nvPr>
        </p:nvSpPr>
        <p:spPr>
          <a:xfrm>
            <a:off x="0" y="6491818"/>
            <a:ext cx="4114800" cy="366183"/>
          </a:xfrm>
          <a:prstGeom prst="rect">
            <a:avLst/>
          </a:prstGeom>
        </p:spPr>
        <p:txBody>
          <a:bodyPr vert="horz" lIns="91440" tIns="45720" rIns="91440" bIns="45720" rtlCol="0" anchor="b"/>
          <a:lstStyle>
            <a:lvl1pPr algn="l">
              <a:defRPr sz="1067">
                <a:solidFill>
                  <a:schemeClr val="tx1">
                    <a:tint val="75000"/>
                  </a:schemeClr>
                </a:solidFill>
                <a:latin typeface="Arial"/>
              </a:defRPr>
            </a:lvl1pPr>
          </a:lstStyle>
          <a:p>
            <a:r>
              <a:rPr lang="en-US" dirty="0">
                <a:solidFill>
                  <a:srgbClr val="666666">
                    <a:tint val="75000"/>
                  </a:srgbClr>
                </a:solidFill>
              </a:rPr>
              <a:t>Workday Confidential</a:t>
            </a:r>
          </a:p>
        </p:txBody>
      </p:sp>
    </p:spTree>
    <p:extLst>
      <p:ext uri="{BB962C8B-B14F-4D97-AF65-F5344CB8AC3E}">
        <p14:creationId xmlns:p14="http://schemas.microsoft.com/office/powerpoint/2010/main" val="6671130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377" rtl="0" eaLnBrk="1" latinLnBrk="0" hangingPunct="1">
        <a:spcBef>
          <a:spcPct val="0"/>
        </a:spcBef>
        <a:buNone/>
        <a:defRPr lang="en-US" sz="3733" b="0" kern="1200" spc="108" dirty="0">
          <a:solidFill>
            <a:schemeClr val="accent1"/>
          </a:solidFill>
          <a:latin typeface="Arial"/>
          <a:ea typeface="+mn-ea"/>
          <a:cs typeface="+mn-cs"/>
        </a:defRPr>
      </a:lvl1pPr>
    </p:titleStyle>
    <p:bodyStyle>
      <a:lvl1pPr marL="426709" marR="0" indent="-426709" algn="l" defTabSz="1219140" rtl="0" eaLnBrk="1" fontAlgn="auto" latinLnBrk="0" hangingPunct="1">
        <a:lnSpc>
          <a:spcPct val="100000"/>
        </a:lnSpc>
        <a:spcBef>
          <a:spcPts val="800"/>
        </a:spcBef>
        <a:spcAft>
          <a:spcPts val="800"/>
        </a:spcAft>
        <a:buClr>
          <a:srgbClr val="F38B00"/>
        </a:buClr>
        <a:buSzTx/>
        <a:buFont typeface="Arial" panose="020B0604020202020204" pitchFamily="34" charset="0"/>
        <a:buChar char="•"/>
        <a:tabLst/>
        <a:defRPr lang="en-US" sz="2400" kern="1200" dirty="0" smtClean="0">
          <a:solidFill>
            <a:schemeClr val="tx1"/>
          </a:solidFill>
          <a:latin typeface="Arial"/>
          <a:ea typeface="+mn-ea"/>
          <a:cs typeface="+mn-cs"/>
        </a:defRPr>
      </a:lvl1pPr>
      <a:lvl2pPr marL="914377" marR="0" indent="-426709" algn="l" defTabSz="1219140" rtl="0" eaLnBrk="1" fontAlgn="auto" latinLnBrk="0" hangingPunct="1">
        <a:lnSpc>
          <a:spcPct val="100000"/>
        </a:lnSpc>
        <a:spcBef>
          <a:spcPts val="800"/>
        </a:spcBef>
        <a:spcAft>
          <a:spcPts val="800"/>
        </a:spcAft>
        <a:buClr>
          <a:srgbClr val="F38B00"/>
        </a:buClr>
        <a:buSzTx/>
        <a:buFont typeface="Arial" pitchFamily="34" charset="0"/>
        <a:buChar char="‒"/>
        <a:tabLst/>
        <a:defRPr lang="en-US" sz="2400" kern="1200" dirty="0" smtClean="0">
          <a:solidFill>
            <a:schemeClr val="tx1"/>
          </a:solidFill>
          <a:latin typeface="Arial"/>
          <a:ea typeface="+mn-ea"/>
          <a:cs typeface="+mn-cs"/>
        </a:defRPr>
      </a:lvl2pPr>
      <a:lvl3pPr marL="1341086" marR="0" indent="-426709" algn="l" defTabSz="1219140" rtl="0" eaLnBrk="1" fontAlgn="auto" latinLnBrk="0" hangingPunct="1">
        <a:lnSpc>
          <a:spcPct val="100000"/>
        </a:lnSpc>
        <a:spcBef>
          <a:spcPts val="800"/>
        </a:spcBef>
        <a:spcAft>
          <a:spcPts val="800"/>
        </a:spcAft>
        <a:buClr>
          <a:srgbClr val="F38B00"/>
        </a:buClr>
        <a:buSzTx/>
        <a:buFont typeface="Arial" pitchFamily="34" charset="0"/>
        <a:buChar char="•"/>
        <a:tabLst/>
        <a:defRPr lang="en-US" sz="2400" kern="1200" dirty="0" smtClean="0">
          <a:solidFill>
            <a:schemeClr val="tx1"/>
          </a:solidFill>
          <a:latin typeface="Arial"/>
          <a:ea typeface="+mn-ea"/>
          <a:cs typeface="+mn-cs"/>
        </a:defRPr>
      </a:lvl3pPr>
      <a:lvl4pPr marL="1600160" indent="-228594" algn="l" defTabSz="914377" rtl="0" eaLnBrk="1" latinLnBrk="0" hangingPunct="1">
        <a:spcBef>
          <a:spcPct val="20000"/>
        </a:spcBef>
        <a:buClr>
          <a:srgbClr val="5D87A1"/>
        </a:buClr>
        <a:buFont typeface="Arial" pitchFamily="34" charset="0"/>
        <a:buChar char="–"/>
        <a:defRPr sz="1800" kern="1200">
          <a:solidFill>
            <a:schemeClr val="bg1">
              <a:lumMod val="50000"/>
            </a:schemeClr>
          </a:solidFill>
          <a:latin typeface="Arial" pitchFamily="34" charset="0"/>
          <a:ea typeface="+mn-ea"/>
          <a:cs typeface="Arial" pitchFamily="34" charset="0"/>
        </a:defRPr>
      </a:lvl4pPr>
      <a:lvl5pPr marL="2057349" indent="-228594" algn="l" defTabSz="914377" rtl="0" eaLnBrk="1" latinLnBrk="0" hangingPunct="1">
        <a:spcBef>
          <a:spcPct val="20000"/>
        </a:spcBef>
        <a:buClr>
          <a:srgbClr val="5D87A1"/>
        </a:buClr>
        <a:buFont typeface="Arial" pitchFamily="34" charset="0"/>
        <a:buChar char="»"/>
        <a:defRPr sz="1800" kern="1200">
          <a:solidFill>
            <a:schemeClr val="bg1">
              <a:lumMod val="50000"/>
            </a:schemeClr>
          </a:solidFill>
          <a:latin typeface="Arial" pitchFamily="34" charset="0"/>
          <a:ea typeface="+mn-ea"/>
          <a:cs typeface="Arial" pitchFamily="34" charset="0"/>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5" Type="http://schemas.openxmlformats.org/officeDocument/2006/relationships/image" Target="../media/image4.png"/><Relationship Id="rId6" Type="http://schemas.openxmlformats.org/officeDocument/2006/relationships/image" Target="../media/image5.jpg"/><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139042"/>
            <a:ext cx="10363200" cy="1470025"/>
          </a:xfrm>
        </p:spPr>
        <p:txBody>
          <a:bodyPr>
            <a:normAutofit fontScale="90000"/>
          </a:bodyPr>
          <a:lstStyle/>
          <a:p>
            <a:r>
              <a:rPr lang="en-US" dirty="0"/>
              <a:t>What Drives Institutions to Make a Technology Change Now?</a:t>
            </a:r>
            <a:br>
              <a:rPr lang="en-US" dirty="0"/>
            </a:br>
            <a:endParaRPr lang="en-US" dirty="0"/>
          </a:p>
        </p:txBody>
      </p:sp>
      <p:sp>
        <p:nvSpPr>
          <p:cNvPr id="3" name="Subtitle 2"/>
          <p:cNvSpPr>
            <a:spLocks noGrp="1"/>
          </p:cNvSpPr>
          <p:nvPr>
            <p:ph type="subTitle" idx="1"/>
          </p:nvPr>
        </p:nvSpPr>
        <p:spPr>
          <a:xfrm>
            <a:off x="914400" y="5255124"/>
            <a:ext cx="10086975" cy="353943"/>
          </a:xfrm>
        </p:spPr>
        <p:txBody>
          <a:bodyPr/>
          <a:lstStyle/>
          <a:p>
            <a:r>
              <a:rPr lang="en-US" sz="2000" b="1" dirty="0"/>
              <a:t>Thursday, November 02 | 1:30pm - 2:20pm ET | </a:t>
            </a:r>
            <a:r>
              <a:rPr lang="en-US" sz="2000" b="1" dirty="0" smtClean="0"/>
              <a:t>Meeting </a:t>
            </a:r>
            <a:r>
              <a:rPr lang="en-US" sz="2000" b="1" dirty="0"/>
              <a:t>Room 105A/B, 100 Level</a:t>
            </a:r>
            <a:endParaRPr lang="en-US" sz="2000" dirty="0"/>
          </a:p>
        </p:txBody>
      </p:sp>
    </p:spTree>
    <p:extLst>
      <p:ext uri="{BB962C8B-B14F-4D97-AF65-F5344CB8AC3E}">
        <p14:creationId xmlns:p14="http://schemas.microsoft.com/office/powerpoint/2010/main" val="1306768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Panelist Introductions</a:t>
            </a:r>
            <a:endParaRPr lang="en-US" dirty="0"/>
          </a:p>
        </p:txBody>
      </p:sp>
      <p:sp>
        <p:nvSpPr>
          <p:cNvPr id="3" name="Footer Placeholder 2"/>
          <p:cNvSpPr>
            <a:spLocks noGrp="1"/>
          </p:cNvSpPr>
          <p:nvPr>
            <p:ph type="ftr" sz="quarter" idx="3"/>
          </p:nvPr>
        </p:nvSpPr>
        <p:spPr/>
        <p:txBody>
          <a:bodyPr/>
          <a:lstStyle/>
          <a:p>
            <a:pPr defTabSz="1219170"/>
            <a:r>
              <a:rPr lang="en-US" dirty="0">
                <a:solidFill>
                  <a:srgbClr val="666666">
                    <a:tint val="75000"/>
                  </a:srgbClr>
                </a:solidFill>
              </a:rPr>
              <a:t>Workday Confidential</a:t>
            </a:r>
          </a:p>
        </p:txBody>
      </p:sp>
      <p:grpSp>
        <p:nvGrpSpPr>
          <p:cNvPr id="5" name="Group 4"/>
          <p:cNvGrpSpPr/>
          <p:nvPr/>
        </p:nvGrpSpPr>
        <p:grpSpPr>
          <a:xfrm>
            <a:off x="9208358" y="1617307"/>
            <a:ext cx="2838532" cy="3996093"/>
            <a:chOff x="9208358" y="1617307"/>
            <a:chExt cx="2838532" cy="3996093"/>
          </a:xfrm>
        </p:grpSpPr>
        <p:sp>
          <p:nvSpPr>
            <p:cNvPr id="27" name="Rectangle 26"/>
            <p:cNvSpPr/>
            <p:nvPr/>
          </p:nvSpPr>
          <p:spPr>
            <a:xfrm>
              <a:off x="9208358" y="1617307"/>
              <a:ext cx="2838532" cy="3996093"/>
            </a:xfrm>
            <a:prstGeom prst="rect">
              <a:avLst/>
            </a:prstGeom>
            <a:solidFill>
              <a:schemeClr val="bg1"/>
            </a:solidFill>
            <a:ln w="19050">
              <a:solidFill>
                <a:schemeClr val="tx1">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1917" indent="-121917" algn="ctr" defTabSz="1219170">
                <a:spcBef>
                  <a:spcPts val="1600"/>
                </a:spcBef>
                <a:buClr>
                  <a:srgbClr val="005CB9"/>
                </a:buClr>
              </a:pPr>
              <a:endParaRPr lang="en-US" sz="2400" dirty="0" err="1">
                <a:solidFill>
                  <a:srgbClr val="FFFFFF"/>
                </a:solidFill>
              </a:endParaRPr>
            </a:p>
          </p:txBody>
        </p:sp>
        <p:pic>
          <p:nvPicPr>
            <p:cNvPr id="29" name="Picture 28"/>
            <p:cNvPicPr>
              <a:picLocks noChangeAspect="1"/>
            </p:cNvPicPr>
            <p:nvPr/>
          </p:nvPicPr>
          <p:blipFill rotWithShape="1">
            <a:blip r:embed="rId3">
              <a:extLst>
                <a:ext uri="{28A0092B-C50C-407E-A947-70E740481C1C}">
                  <a14:useLocalDpi xmlns:a14="http://schemas.microsoft.com/office/drawing/2010/main" val="0"/>
                </a:ext>
              </a:extLst>
            </a:blip>
            <a:srcRect l="10155" t="14707" r="33754" b="11603"/>
            <a:stretch/>
          </p:blipFill>
          <p:spPr>
            <a:xfrm>
              <a:off x="9853432" y="1847552"/>
              <a:ext cx="1548384" cy="1548384"/>
            </a:xfrm>
            <a:prstGeom prst="ellipse">
              <a:avLst/>
            </a:prstGeom>
            <a:ln w="57150">
              <a:solidFill>
                <a:schemeClr val="accent5"/>
              </a:solidFill>
            </a:ln>
            <a:scene3d>
              <a:camera prst="orthographicFront">
                <a:rot lat="0" lon="0" rev="16200000"/>
              </a:camera>
              <a:lightRig rig="threePt" dir="t"/>
            </a:scene3d>
          </p:spPr>
        </p:pic>
        <p:sp>
          <p:nvSpPr>
            <p:cNvPr id="32" name="TextBox 31"/>
            <p:cNvSpPr txBox="1"/>
            <p:nvPr/>
          </p:nvSpPr>
          <p:spPr>
            <a:xfrm>
              <a:off x="9229196" y="3651643"/>
              <a:ext cx="2796856" cy="1774588"/>
            </a:xfrm>
            <a:prstGeom prst="rect">
              <a:avLst/>
            </a:prstGeom>
            <a:noFill/>
          </p:spPr>
          <p:txBody>
            <a:bodyPr wrap="none" rtlCol="0">
              <a:spAutoFit/>
            </a:bodyPr>
            <a:lstStyle/>
            <a:p>
              <a:pPr algn="ctr" defTabSz="1219170"/>
              <a:r>
                <a:rPr lang="en-US" sz="2133" dirty="0">
                  <a:solidFill>
                    <a:srgbClr val="40B4E5"/>
                  </a:solidFill>
                </a:rPr>
                <a:t>Paul O’Brien</a:t>
              </a:r>
            </a:p>
            <a:p>
              <a:pPr algn="ctr" defTabSz="1219170"/>
              <a:r>
                <a:rPr lang="en-US" sz="1333" dirty="0">
                  <a:solidFill>
                    <a:srgbClr val="40B4E5"/>
                  </a:solidFill>
                </a:rPr>
                <a:t/>
              </a:r>
              <a:br>
                <a:rPr lang="en-US" sz="1333" dirty="0">
                  <a:solidFill>
                    <a:srgbClr val="40B4E5"/>
                  </a:solidFill>
                </a:rPr>
              </a:br>
              <a:r>
                <a:rPr lang="en-US" sz="1600" dirty="0">
                  <a:solidFill>
                    <a:srgbClr val="40B4E5"/>
                  </a:solidFill>
                </a:rPr>
                <a:t>Vice President of</a:t>
              </a:r>
            </a:p>
            <a:p>
              <a:pPr algn="ctr" defTabSz="1219170"/>
              <a:r>
                <a:rPr lang="en-US" sz="1600" dirty="0">
                  <a:solidFill>
                    <a:srgbClr val="40B4E5"/>
                  </a:solidFill>
                </a:rPr>
                <a:t>Institutional </a:t>
              </a:r>
              <a:r>
                <a:rPr lang="en-US" sz="1600" dirty="0" smtClean="0">
                  <a:solidFill>
                    <a:srgbClr val="40B4E5"/>
                  </a:solidFill>
                </a:rPr>
                <a:t>Technology, CIO</a:t>
              </a:r>
              <a:endParaRPr lang="en-US" sz="1600" dirty="0">
                <a:solidFill>
                  <a:srgbClr val="40B4E5"/>
                </a:solidFill>
              </a:endParaRPr>
            </a:p>
            <a:p>
              <a:pPr algn="ctr" defTabSz="1219170"/>
              <a:endParaRPr lang="en-US" sz="1333" dirty="0" smtClean="0">
                <a:solidFill>
                  <a:srgbClr val="40B4E5"/>
                </a:solidFill>
              </a:endParaRPr>
            </a:p>
            <a:p>
              <a:pPr algn="ctr" defTabSz="1219170"/>
              <a:endParaRPr lang="en-US" sz="1333" dirty="0">
                <a:solidFill>
                  <a:srgbClr val="40B4E5"/>
                </a:solidFill>
              </a:endParaRPr>
            </a:p>
            <a:p>
              <a:pPr defTabSz="1219170"/>
              <a:r>
                <a:rPr lang="en-US" sz="1600" b="1" dirty="0" smtClean="0">
                  <a:solidFill>
                    <a:srgbClr val="40B4E5"/>
                  </a:solidFill>
                </a:rPr>
                <a:t>Indian River State </a:t>
              </a:r>
              <a:r>
                <a:rPr lang="en-US" sz="1600" b="1" dirty="0">
                  <a:solidFill>
                    <a:srgbClr val="40B4E5"/>
                  </a:solidFill>
                </a:rPr>
                <a:t>College</a:t>
              </a:r>
            </a:p>
          </p:txBody>
        </p:sp>
      </p:grpSp>
      <p:grpSp>
        <p:nvGrpSpPr>
          <p:cNvPr id="8" name="Group 7"/>
          <p:cNvGrpSpPr/>
          <p:nvPr/>
        </p:nvGrpSpPr>
        <p:grpSpPr>
          <a:xfrm>
            <a:off x="6177257" y="1617307"/>
            <a:ext cx="2838532" cy="3996093"/>
            <a:chOff x="6183326" y="1617307"/>
            <a:chExt cx="2838532" cy="3996093"/>
          </a:xfrm>
        </p:grpSpPr>
        <p:sp>
          <p:nvSpPr>
            <p:cNvPr id="23" name="Rectangle 22"/>
            <p:cNvSpPr/>
            <p:nvPr/>
          </p:nvSpPr>
          <p:spPr>
            <a:xfrm>
              <a:off x="6183326" y="1617307"/>
              <a:ext cx="2838532" cy="3996093"/>
            </a:xfrm>
            <a:prstGeom prst="rect">
              <a:avLst/>
            </a:prstGeom>
            <a:solidFill>
              <a:schemeClr val="bg1"/>
            </a:solidFill>
            <a:ln w="19050">
              <a:solidFill>
                <a:schemeClr val="tx1">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1917" indent="-121917" algn="ctr" defTabSz="1219170">
                <a:spcBef>
                  <a:spcPts val="1600"/>
                </a:spcBef>
                <a:buClr>
                  <a:srgbClr val="005CB9"/>
                </a:buClr>
              </a:pPr>
              <a:endParaRPr lang="en-US" sz="2400" dirty="0" err="1">
                <a:solidFill>
                  <a:srgbClr val="FFFFFF"/>
                </a:solidFill>
              </a:endParaRPr>
            </a:p>
          </p:txBody>
        </p:sp>
        <p:sp>
          <p:nvSpPr>
            <p:cNvPr id="15" name="TextBox 14"/>
            <p:cNvSpPr txBox="1"/>
            <p:nvPr/>
          </p:nvSpPr>
          <p:spPr>
            <a:xfrm>
              <a:off x="6229718" y="3651643"/>
              <a:ext cx="2745752" cy="1774588"/>
            </a:xfrm>
            <a:prstGeom prst="rect">
              <a:avLst/>
            </a:prstGeom>
            <a:noFill/>
          </p:spPr>
          <p:txBody>
            <a:bodyPr wrap="none" rtlCol="0">
              <a:spAutoFit/>
            </a:bodyPr>
            <a:lstStyle/>
            <a:p>
              <a:pPr algn="ctr" defTabSz="1219170"/>
              <a:r>
                <a:rPr lang="en-US" sz="2133" dirty="0" smtClean="0">
                  <a:solidFill>
                    <a:srgbClr val="40B4E5"/>
                  </a:solidFill>
                </a:rPr>
                <a:t>Mur </a:t>
              </a:r>
              <a:r>
                <a:rPr lang="en-US" sz="2133" dirty="0" err="1" smtClean="0">
                  <a:solidFill>
                    <a:srgbClr val="40B4E5"/>
                  </a:solidFill>
                </a:rPr>
                <a:t>Muchane</a:t>
              </a:r>
              <a:endParaRPr lang="en-US" sz="2133" dirty="0">
                <a:solidFill>
                  <a:srgbClr val="40B4E5"/>
                </a:solidFill>
              </a:endParaRPr>
            </a:p>
            <a:p>
              <a:pPr algn="ctr" defTabSz="1219170"/>
              <a:r>
                <a:rPr lang="en-US" sz="1333" dirty="0">
                  <a:solidFill>
                    <a:srgbClr val="40B4E5"/>
                  </a:solidFill>
                </a:rPr>
                <a:t/>
              </a:r>
              <a:br>
                <a:rPr lang="en-US" sz="1333" dirty="0">
                  <a:solidFill>
                    <a:srgbClr val="40B4E5"/>
                  </a:solidFill>
                </a:rPr>
              </a:br>
              <a:r>
                <a:rPr lang="en-US" sz="1600" dirty="0" smtClean="0">
                  <a:solidFill>
                    <a:srgbClr val="40B4E5"/>
                  </a:solidFill>
                </a:rPr>
                <a:t>Associate Vice President for</a:t>
              </a:r>
            </a:p>
            <a:p>
              <a:pPr algn="ctr" defTabSz="1219170"/>
              <a:r>
                <a:rPr lang="en-US" sz="1600" dirty="0" smtClean="0">
                  <a:solidFill>
                    <a:srgbClr val="40B4E5"/>
                  </a:solidFill>
                </a:rPr>
                <a:t> IT</a:t>
              </a:r>
              <a:r>
                <a:rPr lang="en-US" sz="1600" dirty="0">
                  <a:solidFill>
                    <a:srgbClr val="40B4E5"/>
                  </a:solidFill>
                </a:rPr>
                <a:t> </a:t>
              </a:r>
              <a:r>
                <a:rPr lang="en-US" sz="1600" dirty="0" smtClean="0">
                  <a:solidFill>
                    <a:srgbClr val="40B4E5"/>
                  </a:solidFill>
                </a:rPr>
                <a:t>&amp; CIO</a:t>
              </a:r>
              <a:endParaRPr lang="en-US" sz="1600" dirty="0">
                <a:solidFill>
                  <a:srgbClr val="40B4E5"/>
                </a:solidFill>
              </a:endParaRPr>
            </a:p>
            <a:p>
              <a:pPr algn="ctr" defTabSz="1219170"/>
              <a:r>
                <a:rPr lang="en-US" sz="1333" dirty="0">
                  <a:solidFill>
                    <a:srgbClr val="40B4E5"/>
                  </a:solidFill>
                </a:rPr>
                <a:t/>
              </a:r>
              <a:br>
                <a:rPr lang="en-US" sz="1333" dirty="0">
                  <a:solidFill>
                    <a:srgbClr val="40B4E5"/>
                  </a:solidFill>
                </a:rPr>
              </a:br>
              <a:endParaRPr lang="en-US" sz="1333" dirty="0">
                <a:solidFill>
                  <a:srgbClr val="40B4E5"/>
                </a:solidFill>
              </a:endParaRPr>
            </a:p>
            <a:p>
              <a:pPr algn="ctr" defTabSz="1219170"/>
              <a:r>
                <a:rPr lang="en-US" sz="1600" b="1" dirty="0" smtClean="0">
                  <a:solidFill>
                    <a:srgbClr val="40B4E5"/>
                  </a:solidFill>
                </a:rPr>
                <a:t>Wake Forest University</a:t>
              </a:r>
              <a:endParaRPr lang="en-US" sz="1600" b="1" dirty="0">
                <a:solidFill>
                  <a:srgbClr val="40B4E5"/>
                </a:solidFill>
              </a:endParaRPr>
            </a:p>
          </p:txBody>
        </p:sp>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28400" y="1847552"/>
              <a:ext cx="1548384" cy="1548384"/>
            </a:xfrm>
            <a:prstGeom prst="ellipse">
              <a:avLst/>
            </a:prstGeom>
            <a:ln w="57150">
              <a:solidFill>
                <a:schemeClr val="accent5"/>
              </a:solidFill>
            </a:ln>
          </p:spPr>
        </p:pic>
      </p:grpSp>
      <p:grpSp>
        <p:nvGrpSpPr>
          <p:cNvPr id="6" name="Group 5"/>
          <p:cNvGrpSpPr/>
          <p:nvPr/>
        </p:nvGrpSpPr>
        <p:grpSpPr>
          <a:xfrm>
            <a:off x="115057" y="1617307"/>
            <a:ext cx="2838532" cy="3996093"/>
            <a:chOff x="3158295" y="1617307"/>
            <a:chExt cx="2838532" cy="3996093"/>
          </a:xfrm>
        </p:grpSpPr>
        <p:sp>
          <p:nvSpPr>
            <p:cNvPr id="19" name="Rectangle 18"/>
            <p:cNvSpPr/>
            <p:nvPr/>
          </p:nvSpPr>
          <p:spPr>
            <a:xfrm>
              <a:off x="3158295" y="1617307"/>
              <a:ext cx="2838532" cy="3996093"/>
            </a:xfrm>
            <a:prstGeom prst="rect">
              <a:avLst/>
            </a:prstGeom>
            <a:solidFill>
              <a:schemeClr val="bg1"/>
            </a:solidFill>
            <a:ln w="19050">
              <a:solidFill>
                <a:schemeClr val="tx1">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1917" indent="-121917" algn="ctr" defTabSz="1219170">
                <a:spcBef>
                  <a:spcPts val="1600"/>
                </a:spcBef>
                <a:buClr>
                  <a:srgbClr val="005CB9"/>
                </a:buClr>
              </a:pPr>
              <a:endParaRPr lang="en-US" sz="2400" dirty="0" err="1">
                <a:solidFill>
                  <a:srgbClr val="FFFFFF"/>
                </a:solidFill>
              </a:endParaRPr>
            </a:p>
          </p:txBody>
        </p:sp>
        <p:sp>
          <p:nvSpPr>
            <p:cNvPr id="13" name="TextBox 12"/>
            <p:cNvSpPr txBox="1"/>
            <p:nvPr/>
          </p:nvSpPr>
          <p:spPr>
            <a:xfrm>
              <a:off x="3158296" y="3651643"/>
              <a:ext cx="2704696" cy="1815690"/>
            </a:xfrm>
            <a:prstGeom prst="rect">
              <a:avLst/>
            </a:prstGeom>
            <a:noFill/>
          </p:spPr>
          <p:txBody>
            <a:bodyPr wrap="square" rtlCol="0">
              <a:spAutoFit/>
            </a:bodyPr>
            <a:lstStyle/>
            <a:p>
              <a:pPr algn="ctr" defTabSz="1219170"/>
              <a:r>
                <a:rPr lang="en-US" sz="2133" dirty="0" smtClean="0">
                  <a:solidFill>
                    <a:srgbClr val="40B4E5"/>
                  </a:solidFill>
                </a:rPr>
                <a:t>Liz Dietz</a:t>
              </a:r>
              <a:endParaRPr lang="en-US" sz="2133" dirty="0">
                <a:solidFill>
                  <a:srgbClr val="40B4E5"/>
                </a:solidFill>
              </a:endParaRPr>
            </a:p>
            <a:p>
              <a:pPr algn="ctr" defTabSz="1219170"/>
              <a:r>
                <a:rPr lang="en-US" sz="1333" dirty="0">
                  <a:solidFill>
                    <a:srgbClr val="40B4E5"/>
                  </a:solidFill>
                </a:rPr>
                <a:t/>
              </a:r>
              <a:br>
                <a:rPr lang="en-US" sz="1333" dirty="0">
                  <a:solidFill>
                    <a:srgbClr val="40B4E5"/>
                  </a:solidFill>
                </a:rPr>
              </a:br>
              <a:r>
                <a:rPr lang="en-US" sz="1600" dirty="0">
                  <a:solidFill>
                    <a:srgbClr val="40B4E5"/>
                  </a:solidFill>
                </a:rPr>
                <a:t>Vice President </a:t>
              </a:r>
              <a:r>
                <a:rPr lang="en-US" sz="1600" dirty="0" smtClean="0">
                  <a:solidFill>
                    <a:srgbClr val="40B4E5"/>
                  </a:solidFill>
                </a:rPr>
                <a:t>Product </a:t>
              </a:r>
            </a:p>
            <a:p>
              <a:pPr algn="ctr" defTabSz="1219170"/>
              <a:r>
                <a:rPr lang="en-US" sz="1600" dirty="0" smtClean="0">
                  <a:solidFill>
                    <a:srgbClr val="40B4E5"/>
                  </a:solidFill>
                </a:rPr>
                <a:t>Management and Strategy, Workday Student</a:t>
              </a:r>
            </a:p>
            <a:p>
              <a:pPr algn="ctr" defTabSz="1219170"/>
              <a:r>
                <a:rPr lang="en-US" sz="1333" dirty="0">
                  <a:solidFill>
                    <a:srgbClr val="40B4E5"/>
                  </a:solidFill>
                </a:rPr>
                <a:t/>
              </a:r>
              <a:br>
                <a:rPr lang="en-US" sz="1333" dirty="0">
                  <a:solidFill>
                    <a:srgbClr val="40B4E5"/>
                  </a:solidFill>
                </a:rPr>
              </a:br>
              <a:r>
                <a:rPr lang="en-US" sz="1600" b="1" dirty="0" smtClean="0">
                  <a:solidFill>
                    <a:srgbClr val="40B4E5"/>
                  </a:solidFill>
                </a:rPr>
                <a:t>Workday</a:t>
              </a:r>
              <a:endParaRPr lang="en-US" sz="1600" b="1" dirty="0">
                <a:solidFill>
                  <a:srgbClr val="40B4E5"/>
                </a:solidFill>
              </a:endParaRPr>
            </a:p>
          </p:txBody>
        </p: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29476" y="1853391"/>
              <a:ext cx="1496170" cy="1524173"/>
            </a:xfrm>
            <a:prstGeom prst="ellipse">
              <a:avLst/>
            </a:prstGeom>
            <a:ln w="57150">
              <a:solidFill>
                <a:schemeClr val="accent5"/>
              </a:solidFill>
            </a:ln>
          </p:spPr>
        </p:pic>
      </p:grpSp>
      <p:grpSp>
        <p:nvGrpSpPr>
          <p:cNvPr id="21" name="Group 20"/>
          <p:cNvGrpSpPr/>
          <p:nvPr/>
        </p:nvGrpSpPr>
        <p:grpSpPr>
          <a:xfrm>
            <a:off x="2889854" y="1617307"/>
            <a:ext cx="3217303" cy="3996093"/>
            <a:chOff x="-123039" y="1617307"/>
            <a:chExt cx="3217303" cy="3996093"/>
          </a:xfrm>
        </p:grpSpPr>
        <p:sp>
          <p:nvSpPr>
            <p:cNvPr id="22" name="Rectangle 21"/>
            <p:cNvSpPr/>
            <p:nvPr/>
          </p:nvSpPr>
          <p:spPr>
            <a:xfrm>
              <a:off x="133264" y="1617307"/>
              <a:ext cx="2838532" cy="3996093"/>
            </a:xfrm>
            <a:prstGeom prst="rect">
              <a:avLst/>
            </a:prstGeom>
            <a:solidFill>
              <a:schemeClr val="bg1"/>
            </a:solidFill>
            <a:ln w="19050">
              <a:solidFill>
                <a:schemeClr val="tx1">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1917" indent="-121917" algn="ctr" defTabSz="1219170">
                <a:spcBef>
                  <a:spcPts val="1600"/>
                </a:spcBef>
                <a:buClr>
                  <a:srgbClr val="005CB9"/>
                </a:buClr>
              </a:pPr>
              <a:endParaRPr lang="en-US" sz="2400" dirty="0" err="1">
                <a:solidFill>
                  <a:srgbClr val="FFFFFF"/>
                </a:solidFill>
              </a:endParaRPr>
            </a:p>
          </p:txBody>
        </p:sp>
        <p:sp>
          <p:nvSpPr>
            <p:cNvPr id="24" name="TextBox 23"/>
            <p:cNvSpPr txBox="1"/>
            <p:nvPr/>
          </p:nvSpPr>
          <p:spPr>
            <a:xfrm>
              <a:off x="-123039" y="3651643"/>
              <a:ext cx="3217303" cy="1814343"/>
            </a:xfrm>
            <a:prstGeom prst="rect">
              <a:avLst/>
            </a:prstGeom>
            <a:noFill/>
          </p:spPr>
          <p:txBody>
            <a:bodyPr wrap="square" rtlCol="0">
              <a:spAutoFit/>
            </a:bodyPr>
            <a:lstStyle/>
            <a:p>
              <a:pPr algn="ctr" defTabSz="1219170"/>
              <a:r>
                <a:rPr lang="en-US" sz="2130" dirty="0" smtClean="0">
                  <a:solidFill>
                    <a:srgbClr val="40B4E5"/>
                  </a:solidFill>
                </a:rPr>
                <a:t>Ravi </a:t>
              </a:r>
              <a:r>
                <a:rPr lang="en-US" sz="2130" dirty="0" err="1" smtClean="0">
                  <a:solidFill>
                    <a:srgbClr val="40B4E5"/>
                  </a:solidFill>
                </a:rPr>
                <a:t>Ravishanker</a:t>
              </a:r>
              <a:endParaRPr lang="en-US" sz="2130" dirty="0">
                <a:solidFill>
                  <a:srgbClr val="40B4E5"/>
                </a:solidFill>
              </a:endParaRPr>
            </a:p>
            <a:p>
              <a:pPr lvl="0" algn="ctr">
                <a:buClr>
                  <a:srgbClr val="40B4E5"/>
                </a:buClr>
                <a:buSzPct val="25000"/>
              </a:pPr>
              <a:r>
                <a:rPr lang="en-US" sz="2130" dirty="0">
                  <a:solidFill>
                    <a:srgbClr val="40B4E5"/>
                  </a:solidFill>
                </a:rPr>
                <a:t/>
              </a:r>
              <a:br>
                <a:rPr lang="en-US" sz="2130" dirty="0">
                  <a:solidFill>
                    <a:srgbClr val="40B4E5"/>
                  </a:solidFill>
                </a:rPr>
              </a:br>
              <a:r>
                <a:rPr lang="en-US" sz="1600" dirty="0" smtClean="0">
                  <a:solidFill>
                    <a:srgbClr val="40B4E5"/>
                  </a:solidFill>
                  <a:ea typeface="Arial"/>
                  <a:cs typeface="Arial"/>
                  <a:sym typeface="Arial"/>
                </a:rPr>
                <a:t>Chief Information Officer &amp; Associate Provost</a:t>
              </a:r>
            </a:p>
            <a:p>
              <a:pPr lvl="0" algn="ctr">
                <a:buClr>
                  <a:srgbClr val="40B4E5"/>
                </a:buClr>
                <a:buSzPct val="25000"/>
              </a:pPr>
              <a:endParaRPr lang="en-US" sz="2130" dirty="0">
                <a:solidFill>
                  <a:srgbClr val="40B4E5"/>
                </a:solidFill>
                <a:ea typeface="Arial"/>
                <a:cs typeface="Arial"/>
                <a:sym typeface="Arial"/>
              </a:endParaRPr>
            </a:p>
            <a:p>
              <a:pPr lvl="0" algn="ctr">
                <a:buClr>
                  <a:srgbClr val="40B4E5"/>
                </a:buClr>
                <a:buSzPct val="25000"/>
              </a:pPr>
              <a:r>
                <a:rPr lang="en-US" sz="1600" b="1" dirty="0" smtClean="0">
                  <a:solidFill>
                    <a:srgbClr val="40B4E5"/>
                  </a:solidFill>
                  <a:ea typeface="Arial"/>
                  <a:cs typeface="Arial"/>
                  <a:sym typeface="Arial"/>
                </a:rPr>
                <a:t>Wellesley College</a:t>
              </a:r>
              <a:endParaRPr lang="en-US" sz="1600" b="1" dirty="0">
                <a:solidFill>
                  <a:srgbClr val="40B4E5"/>
                </a:solidFill>
                <a:ea typeface="Arial"/>
                <a:cs typeface="Arial"/>
                <a:sym typeface="Arial"/>
              </a:endParaRPr>
            </a:p>
          </p:txBody>
        </p:sp>
      </p:grpSp>
      <p:pic>
        <p:nvPicPr>
          <p:cNvPr id="20" name="Shape 169"/>
          <p:cNvPicPr preferRelativeResize="0"/>
          <p:nvPr/>
        </p:nvPicPr>
        <p:blipFill rotWithShape="1">
          <a:blip r:embed="rId6">
            <a:alphaModFix/>
          </a:blip>
          <a:srcRect/>
          <a:stretch/>
        </p:blipFill>
        <p:spPr>
          <a:xfrm>
            <a:off x="3818459" y="1887512"/>
            <a:ext cx="1493927" cy="1493927"/>
          </a:xfrm>
          <a:prstGeom prst="ellipse">
            <a:avLst/>
          </a:prstGeom>
          <a:noFill/>
          <a:ln w="57150" cap="flat" cmpd="sng">
            <a:solidFill>
              <a:schemeClr val="accent5"/>
            </a:solidFill>
            <a:prstDash val="solid"/>
            <a:round/>
            <a:headEnd type="none" w="med" len="med"/>
            <a:tailEnd type="none" w="med" len="med"/>
          </a:ln>
        </p:spPr>
      </p:pic>
    </p:spTree>
    <p:extLst>
      <p:ext uri="{BB962C8B-B14F-4D97-AF65-F5344CB8AC3E}">
        <p14:creationId xmlns:p14="http://schemas.microsoft.com/office/powerpoint/2010/main" val="157011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530186" y="4756817"/>
            <a:ext cx="1180330" cy="584775"/>
          </a:xfrm>
          <a:prstGeom prst="rect">
            <a:avLst/>
          </a:prstGeom>
          <a:noFill/>
        </p:spPr>
        <p:txBody>
          <a:bodyPr wrap="square" rtlCol="0">
            <a:spAutoFit/>
          </a:bodyPr>
          <a:lstStyle/>
          <a:p>
            <a:r>
              <a:rPr lang="en-US" sz="3200" dirty="0" smtClean="0">
                <a:solidFill>
                  <a:schemeClr val="bg1"/>
                </a:solidFill>
              </a:rPr>
              <a:t>Q&amp;A</a:t>
            </a:r>
          </a:p>
        </p:txBody>
      </p:sp>
    </p:spTree>
    <p:extLst>
      <p:ext uri="{BB962C8B-B14F-4D97-AF65-F5344CB8AC3E}">
        <p14:creationId xmlns:p14="http://schemas.microsoft.com/office/powerpoint/2010/main" val="864223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4"/>
          </p:nvPr>
        </p:nvSpPr>
        <p:spPr>
          <a:xfrm>
            <a:off x="300038" y="1422858"/>
            <a:ext cx="11744325" cy="5000801"/>
          </a:xfrm>
        </p:spPr>
        <p:txBody>
          <a:bodyPr/>
          <a:lstStyle/>
          <a:p>
            <a:r>
              <a:rPr lang="en-US" b="1" dirty="0" smtClean="0"/>
              <a:t>Topic: </a:t>
            </a:r>
            <a:r>
              <a:rPr lang="en-US" dirty="0" smtClean="0"/>
              <a:t>Rethink and streamline business processes with one smart system</a:t>
            </a:r>
            <a:endParaRPr lang="en-US" b="1" dirty="0" smtClean="0"/>
          </a:p>
          <a:p>
            <a:r>
              <a:rPr lang="en-US" b="1" dirty="0" smtClean="0"/>
              <a:t>Location</a:t>
            </a:r>
            <a:r>
              <a:rPr lang="en-US" dirty="0" smtClean="0"/>
              <a:t>: Meet &amp; mingle area in </a:t>
            </a:r>
            <a:r>
              <a:rPr lang="en-US" b="1" dirty="0" smtClean="0"/>
              <a:t>Grand Hall</a:t>
            </a:r>
          </a:p>
          <a:p>
            <a:r>
              <a:rPr lang="en-US" b="1" dirty="0" smtClean="0"/>
              <a:t>Date/time</a:t>
            </a:r>
            <a:r>
              <a:rPr lang="en-US" dirty="0" smtClean="0"/>
              <a:t>: Thursday November 2</a:t>
            </a:r>
            <a:r>
              <a:rPr lang="en-US" baseline="30000" dirty="0" smtClean="0"/>
              <a:t>nd</a:t>
            </a:r>
            <a:r>
              <a:rPr lang="en-US" dirty="0" smtClean="0"/>
              <a:t> 2:20-3:05pm </a:t>
            </a:r>
          </a:p>
          <a:p>
            <a:r>
              <a:rPr lang="en-US" b="1" dirty="0" smtClean="0"/>
              <a:t>Speakers: </a:t>
            </a:r>
          </a:p>
        </p:txBody>
      </p:sp>
      <p:sp>
        <p:nvSpPr>
          <p:cNvPr id="3" name="Title 2"/>
          <p:cNvSpPr>
            <a:spLocks noGrp="1"/>
          </p:cNvSpPr>
          <p:nvPr>
            <p:ph type="title"/>
          </p:nvPr>
        </p:nvSpPr>
        <p:spPr/>
        <p:txBody>
          <a:bodyPr/>
          <a:lstStyle/>
          <a:p>
            <a:r>
              <a:rPr lang="en-US" dirty="0" smtClean="0"/>
              <a:t>Join Us: Meet and Mingle Session</a:t>
            </a:r>
            <a:endParaRPr lang="en-US" dirty="0"/>
          </a:p>
        </p:txBody>
      </p:sp>
      <p:sp>
        <p:nvSpPr>
          <p:cNvPr id="4" name="Footer Placeholder 3"/>
          <p:cNvSpPr>
            <a:spLocks noGrp="1"/>
          </p:cNvSpPr>
          <p:nvPr>
            <p:ph type="ftr" sz="quarter" idx="3"/>
          </p:nvPr>
        </p:nvSpPr>
        <p:spPr/>
        <p:txBody>
          <a:bodyPr/>
          <a:lstStyle/>
          <a:p>
            <a:r>
              <a:rPr lang="en-US" dirty="0" smtClean="0">
                <a:solidFill>
                  <a:srgbClr val="666666">
                    <a:tint val="75000"/>
                  </a:srgbClr>
                </a:solidFill>
              </a:rPr>
              <a:t>Workday Confidential</a:t>
            </a:r>
            <a:endParaRPr lang="en-US" dirty="0">
              <a:solidFill>
                <a:srgbClr val="666666">
                  <a:tint val="75000"/>
                </a:srgbClr>
              </a:solidFill>
            </a:endParaRPr>
          </a:p>
        </p:txBody>
      </p:sp>
      <p:pic>
        <p:nvPicPr>
          <p:cNvPr id="1027" name="Picture 3" descr="https://lh3.googleusercontent.com/ihUMDOzFgWNhZPYSMzR3PbnPd7F8Fpa9eKSVVKFS-kW20VQvreU_3mr9LIhoi2Nlesg0UG_9UKRuRQ9QebgolH8fuVfTCWPKvDfZ8WP_Yx-IBeiGanCBHVcmUfd5eoBLqohistpJT4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7495" y="3747764"/>
            <a:ext cx="2754330" cy="83765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s://lh6.googleusercontent.com/crxihN2C_lNI0pIf7KRM5_x1iv0Gfov-t0cXHZcuYnnBSSpAluGsp2icXe6imhj5PRmsvNXrCxS1vE3orqVDhOEgn9tDPe5y_0lJPIY9ayY-jAkj7FDcu2LES7BXpd7EWPydjNc_4l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1067" y="3766095"/>
            <a:ext cx="1562100" cy="876300"/>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p:cNvSpPr/>
          <p:nvPr/>
        </p:nvSpPr>
        <p:spPr>
          <a:xfrm>
            <a:off x="0" y="4585421"/>
            <a:ext cx="5686428" cy="369332"/>
          </a:xfrm>
          <a:prstGeom prst="rect">
            <a:avLst/>
          </a:prstGeom>
        </p:spPr>
        <p:txBody>
          <a:bodyPr wrap="none">
            <a:spAutoFit/>
          </a:bodyPr>
          <a:lstStyle/>
          <a:p>
            <a:pPr lvl="1"/>
            <a:r>
              <a:rPr lang="en-US"/>
              <a:t>Liz Dietz, VP Product Strategy, Workday Student </a:t>
            </a:r>
            <a:endParaRPr lang="en-US" dirty="0"/>
          </a:p>
        </p:txBody>
      </p:sp>
      <p:sp>
        <p:nvSpPr>
          <p:cNvPr id="16" name="Rectangle 15"/>
          <p:cNvSpPr/>
          <p:nvPr/>
        </p:nvSpPr>
        <p:spPr>
          <a:xfrm>
            <a:off x="6096000" y="4548601"/>
            <a:ext cx="5955733" cy="369332"/>
          </a:xfrm>
          <a:prstGeom prst="rect">
            <a:avLst/>
          </a:prstGeom>
        </p:spPr>
        <p:txBody>
          <a:bodyPr wrap="none">
            <a:spAutoFit/>
          </a:bodyPr>
          <a:lstStyle/>
          <a:p>
            <a:pPr lvl="1"/>
            <a:r>
              <a:rPr lang="en-US" dirty="0"/>
              <a:t>Betsy </a:t>
            </a:r>
            <a:r>
              <a:rPr lang="en-US" dirty="0" err="1"/>
              <a:t>Reinitz</a:t>
            </a:r>
            <a:r>
              <a:rPr lang="en-US" dirty="0"/>
              <a:t>, Director of Enterprise IT, EDUCAUSE</a:t>
            </a:r>
          </a:p>
        </p:txBody>
      </p:sp>
      <p:cxnSp>
        <p:nvCxnSpPr>
          <p:cNvPr id="20" name="Straight Connector 19"/>
          <p:cNvCxnSpPr/>
          <p:nvPr/>
        </p:nvCxnSpPr>
        <p:spPr>
          <a:xfrm>
            <a:off x="6096000" y="3915868"/>
            <a:ext cx="0" cy="1225995"/>
          </a:xfrm>
          <a:prstGeom prst="line">
            <a:avLst/>
          </a:prstGeom>
          <a:ln w="44450" cap="rnd" cmpd="sng">
            <a:solidFill>
              <a:schemeClr val="accent3"/>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914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USERHIDDEN" val="1"/>
</p:tagLst>
</file>

<file path=ppt/tags/tag10.xml><?xml version="1.0" encoding="utf-8"?>
<p:tagLst xmlns:a="http://schemas.openxmlformats.org/drawingml/2006/main" xmlns:r="http://schemas.openxmlformats.org/officeDocument/2006/relationships" xmlns:p="http://schemas.openxmlformats.org/presentationml/2006/main">
  <p:tag name="USERHIDDEN" val="1"/>
</p:tagLst>
</file>

<file path=ppt/tags/tag11.xml><?xml version="1.0" encoding="utf-8"?>
<p:tagLst xmlns:a="http://schemas.openxmlformats.org/drawingml/2006/main" xmlns:r="http://schemas.openxmlformats.org/officeDocument/2006/relationships" xmlns:p="http://schemas.openxmlformats.org/presentationml/2006/main">
  <p:tag name="USERHIDDEN" val="1"/>
</p:tagLst>
</file>

<file path=ppt/tags/tag12.xml><?xml version="1.0" encoding="utf-8"?>
<p:tagLst xmlns:a="http://schemas.openxmlformats.org/drawingml/2006/main" xmlns:r="http://schemas.openxmlformats.org/officeDocument/2006/relationships" xmlns:p="http://schemas.openxmlformats.org/presentationml/2006/main">
  <p:tag name="USERHIDDEN" val="1"/>
</p:tagLst>
</file>

<file path=ppt/tags/tag13.xml><?xml version="1.0" encoding="utf-8"?>
<p:tagLst xmlns:a="http://schemas.openxmlformats.org/drawingml/2006/main" xmlns:r="http://schemas.openxmlformats.org/officeDocument/2006/relationships" xmlns:p="http://schemas.openxmlformats.org/presentationml/2006/main">
  <p:tag name="USERHIDDEN" val="1"/>
</p:tagLst>
</file>

<file path=ppt/tags/tag14.xml><?xml version="1.0" encoding="utf-8"?>
<p:tagLst xmlns:a="http://schemas.openxmlformats.org/drawingml/2006/main" xmlns:r="http://schemas.openxmlformats.org/officeDocument/2006/relationships" xmlns:p="http://schemas.openxmlformats.org/presentationml/2006/main">
  <p:tag name="USERHIDDEN" val="1"/>
</p:tagLst>
</file>

<file path=ppt/tags/tag15.xml><?xml version="1.0" encoding="utf-8"?>
<p:tagLst xmlns:a="http://schemas.openxmlformats.org/drawingml/2006/main" xmlns:r="http://schemas.openxmlformats.org/officeDocument/2006/relationships" xmlns:p="http://schemas.openxmlformats.org/presentationml/2006/main">
  <p:tag name="USERHIDDEN" val="1"/>
</p:tagLst>
</file>

<file path=ppt/tags/tag16.xml><?xml version="1.0" encoding="utf-8"?>
<p:tagLst xmlns:a="http://schemas.openxmlformats.org/drawingml/2006/main" xmlns:r="http://schemas.openxmlformats.org/officeDocument/2006/relationships" xmlns:p="http://schemas.openxmlformats.org/presentationml/2006/main">
  <p:tag name="USERHIDDEN" val="1"/>
</p:tagLst>
</file>

<file path=ppt/tags/tag17.xml><?xml version="1.0" encoding="utf-8"?>
<p:tagLst xmlns:a="http://schemas.openxmlformats.org/drawingml/2006/main" xmlns:r="http://schemas.openxmlformats.org/officeDocument/2006/relationships" xmlns:p="http://schemas.openxmlformats.org/presentationml/2006/main">
  <p:tag name="USERHIDDEN" val="1"/>
</p:tagLst>
</file>

<file path=ppt/tags/tag2.xml><?xml version="1.0" encoding="utf-8"?>
<p:tagLst xmlns:a="http://schemas.openxmlformats.org/drawingml/2006/main" xmlns:r="http://schemas.openxmlformats.org/officeDocument/2006/relationships" xmlns:p="http://schemas.openxmlformats.org/presentationml/2006/main">
  <p:tag name="USERHIDDEN" val="1"/>
</p:tagLst>
</file>

<file path=ppt/tags/tag3.xml><?xml version="1.0" encoding="utf-8"?>
<p:tagLst xmlns:a="http://schemas.openxmlformats.org/drawingml/2006/main" xmlns:r="http://schemas.openxmlformats.org/officeDocument/2006/relationships" xmlns:p="http://schemas.openxmlformats.org/presentationml/2006/main">
  <p:tag name="USERHIDDEN" val="1"/>
</p:tagLst>
</file>

<file path=ppt/tags/tag4.xml><?xml version="1.0" encoding="utf-8"?>
<p:tagLst xmlns:a="http://schemas.openxmlformats.org/drawingml/2006/main" xmlns:r="http://schemas.openxmlformats.org/officeDocument/2006/relationships" xmlns:p="http://schemas.openxmlformats.org/presentationml/2006/main">
  <p:tag name="USERHIDDEN" val="1"/>
</p:tagLst>
</file>

<file path=ppt/tags/tag5.xml><?xml version="1.0" encoding="utf-8"?>
<p:tagLst xmlns:a="http://schemas.openxmlformats.org/drawingml/2006/main" xmlns:r="http://schemas.openxmlformats.org/officeDocument/2006/relationships" xmlns:p="http://schemas.openxmlformats.org/presentationml/2006/main">
  <p:tag name="USERHIDDEN" val="1"/>
</p:tagLst>
</file>

<file path=ppt/tags/tag6.xml><?xml version="1.0" encoding="utf-8"?>
<p:tagLst xmlns:a="http://schemas.openxmlformats.org/drawingml/2006/main" xmlns:r="http://schemas.openxmlformats.org/officeDocument/2006/relationships" xmlns:p="http://schemas.openxmlformats.org/presentationml/2006/main">
  <p:tag name="USERHIDDEN" val="1"/>
</p:tagLst>
</file>

<file path=ppt/tags/tag7.xml><?xml version="1.0" encoding="utf-8"?>
<p:tagLst xmlns:a="http://schemas.openxmlformats.org/drawingml/2006/main" xmlns:r="http://schemas.openxmlformats.org/officeDocument/2006/relationships" xmlns:p="http://schemas.openxmlformats.org/presentationml/2006/main">
  <p:tag name="USERHIDDEN" val="1"/>
</p:tagLst>
</file>

<file path=ppt/tags/tag8.xml><?xml version="1.0" encoding="utf-8"?>
<p:tagLst xmlns:a="http://schemas.openxmlformats.org/drawingml/2006/main" xmlns:r="http://schemas.openxmlformats.org/officeDocument/2006/relationships" xmlns:p="http://schemas.openxmlformats.org/presentationml/2006/main">
  <p:tag name="USERHIDDEN" val="1"/>
</p:tagLst>
</file>

<file path=ppt/tags/tag9.xml><?xml version="1.0" encoding="utf-8"?>
<p:tagLst xmlns:a="http://schemas.openxmlformats.org/drawingml/2006/main" xmlns:r="http://schemas.openxmlformats.org/officeDocument/2006/relationships" xmlns:p="http://schemas.openxmlformats.org/presentationml/2006/main">
  <p:tag name="USERHIDDEN" val="1"/>
</p:tagLst>
</file>

<file path=ppt/theme/theme1.xml><?xml version="1.0" encoding="utf-8"?>
<a:theme xmlns:a="http://schemas.openxmlformats.org/drawingml/2006/main" name="Workday_2016 Corporate Template">
  <a:themeElements>
    <a:clrScheme name="Workday 2016 New Template Colors NEW ORDER">
      <a:dk1>
        <a:srgbClr val="666666"/>
      </a:dk1>
      <a:lt1>
        <a:srgbClr val="FFFFFF"/>
      </a:lt1>
      <a:dk2>
        <a:srgbClr val="005CB9"/>
      </a:dk2>
      <a:lt2>
        <a:srgbClr val="F38B00"/>
      </a:lt2>
      <a:accent1>
        <a:srgbClr val="005CB9"/>
      </a:accent1>
      <a:accent2>
        <a:srgbClr val="FFDB00"/>
      </a:accent2>
      <a:accent3>
        <a:srgbClr val="9ACAEB"/>
      </a:accent3>
      <a:accent4>
        <a:srgbClr val="77BC1F"/>
      </a:accent4>
      <a:accent5>
        <a:srgbClr val="40B4E5"/>
      </a:accent5>
      <a:accent6>
        <a:srgbClr val="FF671B"/>
      </a:accent6>
      <a:hlink>
        <a:srgbClr val="77C9FF"/>
      </a:hlink>
      <a:folHlink>
        <a:srgbClr val="51AEF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accent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91440" indent="-91440" algn="ctr">
          <a:spcBef>
            <a:spcPts val="1200"/>
          </a:spcBef>
          <a:buClr>
            <a:schemeClr val="tx2"/>
          </a:buClr>
          <a:defRPr sz="1600" dirty="0" smtClean="0">
            <a:solidFill>
              <a:schemeClr val="accent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600" dirty="0" smtClean="0">
            <a:solidFill>
              <a:schemeClr val="bg1">
                <a:lumMod val="50000"/>
              </a:schemeClr>
            </a:solidFill>
          </a:defRPr>
        </a:defPPr>
      </a:lstStyle>
    </a:txDef>
  </a:objectDefaults>
  <a:extraClrSchemeLst/>
  <a:extLst>
    <a:ext uri="{05A4C25C-085E-4340-85A3-A5531E510DB2}">
      <thm15:themeFamily xmlns:thm15="http://schemas.microsoft.com/office/thememl/2012/main" name="Workday Corporate PowerPoint Template 16x9 WIP 042216" id="{7985A22E-033E-430D-BBDF-52EB5E7F6DAC}" vid="{17E83A62-670C-4B81-ADB8-9BBE65848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111</Words>
  <Application>Microsoft Macintosh PowerPoint</Application>
  <PresentationFormat>Widescreen</PresentationFormat>
  <Paragraphs>36</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Workday_2016 Corporate Template</vt:lpstr>
      <vt:lpstr>What Drives Institutions to Make a Technology Change Now? </vt:lpstr>
      <vt:lpstr>Panelist Introductions</vt:lpstr>
      <vt:lpstr>PowerPoint Presentation</vt:lpstr>
      <vt:lpstr>Join Us: Meet and Mingle Session</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Introductions</dc:title>
  <dc:creator>Microsoft Office User</dc:creator>
  <cp:lastModifiedBy>Shelby Dunlap</cp:lastModifiedBy>
  <cp:revision>11</cp:revision>
  <dcterms:created xsi:type="dcterms:W3CDTF">2017-09-25T20:33:21Z</dcterms:created>
  <dcterms:modified xsi:type="dcterms:W3CDTF">2017-11-02T16:07:16Z</dcterms:modified>
</cp:coreProperties>
</file>