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12"/>
  </p:notesMasterIdLst>
  <p:sldIdLst>
    <p:sldId id="274" r:id="rId2"/>
    <p:sldId id="273" r:id="rId3"/>
    <p:sldId id="275" r:id="rId4"/>
    <p:sldId id="276" r:id="rId5"/>
    <p:sldId id="277" r:id="rId6"/>
    <p:sldId id="280" r:id="rId7"/>
    <p:sldId id="279" r:id="rId8"/>
    <p:sldId id="278" r:id="rId9"/>
    <p:sldId id="281" r:id="rId10"/>
    <p:sldId id="28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74"/>
            <p14:sldId id="273"/>
          </p14:sldIdLst>
        </p14:section>
        <p14:section name="Divider" id="{4D810FCF-0ADD-0345-AFBF-9AC0BF5CA536}">
          <p14:sldIdLst>
            <p14:sldId id="275"/>
          </p14:sldIdLst>
        </p14:section>
        <p14:section name="Content" id="{6D2F19DD-4CA8-6F4E-9292-A7C41B87577C}">
          <p14:sldIdLst>
            <p14:sldId id="276"/>
            <p14:sldId id="277"/>
            <p14:sldId id="280"/>
            <p14:sldId id="279"/>
            <p14:sldId id="278"/>
          </p14:sldIdLst>
        </p14:section>
        <p14:section name="Interaction" id="{F2C0CFF2-7594-C04A-9910-F1426A27AF3C}">
          <p14:sldIdLst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83" autoAdjust="0"/>
  </p:normalViewPr>
  <p:slideViewPr>
    <p:cSldViewPr>
      <p:cViewPr varScale="1">
        <p:scale>
          <a:sx n="125" d="100"/>
          <a:sy n="125" d="100"/>
        </p:scale>
        <p:origin x="101" y="35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5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479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63855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Presenter # 1 • Presenter # 2 • Presenter # 3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3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Please take a moment to evaluate this session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There are two ways to access the session and presenter evaluations 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81000" y="1428750"/>
            <a:ext cx="8320503" cy="27205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 smtClean="0"/>
              <a:t>1</a:t>
            </a:r>
          </a:p>
          <a:p>
            <a:pPr marL="0" indent="0">
              <a:buFont typeface="Arial"/>
              <a:buNone/>
            </a:pPr>
            <a:endParaRPr lang="en-US" sz="2000" dirty="0" smtClean="0"/>
          </a:p>
          <a:p>
            <a:pPr marL="0" indent="0">
              <a:buFont typeface="Arial"/>
              <a:buNone/>
            </a:pP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58952" y="1714032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the online agenda, click on the “</a:t>
            </a:r>
            <a:r>
              <a:rPr lang="en-US" sz="1600" dirty="0" smtClean="0">
                <a:solidFill>
                  <a:srgbClr val="B7002B"/>
                </a:solidFill>
              </a:rPr>
              <a:t>Evaluate Session</a:t>
            </a:r>
            <a:r>
              <a:rPr lang="en-US" sz="1600" dirty="0" smtClean="0"/>
              <a:t>” link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58952" y="2809900"/>
            <a:ext cx="2816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 the mobile app, click on the session you want from the schedule &gt; then click the associated resources &gt; and the </a:t>
            </a:r>
            <a:r>
              <a:rPr lang="en-US" sz="1600" dirty="0" smtClean="0">
                <a:solidFill>
                  <a:srgbClr val="B7002B"/>
                </a:solidFill>
              </a:rPr>
              <a:t>evaluation</a:t>
            </a:r>
            <a:r>
              <a:rPr lang="en-US" sz="1600" dirty="0" smtClean="0"/>
              <a:t> will pop up in the list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464" y="1751370"/>
            <a:ext cx="3891032" cy="999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728" y="2750680"/>
            <a:ext cx="3898768" cy="15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479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63855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Presenter # 1 • Presenter # 2 • Presenter # 3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6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1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7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6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4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6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6855</TotalTime>
  <Words>93</Words>
  <Application>Microsoft Office PowerPoint</Application>
  <PresentationFormat>On-screen Show (16:9)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9_Default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take a moment to evaluate this session There are two ways to access the session and presenter evaluations 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Katy  Dobreva</cp:lastModifiedBy>
  <cp:revision>112</cp:revision>
  <dcterms:created xsi:type="dcterms:W3CDTF">2012-08-08T18:23:13Z</dcterms:created>
  <dcterms:modified xsi:type="dcterms:W3CDTF">2018-06-11T18:02:17Z</dcterms:modified>
</cp:coreProperties>
</file>