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4" r:id="rId3"/>
    <p:sldId id="310" r:id="rId4"/>
    <p:sldId id="311" r:id="rId5"/>
    <p:sldId id="306" r:id="rId6"/>
    <p:sldId id="312" r:id="rId7"/>
    <p:sldId id="307" r:id="rId8"/>
    <p:sldId id="309" r:id="rId9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71"/>
    <a:srgbClr val="524F4F"/>
    <a:srgbClr val="004D66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94" autoAdjust="0"/>
  </p:normalViewPr>
  <p:slideViewPr>
    <p:cSldViewPr snapToGrid="0" snapToObjects="1">
      <p:cViewPr varScale="1">
        <p:scale>
          <a:sx n="161" d="100"/>
          <a:sy n="161" d="100"/>
        </p:scale>
        <p:origin x="808" y="200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7/16/20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4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80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203158"/>
            <a:ext cx="7005674" cy="359744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3" y="250149"/>
            <a:ext cx="7128140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89141" y="1252143"/>
            <a:ext cx="8499738" cy="335251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7453" y="201163"/>
            <a:ext cx="7291426" cy="925508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56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7062" y="1113350"/>
            <a:ext cx="8125328" cy="322188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061" y="168506"/>
            <a:ext cx="812532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0" r:id="rId5"/>
    <p:sldLayoutId id="2147483656" r:id="rId6"/>
    <p:sldLayoutId id="214748365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7ED32-6A55-8540-BAE2-0EFE1204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2B29-0BE9-1B49-94D7-5038593B4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4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4FB8C-51A5-9F43-8193-2EDA194FD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B48A3-840A-F64E-AAFF-104E12F6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0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3204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2611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444FBEA-8F97-4B06-97C2-E8115FC8585A}"/>
              </a:ext>
            </a:extLst>
          </p:cNvPr>
          <p:cNvSpPr txBox="1">
            <a:spLocks/>
          </p:cNvSpPr>
          <p:nvPr/>
        </p:nvSpPr>
        <p:spPr>
          <a:xfrm>
            <a:off x="427248" y="3999029"/>
            <a:ext cx="8195385" cy="6057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NOTE: This presentation leaves copyright of the content to the presenter. Unless otherwise noted in the materials, uploaded content carries the </a:t>
            </a:r>
            <a:r>
              <a:rPr lang="en-US" sz="1100" dirty="0">
                <a:hlinkClick r:id="rId2"/>
              </a:rPr>
              <a:t>Creative Commons Attribution 4.0 International (CC BY 4.0), </a:t>
            </a:r>
            <a:r>
              <a:rPr lang="en-US" sz="1100" dirty="0"/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1622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5216</TotalTime>
  <Words>51</Words>
  <Application>Microsoft Macintosh PowerPoint</Application>
  <PresentationFormat>On-screen Show (16:9)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Dobreva</cp:lastModifiedBy>
  <cp:revision>175</cp:revision>
  <cp:lastPrinted>2015-02-02T21:50:40Z</cp:lastPrinted>
  <dcterms:created xsi:type="dcterms:W3CDTF">2013-06-12T15:30:12Z</dcterms:created>
  <dcterms:modified xsi:type="dcterms:W3CDTF">2020-07-16T22:36:30Z</dcterms:modified>
</cp:coreProperties>
</file>