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RmvwxI8CdNspGpqXaGZ4/XqDf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56"/>
        <p:guide pos="16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4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6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7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9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erence Intro Slide 1">
  <p:cSld name="Conference Intro Slide 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3">
  <p:cSld name="Content Slide 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187062" y="1113350"/>
            <a:ext cx="8125328" cy="3221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F0830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9F083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type="title"/>
          </p:nvPr>
        </p:nvSpPr>
        <p:spPr>
          <a:xfrm>
            <a:off x="187061" y="168506"/>
            <a:ext cx="8125329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erence Intro Slide 2">
  <p:cSld name="Conference Intro Slide 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 Slide 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 txBox="1"/>
          <p:nvPr>
            <p:ph type="title"/>
          </p:nvPr>
        </p:nvSpPr>
        <p:spPr>
          <a:xfrm>
            <a:off x="134533" y="1959072"/>
            <a:ext cx="6252412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 Slide 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Slide - Blue">
  <p:cSld name="Section Title Slide - Blu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Slide - Orange">
  <p:cSld name="Section Title Slide - Orang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Slide - Green">
  <p:cSld name="Section Title Slide - Gree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1">
  <p:cSld name="Content Slide 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124717" y="1833786"/>
            <a:ext cx="6393847" cy="2939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F0830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9F083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0"/>
          <p:cNvSpPr txBox="1"/>
          <p:nvPr>
            <p:ph type="title"/>
          </p:nvPr>
        </p:nvSpPr>
        <p:spPr>
          <a:xfrm>
            <a:off x="124717" y="888942"/>
            <a:ext cx="6393848" cy="7820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2">
  <p:cSld name="Content Slide 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idx="1" type="body"/>
          </p:nvPr>
        </p:nvSpPr>
        <p:spPr>
          <a:xfrm>
            <a:off x="1465131" y="2166295"/>
            <a:ext cx="6213738" cy="2218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F0830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9F083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9F083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24F4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21"/>
          <p:cNvSpPr txBox="1"/>
          <p:nvPr>
            <p:ph type="title"/>
          </p:nvPr>
        </p:nvSpPr>
        <p:spPr>
          <a:xfrm>
            <a:off x="1465130" y="1498542"/>
            <a:ext cx="6213739" cy="590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187061" y="168506"/>
            <a:ext cx="87051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/>
              <a:t>Click to add title</a:t>
            </a:r>
            <a:endParaRPr/>
          </a:p>
        </p:txBody>
      </p:sp>
      <p:sp>
        <p:nvSpPr>
          <p:cNvPr id="81" name="Google Shape;81;p10"/>
          <p:cNvSpPr txBox="1"/>
          <p:nvPr>
            <p:ph idx="1" type="body"/>
          </p:nvPr>
        </p:nvSpPr>
        <p:spPr>
          <a:xfrm>
            <a:off x="187061" y="910268"/>
            <a:ext cx="8705100" cy="3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187061" y="168506"/>
            <a:ext cx="8705147" cy="688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/>
              <a:t>Contact Information </a:t>
            </a:r>
            <a:endParaRPr/>
          </a:p>
        </p:txBody>
      </p:sp>
      <p:sp>
        <p:nvSpPr>
          <p:cNvPr id="87" name="Google Shape;87;p11"/>
          <p:cNvSpPr txBox="1"/>
          <p:nvPr/>
        </p:nvSpPr>
        <p:spPr>
          <a:xfrm>
            <a:off x="117005" y="4075408"/>
            <a:ext cx="8775203" cy="357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This presentation leaves copyright of the content to the presenter. Unless otherwise noted in the materials, uploaded content carries the </a:t>
            </a:r>
            <a:r>
              <a:rPr b="0" i="0" lang="en-US" sz="11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 4.0 International (CC BY 4.0), </a:t>
            </a: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grants usage to the general public, with appropriate credit to the author.</a:t>
            </a:r>
            <a:endParaRPr/>
          </a:p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>
            <a:off x="187061" y="910268"/>
            <a:ext cx="8705147" cy="311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>
            <p:ph type="title"/>
          </p:nvPr>
        </p:nvSpPr>
        <p:spPr>
          <a:xfrm>
            <a:off x="0" y="1651400"/>
            <a:ext cx="7480800" cy="21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Owning Your Journey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By: Tonya Bennett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sz="5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/>
          <p:nvPr>
            <p:ph type="title"/>
          </p:nvPr>
        </p:nvSpPr>
        <p:spPr>
          <a:xfrm>
            <a:off x="1132061" y="2138589"/>
            <a:ext cx="6536429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737207" y="1962328"/>
            <a:ext cx="7478540" cy="782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187061" y="787066"/>
            <a:ext cx="6061339" cy="624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187061" y="1427103"/>
            <a:ext cx="6061339" cy="33039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/>
          <p:nvPr>
            <p:ph type="title"/>
          </p:nvPr>
        </p:nvSpPr>
        <p:spPr>
          <a:xfrm>
            <a:off x="1339644" y="1579153"/>
            <a:ext cx="5942425" cy="713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5" name="Google Shape;75;p9"/>
          <p:cNvSpPr txBox="1"/>
          <p:nvPr>
            <p:ph idx="1" type="body"/>
          </p:nvPr>
        </p:nvSpPr>
        <p:spPr>
          <a:xfrm>
            <a:off x="1339644" y="2319131"/>
            <a:ext cx="5942425" cy="2398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9F0830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524F4F"/>
      </a:dk2>
      <a:lt2>
        <a:srgbClr val="EEECE1"/>
      </a:lt2>
      <a:accent1>
        <a:srgbClr val="417CA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2013-06-12T15:30:12Z</dcterms:created>
  <dc:creator>Emily Burrows</dc:creator>
</cp:coreProperties>
</file>