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42062400" cy="20116800"/>
  <p:notesSz cx="6858000" cy="9144000"/>
  <p:embeddedFontLst>
    <p:embeddedFont>
      <p:font typeface="Abadi" panose="020B0604020104020204" pitchFamily="34" charset="0"/>
      <p:regular r:id="rId7"/>
    </p:embeddedFont>
    <p:embeddedFont>
      <p:font typeface="Abadi Extra Light" panose="020B0204020104020204" pitchFamily="34" charset="0"/>
      <p:regular r:id="rId8"/>
    </p:embeddedFont>
    <p:embeddedFont>
      <p:font typeface="Arial Narrow" panose="020B0606020202030204" pitchFamily="34" charset="0"/>
      <p:regular r:id="rId9"/>
      <p:bold r:id="rId10"/>
      <p:italic r:id="rId11"/>
      <p:boldItalic r:id="rId12"/>
    </p:embeddedFon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3268" userDrawn="1">
          <p15:clr>
            <a:srgbClr val="A4A3A4"/>
          </p15:clr>
        </p15:guide>
        <p15:guide id="2" pos="5132" userDrawn="1">
          <p15:clr>
            <a:srgbClr val="A4A3A4"/>
          </p15:clr>
        </p15:guide>
        <p15:guide id="3" pos="225" userDrawn="1">
          <p15:clr>
            <a:srgbClr val="A4A3A4"/>
          </p15:clr>
        </p15:guide>
        <p15:guide id="4" pos="634" userDrawn="1">
          <p15:clr>
            <a:srgbClr val="A4A3A4"/>
          </p15:clr>
        </p15:guide>
        <p15:guide id="5" orient="horz" pos="6336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1KkarvMz6e3Ypjz0Elvmf2ly6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0D"/>
    <a:srgbClr val="1F87ED"/>
    <a:srgbClr val="4472C4"/>
    <a:srgbClr val="4E4E4E"/>
    <a:srgbClr val="9EDFE2"/>
    <a:srgbClr val="3C4853"/>
    <a:srgbClr val="962330"/>
    <a:srgbClr val="3A3A3A"/>
    <a:srgbClr val="0C996F"/>
    <a:srgbClr val="005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5CBC7C-3E24-4147-9422-80C560A91DBB}">
  <a:tblStyle styleId="{305CBC7C-3E24-4147-9422-80C560A91DB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167" autoAdjust="0"/>
  </p:normalViewPr>
  <p:slideViewPr>
    <p:cSldViewPr snapToGrid="0">
      <p:cViewPr varScale="1">
        <p:scale>
          <a:sx n="33" d="100"/>
          <a:sy n="33" d="100"/>
        </p:scale>
        <p:origin x="552" y="114"/>
      </p:cViewPr>
      <p:guideLst>
        <p:guide pos="13268"/>
        <p:guide pos="5132"/>
        <p:guide pos="225"/>
        <p:guide pos="634"/>
        <p:guide orient="horz" pos="63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30" Type="http://customschemas.google.com/relationships/presentationmetadata" Target="meta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7:46:04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8-01T17:47:07.7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03200" y="1143000"/>
            <a:ext cx="64516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8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604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7D4CF-7809-391E-0FEE-F396E24E2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D30684-0984-6130-79DE-DEFC8475E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4E5720-F25E-1F3A-5B7D-ED8C9BFEC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FFC0C-BE19-19AD-6CE7-44B874D65D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05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44A1-B024-3023-E6F0-800F8A72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4771A-DB8D-EA39-4435-D02D26481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69D989-2EAB-160A-7A1C-5E47DAF8F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CC036-9E56-7CF9-E1FD-F90F86A84B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406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B9EC-1104-385A-0C43-C90D9272F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0337F-BECD-E9AF-76DB-094CF97D5C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5A7EAD-E5D6-A31E-F17B-867521AF1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4EBF42-4BFB-8D7E-4E88-8EF94574808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111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891790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891790" y="5355167"/>
            <a:ext cx="36278820" cy="127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6111732" y="5060208"/>
            <a:ext cx="17048058" cy="9069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7709432" y="-3746607"/>
            <a:ext cx="17048058" cy="26683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869884" y="5015235"/>
            <a:ext cx="36278820" cy="8368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1760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869884" y="13462429"/>
            <a:ext cx="36278820" cy="4400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139756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7040">
                <a:solidFill>
                  <a:schemeClr val="dk1"/>
                </a:solidFill>
              </a:defRPr>
            </a:lvl1pPr>
            <a:lvl2pPr marL="559014" lvl="1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9600"/>
              <a:buNone/>
              <a:defRPr sz="5867">
                <a:solidFill>
                  <a:srgbClr val="888888"/>
                </a:solidFill>
              </a:defRPr>
            </a:lvl2pPr>
            <a:lvl3pPr marL="838526" lvl="2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8640"/>
              <a:buNone/>
              <a:defRPr sz="5280">
                <a:solidFill>
                  <a:srgbClr val="888888"/>
                </a:solidFill>
              </a:defRPr>
            </a:lvl3pPr>
            <a:lvl4pPr marL="1118031" lvl="3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4pPr>
            <a:lvl5pPr marL="1397539" lvl="4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5pPr>
            <a:lvl6pPr marL="1677044" lvl="5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6pPr>
            <a:lvl7pPr marL="1956556" lvl="6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7pPr>
            <a:lvl8pPr marL="2236061" lvl="7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8pPr>
            <a:lvl9pPr marL="2515570" lvl="8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rgbClr val="888888"/>
              </a:buClr>
              <a:buSzPts val="7680"/>
              <a:buNone/>
              <a:defRPr sz="469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891790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891790" y="5355167"/>
            <a:ext cx="17876520" cy="127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1294090" y="5355167"/>
            <a:ext cx="17876520" cy="127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897269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897274" y="4931412"/>
            <a:ext cx="17794364" cy="24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79509" lvl="0" indent="-139756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7040" b="1"/>
            </a:lvl1pPr>
            <a:lvl2pPr marL="559014" lvl="1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5867" b="1"/>
            </a:lvl2pPr>
            <a:lvl3pPr marL="838526" lvl="2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5280" b="1"/>
            </a:lvl3pPr>
            <a:lvl4pPr marL="1118031" lvl="3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4pPr>
            <a:lvl5pPr marL="1397539" lvl="4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5pPr>
            <a:lvl6pPr marL="1677044" lvl="5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6pPr>
            <a:lvl7pPr marL="1956556" lvl="6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7pPr>
            <a:lvl8pPr marL="2236061" lvl="7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8pPr>
            <a:lvl9pPr marL="2515570" lvl="8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897274" y="7348222"/>
            <a:ext cx="17794364" cy="108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1294091" y="4931412"/>
            <a:ext cx="17881999" cy="2416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79509" lvl="0" indent="-139756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1520"/>
              <a:buNone/>
              <a:defRPr sz="7040" b="1"/>
            </a:lvl1pPr>
            <a:lvl2pPr marL="559014" lvl="1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5867" b="1"/>
            </a:lvl2pPr>
            <a:lvl3pPr marL="838526" lvl="2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8640"/>
              <a:buNone/>
              <a:defRPr sz="5280" b="1"/>
            </a:lvl3pPr>
            <a:lvl4pPr marL="1118031" lvl="3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4pPr>
            <a:lvl5pPr marL="1397539" lvl="4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5pPr>
            <a:lvl6pPr marL="1677044" lvl="5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6pPr>
            <a:lvl7pPr marL="1956556" lvl="6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7pPr>
            <a:lvl8pPr marL="2236061" lvl="7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8pPr>
            <a:lvl9pPr marL="2515570" lvl="8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1294091" y="7348222"/>
            <a:ext cx="17881999" cy="10808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91790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2897269" y="1341120"/>
            <a:ext cx="13566218" cy="46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939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7882012" y="2896452"/>
            <a:ext cx="21294090" cy="14295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736037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5360"/>
              <a:buChar char="•"/>
              <a:defRPr sz="9394"/>
            </a:lvl1pPr>
            <a:lvl2pPr marL="559014" lvl="1" indent="-661502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3440"/>
              <a:buChar char="•"/>
              <a:defRPr sz="8213"/>
            </a:lvl2pPr>
            <a:lvl3pPr marL="838526" lvl="2" indent="-586968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1520"/>
              <a:buChar char="•"/>
              <a:defRPr sz="7040"/>
            </a:lvl3pPr>
            <a:lvl4pPr marL="1118031" lvl="3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4pPr>
            <a:lvl5pPr marL="1397539" lvl="4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5pPr>
            <a:lvl6pPr marL="1677044" lvl="5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6pPr>
            <a:lvl7pPr marL="1956556" lvl="6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7pPr>
            <a:lvl8pPr marL="2236061" lvl="7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8pPr>
            <a:lvl9pPr marL="2515570" lvl="8" indent="-512429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5867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2897269" y="6035040"/>
            <a:ext cx="13566218" cy="111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139756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/>
            </a:lvl1pPr>
            <a:lvl2pPr marL="559014" lvl="1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4107"/>
            </a:lvl2pPr>
            <a:lvl3pPr marL="838526" lvl="2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3520"/>
            </a:lvl3pPr>
            <a:lvl4pPr marL="1118031" lvl="3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4pPr>
            <a:lvl5pPr marL="1397539" lvl="4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5pPr>
            <a:lvl6pPr marL="1677044" lvl="5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6pPr>
            <a:lvl7pPr marL="1956556" lvl="6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7pPr>
            <a:lvl8pPr marL="2236061" lvl="7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8pPr>
            <a:lvl9pPr marL="2515570" lvl="8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897269" y="1341120"/>
            <a:ext cx="13566218" cy="469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939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882012" y="2896452"/>
            <a:ext cx="21294090" cy="14295967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897269" y="6035040"/>
            <a:ext cx="13566218" cy="1118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139756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7680"/>
              <a:buNone/>
              <a:defRPr sz="4693"/>
            </a:lvl1pPr>
            <a:lvl2pPr marL="559014" lvl="1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6720"/>
              <a:buNone/>
              <a:defRPr sz="4107"/>
            </a:lvl2pPr>
            <a:lvl3pPr marL="838526" lvl="2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5760"/>
              <a:buNone/>
              <a:defRPr sz="3520"/>
            </a:lvl3pPr>
            <a:lvl4pPr marL="1118031" lvl="3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4pPr>
            <a:lvl5pPr marL="1397539" lvl="4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5pPr>
            <a:lvl6pPr marL="1677044" lvl="5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6pPr>
            <a:lvl7pPr marL="1956556" lvl="6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7pPr>
            <a:lvl8pPr marL="2236061" lvl="7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8pPr>
            <a:lvl9pPr marL="2515570" lvl="8" indent="-139756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2933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2891790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4649244" y="-6402280"/>
            <a:ext cx="12763925" cy="36278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9509" lvl="0" indent="-209631" algn="l">
              <a:lnSpc>
                <a:spcPct val="90000"/>
              </a:lnSpc>
              <a:spcBef>
                <a:spcPts val="29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59014" lvl="1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838526" lvl="2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118031" lvl="3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397539" lvl="4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1677044" lvl="5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956556" lvl="6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36061" lvl="7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15570" lvl="8" indent="-209631" algn="l">
              <a:lnSpc>
                <a:spcPct val="90000"/>
              </a:lnSpc>
              <a:spcBef>
                <a:spcPts val="14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2891790" y="1071038"/>
            <a:ext cx="36278820" cy="3888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2891790" y="5355167"/>
            <a:ext cx="36278820" cy="1276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89179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3933170" y="18645299"/>
            <a:ext cx="1419606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9706570" y="18645299"/>
            <a:ext cx="9464040" cy="107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352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54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18" Type="http://schemas.openxmlformats.org/officeDocument/2006/relationships/image" Target="../media/image48.svg"/><Relationship Id="rId26" Type="http://schemas.openxmlformats.org/officeDocument/2006/relationships/image" Target="../media/image56.svg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6.svg"/><Relationship Id="rId20" Type="http://schemas.openxmlformats.org/officeDocument/2006/relationships/image" Target="../media/image5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24" Type="http://schemas.openxmlformats.org/officeDocument/2006/relationships/image" Target="../media/image54.sv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svg"/><Relationship Id="rId19" Type="http://schemas.openxmlformats.org/officeDocument/2006/relationships/image" Target="../media/image49.png"/><Relationship Id="rId4" Type="http://schemas.openxmlformats.org/officeDocument/2006/relationships/image" Target="../media/image34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Relationship Id="rId22" Type="http://schemas.openxmlformats.org/officeDocument/2006/relationships/image" Target="../media/image5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customXml" Target="../ink/ink2.xml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57.png"/><Relationship Id="rId21" Type="http://schemas.openxmlformats.org/officeDocument/2006/relationships/image" Target="../media/image72.svg"/><Relationship Id="rId7" Type="http://schemas.openxmlformats.org/officeDocument/2006/relationships/image" Target="../media/image61.png"/><Relationship Id="rId12" Type="http://schemas.openxmlformats.org/officeDocument/2006/relationships/image" Target="../media/image67.png"/><Relationship Id="rId17" Type="http://schemas.openxmlformats.org/officeDocument/2006/relationships/image" Target="../media/image66.svg"/><Relationship Id="rId25" Type="http://schemas.openxmlformats.org/officeDocument/2006/relationships/image" Target="../media/image76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5.png"/><Relationship Id="rId20" Type="http://schemas.openxmlformats.org/officeDocument/2006/relationships/image" Target="../media/image71.png"/><Relationship Id="rId29" Type="http://schemas.openxmlformats.org/officeDocument/2006/relationships/image" Target="../media/image8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11" Type="http://schemas.openxmlformats.org/officeDocument/2006/relationships/customXml" Target="../ink/ink1.xml"/><Relationship Id="rId24" Type="http://schemas.openxmlformats.org/officeDocument/2006/relationships/image" Target="../media/image75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23" Type="http://schemas.openxmlformats.org/officeDocument/2006/relationships/image" Target="../media/image74.svg"/><Relationship Id="rId28" Type="http://schemas.openxmlformats.org/officeDocument/2006/relationships/image" Target="../media/image79.png"/><Relationship Id="rId10" Type="http://schemas.openxmlformats.org/officeDocument/2006/relationships/image" Target="../media/image64.svg"/><Relationship Id="rId19" Type="http://schemas.openxmlformats.org/officeDocument/2006/relationships/image" Target="../media/image70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customXml" Target="../ink/ink3.xml"/><Relationship Id="rId22" Type="http://schemas.openxmlformats.org/officeDocument/2006/relationships/image" Target="../media/image73.png"/><Relationship Id="rId27" Type="http://schemas.openxmlformats.org/officeDocument/2006/relationships/image" Target="../media/image7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174">
            <a:extLst>
              <a:ext uri="{FF2B5EF4-FFF2-40B4-BE49-F238E27FC236}">
                <a16:creationId xmlns:a16="http://schemas.microsoft.com/office/drawing/2014/main" id="{F2061E08-0BC6-881C-6489-E26705B69375}"/>
              </a:ext>
            </a:extLst>
          </p:cNvPr>
          <p:cNvSpPr/>
          <p:nvPr/>
        </p:nvSpPr>
        <p:spPr>
          <a:xfrm>
            <a:off x="35190302" y="3952559"/>
            <a:ext cx="6481218" cy="11462657"/>
          </a:xfrm>
          <a:prstGeom prst="rect">
            <a:avLst/>
          </a:prstGeom>
          <a:noFill/>
          <a:ln>
            <a:solidFill>
              <a:srgbClr val="4E4E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Graphic 105">
            <a:extLst>
              <a:ext uri="{FF2B5EF4-FFF2-40B4-BE49-F238E27FC236}">
                <a16:creationId xmlns:a16="http://schemas.microsoft.com/office/drawing/2014/main" id="{D1C5A64E-4551-2FFC-CDE5-A326A98DF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4626" y="0"/>
            <a:ext cx="28380192" cy="18989334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09A19B53-DBF2-8464-0AC8-AFEBB7D6C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4082156"/>
            <a:ext cx="6904626" cy="6034644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161A09AE-D1FD-F290-372E-B71B8C5728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6325" y="1774732"/>
            <a:ext cx="34078493" cy="15186143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C0B44E6C-49BD-4562-B8BC-EDB79BC79028}"/>
              </a:ext>
            </a:extLst>
          </p:cNvPr>
          <p:cNvSpPr txBox="1"/>
          <p:nvPr/>
        </p:nvSpPr>
        <p:spPr>
          <a:xfrm>
            <a:off x="1206325" y="17805012"/>
            <a:ext cx="2999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CONTACT/</a:t>
            </a:r>
          </a:p>
          <a:p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FURTHER INFO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6DA0ADE-FFDC-DD51-DF42-C13D1C3057A2}"/>
              </a:ext>
            </a:extLst>
          </p:cNvPr>
          <p:cNvSpPr txBox="1"/>
          <p:nvPr/>
        </p:nvSpPr>
        <p:spPr>
          <a:xfrm>
            <a:off x="1616725" y="2600129"/>
            <a:ext cx="1072974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0"/>
              </a:lnSpc>
            </a:pPr>
            <a:r>
              <a:rPr lang="en-US" sz="16000" b="1" dirty="0">
                <a:solidFill>
                  <a:schemeClr val="bg1"/>
                </a:solidFill>
                <a:latin typeface="Arial Narrow" panose="020B0606020202030204" pitchFamily="34" charset="0"/>
              </a:rPr>
              <a:t>Poster Session 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9444D35-40AD-0D9A-6487-43307444662C}"/>
              </a:ext>
            </a:extLst>
          </p:cNvPr>
          <p:cNvSpPr txBox="1"/>
          <p:nvPr/>
        </p:nvSpPr>
        <p:spPr>
          <a:xfrm>
            <a:off x="1206325" y="579714"/>
            <a:ext cx="522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962330"/>
                </a:solidFill>
                <a:latin typeface="Arial Narrow" panose="020B0606020202030204" pitchFamily="34" charset="0"/>
              </a:rPr>
              <a:t>Author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1CDF518-6397-FCC3-657B-A5B3F86998ED}"/>
              </a:ext>
            </a:extLst>
          </p:cNvPr>
          <p:cNvSpPr txBox="1"/>
          <p:nvPr/>
        </p:nvSpPr>
        <p:spPr>
          <a:xfrm>
            <a:off x="20701758" y="2050265"/>
            <a:ext cx="59266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 Narrow" panose="020B0606020202030204" pitchFamily="34" charset="0"/>
              </a:rPr>
              <a:t>RESULTS/SOLUTION</a:t>
            </a:r>
          </a:p>
        </p:txBody>
      </p:sp>
      <p:pic>
        <p:nvPicPr>
          <p:cNvPr id="115" name="Graphic 114">
            <a:extLst>
              <a:ext uri="{FF2B5EF4-FFF2-40B4-BE49-F238E27FC236}">
                <a16:creationId xmlns:a16="http://schemas.microsoft.com/office/drawing/2014/main" id="{61414B01-E3A3-DBAD-5AAF-8908BBC953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064527" y="3155925"/>
            <a:ext cx="21530679" cy="13055927"/>
          </a:xfrm>
          <a:prstGeom prst="rect">
            <a:avLst/>
          </a:prstGeom>
        </p:spPr>
      </p:pic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D35E84B-E215-7BAF-80B2-C4392C68B081}"/>
              </a:ext>
            </a:extLst>
          </p:cNvPr>
          <p:cNvSpPr/>
          <p:nvPr/>
        </p:nvSpPr>
        <p:spPr>
          <a:xfrm>
            <a:off x="36113290" y="17258979"/>
            <a:ext cx="2317621" cy="231762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26E924DE-E8EA-B6BA-5CE4-0F4E6D92AAF6}"/>
              </a:ext>
            </a:extLst>
          </p:cNvPr>
          <p:cNvSpPr/>
          <p:nvPr/>
        </p:nvSpPr>
        <p:spPr>
          <a:xfrm>
            <a:off x="38908534" y="17258978"/>
            <a:ext cx="2317621" cy="231762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Narrow" panose="020B0606020202030204" pitchFamily="34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2C6DA91-8581-8EBE-DD49-3CE2974EE49E}"/>
              </a:ext>
            </a:extLst>
          </p:cNvPr>
          <p:cNvSpPr txBox="1"/>
          <p:nvPr/>
        </p:nvSpPr>
        <p:spPr>
          <a:xfrm>
            <a:off x="7635084" y="19185277"/>
            <a:ext cx="4899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C388830-212C-1318-8951-53E149032BB6}"/>
              </a:ext>
            </a:extLst>
          </p:cNvPr>
          <p:cNvSpPr txBox="1"/>
          <p:nvPr/>
        </p:nvSpPr>
        <p:spPr>
          <a:xfrm>
            <a:off x="7753887" y="17164851"/>
            <a:ext cx="466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8E638FC6-D0AA-CC37-96C9-C2DE804D4D9D}"/>
              </a:ext>
            </a:extLst>
          </p:cNvPr>
          <p:cNvSpPr txBox="1"/>
          <p:nvPr/>
        </p:nvSpPr>
        <p:spPr>
          <a:xfrm>
            <a:off x="17059052" y="19185277"/>
            <a:ext cx="3055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REFERENCES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959B6E0-7859-2CF7-6404-723FD9F81CFA}"/>
              </a:ext>
            </a:extLst>
          </p:cNvPr>
          <p:cNvSpPr txBox="1"/>
          <p:nvPr/>
        </p:nvSpPr>
        <p:spPr>
          <a:xfrm>
            <a:off x="17059052" y="17164851"/>
            <a:ext cx="466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6DCD2DB-B461-256D-8DA6-1CDD1B144254}"/>
              </a:ext>
            </a:extLst>
          </p:cNvPr>
          <p:cNvSpPr txBox="1"/>
          <p:nvPr/>
        </p:nvSpPr>
        <p:spPr>
          <a:xfrm>
            <a:off x="26568862" y="19185277"/>
            <a:ext cx="20970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FUNDING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0C096AA-5DE7-EBFA-6E66-1234CDAEA62D}"/>
              </a:ext>
            </a:extLst>
          </p:cNvPr>
          <p:cNvSpPr txBox="1"/>
          <p:nvPr/>
        </p:nvSpPr>
        <p:spPr>
          <a:xfrm>
            <a:off x="26568862" y="17164851"/>
            <a:ext cx="46614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Lorem ipsum dolor sit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amet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consectetuer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adipiscing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elit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, sed diam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nonummy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solidFill>
                  <a:srgbClr val="3A3A3A"/>
                </a:solidFill>
                <a:latin typeface="Arial Narrow" panose="020B0606020202030204" pitchFamily="34" charset="0"/>
              </a:rPr>
              <a:t>volutpat</a:t>
            </a:r>
            <a:r>
              <a:rPr lang="en-US" sz="3000" dirty="0">
                <a:solidFill>
                  <a:srgbClr val="3A3A3A"/>
                </a:solidFill>
                <a:latin typeface="Arial Narrow" panose="020B0606020202030204" pitchFamily="34" charset="0"/>
              </a:rPr>
              <a:t>. 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2287FF77-D89A-B68B-964E-7DF6472CEEBC}"/>
              </a:ext>
            </a:extLst>
          </p:cNvPr>
          <p:cNvCxnSpPr>
            <a:cxnSpLocks/>
          </p:cNvCxnSpPr>
          <p:nvPr/>
        </p:nvCxnSpPr>
        <p:spPr>
          <a:xfrm>
            <a:off x="12534182" y="19573909"/>
            <a:ext cx="4149607" cy="0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D846263-6517-0EA1-F61D-044819E36C79}"/>
              </a:ext>
            </a:extLst>
          </p:cNvPr>
          <p:cNvCxnSpPr>
            <a:cxnSpLocks/>
          </p:cNvCxnSpPr>
          <p:nvPr/>
        </p:nvCxnSpPr>
        <p:spPr>
          <a:xfrm flipV="1">
            <a:off x="20242413" y="19573909"/>
            <a:ext cx="5817987" cy="26668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F489D5F-7F78-8ED2-1980-8783527AB34E}"/>
              </a:ext>
            </a:extLst>
          </p:cNvPr>
          <p:cNvCxnSpPr>
            <a:cxnSpLocks/>
          </p:cNvCxnSpPr>
          <p:nvPr/>
        </p:nvCxnSpPr>
        <p:spPr>
          <a:xfrm>
            <a:off x="28803600" y="19573909"/>
            <a:ext cx="6481218" cy="0"/>
          </a:xfrm>
          <a:prstGeom prst="line">
            <a:avLst/>
          </a:prstGeom>
          <a:ln>
            <a:solidFill>
              <a:srgbClr val="3A3A3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4D1CD1F-84D2-3BCB-0820-77D1464E6580}"/>
              </a:ext>
            </a:extLst>
          </p:cNvPr>
          <p:cNvSpPr/>
          <p:nvPr/>
        </p:nvSpPr>
        <p:spPr>
          <a:xfrm>
            <a:off x="35795319" y="3458028"/>
            <a:ext cx="5365700" cy="1179555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200" b="1" dirty="0">
                <a:solidFill>
                  <a:schemeClr val="bg1"/>
                </a:solidFill>
                <a:latin typeface="Arial Narrow" panose="020B0606020202030204" pitchFamily="34" charset="0"/>
              </a:rPr>
              <a:t>CONCLUSIONS</a:t>
            </a:r>
          </a:p>
        </p:txBody>
      </p:sp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13E3EA7C-07E3-CD64-70BD-B8616BB0C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35221"/>
              </p:ext>
            </p:extLst>
          </p:nvPr>
        </p:nvGraphicFramePr>
        <p:xfrm>
          <a:off x="1924383" y="7350657"/>
          <a:ext cx="9960485" cy="8933796"/>
        </p:xfrm>
        <a:graphic>
          <a:graphicData uri="http://schemas.openxmlformats.org/drawingml/2006/table">
            <a:tbl>
              <a:tblPr firstRow="1" firstCol="1" bandRow="1">
                <a:tableStyleId>{305CBC7C-3E24-4147-9422-80C560A91DBB}</a:tableStyleId>
              </a:tblPr>
              <a:tblGrid>
                <a:gridCol w="9960485">
                  <a:extLst>
                    <a:ext uri="{9D8B030D-6E8A-4147-A177-3AD203B41FA5}">
                      <a16:colId xmlns:a16="http://schemas.microsoft.com/office/drawing/2014/main" val="1558741143"/>
                    </a:ext>
                  </a:extLst>
                </a:gridCol>
              </a:tblGrid>
              <a:tr h="297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Background</a:t>
                      </a:r>
                    </a:p>
                  </a:txBody>
                  <a:tcPr marL="182880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521537"/>
                  </a:ext>
                </a:extLst>
              </a:tr>
              <a:tr h="297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Problem</a:t>
                      </a:r>
                    </a:p>
                  </a:txBody>
                  <a:tcPr marL="18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316136"/>
                  </a:ext>
                </a:extLst>
              </a:tr>
              <a:tr h="29779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48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Methods</a:t>
                      </a:r>
                    </a:p>
                  </a:txBody>
                  <a:tcPr marL="1828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392869"/>
                  </a:ext>
                </a:extLst>
              </a:tr>
            </a:tbl>
          </a:graphicData>
        </a:graphic>
      </p:graphicFrame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01791BE7-E5BB-B585-DBA9-97DCB637DDC6}"/>
              </a:ext>
            </a:extLst>
          </p:cNvPr>
          <p:cNvSpPr/>
          <p:nvPr/>
        </p:nvSpPr>
        <p:spPr>
          <a:xfrm>
            <a:off x="2378161" y="8342193"/>
            <a:ext cx="940132" cy="942756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62330"/>
                </a:solidFill>
                <a:latin typeface="Arial Narrow" panose="020B0606020202030204" pitchFamily="34" charset="0"/>
              </a:rPr>
              <a:t>01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736436D1-32A1-3FFF-BF1D-E79925B02305}"/>
              </a:ext>
            </a:extLst>
          </p:cNvPr>
          <p:cNvSpPr/>
          <p:nvPr/>
        </p:nvSpPr>
        <p:spPr>
          <a:xfrm>
            <a:off x="2378161" y="11369292"/>
            <a:ext cx="940132" cy="942756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62330"/>
                </a:solidFill>
                <a:latin typeface="Arial Narrow" panose="020B0606020202030204" pitchFamily="34" charset="0"/>
              </a:rPr>
              <a:t>02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404B4D7B-1B03-A56D-7EDF-2BD5638BFCE6}"/>
              </a:ext>
            </a:extLst>
          </p:cNvPr>
          <p:cNvSpPr/>
          <p:nvPr/>
        </p:nvSpPr>
        <p:spPr>
          <a:xfrm>
            <a:off x="2378161" y="14353108"/>
            <a:ext cx="940132" cy="942756"/>
          </a:xfrm>
          <a:prstGeom prst="roundRect">
            <a:avLst>
              <a:gd name="adj" fmla="val 65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962330"/>
                </a:solidFill>
                <a:latin typeface="Arial Narrow" panose="020B0606020202030204" pitchFamily="34" charset="0"/>
              </a:rPr>
              <a:t>03</a:t>
            </a:r>
          </a:p>
        </p:txBody>
      </p:sp>
      <p:pic>
        <p:nvPicPr>
          <p:cNvPr id="169" name="Graphic 168">
            <a:extLst>
              <a:ext uri="{FF2B5EF4-FFF2-40B4-BE49-F238E27FC236}">
                <a16:creationId xmlns:a16="http://schemas.microsoft.com/office/drawing/2014/main" id="{9FD0700B-DE97-635A-BEB4-ECDDFA34D6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147693" y="4425371"/>
            <a:ext cx="19564543" cy="10592637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C20A9D77-735C-252B-E2D7-55EA32C796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200197" y="11057643"/>
            <a:ext cx="3788753" cy="2983816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5142AF40-314E-BF2C-E6F2-4534DC15340C}"/>
              </a:ext>
            </a:extLst>
          </p:cNvPr>
          <p:cNvSpPr txBox="1"/>
          <p:nvPr/>
        </p:nvSpPr>
        <p:spPr>
          <a:xfrm>
            <a:off x="35847222" y="5580251"/>
            <a:ext cx="526189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Arial Narrow" panose="020B0606020202030204" pitchFamily="34" charset="0"/>
              </a:rPr>
              <a:t>Lorem ipsum dolor sit </a:t>
            </a:r>
            <a:r>
              <a:rPr lang="en-US" sz="3000" dirty="0" err="1">
                <a:latin typeface="Arial Narrow" panose="020B0606020202030204" pitchFamily="34" charset="0"/>
              </a:rPr>
              <a:t>amet</a:t>
            </a:r>
            <a:r>
              <a:rPr lang="en-US" sz="3000" dirty="0">
                <a:latin typeface="Arial Narrow" panose="020B0606020202030204" pitchFamily="34" charset="0"/>
              </a:rPr>
              <a:t>, </a:t>
            </a:r>
            <a:r>
              <a:rPr lang="en-US" sz="3000" dirty="0" err="1">
                <a:latin typeface="Arial Narrow" panose="020B0606020202030204" pitchFamily="34" charset="0"/>
              </a:rPr>
              <a:t>consectetuer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adipiscing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elit</a:t>
            </a:r>
            <a:r>
              <a:rPr lang="en-US" sz="3000" dirty="0">
                <a:latin typeface="Arial Narrow" panose="020B0606020202030204" pitchFamily="34" charset="0"/>
              </a:rPr>
              <a:t>.</a:t>
            </a:r>
          </a:p>
          <a:p>
            <a:endParaRPr lang="en-US" sz="3000" dirty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000" dirty="0">
                <a:latin typeface="Arial Narrow" panose="020B0606020202030204" pitchFamily="34" charset="0"/>
              </a:rPr>
              <a:t>Ut </a:t>
            </a:r>
            <a:r>
              <a:rPr lang="en-US" sz="3000" dirty="0" err="1">
                <a:latin typeface="Arial Narrow" panose="020B0606020202030204" pitchFamily="34" charset="0"/>
              </a:rPr>
              <a:t>wisi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enim</a:t>
            </a:r>
            <a:r>
              <a:rPr lang="en-US" sz="3000" dirty="0">
                <a:latin typeface="Arial Narrow" panose="020B0606020202030204" pitchFamily="34" charset="0"/>
              </a:rPr>
              <a:t> ad minim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 Narrow" panose="020B0606020202030204" pitchFamily="34" charset="0"/>
              </a:rPr>
              <a:t>Veniam</a:t>
            </a:r>
            <a:r>
              <a:rPr lang="en-US" sz="3000" dirty="0">
                <a:latin typeface="Arial Narrow" panose="020B0606020202030204" pitchFamily="34" charset="0"/>
              </a:rPr>
              <a:t>, </a:t>
            </a:r>
            <a:r>
              <a:rPr lang="en-US" sz="3000" dirty="0" err="1">
                <a:latin typeface="Arial Narrow" panose="020B0606020202030204" pitchFamily="34" charset="0"/>
              </a:rPr>
              <a:t>quis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nostrud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 Narrow" panose="020B0606020202030204" pitchFamily="34" charset="0"/>
              </a:rPr>
              <a:t>Exerci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tation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ullamcorper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000" dirty="0" err="1">
                <a:latin typeface="Arial Narrow" panose="020B0606020202030204" pitchFamily="34" charset="0"/>
              </a:rPr>
              <a:t>Suscipit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lobortis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nisl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62330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3000" dirty="0">
                <a:latin typeface="Arial Narrow" panose="020B0606020202030204" pitchFamily="34" charset="0"/>
              </a:rPr>
              <a:t>Ut </a:t>
            </a:r>
            <a:r>
              <a:rPr lang="en-US" sz="3000" dirty="0" err="1">
                <a:latin typeface="Arial Narrow" panose="020B0606020202030204" pitchFamily="34" charset="0"/>
              </a:rPr>
              <a:t>aliquip</a:t>
            </a:r>
            <a:r>
              <a:rPr lang="en-US" sz="3000" dirty="0">
                <a:latin typeface="Arial Narrow" panose="020B0606020202030204" pitchFamily="34" charset="0"/>
              </a:rPr>
              <a:t> ex </a:t>
            </a:r>
            <a:r>
              <a:rPr lang="en-US" sz="3000" dirty="0" err="1">
                <a:latin typeface="Arial Narrow" panose="020B0606020202030204" pitchFamily="34" charset="0"/>
              </a:rPr>
              <a:t>ea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  <a:r>
              <a:rPr lang="en-US" sz="3000" dirty="0" err="1">
                <a:latin typeface="Arial Narrow" panose="020B0606020202030204" pitchFamily="34" charset="0"/>
              </a:rPr>
              <a:t>commodo</a:t>
            </a:r>
            <a:r>
              <a:rPr lang="en-US" sz="3000" dirty="0"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723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D2C4C-3053-20F1-A8F3-E3DA9798C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raphic 107">
            <a:extLst>
              <a:ext uri="{FF2B5EF4-FFF2-40B4-BE49-F238E27FC236}">
                <a16:creationId xmlns:a16="http://schemas.microsoft.com/office/drawing/2014/main" id="{8AEEE014-1FAB-A964-81DC-6D2295C827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4396002" cy="201168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2028E7B-8B70-78B9-6014-C0D76F796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766282" y="0"/>
            <a:ext cx="28343539" cy="201168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E4C4E10-D5B9-01BC-B719-711F2A883899}"/>
              </a:ext>
            </a:extLst>
          </p:cNvPr>
          <p:cNvGrpSpPr/>
          <p:nvPr/>
        </p:nvGrpSpPr>
        <p:grpSpPr>
          <a:xfrm>
            <a:off x="10795819" y="1598440"/>
            <a:ext cx="30615326" cy="15894853"/>
            <a:chOff x="10029825" y="4657725"/>
            <a:chExt cx="22002750" cy="1080135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0C9D0AC-5A28-B901-02F2-3ABF81626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144125" y="4772025"/>
              <a:ext cx="21774150" cy="1057275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6EF35551-7E95-0054-8188-B191DDBF5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173514" y="4749585"/>
              <a:ext cx="4276725" cy="1058227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43A2BBD-0871-BB75-52D3-5CA9C9495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7635242" y="4777629"/>
              <a:ext cx="4276725" cy="1058227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70B1B8E-7CBE-1E41-A710-05C46BAA9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029825" y="4657725"/>
              <a:ext cx="22002750" cy="10801350"/>
            </a:xfrm>
            <a:prstGeom prst="rect">
              <a:avLst/>
            </a:prstGeom>
          </p:spPr>
        </p:pic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05ACD878-D307-9180-E5F6-2A83726A1C81}"/>
              </a:ext>
            </a:extLst>
          </p:cNvPr>
          <p:cNvSpPr txBox="1"/>
          <p:nvPr/>
        </p:nvSpPr>
        <p:spPr>
          <a:xfrm>
            <a:off x="3467896" y="17495107"/>
            <a:ext cx="30893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Contact/</a:t>
            </a:r>
          </a:p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Further info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5184A82-C0F9-F366-BE86-BBB3241B70B2}"/>
              </a:ext>
            </a:extLst>
          </p:cNvPr>
          <p:cNvSpPr txBox="1"/>
          <p:nvPr/>
        </p:nvSpPr>
        <p:spPr>
          <a:xfrm>
            <a:off x="710249" y="6481685"/>
            <a:ext cx="9665192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0"/>
              </a:lnSpc>
            </a:pPr>
            <a:r>
              <a:rPr lang="en-US" sz="16000" b="1" dirty="0">
                <a:solidFill>
                  <a:schemeClr val="bg1"/>
                </a:solidFill>
                <a:latin typeface="Georgia" panose="02040502050405020303" pitchFamily="18" charset="0"/>
              </a:rPr>
              <a:t>Poster Session Title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F326F9C-8CD4-BC12-9E84-14AAD0E24908}"/>
              </a:ext>
            </a:extLst>
          </p:cNvPr>
          <p:cNvSpPr txBox="1"/>
          <p:nvPr/>
        </p:nvSpPr>
        <p:spPr>
          <a:xfrm>
            <a:off x="3467896" y="1434715"/>
            <a:ext cx="5227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chemeClr val="bg1"/>
                </a:solidFill>
                <a:latin typeface="Georgia" panose="02040502050405020303" pitchFamily="18" charset="0"/>
              </a:rPr>
              <a:t>Author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3FC9AFD-FF59-46D2-1914-C2229F3E9F4F}"/>
              </a:ext>
            </a:extLst>
          </p:cNvPr>
          <p:cNvSpPr/>
          <p:nvPr/>
        </p:nvSpPr>
        <p:spPr>
          <a:xfrm>
            <a:off x="732318" y="733591"/>
            <a:ext cx="2317621" cy="2317621"/>
          </a:xfrm>
          <a:prstGeom prst="roundRect">
            <a:avLst>
              <a:gd name="adj" fmla="val 190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4E4E4E"/>
                </a:solidFill>
                <a:latin typeface="Georgia" panose="02040502050405020303" pitchFamily="18" charset="0"/>
              </a:rPr>
              <a:t>Insert Logo(s)</a:t>
            </a: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158493B3-6541-83DE-BD96-AD1C67E86167}"/>
              </a:ext>
            </a:extLst>
          </p:cNvPr>
          <p:cNvSpPr/>
          <p:nvPr/>
        </p:nvSpPr>
        <p:spPr>
          <a:xfrm>
            <a:off x="732318" y="16970394"/>
            <a:ext cx="2317621" cy="2317621"/>
          </a:xfrm>
          <a:prstGeom prst="roundRect">
            <a:avLst>
              <a:gd name="adj" fmla="val 28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4E4E4E"/>
                </a:solidFill>
                <a:latin typeface="Georgia" panose="02040502050405020303" pitchFamily="18" charset="0"/>
              </a:rPr>
              <a:t>Insert QR Code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61D32B5-C186-2D85-240E-B20F692AFC9B}"/>
              </a:ext>
            </a:extLst>
          </p:cNvPr>
          <p:cNvSpPr txBox="1"/>
          <p:nvPr/>
        </p:nvSpPr>
        <p:spPr>
          <a:xfrm>
            <a:off x="15669203" y="18030717"/>
            <a:ext cx="43476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Acknowledgments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B937F5C-624B-AF3E-CE54-B2160B624F12}"/>
              </a:ext>
            </a:extLst>
          </p:cNvPr>
          <p:cNvSpPr txBox="1"/>
          <p:nvPr/>
        </p:nvSpPr>
        <p:spPr>
          <a:xfrm>
            <a:off x="15788005" y="18700101"/>
            <a:ext cx="6035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F74E39C-468E-6AC5-FBFE-8B804CBF94E9}"/>
              </a:ext>
            </a:extLst>
          </p:cNvPr>
          <p:cNvSpPr txBox="1"/>
          <p:nvPr/>
        </p:nvSpPr>
        <p:spPr>
          <a:xfrm>
            <a:off x="25211159" y="18030717"/>
            <a:ext cx="2672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References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9FECBC52-6A79-EF3C-65D8-D0239563A427}"/>
              </a:ext>
            </a:extLst>
          </p:cNvPr>
          <p:cNvSpPr txBox="1"/>
          <p:nvPr/>
        </p:nvSpPr>
        <p:spPr>
          <a:xfrm>
            <a:off x="25211158" y="18700101"/>
            <a:ext cx="572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07F77F5-E092-511A-FE53-5889637E95E3}"/>
              </a:ext>
            </a:extLst>
          </p:cNvPr>
          <p:cNvSpPr txBox="1"/>
          <p:nvPr/>
        </p:nvSpPr>
        <p:spPr>
          <a:xfrm>
            <a:off x="34219519" y="18030717"/>
            <a:ext cx="2100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Funding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B897DB2-03E2-565A-3692-5F1F6B4F2073}"/>
              </a:ext>
            </a:extLst>
          </p:cNvPr>
          <p:cNvSpPr txBox="1"/>
          <p:nvPr/>
        </p:nvSpPr>
        <p:spPr>
          <a:xfrm>
            <a:off x="34219519" y="18700101"/>
            <a:ext cx="5720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rgbClr val="4E4E4E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rgbClr val="4E4E4E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527D26-9747-145D-BA6F-CE27368D0256}"/>
              </a:ext>
            </a:extLst>
          </p:cNvPr>
          <p:cNvSpPr txBox="1"/>
          <p:nvPr/>
        </p:nvSpPr>
        <p:spPr>
          <a:xfrm>
            <a:off x="11704337" y="3593041"/>
            <a:ext cx="4532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  <a:t>Background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62F89AFC-2DD6-B441-AE0C-535C174178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756627" y="11669987"/>
            <a:ext cx="4466327" cy="13335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20CD94D0-C17B-BDC5-D176-5B734E7A61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822310" y="7224805"/>
            <a:ext cx="4466327" cy="1333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35C0C94-2434-EF97-1EC6-73AEC8C31E37}"/>
              </a:ext>
            </a:extLst>
          </p:cNvPr>
          <p:cNvSpPr txBox="1"/>
          <p:nvPr/>
        </p:nvSpPr>
        <p:spPr>
          <a:xfrm>
            <a:off x="11825882" y="4516371"/>
            <a:ext cx="4732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24D59-1C2D-2D9E-5C13-FFB7BE1F6F26}"/>
              </a:ext>
            </a:extLst>
          </p:cNvPr>
          <p:cNvSpPr txBox="1"/>
          <p:nvPr/>
        </p:nvSpPr>
        <p:spPr>
          <a:xfrm>
            <a:off x="11756627" y="8038223"/>
            <a:ext cx="3257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B6D5C-8632-BF81-35D4-77A90AD44F00}"/>
              </a:ext>
            </a:extLst>
          </p:cNvPr>
          <p:cNvSpPr txBox="1"/>
          <p:nvPr/>
        </p:nvSpPr>
        <p:spPr>
          <a:xfrm>
            <a:off x="11878172" y="8961553"/>
            <a:ext cx="4732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87AD9D-92F4-580F-029B-D366BDD6E162}"/>
              </a:ext>
            </a:extLst>
          </p:cNvPr>
          <p:cNvSpPr txBox="1"/>
          <p:nvPr/>
        </p:nvSpPr>
        <p:spPr>
          <a:xfrm>
            <a:off x="11764977" y="12106793"/>
            <a:ext cx="3289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Georgia" panose="02040502050405020303" pitchFamily="18" charset="0"/>
              </a:rPr>
              <a:t>Methods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776FFD-4372-F60D-DE1F-75012240543E}"/>
              </a:ext>
            </a:extLst>
          </p:cNvPr>
          <p:cNvSpPr txBox="1"/>
          <p:nvPr/>
        </p:nvSpPr>
        <p:spPr>
          <a:xfrm>
            <a:off x="11886522" y="13030123"/>
            <a:ext cx="47328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amet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consectetuer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adipiscing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elit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, sed diam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nonummy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nibh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euismod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tincidunt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ut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laoreet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dolore magna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aliquam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erat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Georgia" panose="02040502050405020303" pitchFamily="18" charset="0"/>
              </a:rPr>
              <a:t>volutpat</a:t>
            </a:r>
            <a:r>
              <a:rPr lang="en-US" sz="22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C7A3C4-46BA-3873-6BFD-E231C3392180}"/>
              </a:ext>
            </a:extLst>
          </p:cNvPr>
          <p:cNvSpPr txBox="1"/>
          <p:nvPr/>
        </p:nvSpPr>
        <p:spPr>
          <a:xfrm>
            <a:off x="35709112" y="5778686"/>
            <a:ext cx="45464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Georgia" panose="02040502050405020303" pitchFamily="18" charset="0"/>
              </a:rPr>
              <a:t>Conclusions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D87CC2-7F18-1C4D-A0CB-79D2CBA6B3EB}"/>
              </a:ext>
            </a:extLst>
          </p:cNvPr>
          <p:cNvSpPr txBox="1"/>
          <p:nvPr/>
        </p:nvSpPr>
        <p:spPr>
          <a:xfrm>
            <a:off x="35830657" y="6702016"/>
            <a:ext cx="493329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Lorem ipsum dolor sit </a:t>
            </a:r>
            <a:r>
              <a:rPr lang="en-US" sz="2200" dirty="0" err="1">
                <a:latin typeface="Georgia" panose="02040502050405020303" pitchFamily="18" charset="0"/>
              </a:rPr>
              <a:t>amet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dirty="0" err="1">
                <a:latin typeface="Georgia" panose="02040502050405020303" pitchFamily="18" charset="0"/>
              </a:rPr>
              <a:t>consectetuer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adipiscing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elit</a:t>
            </a:r>
            <a:r>
              <a:rPr lang="en-US" sz="2200" dirty="0">
                <a:latin typeface="Georgia" panose="02040502050405020303" pitchFamily="18" charset="0"/>
              </a:rPr>
              <a:t>.</a:t>
            </a:r>
          </a:p>
          <a:p>
            <a:endParaRPr lang="en-US" sz="2200" dirty="0">
              <a:latin typeface="Georgia" panose="02040502050405020303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Ut </a:t>
            </a:r>
            <a:r>
              <a:rPr lang="en-US" sz="2200" dirty="0" err="1">
                <a:latin typeface="Georgia" panose="02040502050405020303" pitchFamily="18" charset="0"/>
              </a:rPr>
              <a:t>wisi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enim</a:t>
            </a:r>
            <a:r>
              <a:rPr lang="en-US" sz="2200" dirty="0">
                <a:latin typeface="Georgia" panose="02040502050405020303" pitchFamily="18" charset="0"/>
              </a:rPr>
              <a:t> ad minim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200" dirty="0" err="1">
                <a:latin typeface="Georgia" panose="02040502050405020303" pitchFamily="18" charset="0"/>
              </a:rPr>
              <a:t>Veniam</a:t>
            </a:r>
            <a:r>
              <a:rPr lang="en-US" sz="2200" dirty="0">
                <a:latin typeface="Georgia" panose="02040502050405020303" pitchFamily="18" charset="0"/>
              </a:rPr>
              <a:t>, </a:t>
            </a:r>
            <a:r>
              <a:rPr lang="en-US" sz="2200" dirty="0" err="1">
                <a:latin typeface="Georgia" panose="02040502050405020303" pitchFamily="18" charset="0"/>
              </a:rPr>
              <a:t>quis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nostrud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200" dirty="0" err="1">
                <a:latin typeface="Georgia" panose="02040502050405020303" pitchFamily="18" charset="0"/>
              </a:rPr>
              <a:t>Exerci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tation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ullamcorper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200" dirty="0" err="1">
                <a:latin typeface="Georgia" panose="02040502050405020303" pitchFamily="18" charset="0"/>
              </a:rPr>
              <a:t>Suscipit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lobortis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nisl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FF6E0D"/>
              </a:buClr>
              <a:buSzPct val="150000"/>
              <a:buFont typeface="Georgia" panose="02040502050405020303" pitchFamily="18" charset="0"/>
              <a:buChar char="•"/>
            </a:pPr>
            <a:r>
              <a:rPr lang="en-US" sz="2200" dirty="0">
                <a:latin typeface="Georgia" panose="02040502050405020303" pitchFamily="18" charset="0"/>
              </a:rPr>
              <a:t>Ut </a:t>
            </a:r>
            <a:r>
              <a:rPr lang="en-US" sz="2200" dirty="0" err="1">
                <a:latin typeface="Georgia" panose="02040502050405020303" pitchFamily="18" charset="0"/>
              </a:rPr>
              <a:t>aliquip</a:t>
            </a:r>
            <a:r>
              <a:rPr lang="en-US" sz="2200" dirty="0">
                <a:latin typeface="Georgia" panose="02040502050405020303" pitchFamily="18" charset="0"/>
              </a:rPr>
              <a:t> ex </a:t>
            </a:r>
            <a:r>
              <a:rPr lang="en-US" sz="2200" dirty="0" err="1">
                <a:latin typeface="Georgia" panose="02040502050405020303" pitchFamily="18" charset="0"/>
              </a:rPr>
              <a:t>ea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  <a:r>
              <a:rPr lang="en-US" sz="2200" dirty="0" err="1">
                <a:latin typeface="Georgia" panose="02040502050405020303" pitchFamily="18" charset="0"/>
              </a:rPr>
              <a:t>commodo</a:t>
            </a:r>
            <a:r>
              <a:rPr lang="en-US" sz="2200" dirty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3E058942-5A99-3164-C35E-9CE30742B0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220566" y="1853539"/>
            <a:ext cx="6025719" cy="100877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76505C30-14EC-9588-47DA-BF8D85C49448}"/>
              </a:ext>
            </a:extLst>
          </p:cNvPr>
          <p:cNvSpPr txBox="1"/>
          <p:nvPr/>
        </p:nvSpPr>
        <p:spPr>
          <a:xfrm>
            <a:off x="23613516" y="1856951"/>
            <a:ext cx="548579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Georgia" panose="02040502050405020303" pitchFamily="18" charset="0"/>
              </a:rPr>
              <a:t>Results/Solutions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3EEBE197-A5F3-6647-06FF-BF26187DB1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6072592" y="11118610"/>
            <a:ext cx="3591695" cy="2831548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7E15357-05E0-9514-69AC-C08353C9D84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846933" y="4912923"/>
            <a:ext cx="16950509" cy="943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0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13207-5309-D152-1193-8AD81F3DE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5064DB2-EF70-2781-E640-4B28D23D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58026" y="-1"/>
            <a:ext cx="27746346" cy="201168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A69D143-3818-9902-FB97-BA14A41C2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42062400" cy="46736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343F5B8-F4EA-8CBE-295B-D70EA3642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19649440"/>
            <a:ext cx="42062400" cy="46736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86761F6-839F-95D8-AB80-078BEBA1B0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6273" y="1886543"/>
            <a:ext cx="1143000" cy="110531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8F37EE9-40F5-5D20-58FF-5B4F3AFADF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6273" y="7803374"/>
            <a:ext cx="1143000" cy="11430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C3A3F44-BEDE-EBA4-3134-6177211C9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73137" y="13948909"/>
            <a:ext cx="1143000" cy="110531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2617B66-7EE3-2A07-D456-5D1B6CDF9D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954387" y="3420700"/>
            <a:ext cx="1143000" cy="1143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6F06E2-52DF-EEC9-2BB5-1F5900E2B696}"/>
              </a:ext>
            </a:extLst>
          </p:cNvPr>
          <p:cNvSpPr txBox="1"/>
          <p:nvPr/>
        </p:nvSpPr>
        <p:spPr>
          <a:xfrm>
            <a:off x="1078063" y="3235842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Background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E00C142-00E6-AD6F-6D9C-F1C6760CB3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06273" y="12842378"/>
            <a:ext cx="4929665" cy="133350"/>
          </a:xfrm>
          <a:prstGeom prst="rect">
            <a:avLst/>
          </a:prstGeom>
        </p:spPr>
      </p:pic>
      <p:pic>
        <p:nvPicPr>
          <p:cNvPr id="44" name="Graphic 43">
            <a:extLst>
              <a:ext uri="{FF2B5EF4-FFF2-40B4-BE49-F238E27FC236}">
                <a16:creationId xmlns:a16="http://schemas.microsoft.com/office/drawing/2014/main" id="{9EF7669A-874A-E3BA-A4D3-6C124D49A02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28566" y="6860583"/>
            <a:ext cx="4929665" cy="13335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8AAD5A3-C4F5-8DC6-1B1E-3B2D7A221564}"/>
              </a:ext>
            </a:extLst>
          </p:cNvPr>
          <p:cNvSpPr txBox="1"/>
          <p:nvPr/>
        </p:nvSpPr>
        <p:spPr>
          <a:xfrm>
            <a:off x="1199608" y="4159172"/>
            <a:ext cx="4933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Lorem ipsum dolor sit </a:t>
            </a:r>
            <a:r>
              <a:rPr lang="en-US" sz="2200" dirty="0" err="1">
                <a:latin typeface="Trebuchet MS" panose="020B0603020202020204" pitchFamily="34" charset="0"/>
              </a:rPr>
              <a:t>amet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consectetuer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adipiscing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elit</a:t>
            </a:r>
            <a:r>
              <a:rPr lang="en-US" sz="2200" dirty="0">
                <a:latin typeface="Trebuchet MS" panose="020B0603020202020204" pitchFamily="34" charset="0"/>
              </a:rPr>
              <a:t>, sed diam </a:t>
            </a:r>
            <a:r>
              <a:rPr lang="en-US" sz="2200" dirty="0" err="1">
                <a:latin typeface="Trebuchet MS" panose="020B0603020202020204" pitchFamily="34" charset="0"/>
              </a:rPr>
              <a:t>nonummy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nibh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euismod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tincidunt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laoreet</a:t>
            </a:r>
            <a:r>
              <a:rPr lang="en-US" sz="2200" dirty="0">
                <a:latin typeface="Trebuchet MS" panose="020B0603020202020204" pitchFamily="34" charset="0"/>
              </a:rPr>
              <a:t> dolore magna </a:t>
            </a:r>
            <a:r>
              <a:rPr lang="en-US" sz="2200" dirty="0" err="1">
                <a:latin typeface="Trebuchet MS" panose="020B0603020202020204" pitchFamily="34" charset="0"/>
              </a:rPr>
              <a:t>aliquam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erat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volutpat</a:t>
            </a:r>
            <a:r>
              <a:rPr lang="en-US" sz="22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69529F-47D7-1ABE-BD2C-9AA1A29A5968}"/>
              </a:ext>
            </a:extLst>
          </p:cNvPr>
          <p:cNvSpPr txBox="1"/>
          <p:nvPr/>
        </p:nvSpPr>
        <p:spPr>
          <a:xfrm>
            <a:off x="956518" y="908269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831187-E1EB-9A27-BE67-E23FAE493AE8}"/>
              </a:ext>
            </a:extLst>
          </p:cNvPr>
          <p:cNvSpPr txBox="1"/>
          <p:nvPr/>
        </p:nvSpPr>
        <p:spPr>
          <a:xfrm>
            <a:off x="1078063" y="10006028"/>
            <a:ext cx="4933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Lorem ipsum dolor sit </a:t>
            </a:r>
            <a:r>
              <a:rPr lang="en-US" sz="2200" dirty="0" err="1">
                <a:latin typeface="Trebuchet MS" panose="020B0603020202020204" pitchFamily="34" charset="0"/>
              </a:rPr>
              <a:t>amet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consectetuer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adipiscing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elit</a:t>
            </a:r>
            <a:r>
              <a:rPr lang="en-US" sz="2200" dirty="0">
                <a:latin typeface="Trebuchet MS" panose="020B0603020202020204" pitchFamily="34" charset="0"/>
              </a:rPr>
              <a:t>, sed diam </a:t>
            </a:r>
            <a:r>
              <a:rPr lang="en-US" sz="2200" dirty="0" err="1">
                <a:latin typeface="Trebuchet MS" panose="020B0603020202020204" pitchFamily="34" charset="0"/>
              </a:rPr>
              <a:t>nonummy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nibh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euismod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tincidunt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laoreet</a:t>
            </a:r>
            <a:r>
              <a:rPr lang="en-US" sz="2200" dirty="0">
                <a:latin typeface="Trebuchet MS" panose="020B0603020202020204" pitchFamily="34" charset="0"/>
              </a:rPr>
              <a:t> dolore magna </a:t>
            </a:r>
            <a:r>
              <a:rPr lang="en-US" sz="2200" dirty="0" err="1">
                <a:latin typeface="Trebuchet MS" panose="020B0603020202020204" pitchFamily="34" charset="0"/>
              </a:rPr>
              <a:t>aliquam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erat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volutpat</a:t>
            </a:r>
            <a:r>
              <a:rPr lang="en-US" sz="22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C34CC08-165D-06AC-D356-657292FDEEBC}"/>
              </a:ext>
            </a:extLst>
          </p:cNvPr>
          <p:cNvSpPr txBox="1"/>
          <p:nvPr/>
        </p:nvSpPr>
        <p:spPr>
          <a:xfrm>
            <a:off x="1051592" y="15129797"/>
            <a:ext cx="28745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EA39747-532C-C761-7B7B-2D172AD95FCE}"/>
              </a:ext>
            </a:extLst>
          </p:cNvPr>
          <p:cNvSpPr txBox="1"/>
          <p:nvPr/>
        </p:nvSpPr>
        <p:spPr>
          <a:xfrm>
            <a:off x="1173137" y="16053127"/>
            <a:ext cx="49332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Lorem ipsum dolor sit </a:t>
            </a:r>
            <a:r>
              <a:rPr lang="en-US" sz="2200" dirty="0" err="1">
                <a:latin typeface="Trebuchet MS" panose="020B0603020202020204" pitchFamily="34" charset="0"/>
              </a:rPr>
              <a:t>amet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consectetuer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adipiscing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elit</a:t>
            </a:r>
            <a:r>
              <a:rPr lang="en-US" sz="2200" dirty="0">
                <a:latin typeface="Trebuchet MS" panose="020B0603020202020204" pitchFamily="34" charset="0"/>
              </a:rPr>
              <a:t>, sed diam </a:t>
            </a:r>
            <a:r>
              <a:rPr lang="en-US" sz="2200" dirty="0" err="1">
                <a:latin typeface="Trebuchet MS" panose="020B0603020202020204" pitchFamily="34" charset="0"/>
              </a:rPr>
              <a:t>nonummy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nibh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euismod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tincidunt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laoreet</a:t>
            </a:r>
            <a:r>
              <a:rPr lang="en-US" sz="2200" dirty="0">
                <a:latin typeface="Trebuchet MS" panose="020B0603020202020204" pitchFamily="34" charset="0"/>
              </a:rPr>
              <a:t> dolore magna </a:t>
            </a:r>
            <a:r>
              <a:rPr lang="en-US" sz="2200" dirty="0" err="1">
                <a:latin typeface="Trebuchet MS" panose="020B0603020202020204" pitchFamily="34" charset="0"/>
              </a:rPr>
              <a:t>aliquam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erat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volutpat</a:t>
            </a:r>
            <a:r>
              <a:rPr lang="en-US" sz="22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3E4F2D-2065-04ED-1437-6A0636F96393}"/>
              </a:ext>
            </a:extLst>
          </p:cNvPr>
          <p:cNvSpPr txBox="1"/>
          <p:nvPr/>
        </p:nvSpPr>
        <p:spPr>
          <a:xfrm>
            <a:off x="35840073" y="5165832"/>
            <a:ext cx="39549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atin typeface="Trebuchet MS" panose="020B0603020202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1780B9-484F-C433-C738-D13769063C2F}"/>
              </a:ext>
            </a:extLst>
          </p:cNvPr>
          <p:cNvSpPr txBox="1"/>
          <p:nvPr/>
        </p:nvSpPr>
        <p:spPr>
          <a:xfrm>
            <a:off x="35961618" y="6089162"/>
            <a:ext cx="493329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rebuchet MS" panose="020B0603020202020204" pitchFamily="34" charset="0"/>
              </a:rPr>
              <a:t>Lorem ipsum dolor sit </a:t>
            </a:r>
            <a:r>
              <a:rPr lang="en-US" sz="2200" dirty="0" err="1">
                <a:latin typeface="Trebuchet MS" panose="020B0603020202020204" pitchFamily="34" charset="0"/>
              </a:rPr>
              <a:t>amet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consectetuer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adipiscing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elit</a:t>
            </a:r>
            <a:r>
              <a:rPr lang="en-US" sz="2200" dirty="0">
                <a:latin typeface="Trebuchet MS" panose="020B0603020202020204" pitchFamily="34" charset="0"/>
              </a:rPr>
              <a:t>.</a:t>
            </a:r>
          </a:p>
          <a:p>
            <a:endParaRPr lang="en-US" sz="2200" dirty="0">
              <a:latin typeface="Trebuchet MS" panose="020B0603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Trebuchet MS" panose="020B0603020202020204" pitchFamily="34" charset="0"/>
              </a:rPr>
              <a:t>Ut </a:t>
            </a:r>
            <a:r>
              <a:rPr lang="en-US" sz="2200" dirty="0" err="1">
                <a:latin typeface="Trebuchet MS" panose="020B0603020202020204" pitchFamily="34" charset="0"/>
              </a:rPr>
              <a:t>wisi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enim</a:t>
            </a:r>
            <a:r>
              <a:rPr lang="en-US" sz="2200" dirty="0">
                <a:latin typeface="Trebuchet MS" panose="020B0603020202020204" pitchFamily="34" charset="0"/>
              </a:rPr>
              <a:t> ad minim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Trebuchet MS" panose="020B0603020202020204" pitchFamily="34" charset="0"/>
              </a:rPr>
              <a:t>Veniam</a:t>
            </a:r>
            <a:r>
              <a:rPr lang="en-US" sz="2200" dirty="0">
                <a:latin typeface="Trebuchet MS" panose="020B0603020202020204" pitchFamily="34" charset="0"/>
              </a:rPr>
              <a:t>, </a:t>
            </a:r>
            <a:r>
              <a:rPr lang="en-US" sz="2200" dirty="0" err="1">
                <a:latin typeface="Trebuchet MS" panose="020B0603020202020204" pitchFamily="34" charset="0"/>
              </a:rPr>
              <a:t>quis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nostrud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Trebuchet MS" panose="020B0603020202020204" pitchFamily="34" charset="0"/>
              </a:rPr>
              <a:t>Exerci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tation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ullamcorper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Trebuchet MS" panose="020B0603020202020204" pitchFamily="34" charset="0"/>
              </a:rPr>
              <a:t>Suscipit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lobortis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nisl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6E7DD"/>
              </a:buClr>
              <a:buSzPct val="150000"/>
              <a:buFont typeface="Courier New" panose="02070309020205020404" pitchFamily="49" charset="0"/>
              <a:buChar char="o"/>
            </a:pPr>
            <a:r>
              <a:rPr lang="en-US" sz="2200" dirty="0">
                <a:latin typeface="Trebuchet MS" panose="020B0603020202020204" pitchFamily="34" charset="0"/>
              </a:rPr>
              <a:t>Ut </a:t>
            </a:r>
            <a:r>
              <a:rPr lang="en-US" sz="2200" dirty="0" err="1">
                <a:latin typeface="Trebuchet MS" panose="020B0603020202020204" pitchFamily="34" charset="0"/>
              </a:rPr>
              <a:t>aliquip</a:t>
            </a:r>
            <a:r>
              <a:rPr lang="en-US" sz="2200" dirty="0">
                <a:latin typeface="Trebuchet MS" panose="020B0603020202020204" pitchFamily="34" charset="0"/>
              </a:rPr>
              <a:t> ex </a:t>
            </a:r>
            <a:r>
              <a:rPr lang="en-US" sz="2200" dirty="0" err="1">
                <a:latin typeface="Trebuchet MS" panose="020B0603020202020204" pitchFamily="34" charset="0"/>
              </a:rPr>
              <a:t>ea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  <a:r>
              <a:rPr lang="en-US" sz="2200" dirty="0" err="1">
                <a:latin typeface="Trebuchet MS" panose="020B0603020202020204" pitchFamily="34" charset="0"/>
              </a:rPr>
              <a:t>commodo</a:t>
            </a:r>
            <a:r>
              <a:rPr lang="en-US" sz="2200" dirty="0">
                <a:latin typeface="Trebuchet MS" panose="020B0603020202020204" pitchFamily="34" charset="0"/>
              </a:rPr>
              <a:t> 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09C6EEB8-7329-58C6-A802-C1154DB1603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384755" y="3643422"/>
            <a:ext cx="4713964" cy="866775"/>
          </a:xfrm>
          <a:prstGeom prst="rect">
            <a:avLst/>
          </a:prstGeom>
        </p:spPr>
      </p:pic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8067D88-72B9-1B63-78B8-7EFAEC033A8C}"/>
              </a:ext>
            </a:extLst>
          </p:cNvPr>
          <p:cNvSpPr/>
          <p:nvPr/>
        </p:nvSpPr>
        <p:spPr>
          <a:xfrm>
            <a:off x="8157821" y="3420700"/>
            <a:ext cx="25707636" cy="13426762"/>
          </a:xfrm>
          <a:prstGeom prst="roundRect">
            <a:avLst>
              <a:gd name="adj" fmla="val 705"/>
            </a:avLst>
          </a:prstGeom>
          <a:solidFill>
            <a:schemeClr val="bg1"/>
          </a:solidFill>
          <a:ln w="254000">
            <a:solidFill>
              <a:srgbClr val="E8E8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5E4E6F2-14ED-7E64-4D4B-35AEA1C22CBD}"/>
              </a:ext>
            </a:extLst>
          </p:cNvPr>
          <p:cNvSpPr txBox="1"/>
          <p:nvPr/>
        </p:nvSpPr>
        <p:spPr>
          <a:xfrm>
            <a:off x="12714661" y="577374"/>
            <a:ext cx="166330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/>
                </a:solidFill>
                <a:latin typeface="Trebuchet MS" panose="020B0603020202020204" pitchFamily="34" charset="0"/>
              </a:rPr>
              <a:t>Poster Session Title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17B777-6603-FA67-5614-E31684916CFF}"/>
              </a:ext>
            </a:extLst>
          </p:cNvPr>
          <p:cNvSpPr txBox="1"/>
          <p:nvPr/>
        </p:nvSpPr>
        <p:spPr>
          <a:xfrm rot="16200000">
            <a:off x="6455876" y="9640441"/>
            <a:ext cx="53976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5747"/>
                </a:solidFill>
                <a:latin typeface="Trebuchet MS" panose="020B0603020202020204" pitchFamily="34" charset="0"/>
              </a:rPr>
              <a:t>Results/Solution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34FEAFF-9CD3-4AED-4681-10E82DE48776}"/>
              </a:ext>
            </a:extLst>
          </p:cNvPr>
          <p:cNvSpPr txBox="1"/>
          <p:nvPr/>
        </p:nvSpPr>
        <p:spPr>
          <a:xfrm>
            <a:off x="18564549" y="2542781"/>
            <a:ext cx="49332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rebuchet MS" panose="020B0603020202020204" pitchFamily="34" charset="0"/>
              </a:rPr>
              <a:t>AUTHOR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6B13D2C9-A292-60B0-5DCC-E4E80D4EC9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954388" y="11058247"/>
            <a:ext cx="4160382" cy="3282079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40581E6-7741-399F-899C-CAA0A6075BE9}"/>
              </a:ext>
            </a:extLst>
          </p:cNvPr>
          <p:cNvSpPr/>
          <p:nvPr/>
        </p:nvSpPr>
        <p:spPr>
          <a:xfrm>
            <a:off x="35775886" y="16494613"/>
            <a:ext cx="2317621" cy="2317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Logo(s)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8994955-A5F0-4C74-77B5-C86DC2D89A94}"/>
              </a:ext>
            </a:extLst>
          </p:cNvPr>
          <p:cNvSpPr/>
          <p:nvPr/>
        </p:nvSpPr>
        <p:spPr>
          <a:xfrm>
            <a:off x="38929323" y="16494612"/>
            <a:ext cx="2317621" cy="23176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rebuchet MS" panose="020B0603020202020204" pitchFamily="34" charset="0"/>
              </a:rPr>
              <a:t>Insert QR Code</a:t>
            </a: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8513657C-E5AA-E4CC-20AF-C74A3500194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08656" y="4814781"/>
            <a:ext cx="21952138" cy="1094660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C2B77B6E-4AF3-DBDC-7E89-A9406B592384}"/>
              </a:ext>
            </a:extLst>
          </p:cNvPr>
          <p:cNvSpPr txBox="1"/>
          <p:nvPr/>
        </p:nvSpPr>
        <p:spPr>
          <a:xfrm>
            <a:off x="8516140" y="17421017"/>
            <a:ext cx="35702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Acknowledgments: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E6B3CEF-4BDA-DDEA-C749-01F6179D883A}"/>
              </a:ext>
            </a:extLst>
          </p:cNvPr>
          <p:cNvSpPr txBox="1"/>
          <p:nvPr/>
        </p:nvSpPr>
        <p:spPr>
          <a:xfrm>
            <a:off x="8548808" y="17977399"/>
            <a:ext cx="3954188" cy="99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0775E6A-122C-FCDD-A343-505695E89B0C}"/>
              </a:ext>
            </a:extLst>
          </p:cNvPr>
          <p:cNvSpPr txBox="1"/>
          <p:nvPr/>
        </p:nvSpPr>
        <p:spPr>
          <a:xfrm>
            <a:off x="14853145" y="17493813"/>
            <a:ext cx="2343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References: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B31FF25-3CE6-1125-C668-0BA4ECAE58DD}"/>
              </a:ext>
            </a:extLst>
          </p:cNvPr>
          <p:cNvSpPr txBox="1"/>
          <p:nvPr/>
        </p:nvSpPr>
        <p:spPr>
          <a:xfrm>
            <a:off x="14885813" y="18050195"/>
            <a:ext cx="3954188" cy="99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64379E8-21DF-7FF9-28FA-5DE83693CA54}"/>
              </a:ext>
            </a:extLst>
          </p:cNvPr>
          <p:cNvSpPr txBox="1"/>
          <p:nvPr/>
        </p:nvSpPr>
        <p:spPr>
          <a:xfrm>
            <a:off x="21098338" y="17493813"/>
            <a:ext cx="17636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Trebuchet MS" panose="020B0603020202020204" pitchFamily="34" charset="0"/>
              </a:rPr>
              <a:t>Funding: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7789232-0996-DFF0-C79E-90C56FCB31D1}"/>
              </a:ext>
            </a:extLst>
          </p:cNvPr>
          <p:cNvSpPr txBox="1"/>
          <p:nvPr/>
        </p:nvSpPr>
        <p:spPr>
          <a:xfrm>
            <a:off x="21131006" y="18050195"/>
            <a:ext cx="3954188" cy="992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amet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elit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nonummy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volutpat</a:t>
            </a:r>
            <a:r>
              <a:rPr lang="en-US" sz="1900" dirty="0">
                <a:solidFill>
                  <a:schemeClr val="bg1"/>
                </a:solidFill>
                <a:latin typeface="Trebuchet MS" panose="020B0603020202020204" pitchFamily="34" charset="0"/>
              </a:rPr>
              <a:t>. 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3C6FF9-FF0C-9DCB-F17D-CD613486BFC3}"/>
              </a:ext>
            </a:extLst>
          </p:cNvPr>
          <p:cNvGrpSpPr/>
          <p:nvPr/>
        </p:nvGrpSpPr>
        <p:grpSpPr>
          <a:xfrm>
            <a:off x="26451788" y="17469676"/>
            <a:ext cx="7509242" cy="1522398"/>
            <a:chOff x="27641908" y="17710956"/>
            <a:chExt cx="6319121" cy="1281117"/>
          </a:xfrm>
        </p:grpSpPr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4E241EB-57C6-76EF-A687-3EC328C7C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27645924" y="17710956"/>
              <a:ext cx="6294719" cy="1281117"/>
            </a:xfrm>
            <a:prstGeom prst="rect">
              <a:avLst/>
            </a:prstGeom>
          </p:spPr>
        </p:pic>
        <p:pic>
          <p:nvPicPr>
            <p:cNvPr id="88" name="Graphic 87">
              <a:extLst>
                <a:ext uri="{FF2B5EF4-FFF2-40B4-BE49-F238E27FC236}">
                  <a16:creationId xmlns:a16="http://schemas.microsoft.com/office/drawing/2014/main" id="{7AE58CBA-38FA-0885-0E87-E3392816E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27641908" y="17710956"/>
              <a:ext cx="191145" cy="1281117"/>
            </a:xfrm>
            <a:prstGeom prst="rect">
              <a:avLst/>
            </a:prstGeom>
          </p:spPr>
        </p:pic>
        <p:pic>
          <p:nvPicPr>
            <p:cNvPr id="89" name="Graphic 88">
              <a:extLst>
                <a:ext uri="{FF2B5EF4-FFF2-40B4-BE49-F238E27FC236}">
                  <a16:creationId xmlns:a16="http://schemas.microsoft.com/office/drawing/2014/main" id="{0325EB01-0677-0199-F819-686CC56D7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33769884" y="17710956"/>
              <a:ext cx="191145" cy="1281117"/>
            </a:xfrm>
            <a:prstGeom prst="rect">
              <a:avLst/>
            </a:prstGeom>
          </p:spPr>
        </p:pic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79429206-D1D7-A5DE-326B-0CD1BD5739B9}"/>
              </a:ext>
            </a:extLst>
          </p:cNvPr>
          <p:cNvSpPr txBox="1"/>
          <p:nvPr/>
        </p:nvSpPr>
        <p:spPr>
          <a:xfrm>
            <a:off x="26820579" y="17721164"/>
            <a:ext cx="23791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C996F"/>
                </a:solidFill>
                <a:latin typeface="Trebuchet MS" panose="020B0603020202020204" pitchFamily="34" charset="0"/>
              </a:rPr>
              <a:t>Contact/</a:t>
            </a:r>
          </a:p>
          <a:p>
            <a:r>
              <a:rPr lang="en-US" sz="3000" b="1" dirty="0">
                <a:solidFill>
                  <a:srgbClr val="0C996F"/>
                </a:solidFill>
                <a:latin typeface="Trebuchet MS" panose="020B0603020202020204" pitchFamily="34" charset="0"/>
              </a:rPr>
              <a:t>Further Info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B4F2C63-A119-5BE4-3B73-438288F2F0F1}"/>
              </a:ext>
            </a:extLst>
          </p:cNvPr>
          <p:cNvSpPr txBox="1"/>
          <p:nvPr/>
        </p:nvSpPr>
        <p:spPr>
          <a:xfrm>
            <a:off x="29498098" y="17721164"/>
            <a:ext cx="3954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Lorem ipsum dolor sit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consectetuer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, sed diam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nonummy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volutpat</a:t>
            </a: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</a:rPr>
              <a:t>. 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A8306AB-7E4D-156E-890B-343C08EBA484}"/>
              </a:ext>
            </a:extLst>
          </p:cNvPr>
          <p:cNvCxnSpPr>
            <a:cxnSpLocks/>
          </p:cNvCxnSpPr>
          <p:nvPr/>
        </p:nvCxnSpPr>
        <p:spPr>
          <a:xfrm>
            <a:off x="13971415" y="17621698"/>
            <a:ext cx="0" cy="14055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EB14783-9986-B0FF-B58E-663267383FC9}"/>
              </a:ext>
            </a:extLst>
          </p:cNvPr>
          <p:cNvCxnSpPr>
            <a:cxnSpLocks/>
          </p:cNvCxnSpPr>
          <p:nvPr/>
        </p:nvCxnSpPr>
        <p:spPr>
          <a:xfrm>
            <a:off x="20226833" y="17564407"/>
            <a:ext cx="0" cy="140552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766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562EB-0E5D-1745-89D7-0DBD544D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DC939DC-73BA-3CF3-DA33-378745C0E2B1}"/>
              </a:ext>
            </a:extLst>
          </p:cNvPr>
          <p:cNvSpPr/>
          <p:nvPr/>
        </p:nvSpPr>
        <p:spPr>
          <a:xfrm>
            <a:off x="31548986" y="2915579"/>
            <a:ext cx="10546080" cy="16611600"/>
          </a:xfrm>
          <a:custGeom>
            <a:avLst/>
            <a:gdLst>
              <a:gd name="connsiteX0" fmla="*/ 10546080 w 10546080"/>
              <a:gd name="connsiteY0" fmla="*/ 13258800 h 16611600"/>
              <a:gd name="connsiteX1" fmla="*/ 10546080 w 10546080"/>
              <a:gd name="connsiteY1" fmla="*/ 6035040 h 16611600"/>
              <a:gd name="connsiteX2" fmla="*/ 0 w 10546080"/>
              <a:gd name="connsiteY2" fmla="*/ 0 h 16611600"/>
              <a:gd name="connsiteX3" fmla="*/ 3779520 w 10546080"/>
              <a:gd name="connsiteY3" fmla="*/ 16611600 h 16611600"/>
              <a:gd name="connsiteX4" fmla="*/ 10546080 w 10546080"/>
              <a:gd name="connsiteY4" fmla="*/ 13258800 h 1661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6080" h="16611600">
                <a:moveTo>
                  <a:pt x="10546080" y="13258800"/>
                </a:moveTo>
                <a:lnTo>
                  <a:pt x="10546080" y="6035040"/>
                </a:lnTo>
                <a:lnTo>
                  <a:pt x="0" y="0"/>
                </a:lnTo>
                <a:lnTo>
                  <a:pt x="3779520" y="16611600"/>
                </a:lnTo>
                <a:lnTo>
                  <a:pt x="10546080" y="1325880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64623F38-C403-9115-D2B7-9975AFDBE4C3}"/>
              </a:ext>
            </a:extLst>
          </p:cNvPr>
          <p:cNvSpPr/>
          <p:nvPr/>
        </p:nvSpPr>
        <p:spPr>
          <a:xfrm>
            <a:off x="0" y="1593548"/>
            <a:ext cx="14813280" cy="16824960"/>
          </a:xfrm>
          <a:custGeom>
            <a:avLst/>
            <a:gdLst>
              <a:gd name="connsiteX0" fmla="*/ 0 w 14813280"/>
              <a:gd name="connsiteY0" fmla="*/ 16824960 h 16824960"/>
              <a:gd name="connsiteX1" fmla="*/ 0 w 14813280"/>
              <a:gd name="connsiteY1" fmla="*/ 12649200 h 16824960"/>
              <a:gd name="connsiteX2" fmla="*/ 3352800 w 14813280"/>
              <a:gd name="connsiteY2" fmla="*/ 0 h 16824960"/>
              <a:gd name="connsiteX3" fmla="*/ 14813280 w 14813280"/>
              <a:gd name="connsiteY3" fmla="*/ 10058400 h 16824960"/>
              <a:gd name="connsiteX4" fmla="*/ 0 w 14813280"/>
              <a:gd name="connsiteY4" fmla="*/ 16824960 h 1682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13280" h="16824960">
                <a:moveTo>
                  <a:pt x="0" y="16824960"/>
                </a:moveTo>
                <a:lnTo>
                  <a:pt x="0" y="12649200"/>
                </a:lnTo>
                <a:lnTo>
                  <a:pt x="3352800" y="0"/>
                </a:lnTo>
                <a:lnTo>
                  <a:pt x="14813280" y="10058400"/>
                </a:lnTo>
                <a:lnTo>
                  <a:pt x="0" y="16824960"/>
                </a:lnTo>
                <a:close/>
              </a:path>
            </a:pathLst>
          </a:custGeom>
          <a:solidFill>
            <a:schemeClr val="bg1">
              <a:alpha val="96000"/>
            </a:schemeClr>
          </a:solidFill>
          <a:ln>
            <a:noFill/>
          </a:ln>
          <a:effectLst>
            <a:outerShdw blurRad="9525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38F971BE-A574-AA08-A0DE-CC2ACA3C7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" y="-16412"/>
            <a:ext cx="42062400" cy="5892928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EC0C808-A6B6-EC5A-430B-21A329C23E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49948" y="3749165"/>
            <a:ext cx="34162505" cy="1457791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881C5E4-CC9A-61B2-4296-D04B87A6A2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18297579"/>
            <a:ext cx="42062400" cy="181922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3BBC569-F93F-A49A-AFF8-101FA521CE05}"/>
              </a:ext>
            </a:extLst>
          </p:cNvPr>
          <p:cNvSpPr txBox="1"/>
          <p:nvPr/>
        </p:nvSpPr>
        <p:spPr>
          <a:xfrm>
            <a:off x="32833484" y="7522322"/>
            <a:ext cx="46538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200" dirty="0">
                <a:solidFill>
                  <a:schemeClr val="bg1"/>
                </a:solidFill>
                <a:latin typeface="Abadi Extra Light" panose="020B0204020104020204" pitchFamily="34" charset="0"/>
              </a:rPr>
              <a:t>CONCLUSIONS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9096352-76E0-B7C5-8973-1F67ED95DA86}"/>
              </a:ext>
            </a:extLst>
          </p:cNvPr>
          <p:cNvSpPr txBox="1"/>
          <p:nvPr/>
        </p:nvSpPr>
        <p:spPr>
          <a:xfrm>
            <a:off x="32955029" y="8445652"/>
            <a:ext cx="493329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.</a:t>
            </a:r>
          </a:p>
          <a:p>
            <a:endParaRPr lang="en-US" sz="2500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wisi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enim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ad minim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Veniam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quis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nostrud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Exerci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tation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ullamcorper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Suscipit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lobortis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nisl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200000"/>
              <a:buFont typeface="Abadi" panose="020B0604020104020204" pitchFamily="34" charset="0"/>
              <a:buChar char="-"/>
            </a:pP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Ut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aliquip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ex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ea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commodo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12E16CD-8349-F456-87D3-73F403DD3BFA}"/>
              </a:ext>
            </a:extLst>
          </p:cNvPr>
          <p:cNvSpPr txBox="1"/>
          <p:nvPr/>
        </p:nvSpPr>
        <p:spPr>
          <a:xfrm>
            <a:off x="12018157" y="313011"/>
            <a:ext cx="180260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0" b="1" spc="500" dirty="0">
                <a:solidFill>
                  <a:schemeClr val="bg1"/>
                </a:solidFill>
                <a:latin typeface="Abadi" panose="020B0604020104020204" pitchFamily="34" charset="0"/>
              </a:rPr>
              <a:t>Poster</a:t>
            </a:r>
            <a:r>
              <a:rPr lang="en-US" sz="16000" b="1" spc="1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16000" b="1" spc="600" dirty="0">
                <a:solidFill>
                  <a:schemeClr val="bg1"/>
                </a:solidFill>
                <a:latin typeface="Abadi" panose="020B0604020104020204" pitchFamily="34" charset="0"/>
              </a:rPr>
              <a:t>Session</a:t>
            </a:r>
            <a:r>
              <a:rPr lang="en-US" sz="16000" b="1" spc="100" dirty="0">
                <a:solidFill>
                  <a:schemeClr val="bg1"/>
                </a:solidFill>
                <a:latin typeface="Abadi" panose="020B0604020104020204" pitchFamily="34" charset="0"/>
              </a:rPr>
              <a:t> 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6DCB25-91A3-9519-BD97-D23810CA9BB1}"/>
              </a:ext>
            </a:extLst>
          </p:cNvPr>
          <p:cNvSpPr txBox="1"/>
          <p:nvPr/>
        </p:nvSpPr>
        <p:spPr>
          <a:xfrm>
            <a:off x="18564549" y="2691376"/>
            <a:ext cx="4933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200" dirty="0">
                <a:solidFill>
                  <a:schemeClr val="bg1"/>
                </a:solidFill>
                <a:latin typeface="Abadi" panose="020B0604020104020204" pitchFamily="34" charset="0"/>
              </a:rPr>
              <a:t>AUTHOR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12724B1-0AA1-F8F8-58ED-DC7AB53450BB}"/>
              </a:ext>
            </a:extLst>
          </p:cNvPr>
          <p:cNvGrpSpPr/>
          <p:nvPr/>
        </p:nvGrpSpPr>
        <p:grpSpPr>
          <a:xfrm>
            <a:off x="5841250" y="18522409"/>
            <a:ext cx="4900630" cy="1174496"/>
            <a:chOff x="8978529" y="18570535"/>
            <a:chExt cx="4900630" cy="117449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3142CFF-455D-D09C-6778-3B71094FA0C9}"/>
                </a:ext>
              </a:extLst>
            </p:cNvPr>
            <p:cNvSpPr txBox="1"/>
            <p:nvPr/>
          </p:nvSpPr>
          <p:spPr>
            <a:xfrm>
              <a:off x="9396878" y="18570535"/>
              <a:ext cx="4063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spc="200" dirty="0">
                  <a:solidFill>
                    <a:srgbClr val="4E4E4E"/>
                  </a:solidFill>
                  <a:latin typeface="Abadi Extra Light" panose="020B0204020104020204" pitchFamily="34" charset="0"/>
                </a:rPr>
                <a:t>ACKNOWLEDGMENTS</a:t>
              </a:r>
              <a:endParaRPr lang="en-US" sz="3000" dirty="0">
                <a:solidFill>
                  <a:srgbClr val="4E4E4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E5800D4-50D0-8B42-FE15-A79952AC2FA1}"/>
                </a:ext>
              </a:extLst>
            </p:cNvPr>
            <p:cNvSpPr txBox="1"/>
            <p:nvPr/>
          </p:nvSpPr>
          <p:spPr>
            <a:xfrm>
              <a:off x="8978529" y="19067923"/>
              <a:ext cx="49006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Lorem ipsum dolor sit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amet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consectetuer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adipiscing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elit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sed diam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nonummy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volutpat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. </a:t>
              </a: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66624ACA-344F-2079-1771-7A05331EE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0750" y="467359"/>
            <a:ext cx="30060900" cy="164347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14:cNvPr>
              <p14:cNvContentPartPr/>
              <p14:nvPr/>
            </p14:nvContentPartPr>
            <p14:xfrm>
              <a:off x="31393800" y="201144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2EADD83-8D20-3CDE-C091-8C43095D691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384800" y="20028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14:cNvPr>
              <p14:cNvContentPartPr/>
              <p14:nvPr/>
            </p14:nvContentPartPr>
            <p14:xfrm>
              <a:off x="35173440" y="1868448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CA9E590-9A50-5707-C6A9-88D4921FC87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164800" y="1867548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14:cNvPr>
              <p14:cNvContentPartPr/>
              <p14:nvPr/>
            </p14:nvContentPartPr>
            <p14:xfrm>
              <a:off x="26608320" y="5485800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1AD407E-758A-FF51-0278-CDCE2350D5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590680" y="537816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2D8228A-4358-2D2B-4596-C68034495C66}"/>
              </a:ext>
            </a:extLst>
          </p:cNvPr>
          <p:cNvSpPr/>
          <p:nvPr/>
        </p:nvSpPr>
        <p:spPr>
          <a:xfrm>
            <a:off x="39084349" y="17376828"/>
            <a:ext cx="2317621" cy="231762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LOGO(S)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B93EFBF-A3DA-6F8F-81F9-6B3FF2AD6385}"/>
              </a:ext>
            </a:extLst>
          </p:cNvPr>
          <p:cNvSpPr/>
          <p:nvPr/>
        </p:nvSpPr>
        <p:spPr>
          <a:xfrm>
            <a:off x="653510" y="17376828"/>
            <a:ext cx="2317621" cy="2317621"/>
          </a:xfrm>
          <a:prstGeom prst="roundRect">
            <a:avLst>
              <a:gd name="adj" fmla="val 0"/>
            </a:avLst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>
                <a:solidFill>
                  <a:schemeClr val="bg1"/>
                </a:solidFill>
                <a:latin typeface="Abadi Extra Light" panose="020B0204020104020204" pitchFamily="34" charset="0"/>
              </a:rPr>
              <a:t>INSERT QR CODE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AE8E19-43EB-E84C-76E8-DCC9546DA322}"/>
              </a:ext>
            </a:extLst>
          </p:cNvPr>
          <p:cNvGrpSpPr/>
          <p:nvPr/>
        </p:nvGrpSpPr>
        <p:grpSpPr>
          <a:xfrm>
            <a:off x="14221995" y="18522409"/>
            <a:ext cx="4900630" cy="1174496"/>
            <a:chOff x="16583130" y="18570535"/>
            <a:chExt cx="4900630" cy="1174496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64BB9DC-7406-E758-B3A0-74033A059CC0}"/>
                </a:ext>
              </a:extLst>
            </p:cNvPr>
            <p:cNvSpPr txBox="1"/>
            <p:nvPr/>
          </p:nvSpPr>
          <p:spPr>
            <a:xfrm>
              <a:off x="17724433" y="18570535"/>
              <a:ext cx="261802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spc="200" dirty="0">
                  <a:solidFill>
                    <a:srgbClr val="4E4E4E"/>
                  </a:solidFill>
                  <a:latin typeface="Abadi Extra Light" panose="020B0204020104020204" pitchFamily="34" charset="0"/>
                </a:rPr>
                <a:t>REFERENCES</a:t>
              </a:r>
              <a:endParaRPr lang="en-US" sz="3000" dirty="0">
                <a:solidFill>
                  <a:srgbClr val="4E4E4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60EC39-1D73-DC1F-F29A-BC72DDE63D0A}"/>
                </a:ext>
              </a:extLst>
            </p:cNvPr>
            <p:cNvSpPr txBox="1"/>
            <p:nvPr/>
          </p:nvSpPr>
          <p:spPr>
            <a:xfrm>
              <a:off x="16583130" y="19067923"/>
              <a:ext cx="49006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Lorem ipsum dolor sit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amet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consectetuer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adipiscing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elit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sed diam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nonummy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volutpat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F0669C-E759-34E8-7A34-E6EA2EBAB511}"/>
              </a:ext>
            </a:extLst>
          </p:cNvPr>
          <p:cNvGrpSpPr/>
          <p:nvPr/>
        </p:nvGrpSpPr>
        <p:grpSpPr>
          <a:xfrm>
            <a:off x="22602740" y="18522409"/>
            <a:ext cx="4900630" cy="1174496"/>
            <a:chOff x="23109531" y="18570535"/>
            <a:chExt cx="4900630" cy="1174496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80271C-9E82-67FA-4D53-84BDFD0ED1EE}"/>
                </a:ext>
              </a:extLst>
            </p:cNvPr>
            <p:cNvSpPr txBox="1"/>
            <p:nvPr/>
          </p:nvSpPr>
          <p:spPr>
            <a:xfrm>
              <a:off x="24638761" y="18570535"/>
              <a:ext cx="184217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spc="200" dirty="0">
                  <a:solidFill>
                    <a:srgbClr val="4E4E4E"/>
                  </a:solidFill>
                  <a:latin typeface="Abadi Extra Light" panose="020B0204020104020204" pitchFamily="34" charset="0"/>
                </a:rPr>
                <a:t>FUNDING</a:t>
              </a:r>
              <a:endParaRPr lang="en-US" sz="3000" dirty="0">
                <a:solidFill>
                  <a:srgbClr val="4E4E4E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1CDAD5-9231-AA54-6499-3E6CF348282F}"/>
                </a:ext>
              </a:extLst>
            </p:cNvPr>
            <p:cNvSpPr txBox="1"/>
            <p:nvPr/>
          </p:nvSpPr>
          <p:spPr>
            <a:xfrm>
              <a:off x="23109531" y="19067923"/>
              <a:ext cx="49006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Lorem ipsum dolor sit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amet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consectetuer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adipiscing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elit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sed diam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nonummy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volutpat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F47024D-710E-8C6E-59CF-EB4C25EDF0B4}"/>
              </a:ext>
            </a:extLst>
          </p:cNvPr>
          <p:cNvGrpSpPr/>
          <p:nvPr/>
        </p:nvGrpSpPr>
        <p:grpSpPr>
          <a:xfrm>
            <a:off x="30983484" y="18522409"/>
            <a:ext cx="4900630" cy="1174496"/>
            <a:chOff x="31393800" y="18570535"/>
            <a:chExt cx="4900630" cy="11744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FECDE1-453F-334B-9510-C6EDB8444BFD}"/>
                </a:ext>
              </a:extLst>
            </p:cNvPr>
            <p:cNvSpPr txBox="1"/>
            <p:nvPr/>
          </p:nvSpPr>
          <p:spPr>
            <a:xfrm>
              <a:off x="31855435" y="18570535"/>
              <a:ext cx="397737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dirty="0">
                  <a:solidFill>
                    <a:srgbClr val="4E4E4E"/>
                  </a:solidFill>
                  <a:latin typeface="Abadi Extra Light" panose="020B0204020104020204" pitchFamily="34" charset="0"/>
                </a:rPr>
                <a:t>CONTACT/FUTHER INFO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43DA5F3-6CDE-FFA6-3C28-D4D976347F39}"/>
                </a:ext>
              </a:extLst>
            </p:cNvPr>
            <p:cNvSpPr txBox="1"/>
            <p:nvPr/>
          </p:nvSpPr>
          <p:spPr>
            <a:xfrm>
              <a:off x="31393800" y="19067923"/>
              <a:ext cx="490063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Lorem ipsum dolor sit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amet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consectetuer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adipiscing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elit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, sed diam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nonummy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 </a:t>
              </a:r>
              <a:r>
                <a:rPr lang="en-US" sz="1900" dirty="0" err="1">
                  <a:solidFill>
                    <a:schemeClr val="tx1"/>
                  </a:solidFill>
                  <a:latin typeface="Abadi" panose="020B0604020104020204" pitchFamily="34" charset="0"/>
                </a:rPr>
                <a:t>volutpat</a:t>
              </a:r>
              <a:r>
                <a:rPr lang="en-US" sz="1900" dirty="0">
                  <a:solidFill>
                    <a:schemeClr val="tx1"/>
                  </a:solidFill>
                  <a:latin typeface="Abadi" panose="020B0604020104020204" pitchFamily="34" charset="0"/>
                </a:rPr>
                <a:t>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DA8241-C280-98D3-2AAF-36C55E37395F}"/>
              </a:ext>
            </a:extLst>
          </p:cNvPr>
          <p:cNvSpPr txBox="1"/>
          <p:nvPr/>
        </p:nvSpPr>
        <p:spPr>
          <a:xfrm>
            <a:off x="4573098" y="5642092"/>
            <a:ext cx="4506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200" dirty="0">
                <a:solidFill>
                  <a:schemeClr val="bg1"/>
                </a:solidFill>
                <a:latin typeface="Abadi Extra Light" panose="020B0204020104020204" pitchFamily="34" charset="0"/>
              </a:rPr>
              <a:t>BACKGROUND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1E995F2-3F29-AF7C-8428-F5D3E34A9349}"/>
              </a:ext>
            </a:extLst>
          </p:cNvPr>
          <p:cNvSpPr txBox="1"/>
          <p:nvPr/>
        </p:nvSpPr>
        <p:spPr>
          <a:xfrm>
            <a:off x="4573098" y="6565422"/>
            <a:ext cx="49332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627289A5-851C-7880-D12E-EB28F5D1B3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73098" y="4353340"/>
            <a:ext cx="1254125" cy="1254125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CD2C3BA-942F-F7FA-E2EC-E22DB5AF752D}"/>
              </a:ext>
            </a:extLst>
          </p:cNvPr>
          <p:cNvSpPr txBox="1"/>
          <p:nvPr/>
        </p:nvSpPr>
        <p:spPr>
          <a:xfrm>
            <a:off x="4573098" y="10260807"/>
            <a:ext cx="30428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badi Extra Light" panose="020B0204020104020204" pitchFamily="34" charset="0"/>
              </a:rPr>
              <a:t>PROBLEM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CEB496-52EE-04A3-4292-972BA9BCA935}"/>
              </a:ext>
            </a:extLst>
          </p:cNvPr>
          <p:cNvSpPr txBox="1"/>
          <p:nvPr/>
        </p:nvSpPr>
        <p:spPr>
          <a:xfrm>
            <a:off x="4573098" y="11184137"/>
            <a:ext cx="49332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F1AC041-8DE8-AD02-1DD0-BFDFFFF6920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73098" y="8973353"/>
            <a:ext cx="1254125" cy="125412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91D32A4-E064-BE20-A030-0C340D2F87F8}"/>
              </a:ext>
            </a:extLst>
          </p:cNvPr>
          <p:cNvSpPr txBox="1"/>
          <p:nvPr/>
        </p:nvSpPr>
        <p:spPr>
          <a:xfrm>
            <a:off x="4573098" y="14880301"/>
            <a:ext cx="3398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pc="200" dirty="0">
                <a:solidFill>
                  <a:schemeClr val="bg1"/>
                </a:solidFill>
                <a:latin typeface="Abadi Extra Light" panose="020B0204020104020204" pitchFamily="34" charset="0"/>
              </a:rPr>
              <a:t>METHODS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7B5B0EA-7C91-446A-97D3-14AB0B4D4AF7}"/>
              </a:ext>
            </a:extLst>
          </p:cNvPr>
          <p:cNvSpPr txBox="1"/>
          <p:nvPr/>
        </p:nvSpPr>
        <p:spPr>
          <a:xfrm>
            <a:off x="4573098" y="15803631"/>
            <a:ext cx="493329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Lorem ipsum dolor sit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amet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consectetuer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adipiscing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elit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, sed diam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nonummy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nibh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euismod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tincidunt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ut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laoreet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dolore magna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aliquam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erat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 </a:t>
            </a:r>
            <a:r>
              <a:rPr lang="en-US" sz="2500" dirty="0" err="1">
                <a:solidFill>
                  <a:schemeClr val="bg1"/>
                </a:solidFill>
                <a:latin typeface="Abadi" panose="020B0604020104020204" pitchFamily="34" charset="0"/>
              </a:rPr>
              <a:t>volutpat</a:t>
            </a:r>
            <a:r>
              <a:rPr lang="en-US" sz="2500" dirty="0">
                <a:solidFill>
                  <a:schemeClr val="bg1"/>
                </a:solidFill>
                <a:latin typeface="Abadi" panose="020B0604020104020204" pitchFamily="34" charset="0"/>
              </a:rPr>
              <a:t>. 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8ACA189D-5F6D-5E5E-12A0-8EA37072C81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573098" y="13592067"/>
            <a:ext cx="1254125" cy="1254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8AF103-680B-ACE1-CB05-0404CE6A0E0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2955029" y="6197526"/>
            <a:ext cx="1254125" cy="12541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868E220-0787-20FC-A9F5-1BF1D36759E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816183" y="4189465"/>
            <a:ext cx="22430034" cy="13664478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D702037E-CDF2-57BA-E399-66211DC6E52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05174" y="6046241"/>
            <a:ext cx="20948304" cy="11348968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EDE81DA7-1E67-2055-AABA-0B54EFC2EA8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3000158" y="13083700"/>
            <a:ext cx="3188434" cy="257908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81F9B97-A51F-E59A-715C-EADCA0AF6DDD}"/>
              </a:ext>
            </a:extLst>
          </p:cNvPr>
          <p:cNvSpPr/>
          <p:nvPr/>
        </p:nvSpPr>
        <p:spPr>
          <a:xfrm>
            <a:off x="24915220" y="4465089"/>
            <a:ext cx="6931448" cy="795029"/>
          </a:xfrm>
          <a:prstGeom prst="roundRect">
            <a:avLst>
              <a:gd name="adj" fmla="val 0"/>
            </a:avLst>
          </a:prstGeom>
          <a:solidFill>
            <a:srgbClr val="1F87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pc="200" dirty="0">
                <a:solidFill>
                  <a:schemeClr val="bg1"/>
                </a:solidFill>
                <a:latin typeface="Abadi Extra Light" panose="020B0204020104020204" pitchFamily="34" charset="0"/>
              </a:rPr>
              <a:t>RESULTS/SOLUTIONS</a:t>
            </a:r>
          </a:p>
        </p:txBody>
      </p:sp>
    </p:spTree>
    <p:extLst>
      <p:ext uri="{BB962C8B-B14F-4D97-AF65-F5344CB8AC3E}">
        <p14:creationId xmlns:p14="http://schemas.microsoft.com/office/powerpoint/2010/main" val="4246086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8936</TotalTime>
  <Words>660</Words>
  <Application>Microsoft Office PowerPoint</Application>
  <PresentationFormat>Custom</PresentationFormat>
  <Paragraphs>113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Georgia</vt:lpstr>
      <vt:lpstr>Abadi Extra Light</vt:lpstr>
      <vt:lpstr>Arial Narrow</vt:lpstr>
      <vt:lpstr>Wingdings</vt:lpstr>
      <vt:lpstr>Courier New</vt:lpstr>
      <vt:lpstr>Trebuchet MS</vt:lpstr>
      <vt:lpstr>Arial</vt:lpstr>
      <vt:lpstr>Calibri</vt:lpstr>
      <vt:lpstr>Abadi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Mike Morrison</dc:creator>
  <cp:lastModifiedBy>Darria Nelson</cp:lastModifiedBy>
  <cp:revision>14</cp:revision>
  <dcterms:created xsi:type="dcterms:W3CDTF">2018-09-16T19:13:41Z</dcterms:created>
  <dcterms:modified xsi:type="dcterms:W3CDTF">2025-08-14T22:48:30Z</dcterms:modified>
</cp:coreProperties>
</file>