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261" r:id="rId3"/>
    <p:sldId id="262" r:id="rId4"/>
    <p:sldId id="263" r:id="rId5"/>
    <p:sldId id="264" r:id="rId6"/>
    <p:sldId id="265" r:id="rId7"/>
    <p:sldId id="266" r:id="rId8"/>
    <p:sldId id="309"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2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2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2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2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26" charset="-128"/>
        <a:cs typeface="+mn-cs"/>
      </a:defRPr>
    </a:lvl5pPr>
    <a:lvl6pPr marL="2286000" algn="l" defTabSz="914400" rtl="0" eaLnBrk="1" latinLnBrk="0" hangingPunct="1">
      <a:defRPr sz="2400" kern="1200">
        <a:solidFill>
          <a:schemeClr val="tx1"/>
        </a:solidFill>
        <a:latin typeface="Arial" charset="0"/>
        <a:ea typeface="ＭＳ Ｐゴシック" pitchFamily="26" charset="-128"/>
        <a:cs typeface="+mn-cs"/>
      </a:defRPr>
    </a:lvl6pPr>
    <a:lvl7pPr marL="2743200" algn="l" defTabSz="914400" rtl="0" eaLnBrk="1" latinLnBrk="0" hangingPunct="1">
      <a:defRPr sz="2400" kern="1200">
        <a:solidFill>
          <a:schemeClr val="tx1"/>
        </a:solidFill>
        <a:latin typeface="Arial" charset="0"/>
        <a:ea typeface="ＭＳ Ｐゴシック" pitchFamily="26" charset="-128"/>
        <a:cs typeface="+mn-cs"/>
      </a:defRPr>
    </a:lvl7pPr>
    <a:lvl8pPr marL="3200400" algn="l" defTabSz="914400" rtl="0" eaLnBrk="1" latinLnBrk="0" hangingPunct="1">
      <a:defRPr sz="2400" kern="1200">
        <a:solidFill>
          <a:schemeClr val="tx1"/>
        </a:solidFill>
        <a:latin typeface="Arial" charset="0"/>
        <a:ea typeface="ＭＳ Ｐゴシック" pitchFamily="26" charset="-128"/>
        <a:cs typeface="+mn-cs"/>
      </a:defRPr>
    </a:lvl8pPr>
    <a:lvl9pPr marL="3657600" algn="l" defTabSz="914400" rtl="0" eaLnBrk="1" latinLnBrk="0" hangingPunct="1">
      <a:defRPr sz="2400" kern="1200">
        <a:solidFill>
          <a:schemeClr val="tx1"/>
        </a:solidFill>
        <a:latin typeface="Arial" charset="0"/>
        <a:ea typeface="ＭＳ Ｐゴシック" pitchFamily="2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572"/>
    <a:srgbClr val="FEF4CA"/>
    <a:srgbClr val="EC922E"/>
    <a:srgbClr val="FFD862"/>
    <a:srgbClr val="FCD866"/>
    <a:srgbClr val="38434D"/>
    <a:srgbClr val="57539A"/>
    <a:srgbClr val="326628"/>
    <a:srgbClr val="15559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90" autoAdjust="0"/>
  </p:normalViewPr>
  <p:slideViewPr>
    <p:cSldViewPr snapToGrid="0" snapToObjects="1">
      <p:cViewPr varScale="1">
        <p:scale>
          <a:sx n="81" d="100"/>
          <a:sy n="81" d="100"/>
        </p:scale>
        <p:origin x="-1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tx>
            <c:strRef>
              <c:f>Sheet1!$B$1</c:f>
              <c:strCache>
                <c:ptCount val="1"/>
                <c:pt idx="0">
                  <c:v>Many Work Significant Hours</c:v>
                </c:pt>
              </c:strCache>
            </c:strRef>
          </c:tx>
          <c:dPt>
            <c:idx val="0"/>
            <c:spPr>
              <a:solidFill>
                <a:srgbClr val="002060"/>
              </a:solidFill>
              <a:ln>
                <a:solidFill>
                  <a:srgbClr val="002060"/>
                </a:solidFill>
              </a:ln>
            </c:spPr>
          </c:dPt>
          <c:dPt>
            <c:idx val="1"/>
            <c:spPr>
              <a:solidFill>
                <a:srgbClr val="FEF4CA"/>
              </a:solidFill>
            </c:spPr>
          </c:dPt>
          <c:dPt>
            <c:idx val="2"/>
            <c:spPr>
              <a:solidFill>
                <a:schemeClr val="accent3">
                  <a:lumMod val="50000"/>
                </a:schemeClr>
              </a:solidFill>
              <a:ln>
                <a:noFill/>
              </a:ln>
            </c:spPr>
          </c:dPt>
          <c:dLbls>
            <c:dLbl>
              <c:idx val="0"/>
              <c:layout>
                <c:manualLayout>
                  <c:x val="-0.16656317571702592"/>
                  <c:y val="-5.3816918136629886E-2"/>
                </c:manualLayout>
              </c:layout>
              <c:spPr/>
              <c:txPr>
                <a:bodyPr/>
                <a:lstStyle/>
                <a:p>
                  <a:pPr>
                    <a:defRPr sz="1800" b="1">
                      <a:solidFill>
                        <a:schemeClr val="bg1"/>
                      </a:solidFill>
                    </a:defRPr>
                  </a:pPr>
                  <a:endParaRPr lang="en-US"/>
                </a:p>
              </c:txPr>
              <c:dLblPos val="bestFit"/>
              <c:showVal val="1"/>
            </c:dLbl>
            <c:dLbl>
              <c:idx val="2"/>
              <c:delete val="1"/>
            </c:dLbl>
            <c:txPr>
              <a:bodyPr/>
              <a:lstStyle/>
              <a:p>
                <a:pPr>
                  <a:defRPr sz="1800" b="1"/>
                </a:pPr>
                <a:endParaRPr lang="en-US"/>
              </a:p>
            </c:txPr>
            <c:dLblPos val="ctr"/>
            <c:showVal val="1"/>
            <c:showLeaderLines val="1"/>
          </c:dLbls>
          <c:cat>
            <c:strRef>
              <c:f>Sheet1!$A$2:$A$4</c:f>
              <c:strCache>
                <c:ptCount val="3"/>
                <c:pt idx="0">
                  <c:v>30+ hours</c:v>
                </c:pt>
                <c:pt idx="1">
                  <c:v>Up to 20 hours</c:v>
                </c:pt>
                <c:pt idx="2">
                  <c:v>Not working</c:v>
                </c:pt>
              </c:strCache>
            </c:strRef>
          </c:cat>
          <c:val>
            <c:numRef>
              <c:f>Sheet1!$B$2:$B$4</c:f>
              <c:numCache>
                <c:formatCode>0%</c:formatCode>
                <c:ptCount val="3"/>
                <c:pt idx="0">
                  <c:v>0.37000000000000038</c:v>
                </c:pt>
                <c:pt idx="1">
                  <c:v>0.42000000000000032</c:v>
                </c:pt>
                <c:pt idx="2">
                  <c:v>0.21000000000000021</c:v>
                </c:pt>
              </c:numCache>
            </c:numRef>
          </c:val>
        </c:ser>
        <c:dLbls>
          <c:showVal val="1"/>
        </c:dLbls>
        <c:firstSliceAng val="0"/>
      </c:pieChart>
      <c:spPr>
        <a:noFill/>
        <a:ln w="25403">
          <a:noFill/>
        </a:ln>
      </c:spPr>
    </c:plotArea>
    <c:legend>
      <c:legendPos val="r"/>
      <c:layout>
        <c:manualLayout>
          <c:xMode val="edge"/>
          <c:yMode val="edge"/>
          <c:x val="0.53333146228008665"/>
          <c:y val="0.38933397517450336"/>
          <c:w val="0.4511246589225848"/>
          <c:h val="0.48297997684787469"/>
        </c:manualLayout>
      </c:layout>
      <c:txPr>
        <a:bodyPr/>
        <a:lstStyle/>
        <a:p>
          <a:pPr>
            <a:defRPr sz="1400" b="1"/>
          </a:pPr>
          <a:endParaRPr lang="en-US"/>
        </a:p>
      </c:txPr>
    </c:legend>
    <c:plotVisOnly val="1"/>
    <c:dispBlanksAs val="zero"/>
  </c:chart>
  <c:txPr>
    <a:bodyPr/>
    <a:lstStyle/>
    <a:p>
      <a:pPr>
        <a:defRPr sz="1786"/>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D066-6728-4828-8570-30D958E40E3E}" type="doc">
      <dgm:prSet loTypeId="urn:microsoft.com/office/officeart/2005/8/layout/hierarchy5" loCatId="hierarchy" qsTypeId="urn:microsoft.com/office/officeart/2005/8/quickstyle/3d2" qsCatId="3D" csTypeId="urn:microsoft.com/office/officeart/2005/8/colors/colorful1" csCatId="colorful" phldr="1"/>
      <dgm:spPr/>
      <dgm:t>
        <a:bodyPr/>
        <a:lstStyle/>
        <a:p>
          <a:endParaRPr lang="en-US"/>
        </a:p>
      </dgm:t>
    </dgm:pt>
    <dgm:pt modelId="{279CA5A8-DC8F-49AD-BA14-A9C1E8A21382}">
      <dgm:prSet phldrT="[Text]" custT="1"/>
      <dgm:spPr>
        <a:solidFill>
          <a:srgbClr val="FEF4CA"/>
        </a:solidFill>
      </dgm:spPr>
      <dgm:t>
        <a:bodyPr/>
        <a:lstStyle/>
        <a:p>
          <a:r>
            <a:rPr lang="en-US" sz="2000" b="1" dirty="0" smtClean="0">
              <a:solidFill>
                <a:schemeClr val="tx2"/>
              </a:solidFill>
            </a:rPr>
            <a:t>LIB 200</a:t>
          </a:r>
          <a:endParaRPr lang="en-US" sz="2000" b="1" dirty="0">
            <a:solidFill>
              <a:schemeClr val="tx2"/>
            </a:solidFill>
          </a:endParaRPr>
        </a:p>
      </dgm:t>
    </dgm:pt>
    <dgm:pt modelId="{4F6722DA-AE7D-4D88-BD5B-2A70F17F7986}" type="parTrans" cxnId="{E333B95C-C3B1-464B-9182-D7D100697430}">
      <dgm:prSet/>
      <dgm:spPr>
        <a:ln>
          <a:solidFill>
            <a:srgbClr val="AD2F0D"/>
          </a:solidFill>
        </a:ln>
      </dgm:spPr>
      <dgm:t>
        <a:bodyPr/>
        <a:lstStyle/>
        <a:p>
          <a:endParaRPr lang="en-US"/>
        </a:p>
      </dgm:t>
    </dgm:pt>
    <dgm:pt modelId="{F5B72518-392B-413F-8B3A-124BC3B91056}" type="sibTrans" cxnId="{E333B95C-C3B1-464B-9182-D7D100697430}">
      <dgm:prSet/>
      <dgm:spPr/>
      <dgm:t>
        <a:bodyPr/>
        <a:lstStyle/>
        <a:p>
          <a:endParaRPr lang="en-US"/>
        </a:p>
      </dgm:t>
    </dgm:pt>
    <dgm:pt modelId="{6F2DA597-6815-4808-8F53-CCCD0B2501E2}">
      <dgm:prSet phldrT="[Text]" custT="1"/>
      <dgm:spPr>
        <a:solidFill>
          <a:srgbClr val="FEF4CA"/>
        </a:solidFill>
      </dgm:spPr>
      <dgm:t>
        <a:bodyPr/>
        <a:lstStyle/>
        <a:p>
          <a:r>
            <a:rPr lang="en-US" sz="2000" b="1" dirty="0" smtClean="0">
              <a:solidFill>
                <a:schemeClr val="tx2"/>
              </a:solidFill>
            </a:rPr>
            <a:t>ENG 103</a:t>
          </a:r>
          <a:endParaRPr lang="en-US" sz="2000" b="1" dirty="0">
            <a:solidFill>
              <a:schemeClr val="tx2"/>
            </a:solidFill>
          </a:endParaRPr>
        </a:p>
      </dgm:t>
    </dgm:pt>
    <dgm:pt modelId="{5AF8F3D1-60C1-4068-8089-9285B5DD3A6F}" type="parTrans" cxnId="{EE4A7312-9467-4D93-92D9-D812F5A00E41}">
      <dgm:prSet/>
      <dgm:spPr>
        <a:ln>
          <a:solidFill>
            <a:srgbClr val="AD2F0D"/>
          </a:solidFill>
        </a:ln>
      </dgm:spPr>
      <dgm:t>
        <a:bodyPr/>
        <a:lstStyle/>
        <a:p>
          <a:endParaRPr lang="en-US"/>
        </a:p>
      </dgm:t>
    </dgm:pt>
    <dgm:pt modelId="{8184B51F-C68F-4894-A805-05717345DD6A}" type="sibTrans" cxnId="{EE4A7312-9467-4D93-92D9-D812F5A00E41}">
      <dgm:prSet/>
      <dgm:spPr/>
      <dgm:t>
        <a:bodyPr/>
        <a:lstStyle/>
        <a:p>
          <a:endParaRPr lang="en-US"/>
        </a:p>
      </dgm:t>
    </dgm:pt>
    <dgm:pt modelId="{0831D0F0-E6D9-493F-8B8B-F315C9E9A2CD}">
      <dgm:prSet phldrT="[Text]" custT="1"/>
      <dgm:spPr>
        <a:solidFill>
          <a:srgbClr val="FEF4CA"/>
        </a:solidFill>
      </dgm:spPr>
      <dgm:t>
        <a:bodyPr/>
        <a:lstStyle/>
        <a:p>
          <a:r>
            <a:rPr lang="en-US" sz="2000" b="1" dirty="0" smtClean="0">
              <a:solidFill>
                <a:schemeClr val="tx2"/>
              </a:solidFill>
            </a:rPr>
            <a:t>ENG 102</a:t>
          </a:r>
          <a:endParaRPr lang="en-US" sz="2000" b="1" dirty="0">
            <a:solidFill>
              <a:schemeClr val="tx2"/>
            </a:solidFill>
          </a:endParaRPr>
        </a:p>
      </dgm:t>
    </dgm:pt>
    <dgm:pt modelId="{52B80A8F-1EC4-44C3-9333-1653EAE40A25}" type="parTrans" cxnId="{CB82E5FB-1780-4943-9360-658AAB01C052}">
      <dgm:prSet/>
      <dgm:spPr>
        <a:ln>
          <a:solidFill>
            <a:srgbClr val="AD2F0D"/>
          </a:solidFill>
        </a:ln>
      </dgm:spPr>
      <dgm:t>
        <a:bodyPr/>
        <a:lstStyle/>
        <a:p>
          <a:endParaRPr lang="en-US"/>
        </a:p>
      </dgm:t>
    </dgm:pt>
    <dgm:pt modelId="{CF5DA199-E994-44ED-81F1-D0849379B184}" type="sibTrans" cxnId="{CB82E5FB-1780-4943-9360-658AAB01C052}">
      <dgm:prSet/>
      <dgm:spPr/>
      <dgm:t>
        <a:bodyPr/>
        <a:lstStyle/>
        <a:p>
          <a:endParaRPr lang="en-US"/>
        </a:p>
      </dgm:t>
    </dgm:pt>
    <dgm:pt modelId="{581E0AAD-0589-460A-9DCE-F8D2E5C71586}">
      <dgm:prSet phldrT="[Text]" custT="1"/>
      <dgm:spPr>
        <a:solidFill>
          <a:srgbClr val="FEF4CA"/>
        </a:solidFill>
      </dgm:spPr>
      <dgm:t>
        <a:bodyPr/>
        <a:lstStyle/>
        <a:p>
          <a:r>
            <a:rPr lang="en-US" sz="2000" b="1" dirty="0" smtClean="0">
              <a:solidFill>
                <a:schemeClr val="tx2"/>
              </a:solidFill>
            </a:rPr>
            <a:t>ENG 101</a:t>
          </a:r>
          <a:endParaRPr lang="en-US" sz="2000" b="1" dirty="0">
            <a:solidFill>
              <a:schemeClr val="tx2"/>
            </a:solidFill>
          </a:endParaRPr>
        </a:p>
      </dgm:t>
    </dgm:pt>
    <dgm:pt modelId="{211CC18D-9B49-427F-B866-5B4FCE10A333}" type="parTrans" cxnId="{1057DC5B-039B-46A0-BA7C-65B99940B2FB}">
      <dgm:prSet/>
      <dgm:spPr>
        <a:ln>
          <a:solidFill>
            <a:srgbClr val="AD2F0D"/>
          </a:solidFill>
        </a:ln>
      </dgm:spPr>
      <dgm:t>
        <a:bodyPr/>
        <a:lstStyle/>
        <a:p>
          <a:endParaRPr lang="en-US"/>
        </a:p>
      </dgm:t>
    </dgm:pt>
    <dgm:pt modelId="{3982E009-9644-486E-9733-788ABAAE7A47}" type="sibTrans" cxnId="{1057DC5B-039B-46A0-BA7C-65B99940B2FB}">
      <dgm:prSet/>
      <dgm:spPr/>
      <dgm:t>
        <a:bodyPr/>
        <a:lstStyle/>
        <a:p>
          <a:endParaRPr lang="en-US"/>
        </a:p>
      </dgm:t>
    </dgm:pt>
    <dgm:pt modelId="{E1536314-F6BD-41B7-8C8B-D183DC8EB89E}">
      <dgm:prSet phldrT="[Text]" custT="1"/>
      <dgm:spPr>
        <a:solidFill>
          <a:srgbClr val="FEF4CA"/>
        </a:solidFill>
      </dgm:spPr>
      <dgm:t>
        <a:bodyPr/>
        <a:lstStyle/>
        <a:p>
          <a:r>
            <a:rPr lang="en-US" sz="2000" b="1" dirty="0" smtClean="0">
              <a:solidFill>
                <a:schemeClr val="tx2"/>
              </a:solidFill>
            </a:rPr>
            <a:t>ENG 099</a:t>
          </a:r>
          <a:endParaRPr lang="en-US" sz="2000" b="1" dirty="0">
            <a:solidFill>
              <a:schemeClr val="tx2"/>
            </a:solidFill>
          </a:endParaRPr>
        </a:p>
      </dgm:t>
    </dgm:pt>
    <dgm:pt modelId="{5915151B-8F16-4E69-AC09-DED6C9B8096F}" type="parTrans" cxnId="{5ABEA455-9BCD-48CE-90F6-4021F4B2E956}">
      <dgm:prSet/>
      <dgm:spPr>
        <a:ln>
          <a:solidFill>
            <a:srgbClr val="AD2F0D"/>
          </a:solidFill>
        </a:ln>
      </dgm:spPr>
      <dgm:t>
        <a:bodyPr/>
        <a:lstStyle/>
        <a:p>
          <a:endParaRPr lang="en-US"/>
        </a:p>
      </dgm:t>
    </dgm:pt>
    <dgm:pt modelId="{5E6AA3FA-ACEC-4DCA-BC60-F0D4799A7362}" type="sibTrans" cxnId="{5ABEA455-9BCD-48CE-90F6-4021F4B2E956}">
      <dgm:prSet/>
      <dgm:spPr/>
      <dgm:t>
        <a:bodyPr/>
        <a:lstStyle/>
        <a:p>
          <a:endParaRPr lang="en-US"/>
        </a:p>
      </dgm:t>
    </dgm:pt>
    <dgm:pt modelId="{10D7954F-0903-45E6-AA6C-DA2A5D8F306B}">
      <dgm:prSet phldrT="[Text]" custT="1"/>
      <dgm:spPr>
        <a:solidFill>
          <a:srgbClr val="FFD862"/>
        </a:solidFill>
      </dgm:spPr>
      <dgm:t>
        <a:bodyPr/>
        <a:lstStyle/>
        <a:p>
          <a:r>
            <a:rPr lang="en-US" sz="2000" b="1" dirty="0" smtClean="0">
              <a:solidFill>
                <a:srgbClr val="1F3572"/>
              </a:solidFill>
            </a:rPr>
            <a:t>Instructor A</a:t>
          </a:r>
          <a:endParaRPr lang="en-US" sz="2000" b="1" dirty="0">
            <a:solidFill>
              <a:srgbClr val="1F3572"/>
            </a:solidFill>
          </a:endParaRPr>
        </a:p>
      </dgm:t>
    </dgm:pt>
    <dgm:pt modelId="{3788251A-E6C2-4F0F-9102-F4643D52E9FE}" type="parTrans" cxnId="{CECB335B-5281-4221-987F-67D867B9E565}">
      <dgm:prSet/>
      <dgm:spPr/>
      <dgm:t>
        <a:bodyPr/>
        <a:lstStyle/>
        <a:p>
          <a:endParaRPr lang="en-US"/>
        </a:p>
      </dgm:t>
    </dgm:pt>
    <dgm:pt modelId="{DE4F2860-C560-42CB-86B8-6A93A01E7022}" type="sibTrans" cxnId="{CECB335B-5281-4221-987F-67D867B9E565}">
      <dgm:prSet/>
      <dgm:spPr/>
      <dgm:t>
        <a:bodyPr/>
        <a:lstStyle/>
        <a:p>
          <a:endParaRPr lang="en-US"/>
        </a:p>
      </dgm:t>
    </dgm:pt>
    <dgm:pt modelId="{26CA2E3F-E66F-4FA1-B82F-2764855601B2}">
      <dgm:prSet phldrT="[Text]" custT="1"/>
      <dgm:spPr>
        <a:solidFill>
          <a:srgbClr val="EC922E"/>
        </a:solidFill>
      </dgm:spPr>
      <dgm:t>
        <a:bodyPr/>
        <a:lstStyle/>
        <a:p>
          <a:r>
            <a:rPr lang="en-US" sz="2000" b="1" dirty="0" smtClean="0">
              <a:solidFill>
                <a:schemeClr val="tx2"/>
              </a:solidFill>
            </a:rPr>
            <a:t>Student Group E</a:t>
          </a:r>
          <a:endParaRPr lang="en-US" sz="2000" b="1" dirty="0">
            <a:solidFill>
              <a:schemeClr val="tx2"/>
            </a:solidFill>
          </a:endParaRPr>
        </a:p>
      </dgm:t>
    </dgm:pt>
    <dgm:pt modelId="{6263A058-08CD-4EF8-9C00-6430A61A8A29}" type="parTrans" cxnId="{CED0EB72-BF59-4BC2-97DD-52B039B80F0F}">
      <dgm:prSet/>
      <dgm:spPr>
        <a:ln>
          <a:solidFill>
            <a:schemeClr val="accent6">
              <a:lumMod val="50000"/>
            </a:schemeClr>
          </a:solidFill>
        </a:ln>
      </dgm:spPr>
      <dgm:t>
        <a:bodyPr/>
        <a:lstStyle/>
        <a:p>
          <a:endParaRPr lang="en-US"/>
        </a:p>
      </dgm:t>
    </dgm:pt>
    <dgm:pt modelId="{CC6FE541-E682-47EF-833E-91AD5751F6BF}" type="sibTrans" cxnId="{CED0EB72-BF59-4BC2-97DD-52B039B80F0F}">
      <dgm:prSet/>
      <dgm:spPr/>
      <dgm:t>
        <a:bodyPr/>
        <a:lstStyle/>
        <a:p>
          <a:endParaRPr lang="en-US"/>
        </a:p>
      </dgm:t>
    </dgm:pt>
    <dgm:pt modelId="{C084C5B9-84F2-4F1B-9429-920F717C2910}">
      <dgm:prSet phldrT="[Text]" custT="1"/>
      <dgm:spPr>
        <a:solidFill>
          <a:srgbClr val="EC922E"/>
        </a:solidFill>
      </dgm:spPr>
      <dgm:t>
        <a:bodyPr/>
        <a:lstStyle/>
        <a:p>
          <a:r>
            <a:rPr lang="en-US" sz="2000" b="1" dirty="0" smtClean="0">
              <a:solidFill>
                <a:schemeClr val="tx2"/>
              </a:solidFill>
            </a:rPr>
            <a:t>Student Group A</a:t>
          </a:r>
          <a:endParaRPr lang="en-US" sz="2000" b="1" dirty="0">
            <a:solidFill>
              <a:schemeClr val="tx2"/>
            </a:solidFill>
          </a:endParaRPr>
        </a:p>
      </dgm:t>
    </dgm:pt>
    <dgm:pt modelId="{EE710B9D-F99F-42A0-B006-0B2E73382B6D}" type="parTrans" cxnId="{99305E9B-B880-49A1-B015-DF4E61BAF77D}">
      <dgm:prSet/>
      <dgm:spPr>
        <a:ln>
          <a:solidFill>
            <a:schemeClr val="accent6">
              <a:lumMod val="50000"/>
            </a:schemeClr>
          </a:solidFill>
        </a:ln>
      </dgm:spPr>
      <dgm:t>
        <a:bodyPr/>
        <a:lstStyle/>
        <a:p>
          <a:endParaRPr lang="en-US"/>
        </a:p>
      </dgm:t>
    </dgm:pt>
    <dgm:pt modelId="{C8ADFB53-1032-443D-A38C-4654603E2351}" type="sibTrans" cxnId="{99305E9B-B880-49A1-B015-DF4E61BAF77D}">
      <dgm:prSet/>
      <dgm:spPr/>
      <dgm:t>
        <a:bodyPr/>
        <a:lstStyle/>
        <a:p>
          <a:endParaRPr lang="en-US"/>
        </a:p>
      </dgm:t>
    </dgm:pt>
    <dgm:pt modelId="{05E9D212-42A5-4EE8-B1B7-88491FF276C5}">
      <dgm:prSet phldrT="[Text]" custT="1"/>
      <dgm:spPr>
        <a:solidFill>
          <a:srgbClr val="EC922E"/>
        </a:solidFill>
      </dgm:spPr>
      <dgm:t>
        <a:bodyPr/>
        <a:lstStyle/>
        <a:p>
          <a:r>
            <a:rPr lang="en-US" sz="2000" b="1" dirty="0" smtClean="0">
              <a:solidFill>
                <a:schemeClr val="tx2"/>
              </a:solidFill>
            </a:rPr>
            <a:t>Student Group B</a:t>
          </a:r>
          <a:endParaRPr lang="en-US" sz="2000" b="1" dirty="0">
            <a:solidFill>
              <a:schemeClr val="tx2"/>
            </a:solidFill>
          </a:endParaRPr>
        </a:p>
      </dgm:t>
    </dgm:pt>
    <dgm:pt modelId="{67AA6BAF-8DA0-4A5F-A9E1-8ED281BD8A51}" type="parTrans" cxnId="{E64B87E4-C3CD-414F-8B8C-F56FD8C9C0D4}">
      <dgm:prSet/>
      <dgm:spPr>
        <a:ln>
          <a:solidFill>
            <a:schemeClr val="accent6">
              <a:lumMod val="50000"/>
            </a:schemeClr>
          </a:solidFill>
        </a:ln>
      </dgm:spPr>
      <dgm:t>
        <a:bodyPr/>
        <a:lstStyle/>
        <a:p>
          <a:endParaRPr lang="en-US"/>
        </a:p>
      </dgm:t>
    </dgm:pt>
    <dgm:pt modelId="{5DD28792-514F-4101-903F-7622362310D9}" type="sibTrans" cxnId="{E64B87E4-C3CD-414F-8B8C-F56FD8C9C0D4}">
      <dgm:prSet/>
      <dgm:spPr/>
      <dgm:t>
        <a:bodyPr/>
        <a:lstStyle/>
        <a:p>
          <a:endParaRPr lang="en-US"/>
        </a:p>
      </dgm:t>
    </dgm:pt>
    <dgm:pt modelId="{4EFBAAF1-1870-4AD2-AAFD-B615EEB893DD}">
      <dgm:prSet phldrT="[Text]" custT="1"/>
      <dgm:spPr>
        <a:solidFill>
          <a:srgbClr val="EC922E"/>
        </a:solidFill>
      </dgm:spPr>
      <dgm:t>
        <a:bodyPr/>
        <a:lstStyle/>
        <a:p>
          <a:r>
            <a:rPr lang="en-US" sz="2000" b="1" dirty="0" smtClean="0">
              <a:solidFill>
                <a:schemeClr val="tx2"/>
              </a:solidFill>
            </a:rPr>
            <a:t>Student Group C</a:t>
          </a:r>
          <a:endParaRPr lang="en-US" sz="2000" b="1" dirty="0">
            <a:solidFill>
              <a:schemeClr val="tx2"/>
            </a:solidFill>
          </a:endParaRPr>
        </a:p>
      </dgm:t>
    </dgm:pt>
    <dgm:pt modelId="{C5F9013D-A561-4972-9F21-8EE642240CC9}" type="parTrans" cxnId="{5A6BF538-50C1-4CC7-ACC0-A38549722BD1}">
      <dgm:prSet/>
      <dgm:spPr>
        <a:ln>
          <a:solidFill>
            <a:schemeClr val="accent6">
              <a:lumMod val="50000"/>
            </a:schemeClr>
          </a:solidFill>
        </a:ln>
      </dgm:spPr>
      <dgm:t>
        <a:bodyPr/>
        <a:lstStyle/>
        <a:p>
          <a:endParaRPr lang="en-US"/>
        </a:p>
      </dgm:t>
    </dgm:pt>
    <dgm:pt modelId="{3BA4A203-0960-4AE7-810A-ED710040F038}" type="sibTrans" cxnId="{5A6BF538-50C1-4CC7-ACC0-A38549722BD1}">
      <dgm:prSet/>
      <dgm:spPr/>
      <dgm:t>
        <a:bodyPr/>
        <a:lstStyle/>
        <a:p>
          <a:endParaRPr lang="en-US"/>
        </a:p>
      </dgm:t>
    </dgm:pt>
    <dgm:pt modelId="{04A93652-72F5-4BAA-9E7F-6B699971D2E9}">
      <dgm:prSet phldrT="[Text]" custT="1"/>
      <dgm:spPr>
        <a:solidFill>
          <a:srgbClr val="EC922E"/>
        </a:solidFill>
      </dgm:spPr>
      <dgm:t>
        <a:bodyPr/>
        <a:lstStyle/>
        <a:p>
          <a:r>
            <a:rPr lang="en-US" sz="2000" b="1" dirty="0" smtClean="0">
              <a:solidFill>
                <a:schemeClr val="tx2"/>
              </a:solidFill>
            </a:rPr>
            <a:t>Student Group D</a:t>
          </a:r>
          <a:endParaRPr lang="en-US" sz="2000" b="1" dirty="0">
            <a:solidFill>
              <a:schemeClr val="tx2"/>
            </a:solidFill>
          </a:endParaRPr>
        </a:p>
      </dgm:t>
    </dgm:pt>
    <dgm:pt modelId="{FEFCC100-A952-4F39-8A5A-960FC3B2BEC4}" type="parTrans" cxnId="{2CD989BD-983C-4D3A-ACF9-4D0F41D0034F}">
      <dgm:prSet/>
      <dgm:spPr>
        <a:ln>
          <a:solidFill>
            <a:schemeClr val="accent6">
              <a:lumMod val="50000"/>
            </a:schemeClr>
          </a:solidFill>
        </a:ln>
      </dgm:spPr>
      <dgm:t>
        <a:bodyPr/>
        <a:lstStyle/>
        <a:p>
          <a:endParaRPr lang="en-US"/>
        </a:p>
      </dgm:t>
    </dgm:pt>
    <dgm:pt modelId="{F5D71301-DBC2-4B8C-A457-2F4EF38E0CE3}" type="sibTrans" cxnId="{2CD989BD-983C-4D3A-ACF9-4D0F41D0034F}">
      <dgm:prSet/>
      <dgm:spPr/>
      <dgm:t>
        <a:bodyPr/>
        <a:lstStyle/>
        <a:p>
          <a:endParaRPr lang="en-US"/>
        </a:p>
      </dgm:t>
    </dgm:pt>
    <dgm:pt modelId="{CB808403-DA3D-47FC-BD9F-FE23DDB101A3}" type="pres">
      <dgm:prSet presAssocID="{181AD066-6728-4828-8570-30D958E40E3E}" presName="mainComposite" presStyleCnt="0">
        <dgm:presLayoutVars>
          <dgm:chPref val="1"/>
          <dgm:dir/>
          <dgm:animOne val="branch"/>
          <dgm:animLvl val="lvl"/>
          <dgm:resizeHandles val="exact"/>
        </dgm:presLayoutVars>
      </dgm:prSet>
      <dgm:spPr/>
      <dgm:t>
        <a:bodyPr/>
        <a:lstStyle/>
        <a:p>
          <a:endParaRPr lang="en-US"/>
        </a:p>
      </dgm:t>
    </dgm:pt>
    <dgm:pt modelId="{4049A66A-D39E-43B6-BD6F-C95602720884}" type="pres">
      <dgm:prSet presAssocID="{181AD066-6728-4828-8570-30D958E40E3E}" presName="hierFlow" presStyleCnt="0"/>
      <dgm:spPr/>
      <dgm:t>
        <a:bodyPr/>
        <a:lstStyle/>
        <a:p>
          <a:endParaRPr lang="en-US"/>
        </a:p>
      </dgm:t>
    </dgm:pt>
    <dgm:pt modelId="{2EA2F831-5437-449B-90C2-8F9A14F71874}" type="pres">
      <dgm:prSet presAssocID="{181AD066-6728-4828-8570-30D958E40E3E}" presName="hierChild1" presStyleCnt="0">
        <dgm:presLayoutVars>
          <dgm:chPref val="1"/>
          <dgm:animOne val="branch"/>
          <dgm:animLvl val="lvl"/>
        </dgm:presLayoutVars>
      </dgm:prSet>
      <dgm:spPr/>
      <dgm:t>
        <a:bodyPr/>
        <a:lstStyle/>
        <a:p>
          <a:endParaRPr lang="en-US"/>
        </a:p>
      </dgm:t>
    </dgm:pt>
    <dgm:pt modelId="{CC5EF999-D07E-4E5D-AC23-437841F5A967}" type="pres">
      <dgm:prSet presAssocID="{10D7954F-0903-45E6-AA6C-DA2A5D8F306B}" presName="Name17" presStyleCnt="0"/>
      <dgm:spPr/>
      <dgm:t>
        <a:bodyPr/>
        <a:lstStyle/>
        <a:p>
          <a:endParaRPr lang="en-US"/>
        </a:p>
      </dgm:t>
    </dgm:pt>
    <dgm:pt modelId="{E5B21EB7-33BA-494E-BCC0-9AF6DB726761}" type="pres">
      <dgm:prSet presAssocID="{10D7954F-0903-45E6-AA6C-DA2A5D8F306B}" presName="level1Shape" presStyleLbl="node0" presStyleIdx="0" presStyleCnt="1">
        <dgm:presLayoutVars>
          <dgm:chPref val="3"/>
        </dgm:presLayoutVars>
      </dgm:prSet>
      <dgm:spPr/>
      <dgm:t>
        <a:bodyPr/>
        <a:lstStyle/>
        <a:p>
          <a:endParaRPr lang="en-US"/>
        </a:p>
      </dgm:t>
    </dgm:pt>
    <dgm:pt modelId="{69EECADE-47BF-40AB-99A7-38E66DDBA2E0}" type="pres">
      <dgm:prSet presAssocID="{10D7954F-0903-45E6-AA6C-DA2A5D8F306B}" presName="hierChild2" presStyleCnt="0"/>
      <dgm:spPr/>
      <dgm:t>
        <a:bodyPr/>
        <a:lstStyle/>
        <a:p>
          <a:endParaRPr lang="en-US"/>
        </a:p>
      </dgm:t>
    </dgm:pt>
    <dgm:pt modelId="{396F6823-7D9B-4093-9DA6-AF178F5368F0}" type="pres">
      <dgm:prSet presAssocID="{4F6722DA-AE7D-4D88-BD5B-2A70F17F7986}" presName="Name25" presStyleLbl="parChTrans1D2" presStyleIdx="0" presStyleCnt="5"/>
      <dgm:spPr/>
      <dgm:t>
        <a:bodyPr/>
        <a:lstStyle/>
        <a:p>
          <a:endParaRPr lang="en-US"/>
        </a:p>
      </dgm:t>
    </dgm:pt>
    <dgm:pt modelId="{8D0376B2-ABB4-4F0C-8E92-2BE72DF8F115}" type="pres">
      <dgm:prSet presAssocID="{4F6722DA-AE7D-4D88-BD5B-2A70F17F7986}" presName="connTx" presStyleLbl="parChTrans1D2" presStyleIdx="0" presStyleCnt="5"/>
      <dgm:spPr/>
      <dgm:t>
        <a:bodyPr/>
        <a:lstStyle/>
        <a:p>
          <a:endParaRPr lang="en-US"/>
        </a:p>
      </dgm:t>
    </dgm:pt>
    <dgm:pt modelId="{A7ABDA57-D2AA-46C9-8D4A-EA443E1B54EA}" type="pres">
      <dgm:prSet presAssocID="{279CA5A8-DC8F-49AD-BA14-A9C1E8A21382}" presName="Name30" presStyleCnt="0"/>
      <dgm:spPr/>
      <dgm:t>
        <a:bodyPr/>
        <a:lstStyle/>
        <a:p>
          <a:endParaRPr lang="en-US"/>
        </a:p>
      </dgm:t>
    </dgm:pt>
    <dgm:pt modelId="{FAD5A3F2-9FE8-46D0-8755-A72FD6D423B2}" type="pres">
      <dgm:prSet presAssocID="{279CA5A8-DC8F-49AD-BA14-A9C1E8A21382}" presName="level2Shape" presStyleLbl="node2" presStyleIdx="0" presStyleCnt="5"/>
      <dgm:spPr/>
      <dgm:t>
        <a:bodyPr/>
        <a:lstStyle/>
        <a:p>
          <a:endParaRPr lang="en-US"/>
        </a:p>
      </dgm:t>
    </dgm:pt>
    <dgm:pt modelId="{E99CC246-0939-4BBD-8C75-8643027466F7}" type="pres">
      <dgm:prSet presAssocID="{279CA5A8-DC8F-49AD-BA14-A9C1E8A21382}" presName="hierChild3" presStyleCnt="0"/>
      <dgm:spPr/>
      <dgm:t>
        <a:bodyPr/>
        <a:lstStyle/>
        <a:p>
          <a:endParaRPr lang="en-US"/>
        </a:p>
      </dgm:t>
    </dgm:pt>
    <dgm:pt modelId="{46DEB099-2D71-4490-AE3C-56E1C2C77A9D}" type="pres">
      <dgm:prSet presAssocID="{6263A058-08CD-4EF8-9C00-6430A61A8A29}" presName="Name25" presStyleLbl="parChTrans1D3" presStyleIdx="0" presStyleCnt="5"/>
      <dgm:spPr/>
      <dgm:t>
        <a:bodyPr/>
        <a:lstStyle/>
        <a:p>
          <a:endParaRPr lang="en-US"/>
        </a:p>
      </dgm:t>
    </dgm:pt>
    <dgm:pt modelId="{010FF50B-BA66-43DB-8202-3B18B70BFC9B}" type="pres">
      <dgm:prSet presAssocID="{6263A058-08CD-4EF8-9C00-6430A61A8A29}" presName="connTx" presStyleLbl="parChTrans1D3" presStyleIdx="0" presStyleCnt="5"/>
      <dgm:spPr/>
      <dgm:t>
        <a:bodyPr/>
        <a:lstStyle/>
        <a:p>
          <a:endParaRPr lang="en-US"/>
        </a:p>
      </dgm:t>
    </dgm:pt>
    <dgm:pt modelId="{63C5B612-220A-4B19-A738-F8D75B24FB13}" type="pres">
      <dgm:prSet presAssocID="{26CA2E3F-E66F-4FA1-B82F-2764855601B2}" presName="Name30" presStyleCnt="0"/>
      <dgm:spPr/>
      <dgm:t>
        <a:bodyPr/>
        <a:lstStyle/>
        <a:p>
          <a:endParaRPr lang="en-US"/>
        </a:p>
      </dgm:t>
    </dgm:pt>
    <dgm:pt modelId="{5BF401B0-2FC9-4C37-9C87-E0E02DE916A5}" type="pres">
      <dgm:prSet presAssocID="{26CA2E3F-E66F-4FA1-B82F-2764855601B2}" presName="level2Shape" presStyleLbl="node3" presStyleIdx="0" presStyleCnt="5" custScaleX="110998"/>
      <dgm:spPr/>
      <dgm:t>
        <a:bodyPr/>
        <a:lstStyle/>
        <a:p>
          <a:endParaRPr lang="en-US"/>
        </a:p>
      </dgm:t>
    </dgm:pt>
    <dgm:pt modelId="{47AA62E7-D4C7-4CA8-A60B-44A358588EE3}" type="pres">
      <dgm:prSet presAssocID="{26CA2E3F-E66F-4FA1-B82F-2764855601B2}" presName="hierChild3" presStyleCnt="0"/>
      <dgm:spPr/>
      <dgm:t>
        <a:bodyPr/>
        <a:lstStyle/>
        <a:p>
          <a:endParaRPr lang="en-US"/>
        </a:p>
      </dgm:t>
    </dgm:pt>
    <dgm:pt modelId="{559F5579-E3DC-4EAF-8B5C-B6955703CEDC}" type="pres">
      <dgm:prSet presAssocID="{5AF8F3D1-60C1-4068-8089-9285B5DD3A6F}" presName="Name25" presStyleLbl="parChTrans1D2" presStyleIdx="1" presStyleCnt="5"/>
      <dgm:spPr/>
      <dgm:t>
        <a:bodyPr/>
        <a:lstStyle/>
        <a:p>
          <a:endParaRPr lang="en-US"/>
        </a:p>
      </dgm:t>
    </dgm:pt>
    <dgm:pt modelId="{FC4FEC09-5245-4045-92B3-874696E7D3A8}" type="pres">
      <dgm:prSet presAssocID="{5AF8F3D1-60C1-4068-8089-9285B5DD3A6F}" presName="connTx" presStyleLbl="parChTrans1D2" presStyleIdx="1" presStyleCnt="5"/>
      <dgm:spPr/>
      <dgm:t>
        <a:bodyPr/>
        <a:lstStyle/>
        <a:p>
          <a:endParaRPr lang="en-US"/>
        </a:p>
      </dgm:t>
    </dgm:pt>
    <dgm:pt modelId="{493C3729-BE60-4E1A-965C-7CA374354BE0}" type="pres">
      <dgm:prSet presAssocID="{6F2DA597-6815-4808-8F53-CCCD0B2501E2}" presName="Name30" presStyleCnt="0"/>
      <dgm:spPr/>
      <dgm:t>
        <a:bodyPr/>
        <a:lstStyle/>
        <a:p>
          <a:endParaRPr lang="en-US"/>
        </a:p>
      </dgm:t>
    </dgm:pt>
    <dgm:pt modelId="{FB2982AF-A86E-4EDB-9D7A-8F07C7B8BB30}" type="pres">
      <dgm:prSet presAssocID="{6F2DA597-6815-4808-8F53-CCCD0B2501E2}" presName="level2Shape" presStyleLbl="node2" presStyleIdx="1" presStyleCnt="5"/>
      <dgm:spPr/>
      <dgm:t>
        <a:bodyPr/>
        <a:lstStyle/>
        <a:p>
          <a:endParaRPr lang="en-US"/>
        </a:p>
      </dgm:t>
    </dgm:pt>
    <dgm:pt modelId="{8CC7E8CA-F626-4E07-91AD-0FFCBEC8030A}" type="pres">
      <dgm:prSet presAssocID="{6F2DA597-6815-4808-8F53-CCCD0B2501E2}" presName="hierChild3" presStyleCnt="0"/>
      <dgm:spPr/>
      <dgm:t>
        <a:bodyPr/>
        <a:lstStyle/>
        <a:p>
          <a:endParaRPr lang="en-US"/>
        </a:p>
      </dgm:t>
    </dgm:pt>
    <dgm:pt modelId="{0D7713F6-533A-4FEB-9C4C-CE79CCBE739B}" type="pres">
      <dgm:prSet presAssocID="{FEFCC100-A952-4F39-8A5A-960FC3B2BEC4}" presName="Name25" presStyleLbl="parChTrans1D3" presStyleIdx="1" presStyleCnt="5"/>
      <dgm:spPr/>
      <dgm:t>
        <a:bodyPr/>
        <a:lstStyle/>
        <a:p>
          <a:endParaRPr lang="en-US"/>
        </a:p>
      </dgm:t>
    </dgm:pt>
    <dgm:pt modelId="{A35BDFCC-33A2-464B-8DB8-FADCD2837FC4}" type="pres">
      <dgm:prSet presAssocID="{FEFCC100-A952-4F39-8A5A-960FC3B2BEC4}" presName="connTx" presStyleLbl="parChTrans1D3" presStyleIdx="1" presStyleCnt="5"/>
      <dgm:spPr/>
      <dgm:t>
        <a:bodyPr/>
        <a:lstStyle/>
        <a:p>
          <a:endParaRPr lang="en-US"/>
        </a:p>
      </dgm:t>
    </dgm:pt>
    <dgm:pt modelId="{05A37E35-DCE9-45F6-A696-73C9D23DC03A}" type="pres">
      <dgm:prSet presAssocID="{04A93652-72F5-4BAA-9E7F-6B699971D2E9}" presName="Name30" presStyleCnt="0"/>
      <dgm:spPr/>
      <dgm:t>
        <a:bodyPr/>
        <a:lstStyle/>
        <a:p>
          <a:endParaRPr lang="en-US"/>
        </a:p>
      </dgm:t>
    </dgm:pt>
    <dgm:pt modelId="{1CE9B56B-205C-4562-B4AE-4940C81268EA}" type="pres">
      <dgm:prSet presAssocID="{04A93652-72F5-4BAA-9E7F-6B699971D2E9}" presName="level2Shape" presStyleLbl="node3" presStyleIdx="1" presStyleCnt="5" custScaleX="110998"/>
      <dgm:spPr/>
      <dgm:t>
        <a:bodyPr/>
        <a:lstStyle/>
        <a:p>
          <a:endParaRPr lang="en-US"/>
        </a:p>
      </dgm:t>
    </dgm:pt>
    <dgm:pt modelId="{D2B5F9F5-F97E-4252-B4E1-BB12D49457C3}" type="pres">
      <dgm:prSet presAssocID="{04A93652-72F5-4BAA-9E7F-6B699971D2E9}" presName="hierChild3" presStyleCnt="0"/>
      <dgm:spPr/>
      <dgm:t>
        <a:bodyPr/>
        <a:lstStyle/>
        <a:p>
          <a:endParaRPr lang="en-US"/>
        </a:p>
      </dgm:t>
    </dgm:pt>
    <dgm:pt modelId="{7E21BAFA-8D49-45F8-8241-9421B909CA43}" type="pres">
      <dgm:prSet presAssocID="{52B80A8F-1EC4-44C3-9333-1653EAE40A25}" presName="Name25" presStyleLbl="parChTrans1D2" presStyleIdx="2" presStyleCnt="5"/>
      <dgm:spPr/>
      <dgm:t>
        <a:bodyPr/>
        <a:lstStyle/>
        <a:p>
          <a:endParaRPr lang="en-US"/>
        </a:p>
      </dgm:t>
    </dgm:pt>
    <dgm:pt modelId="{AC63DD09-8404-4AEF-B421-EBD04609DB39}" type="pres">
      <dgm:prSet presAssocID="{52B80A8F-1EC4-44C3-9333-1653EAE40A25}" presName="connTx" presStyleLbl="parChTrans1D2" presStyleIdx="2" presStyleCnt="5"/>
      <dgm:spPr/>
      <dgm:t>
        <a:bodyPr/>
        <a:lstStyle/>
        <a:p>
          <a:endParaRPr lang="en-US"/>
        </a:p>
      </dgm:t>
    </dgm:pt>
    <dgm:pt modelId="{651EC24C-635C-4D52-A978-24B3F04DA73E}" type="pres">
      <dgm:prSet presAssocID="{0831D0F0-E6D9-493F-8B8B-F315C9E9A2CD}" presName="Name30" presStyleCnt="0"/>
      <dgm:spPr/>
      <dgm:t>
        <a:bodyPr/>
        <a:lstStyle/>
        <a:p>
          <a:endParaRPr lang="en-US"/>
        </a:p>
      </dgm:t>
    </dgm:pt>
    <dgm:pt modelId="{BB6A49FD-9638-4E51-A8A7-7ABDD289516B}" type="pres">
      <dgm:prSet presAssocID="{0831D0F0-E6D9-493F-8B8B-F315C9E9A2CD}" presName="level2Shape" presStyleLbl="node2" presStyleIdx="2" presStyleCnt="5"/>
      <dgm:spPr/>
      <dgm:t>
        <a:bodyPr/>
        <a:lstStyle/>
        <a:p>
          <a:endParaRPr lang="en-US"/>
        </a:p>
      </dgm:t>
    </dgm:pt>
    <dgm:pt modelId="{B95C729E-AF48-4EAE-AF8D-FA5F56B0E34A}" type="pres">
      <dgm:prSet presAssocID="{0831D0F0-E6D9-493F-8B8B-F315C9E9A2CD}" presName="hierChild3" presStyleCnt="0"/>
      <dgm:spPr/>
      <dgm:t>
        <a:bodyPr/>
        <a:lstStyle/>
        <a:p>
          <a:endParaRPr lang="en-US"/>
        </a:p>
      </dgm:t>
    </dgm:pt>
    <dgm:pt modelId="{5F1102F8-AD30-4C16-858B-D42AAE00D754}" type="pres">
      <dgm:prSet presAssocID="{C5F9013D-A561-4972-9F21-8EE642240CC9}" presName="Name25" presStyleLbl="parChTrans1D3" presStyleIdx="2" presStyleCnt="5"/>
      <dgm:spPr/>
      <dgm:t>
        <a:bodyPr/>
        <a:lstStyle/>
        <a:p>
          <a:endParaRPr lang="en-US"/>
        </a:p>
      </dgm:t>
    </dgm:pt>
    <dgm:pt modelId="{0F4BFA22-3241-4A59-BEFA-46E81100CA91}" type="pres">
      <dgm:prSet presAssocID="{C5F9013D-A561-4972-9F21-8EE642240CC9}" presName="connTx" presStyleLbl="parChTrans1D3" presStyleIdx="2" presStyleCnt="5"/>
      <dgm:spPr/>
      <dgm:t>
        <a:bodyPr/>
        <a:lstStyle/>
        <a:p>
          <a:endParaRPr lang="en-US"/>
        </a:p>
      </dgm:t>
    </dgm:pt>
    <dgm:pt modelId="{ABA918B3-8F50-43D3-AD99-D405DA64DDEE}" type="pres">
      <dgm:prSet presAssocID="{4EFBAAF1-1870-4AD2-AAFD-B615EEB893DD}" presName="Name30" presStyleCnt="0"/>
      <dgm:spPr/>
      <dgm:t>
        <a:bodyPr/>
        <a:lstStyle/>
        <a:p>
          <a:endParaRPr lang="en-US"/>
        </a:p>
      </dgm:t>
    </dgm:pt>
    <dgm:pt modelId="{E8BCEDB0-082D-4D18-962A-A380CBFA995E}" type="pres">
      <dgm:prSet presAssocID="{4EFBAAF1-1870-4AD2-AAFD-B615EEB893DD}" presName="level2Shape" presStyleLbl="node3" presStyleIdx="2" presStyleCnt="5" custScaleX="110998"/>
      <dgm:spPr/>
      <dgm:t>
        <a:bodyPr/>
        <a:lstStyle/>
        <a:p>
          <a:endParaRPr lang="en-US"/>
        </a:p>
      </dgm:t>
    </dgm:pt>
    <dgm:pt modelId="{7EB6D138-F8BE-4203-BF80-AF8DCDD886D9}" type="pres">
      <dgm:prSet presAssocID="{4EFBAAF1-1870-4AD2-AAFD-B615EEB893DD}" presName="hierChild3" presStyleCnt="0"/>
      <dgm:spPr/>
      <dgm:t>
        <a:bodyPr/>
        <a:lstStyle/>
        <a:p>
          <a:endParaRPr lang="en-US"/>
        </a:p>
      </dgm:t>
    </dgm:pt>
    <dgm:pt modelId="{A4C844ED-6825-48F3-87D4-1C9233A24AD5}" type="pres">
      <dgm:prSet presAssocID="{211CC18D-9B49-427F-B866-5B4FCE10A333}" presName="Name25" presStyleLbl="parChTrans1D2" presStyleIdx="3" presStyleCnt="5"/>
      <dgm:spPr/>
      <dgm:t>
        <a:bodyPr/>
        <a:lstStyle/>
        <a:p>
          <a:endParaRPr lang="en-US"/>
        </a:p>
      </dgm:t>
    </dgm:pt>
    <dgm:pt modelId="{07EA9198-6074-4F5E-B6C0-880F8BCF6717}" type="pres">
      <dgm:prSet presAssocID="{211CC18D-9B49-427F-B866-5B4FCE10A333}" presName="connTx" presStyleLbl="parChTrans1D2" presStyleIdx="3" presStyleCnt="5"/>
      <dgm:spPr/>
      <dgm:t>
        <a:bodyPr/>
        <a:lstStyle/>
        <a:p>
          <a:endParaRPr lang="en-US"/>
        </a:p>
      </dgm:t>
    </dgm:pt>
    <dgm:pt modelId="{FE4FE122-C1BB-4EDE-9FE3-3A98784D9414}" type="pres">
      <dgm:prSet presAssocID="{581E0AAD-0589-460A-9DCE-F8D2E5C71586}" presName="Name30" presStyleCnt="0"/>
      <dgm:spPr/>
      <dgm:t>
        <a:bodyPr/>
        <a:lstStyle/>
        <a:p>
          <a:endParaRPr lang="en-US"/>
        </a:p>
      </dgm:t>
    </dgm:pt>
    <dgm:pt modelId="{9829501C-8098-4EB9-94AF-FD86E4B557F0}" type="pres">
      <dgm:prSet presAssocID="{581E0AAD-0589-460A-9DCE-F8D2E5C71586}" presName="level2Shape" presStyleLbl="node2" presStyleIdx="3" presStyleCnt="5"/>
      <dgm:spPr/>
      <dgm:t>
        <a:bodyPr/>
        <a:lstStyle/>
        <a:p>
          <a:endParaRPr lang="en-US"/>
        </a:p>
      </dgm:t>
    </dgm:pt>
    <dgm:pt modelId="{CBEFA8CC-9699-41B5-BB0E-7D6D8B1380D9}" type="pres">
      <dgm:prSet presAssocID="{581E0AAD-0589-460A-9DCE-F8D2E5C71586}" presName="hierChild3" presStyleCnt="0"/>
      <dgm:spPr/>
      <dgm:t>
        <a:bodyPr/>
        <a:lstStyle/>
        <a:p>
          <a:endParaRPr lang="en-US"/>
        </a:p>
      </dgm:t>
    </dgm:pt>
    <dgm:pt modelId="{3D48E0BC-41A4-4F78-8ACC-AF2F1D8E2BA3}" type="pres">
      <dgm:prSet presAssocID="{67AA6BAF-8DA0-4A5F-A9E1-8ED281BD8A51}" presName="Name25" presStyleLbl="parChTrans1D3" presStyleIdx="3" presStyleCnt="5"/>
      <dgm:spPr/>
      <dgm:t>
        <a:bodyPr/>
        <a:lstStyle/>
        <a:p>
          <a:endParaRPr lang="en-US"/>
        </a:p>
      </dgm:t>
    </dgm:pt>
    <dgm:pt modelId="{3F621BA6-A108-49AB-AC0E-9DAE71A3E41A}" type="pres">
      <dgm:prSet presAssocID="{67AA6BAF-8DA0-4A5F-A9E1-8ED281BD8A51}" presName="connTx" presStyleLbl="parChTrans1D3" presStyleIdx="3" presStyleCnt="5"/>
      <dgm:spPr/>
      <dgm:t>
        <a:bodyPr/>
        <a:lstStyle/>
        <a:p>
          <a:endParaRPr lang="en-US"/>
        </a:p>
      </dgm:t>
    </dgm:pt>
    <dgm:pt modelId="{CC9D3371-E726-4C0E-9948-CC60633EB4B8}" type="pres">
      <dgm:prSet presAssocID="{05E9D212-42A5-4EE8-B1B7-88491FF276C5}" presName="Name30" presStyleCnt="0"/>
      <dgm:spPr/>
      <dgm:t>
        <a:bodyPr/>
        <a:lstStyle/>
        <a:p>
          <a:endParaRPr lang="en-US"/>
        </a:p>
      </dgm:t>
    </dgm:pt>
    <dgm:pt modelId="{2E77F7E2-18A0-4866-818C-F4990116DD15}" type="pres">
      <dgm:prSet presAssocID="{05E9D212-42A5-4EE8-B1B7-88491FF276C5}" presName="level2Shape" presStyleLbl="node3" presStyleIdx="3" presStyleCnt="5" custScaleX="110998"/>
      <dgm:spPr/>
      <dgm:t>
        <a:bodyPr/>
        <a:lstStyle/>
        <a:p>
          <a:endParaRPr lang="en-US"/>
        </a:p>
      </dgm:t>
    </dgm:pt>
    <dgm:pt modelId="{5741242D-7E47-4EC6-8F1B-13A2B76ED2EC}" type="pres">
      <dgm:prSet presAssocID="{05E9D212-42A5-4EE8-B1B7-88491FF276C5}" presName="hierChild3" presStyleCnt="0"/>
      <dgm:spPr/>
      <dgm:t>
        <a:bodyPr/>
        <a:lstStyle/>
        <a:p>
          <a:endParaRPr lang="en-US"/>
        </a:p>
      </dgm:t>
    </dgm:pt>
    <dgm:pt modelId="{16FE2456-636C-41A7-8158-3C99BF6EA9C2}" type="pres">
      <dgm:prSet presAssocID="{5915151B-8F16-4E69-AC09-DED6C9B8096F}" presName="Name25" presStyleLbl="parChTrans1D2" presStyleIdx="4" presStyleCnt="5"/>
      <dgm:spPr/>
      <dgm:t>
        <a:bodyPr/>
        <a:lstStyle/>
        <a:p>
          <a:endParaRPr lang="en-US"/>
        </a:p>
      </dgm:t>
    </dgm:pt>
    <dgm:pt modelId="{3CD5EA54-9E5F-4759-ADB3-6F30C6B04EEF}" type="pres">
      <dgm:prSet presAssocID="{5915151B-8F16-4E69-AC09-DED6C9B8096F}" presName="connTx" presStyleLbl="parChTrans1D2" presStyleIdx="4" presStyleCnt="5"/>
      <dgm:spPr/>
      <dgm:t>
        <a:bodyPr/>
        <a:lstStyle/>
        <a:p>
          <a:endParaRPr lang="en-US"/>
        </a:p>
      </dgm:t>
    </dgm:pt>
    <dgm:pt modelId="{7457C0E5-9690-4B68-BCBD-FDF4AAD8C538}" type="pres">
      <dgm:prSet presAssocID="{E1536314-F6BD-41B7-8C8B-D183DC8EB89E}" presName="Name30" presStyleCnt="0"/>
      <dgm:spPr/>
      <dgm:t>
        <a:bodyPr/>
        <a:lstStyle/>
        <a:p>
          <a:endParaRPr lang="en-US"/>
        </a:p>
      </dgm:t>
    </dgm:pt>
    <dgm:pt modelId="{78F5C8D5-2DB4-4D11-B682-BEE60E587923}" type="pres">
      <dgm:prSet presAssocID="{E1536314-F6BD-41B7-8C8B-D183DC8EB89E}" presName="level2Shape" presStyleLbl="node2" presStyleIdx="4" presStyleCnt="5"/>
      <dgm:spPr/>
      <dgm:t>
        <a:bodyPr/>
        <a:lstStyle/>
        <a:p>
          <a:endParaRPr lang="en-US"/>
        </a:p>
      </dgm:t>
    </dgm:pt>
    <dgm:pt modelId="{2CF700B4-DFE0-45A5-9D18-8121BB7B6AD4}" type="pres">
      <dgm:prSet presAssocID="{E1536314-F6BD-41B7-8C8B-D183DC8EB89E}" presName="hierChild3" presStyleCnt="0"/>
      <dgm:spPr/>
      <dgm:t>
        <a:bodyPr/>
        <a:lstStyle/>
        <a:p>
          <a:endParaRPr lang="en-US"/>
        </a:p>
      </dgm:t>
    </dgm:pt>
    <dgm:pt modelId="{2425F086-CA62-48B7-B7F7-9C3A171D77D7}" type="pres">
      <dgm:prSet presAssocID="{EE710B9D-F99F-42A0-B006-0B2E73382B6D}" presName="Name25" presStyleLbl="parChTrans1D3" presStyleIdx="4" presStyleCnt="5"/>
      <dgm:spPr/>
      <dgm:t>
        <a:bodyPr/>
        <a:lstStyle/>
        <a:p>
          <a:endParaRPr lang="en-US"/>
        </a:p>
      </dgm:t>
    </dgm:pt>
    <dgm:pt modelId="{B85DCD5D-5986-442D-8A7C-D27FF7A72D2C}" type="pres">
      <dgm:prSet presAssocID="{EE710B9D-F99F-42A0-B006-0B2E73382B6D}" presName="connTx" presStyleLbl="parChTrans1D3" presStyleIdx="4" presStyleCnt="5"/>
      <dgm:spPr/>
      <dgm:t>
        <a:bodyPr/>
        <a:lstStyle/>
        <a:p>
          <a:endParaRPr lang="en-US"/>
        </a:p>
      </dgm:t>
    </dgm:pt>
    <dgm:pt modelId="{28D8B235-1E9A-472B-A470-3DE7B8EEE648}" type="pres">
      <dgm:prSet presAssocID="{C084C5B9-84F2-4F1B-9429-920F717C2910}" presName="Name30" presStyleCnt="0"/>
      <dgm:spPr/>
      <dgm:t>
        <a:bodyPr/>
        <a:lstStyle/>
        <a:p>
          <a:endParaRPr lang="en-US"/>
        </a:p>
      </dgm:t>
    </dgm:pt>
    <dgm:pt modelId="{3BCA307E-9222-4A1D-89EF-2E0B4D3DD3CC}" type="pres">
      <dgm:prSet presAssocID="{C084C5B9-84F2-4F1B-9429-920F717C2910}" presName="level2Shape" presStyleLbl="node3" presStyleIdx="4" presStyleCnt="5" custScaleX="110998"/>
      <dgm:spPr/>
      <dgm:t>
        <a:bodyPr/>
        <a:lstStyle/>
        <a:p>
          <a:endParaRPr lang="en-US"/>
        </a:p>
      </dgm:t>
    </dgm:pt>
    <dgm:pt modelId="{B9971F0F-548A-4EED-B1A7-E6B578007541}" type="pres">
      <dgm:prSet presAssocID="{C084C5B9-84F2-4F1B-9429-920F717C2910}" presName="hierChild3" presStyleCnt="0"/>
      <dgm:spPr/>
      <dgm:t>
        <a:bodyPr/>
        <a:lstStyle/>
        <a:p>
          <a:endParaRPr lang="en-US"/>
        </a:p>
      </dgm:t>
    </dgm:pt>
    <dgm:pt modelId="{A31FD854-BB65-446B-9C1E-339B7AD59CF2}" type="pres">
      <dgm:prSet presAssocID="{181AD066-6728-4828-8570-30D958E40E3E}" presName="bgShapesFlow" presStyleCnt="0"/>
      <dgm:spPr/>
      <dgm:t>
        <a:bodyPr/>
        <a:lstStyle/>
        <a:p>
          <a:endParaRPr lang="en-US"/>
        </a:p>
      </dgm:t>
    </dgm:pt>
  </dgm:ptLst>
  <dgm:cxnLst>
    <dgm:cxn modelId="{595B5E8A-535A-40E5-9428-A9609685B2D6}" type="presOf" srcId="{6263A058-08CD-4EF8-9C00-6430A61A8A29}" destId="{46DEB099-2D71-4490-AE3C-56E1C2C77A9D}" srcOrd="0" destOrd="0" presId="urn:microsoft.com/office/officeart/2005/8/layout/hierarchy5"/>
    <dgm:cxn modelId="{DF3244FA-6588-4E5D-9825-24FEB66151F1}" type="presOf" srcId="{C084C5B9-84F2-4F1B-9429-920F717C2910}" destId="{3BCA307E-9222-4A1D-89EF-2E0B4D3DD3CC}" srcOrd="0" destOrd="0" presId="urn:microsoft.com/office/officeart/2005/8/layout/hierarchy5"/>
    <dgm:cxn modelId="{1057DC5B-039B-46A0-BA7C-65B99940B2FB}" srcId="{10D7954F-0903-45E6-AA6C-DA2A5D8F306B}" destId="{581E0AAD-0589-460A-9DCE-F8D2E5C71586}" srcOrd="3" destOrd="0" parTransId="{211CC18D-9B49-427F-B866-5B4FCE10A333}" sibTransId="{3982E009-9644-486E-9733-788ABAAE7A47}"/>
    <dgm:cxn modelId="{B7B4DBFE-060C-4822-94EC-3D9C8210A087}" type="presOf" srcId="{67AA6BAF-8DA0-4A5F-A9E1-8ED281BD8A51}" destId="{3F621BA6-A108-49AB-AC0E-9DAE71A3E41A}" srcOrd="1" destOrd="0" presId="urn:microsoft.com/office/officeart/2005/8/layout/hierarchy5"/>
    <dgm:cxn modelId="{63063CCA-1C0A-4005-B592-A15C1D2582B0}" type="presOf" srcId="{C5F9013D-A561-4972-9F21-8EE642240CC9}" destId="{0F4BFA22-3241-4A59-BEFA-46E81100CA91}" srcOrd="1" destOrd="0" presId="urn:microsoft.com/office/officeart/2005/8/layout/hierarchy5"/>
    <dgm:cxn modelId="{9EE41A0A-D6C0-48A1-9599-8EF4E61952DF}" type="presOf" srcId="{05E9D212-42A5-4EE8-B1B7-88491FF276C5}" destId="{2E77F7E2-18A0-4866-818C-F4990116DD15}" srcOrd="0" destOrd="0" presId="urn:microsoft.com/office/officeart/2005/8/layout/hierarchy5"/>
    <dgm:cxn modelId="{2D3A0885-680F-4CE0-802E-25B3C9079120}" type="presOf" srcId="{52B80A8F-1EC4-44C3-9333-1653EAE40A25}" destId="{7E21BAFA-8D49-45F8-8241-9421B909CA43}" srcOrd="0" destOrd="0" presId="urn:microsoft.com/office/officeart/2005/8/layout/hierarchy5"/>
    <dgm:cxn modelId="{2CD989BD-983C-4D3A-ACF9-4D0F41D0034F}" srcId="{6F2DA597-6815-4808-8F53-CCCD0B2501E2}" destId="{04A93652-72F5-4BAA-9E7F-6B699971D2E9}" srcOrd="0" destOrd="0" parTransId="{FEFCC100-A952-4F39-8A5A-960FC3B2BEC4}" sibTransId="{F5D71301-DBC2-4B8C-A457-2F4EF38E0CE3}"/>
    <dgm:cxn modelId="{CED0EB72-BF59-4BC2-97DD-52B039B80F0F}" srcId="{279CA5A8-DC8F-49AD-BA14-A9C1E8A21382}" destId="{26CA2E3F-E66F-4FA1-B82F-2764855601B2}" srcOrd="0" destOrd="0" parTransId="{6263A058-08CD-4EF8-9C00-6430A61A8A29}" sibTransId="{CC6FE541-E682-47EF-833E-91AD5751F6BF}"/>
    <dgm:cxn modelId="{1C1BE82C-0F1F-4127-B58A-13C5F12A7EB6}" type="presOf" srcId="{C5F9013D-A561-4972-9F21-8EE642240CC9}" destId="{5F1102F8-AD30-4C16-858B-D42AAE00D754}" srcOrd="0" destOrd="0" presId="urn:microsoft.com/office/officeart/2005/8/layout/hierarchy5"/>
    <dgm:cxn modelId="{EE4A7312-9467-4D93-92D9-D812F5A00E41}" srcId="{10D7954F-0903-45E6-AA6C-DA2A5D8F306B}" destId="{6F2DA597-6815-4808-8F53-CCCD0B2501E2}" srcOrd="1" destOrd="0" parTransId="{5AF8F3D1-60C1-4068-8089-9285B5DD3A6F}" sibTransId="{8184B51F-C68F-4894-A805-05717345DD6A}"/>
    <dgm:cxn modelId="{D11CEA50-938A-47CF-B7DE-D326105874FD}" type="presOf" srcId="{6F2DA597-6815-4808-8F53-CCCD0B2501E2}" destId="{FB2982AF-A86E-4EDB-9D7A-8F07C7B8BB30}" srcOrd="0" destOrd="0" presId="urn:microsoft.com/office/officeart/2005/8/layout/hierarchy5"/>
    <dgm:cxn modelId="{E64B87E4-C3CD-414F-8B8C-F56FD8C9C0D4}" srcId="{581E0AAD-0589-460A-9DCE-F8D2E5C71586}" destId="{05E9D212-42A5-4EE8-B1B7-88491FF276C5}" srcOrd="0" destOrd="0" parTransId="{67AA6BAF-8DA0-4A5F-A9E1-8ED281BD8A51}" sibTransId="{5DD28792-514F-4101-903F-7622362310D9}"/>
    <dgm:cxn modelId="{B6A99979-1475-42B1-9278-F4C724550D0C}" type="presOf" srcId="{E1536314-F6BD-41B7-8C8B-D183DC8EB89E}" destId="{78F5C8D5-2DB4-4D11-B682-BEE60E587923}" srcOrd="0" destOrd="0" presId="urn:microsoft.com/office/officeart/2005/8/layout/hierarchy5"/>
    <dgm:cxn modelId="{72EBEF20-44DA-44FD-BA8D-052A0E292624}" type="presOf" srcId="{4F6722DA-AE7D-4D88-BD5B-2A70F17F7986}" destId="{8D0376B2-ABB4-4F0C-8E92-2BE72DF8F115}" srcOrd="1" destOrd="0" presId="urn:microsoft.com/office/officeart/2005/8/layout/hierarchy5"/>
    <dgm:cxn modelId="{CECB335B-5281-4221-987F-67D867B9E565}" srcId="{181AD066-6728-4828-8570-30D958E40E3E}" destId="{10D7954F-0903-45E6-AA6C-DA2A5D8F306B}" srcOrd="0" destOrd="0" parTransId="{3788251A-E6C2-4F0F-9102-F4643D52E9FE}" sibTransId="{DE4F2860-C560-42CB-86B8-6A93A01E7022}"/>
    <dgm:cxn modelId="{B79EC348-4C5E-4EA6-99BA-5E9200E17E52}" type="presOf" srcId="{67AA6BAF-8DA0-4A5F-A9E1-8ED281BD8A51}" destId="{3D48E0BC-41A4-4F78-8ACC-AF2F1D8E2BA3}" srcOrd="0" destOrd="0" presId="urn:microsoft.com/office/officeart/2005/8/layout/hierarchy5"/>
    <dgm:cxn modelId="{155D194E-9160-4A70-8DB8-DF5B9DD29963}" type="presOf" srcId="{52B80A8F-1EC4-44C3-9333-1653EAE40A25}" destId="{AC63DD09-8404-4AEF-B421-EBD04609DB39}" srcOrd="1" destOrd="0" presId="urn:microsoft.com/office/officeart/2005/8/layout/hierarchy5"/>
    <dgm:cxn modelId="{67BDA168-BD4C-480E-885A-95AEC626A87A}" type="presOf" srcId="{5AF8F3D1-60C1-4068-8089-9285B5DD3A6F}" destId="{FC4FEC09-5245-4045-92B3-874696E7D3A8}" srcOrd="1" destOrd="0" presId="urn:microsoft.com/office/officeart/2005/8/layout/hierarchy5"/>
    <dgm:cxn modelId="{120DE8AC-C61E-41B4-9946-7AF19412E150}" type="presOf" srcId="{181AD066-6728-4828-8570-30D958E40E3E}" destId="{CB808403-DA3D-47FC-BD9F-FE23DDB101A3}" srcOrd="0" destOrd="0" presId="urn:microsoft.com/office/officeart/2005/8/layout/hierarchy5"/>
    <dgm:cxn modelId="{FC60B57A-F9B5-4520-89B0-5CE88D86031F}" type="presOf" srcId="{4EFBAAF1-1870-4AD2-AAFD-B615EEB893DD}" destId="{E8BCEDB0-082D-4D18-962A-A380CBFA995E}" srcOrd="0" destOrd="0" presId="urn:microsoft.com/office/officeart/2005/8/layout/hierarchy5"/>
    <dgm:cxn modelId="{3FC16579-8379-4B95-98FD-3D3A1FB25357}" type="presOf" srcId="{04A93652-72F5-4BAA-9E7F-6B699971D2E9}" destId="{1CE9B56B-205C-4562-B4AE-4940C81268EA}" srcOrd="0" destOrd="0" presId="urn:microsoft.com/office/officeart/2005/8/layout/hierarchy5"/>
    <dgm:cxn modelId="{F7922FA4-2E82-494A-B610-FCCDB230920D}" type="presOf" srcId="{211CC18D-9B49-427F-B866-5B4FCE10A333}" destId="{07EA9198-6074-4F5E-B6C0-880F8BCF6717}" srcOrd="1" destOrd="0" presId="urn:microsoft.com/office/officeart/2005/8/layout/hierarchy5"/>
    <dgm:cxn modelId="{5ABEA455-9BCD-48CE-90F6-4021F4B2E956}" srcId="{10D7954F-0903-45E6-AA6C-DA2A5D8F306B}" destId="{E1536314-F6BD-41B7-8C8B-D183DC8EB89E}" srcOrd="4" destOrd="0" parTransId="{5915151B-8F16-4E69-AC09-DED6C9B8096F}" sibTransId="{5E6AA3FA-ACEC-4DCA-BC60-F0D4799A7362}"/>
    <dgm:cxn modelId="{6C178B92-8E7A-454A-BF69-7965E9EFB606}" type="presOf" srcId="{26CA2E3F-E66F-4FA1-B82F-2764855601B2}" destId="{5BF401B0-2FC9-4C37-9C87-E0E02DE916A5}" srcOrd="0" destOrd="0" presId="urn:microsoft.com/office/officeart/2005/8/layout/hierarchy5"/>
    <dgm:cxn modelId="{AA456605-50D9-4156-BD63-F72E87ABE81B}" type="presOf" srcId="{EE710B9D-F99F-42A0-B006-0B2E73382B6D}" destId="{B85DCD5D-5986-442D-8A7C-D27FF7A72D2C}" srcOrd="1" destOrd="0" presId="urn:microsoft.com/office/officeart/2005/8/layout/hierarchy5"/>
    <dgm:cxn modelId="{152DA448-BF85-4874-A2D9-6A1AA85FD702}" type="presOf" srcId="{6263A058-08CD-4EF8-9C00-6430A61A8A29}" destId="{010FF50B-BA66-43DB-8202-3B18B70BFC9B}" srcOrd="1" destOrd="0" presId="urn:microsoft.com/office/officeart/2005/8/layout/hierarchy5"/>
    <dgm:cxn modelId="{99305E9B-B880-49A1-B015-DF4E61BAF77D}" srcId="{E1536314-F6BD-41B7-8C8B-D183DC8EB89E}" destId="{C084C5B9-84F2-4F1B-9429-920F717C2910}" srcOrd="0" destOrd="0" parTransId="{EE710B9D-F99F-42A0-B006-0B2E73382B6D}" sibTransId="{C8ADFB53-1032-443D-A38C-4654603E2351}"/>
    <dgm:cxn modelId="{E333B95C-C3B1-464B-9182-D7D100697430}" srcId="{10D7954F-0903-45E6-AA6C-DA2A5D8F306B}" destId="{279CA5A8-DC8F-49AD-BA14-A9C1E8A21382}" srcOrd="0" destOrd="0" parTransId="{4F6722DA-AE7D-4D88-BD5B-2A70F17F7986}" sibTransId="{F5B72518-392B-413F-8B3A-124BC3B91056}"/>
    <dgm:cxn modelId="{B79BEC2B-A62A-474F-8AD5-D211C7E5CCBB}" type="presOf" srcId="{5AF8F3D1-60C1-4068-8089-9285B5DD3A6F}" destId="{559F5579-E3DC-4EAF-8B5C-B6955703CEDC}" srcOrd="0" destOrd="0" presId="urn:microsoft.com/office/officeart/2005/8/layout/hierarchy5"/>
    <dgm:cxn modelId="{13BA9997-5A38-47CD-B696-9939AFA410EC}" type="presOf" srcId="{0831D0F0-E6D9-493F-8B8B-F315C9E9A2CD}" destId="{BB6A49FD-9638-4E51-A8A7-7ABDD289516B}" srcOrd="0" destOrd="0" presId="urn:microsoft.com/office/officeart/2005/8/layout/hierarchy5"/>
    <dgm:cxn modelId="{469EC982-4F1A-41D6-9F1B-6420929D859E}" type="presOf" srcId="{4F6722DA-AE7D-4D88-BD5B-2A70F17F7986}" destId="{396F6823-7D9B-4093-9DA6-AF178F5368F0}" srcOrd="0" destOrd="0" presId="urn:microsoft.com/office/officeart/2005/8/layout/hierarchy5"/>
    <dgm:cxn modelId="{7A6C0CF9-2996-4360-929F-D7C2A5990F84}" type="presOf" srcId="{FEFCC100-A952-4F39-8A5A-960FC3B2BEC4}" destId="{0D7713F6-533A-4FEB-9C4C-CE79CCBE739B}" srcOrd="0" destOrd="0" presId="urn:microsoft.com/office/officeart/2005/8/layout/hierarchy5"/>
    <dgm:cxn modelId="{5A6BF538-50C1-4CC7-ACC0-A38549722BD1}" srcId="{0831D0F0-E6D9-493F-8B8B-F315C9E9A2CD}" destId="{4EFBAAF1-1870-4AD2-AAFD-B615EEB893DD}" srcOrd="0" destOrd="0" parTransId="{C5F9013D-A561-4972-9F21-8EE642240CC9}" sibTransId="{3BA4A203-0960-4AE7-810A-ED710040F038}"/>
    <dgm:cxn modelId="{DB71294D-3859-4841-81E7-FB5B1E77612E}" type="presOf" srcId="{5915151B-8F16-4E69-AC09-DED6C9B8096F}" destId="{16FE2456-636C-41A7-8158-3C99BF6EA9C2}" srcOrd="0" destOrd="0" presId="urn:microsoft.com/office/officeart/2005/8/layout/hierarchy5"/>
    <dgm:cxn modelId="{3EFF18D3-4EAD-4215-87EF-FE4E591E787F}" type="presOf" srcId="{211CC18D-9B49-427F-B866-5B4FCE10A333}" destId="{A4C844ED-6825-48F3-87D4-1C9233A24AD5}" srcOrd="0" destOrd="0" presId="urn:microsoft.com/office/officeart/2005/8/layout/hierarchy5"/>
    <dgm:cxn modelId="{1949AE54-66C1-4183-AC3D-6D968EB82F34}" type="presOf" srcId="{10D7954F-0903-45E6-AA6C-DA2A5D8F306B}" destId="{E5B21EB7-33BA-494E-BCC0-9AF6DB726761}" srcOrd="0" destOrd="0" presId="urn:microsoft.com/office/officeart/2005/8/layout/hierarchy5"/>
    <dgm:cxn modelId="{462CE558-7466-4860-8CC4-341F347D7BB7}" type="presOf" srcId="{EE710B9D-F99F-42A0-B006-0B2E73382B6D}" destId="{2425F086-CA62-48B7-B7F7-9C3A171D77D7}" srcOrd="0" destOrd="0" presId="urn:microsoft.com/office/officeart/2005/8/layout/hierarchy5"/>
    <dgm:cxn modelId="{CB82E5FB-1780-4943-9360-658AAB01C052}" srcId="{10D7954F-0903-45E6-AA6C-DA2A5D8F306B}" destId="{0831D0F0-E6D9-493F-8B8B-F315C9E9A2CD}" srcOrd="2" destOrd="0" parTransId="{52B80A8F-1EC4-44C3-9333-1653EAE40A25}" sibTransId="{CF5DA199-E994-44ED-81F1-D0849379B184}"/>
    <dgm:cxn modelId="{00F01FE2-408A-46C1-9F7F-C0E532397718}" type="presOf" srcId="{5915151B-8F16-4E69-AC09-DED6C9B8096F}" destId="{3CD5EA54-9E5F-4759-ADB3-6F30C6B04EEF}" srcOrd="1" destOrd="0" presId="urn:microsoft.com/office/officeart/2005/8/layout/hierarchy5"/>
    <dgm:cxn modelId="{5E04A96A-4029-4C31-AB8C-50C333F904D2}" type="presOf" srcId="{279CA5A8-DC8F-49AD-BA14-A9C1E8A21382}" destId="{FAD5A3F2-9FE8-46D0-8755-A72FD6D423B2}" srcOrd="0" destOrd="0" presId="urn:microsoft.com/office/officeart/2005/8/layout/hierarchy5"/>
    <dgm:cxn modelId="{84E07C78-2C87-49B4-8D07-A2EEBC2FF70F}" type="presOf" srcId="{581E0AAD-0589-460A-9DCE-F8D2E5C71586}" destId="{9829501C-8098-4EB9-94AF-FD86E4B557F0}" srcOrd="0" destOrd="0" presId="urn:microsoft.com/office/officeart/2005/8/layout/hierarchy5"/>
    <dgm:cxn modelId="{975DE3A5-73A2-48AA-9423-E7BA1D54B8FB}" type="presOf" srcId="{FEFCC100-A952-4F39-8A5A-960FC3B2BEC4}" destId="{A35BDFCC-33A2-464B-8DB8-FADCD2837FC4}" srcOrd="1" destOrd="0" presId="urn:microsoft.com/office/officeart/2005/8/layout/hierarchy5"/>
    <dgm:cxn modelId="{3139F25E-EC24-4A08-BC33-FA1E076DB155}" type="presParOf" srcId="{CB808403-DA3D-47FC-BD9F-FE23DDB101A3}" destId="{4049A66A-D39E-43B6-BD6F-C95602720884}" srcOrd="0" destOrd="0" presId="urn:microsoft.com/office/officeart/2005/8/layout/hierarchy5"/>
    <dgm:cxn modelId="{0B640621-BF6B-49BA-9CEB-E448A319B577}" type="presParOf" srcId="{4049A66A-D39E-43B6-BD6F-C95602720884}" destId="{2EA2F831-5437-449B-90C2-8F9A14F71874}" srcOrd="0" destOrd="0" presId="urn:microsoft.com/office/officeart/2005/8/layout/hierarchy5"/>
    <dgm:cxn modelId="{5035A63E-791A-492C-982B-AC5923C6EF4C}" type="presParOf" srcId="{2EA2F831-5437-449B-90C2-8F9A14F71874}" destId="{CC5EF999-D07E-4E5D-AC23-437841F5A967}" srcOrd="0" destOrd="0" presId="urn:microsoft.com/office/officeart/2005/8/layout/hierarchy5"/>
    <dgm:cxn modelId="{64414B93-98B2-4E4C-947E-B715AFDF7B28}" type="presParOf" srcId="{CC5EF999-D07E-4E5D-AC23-437841F5A967}" destId="{E5B21EB7-33BA-494E-BCC0-9AF6DB726761}" srcOrd="0" destOrd="0" presId="urn:microsoft.com/office/officeart/2005/8/layout/hierarchy5"/>
    <dgm:cxn modelId="{3FE312FC-0967-45CC-84AB-B4CCE0F1F8CE}" type="presParOf" srcId="{CC5EF999-D07E-4E5D-AC23-437841F5A967}" destId="{69EECADE-47BF-40AB-99A7-38E66DDBA2E0}" srcOrd="1" destOrd="0" presId="urn:microsoft.com/office/officeart/2005/8/layout/hierarchy5"/>
    <dgm:cxn modelId="{1E3FAD52-557E-456D-B1F0-AC8EEABC455B}" type="presParOf" srcId="{69EECADE-47BF-40AB-99A7-38E66DDBA2E0}" destId="{396F6823-7D9B-4093-9DA6-AF178F5368F0}" srcOrd="0" destOrd="0" presId="urn:microsoft.com/office/officeart/2005/8/layout/hierarchy5"/>
    <dgm:cxn modelId="{DDE73950-05DA-4675-A90E-63B892CD3AE1}" type="presParOf" srcId="{396F6823-7D9B-4093-9DA6-AF178F5368F0}" destId="{8D0376B2-ABB4-4F0C-8E92-2BE72DF8F115}" srcOrd="0" destOrd="0" presId="urn:microsoft.com/office/officeart/2005/8/layout/hierarchy5"/>
    <dgm:cxn modelId="{20D77ED0-B617-40C2-9846-E9137DA7EA63}" type="presParOf" srcId="{69EECADE-47BF-40AB-99A7-38E66DDBA2E0}" destId="{A7ABDA57-D2AA-46C9-8D4A-EA443E1B54EA}" srcOrd="1" destOrd="0" presId="urn:microsoft.com/office/officeart/2005/8/layout/hierarchy5"/>
    <dgm:cxn modelId="{3D33CC03-C6BA-4CC9-91A7-01FFA5E1AC42}" type="presParOf" srcId="{A7ABDA57-D2AA-46C9-8D4A-EA443E1B54EA}" destId="{FAD5A3F2-9FE8-46D0-8755-A72FD6D423B2}" srcOrd="0" destOrd="0" presId="urn:microsoft.com/office/officeart/2005/8/layout/hierarchy5"/>
    <dgm:cxn modelId="{62A4EB7C-2E09-4146-9DF8-F14097692301}" type="presParOf" srcId="{A7ABDA57-D2AA-46C9-8D4A-EA443E1B54EA}" destId="{E99CC246-0939-4BBD-8C75-8643027466F7}" srcOrd="1" destOrd="0" presId="urn:microsoft.com/office/officeart/2005/8/layout/hierarchy5"/>
    <dgm:cxn modelId="{9D61B9E0-20A0-4EF7-B383-6537ED46AA6A}" type="presParOf" srcId="{E99CC246-0939-4BBD-8C75-8643027466F7}" destId="{46DEB099-2D71-4490-AE3C-56E1C2C77A9D}" srcOrd="0" destOrd="0" presId="urn:microsoft.com/office/officeart/2005/8/layout/hierarchy5"/>
    <dgm:cxn modelId="{3495E5E0-DA01-4B21-A376-BB70EFA4ABFD}" type="presParOf" srcId="{46DEB099-2D71-4490-AE3C-56E1C2C77A9D}" destId="{010FF50B-BA66-43DB-8202-3B18B70BFC9B}" srcOrd="0" destOrd="0" presId="urn:microsoft.com/office/officeart/2005/8/layout/hierarchy5"/>
    <dgm:cxn modelId="{6B208D0F-0582-41A7-8157-688B78283538}" type="presParOf" srcId="{E99CC246-0939-4BBD-8C75-8643027466F7}" destId="{63C5B612-220A-4B19-A738-F8D75B24FB13}" srcOrd="1" destOrd="0" presId="urn:microsoft.com/office/officeart/2005/8/layout/hierarchy5"/>
    <dgm:cxn modelId="{6F09CC1E-C5FA-4756-BA67-3E85DE7B65A3}" type="presParOf" srcId="{63C5B612-220A-4B19-A738-F8D75B24FB13}" destId="{5BF401B0-2FC9-4C37-9C87-E0E02DE916A5}" srcOrd="0" destOrd="0" presId="urn:microsoft.com/office/officeart/2005/8/layout/hierarchy5"/>
    <dgm:cxn modelId="{F2370A74-992B-4449-ACF8-4AFB15909E63}" type="presParOf" srcId="{63C5B612-220A-4B19-A738-F8D75B24FB13}" destId="{47AA62E7-D4C7-4CA8-A60B-44A358588EE3}" srcOrd="1" destOrd="0" presId="urn:microsoft.com/office/officeart/2005/8/layout/hierarchy5"/>
    <dgm:cxn modelId="{64C6E80F-A7DB-4560-A30D-6B48837108C8}" type="presParOf" srcId="{69EECADE-47BF-40AB-99A7-38E66DDBA2E0}" destId="{559F5579-E3DC-4EAF-8B5C-B6955703CEDC}" srcOrd="2" destOrd="0" presId="urn:microsoft.com/office/officeart/2005/8/layout/hierarchy5"/>
    <dgm:cxn modelId="{9D5AF049-8AAE-43B1-A7A5-A14E5289147A}" type="presParOf" srcId="{559F5579-E3DC-4EAF-8B5C-B6955703CEDC}" destId="{FC4FEC09-5245-4045-92B3-874696E7D3A8}" srcOrd="0" destOrd="0" presId="urn:microsoft.com/office/officeart/2005/8/layout/hierarchy5"/>
    <dgm:cxn modelId="{305AB31F-13A0-40DD-AF42-0F6C68F1904C}" type="presParOf" srcId="{69EECADE-47BF-40AB-99A7-38E66DDBA2E0}" destId="{493C3729-BE60-4E1A-965C-7CA374354BE0}" srcOrd="3" destOrd="0" presId="urn:microsoft.com/office/officeart/2005/8/layout/hierarchy5"/>
    <dgm:cxn modelId="{603809FC-A4F4-4B9C-9F16-86BDA97E07E0}" type="presParOf" srcId="{493C3729-BE60-4E1A-965C-7CA374354BE0}" destId="{FB2982AF-A86E-4EDB-9D7A-8F07C7B8BB30}" srcOrd="0" destOrd="0" presId="urn:microsoft.com/office/officeart/2005/8/layout/hierarchy5"/>
    <dgm:cxn modelId="{2C6EB266-A496-4004-84B4-7A94B09167C4}" type="presParOf" srcId="{493C3729-BE60-4E1A-965C-7CA374354BE0}" destId="{8CC7E8CA-F626-4E07-91AD-0FFCBEC8030A}" srcOrd="1" destOrd="0" presId="urn:microsoft.com/office/officeart/2005/8/layout/hierarchy5"/>
    <dgm:cxn modelId="{94ED3B6A-D5E1-401C-990E-57A7BD2610E1}" type="presParOf" srcId="{8CC7E8CA-F626-4E07-91AD-0FFCBEC8030A}" destId="{0D7713F6-533A-4FEB-9C4C-CE79CCBE739B}" srcOrd="0" destOrd="0" presId="urn:microsoft.com/office/officeart/2005/8/layout/hierarchy5"/>
    <dgm:cxn modelId="{2EDE8E91-F0F3-4C37-9EFF-75E7D6DD731B}" type="presParOf" srcId="{0D7713F6-533A-4FEB-9C4C-CE79CCBE739B}" destId="{A35BDFCC-33A2-464B-8DB8-FADCD2837FC4}" srcOrd="0" destOrd="0" presId="urn:microsoft.com/office/officeart/2005/8/layout/hierarchy5"/>
    <dgm:cxn modelId="{6FC1520E-3AFD-4AC5-A0D1-471863B8E7DC}" type="presParOf" srcId="{8CC7E8CA-F626-4E07-91AD-0FFCBEC8030A}" destId="{05A37E35-DCE9-45F6-A696-73C9D23DC03A}" srcOrd="1" destOrd="0" presId="urn:microsoft.com/office/officeart/2005/8/layout/hierarchy5"/>
    <dgm:cxn modelId="{B1A75D4D-544F-4FBC-8A22-F683C1240526}" type="presParOf" srcId="{05A37E35-DCE9-45F6-A696-73C9D23DC03A}" destId="{1CE9B56B-205C-4562-B4AE-4940C81268EA}" srcOrd="0" destOrd="0" presId="urn:microsoft.com/office/officeart/2005/8/layout/hierarchy5"/>
    <dgm:cxn modelId="{3371D73E-FD38-43D0-BC43-55ADCBFC76AC}" type="presParOf" srcId="{05A37E35-DCE9-45F6-A696-73C9D23DC03A}" destId="{D2B5F9F5-F97E-4252-B4E1-BB12D49457C3}" srcOrd="1" destOrd="0" presId="urn:microsoft.com/office/officeart/2005/8/layout/hierarchy5"/>
    <dgm:cxn modelId="{DA0EA1E2-37C9-4BF7-9931-0571564DDEBE}" type="presParOf" srcId="{69EECADE-47BF-40AB-99A7-38E66DDBA2E0}" destId="{7E21BAFA-8D49-45F8-8241-9421B909CA43}" srcOrd="4" destOrd="0" presId="urn:microsoft.com/office/officeart/2005/8/layout/hierarchy5"/>
    <dgm:cxn modelId="{DC24BB8D-8EE6-4B65-8EAF-304AC2F3AE60}" type="presParOf" srcId="{7E21BAFA-8D49-45F8-8241-9421B909CA43}" destId="{AC63DD09-8404-4AEF-B421-EBD04609DB39}" srcOrd="0" destOrd="0" presId="urn:microsoft.com/office/officeart/2005/8/layout/hierarchy5"/>
    <dgm:cxn modelId="{74DD6AC6-4BE1-4C85-BF06-25E5A6BE50E6}" type="presParOf" srcId="{69EECADE-47BF-40AB-99A7-38E66DDBA2E0}" destId="{651EC24C-635C-4D52-A978-24B3F04DA73E}" srcOrd="5" destOrd="0" presId="urn:microsoft.com/office/officeart/2005/8/layout/hierarchy5"/>
    <dgm:cxn modelId="{EC524C2D-D2B7-4CFF-84A1-552FD0F1E537}" type="presParOf" srcId="{651EC24C-635C-4D52-A978-24B3F04DA73E}" destId="{BB6A49FD-9638-4E51-A8A7-7ABDD289516B}" srcOrd="0" destOrd="0" presId="urn:microsoft.com/office/officeart/2005/8/layout/hierarchy5"/>
    <dgm:cxn modelId="{14CD4A18-BD73-4986-8B09-A15A9A24ECD6}" type="presParOf" srcId="{651EC24C-635C-4D52-A978-24B3F04DA73E}" destId="{B95C729E-AF48-4EAE-AF8D-FA5F56B0E34A}" srcOrd="1" destOrd="0" presId="urn:microsoft.com/office/officeart/2005/8/layout/hierarchy5"/>
    <dgm:cxn modelId="{CCA2CED4-7A07-4929-9543-CC7EEBE4605E}" type="presParOf" srcId="{B95C729E-AF48-4EAE-AF8D-FA5F56B0E34A}" destId="{5F1102F8-AD30-4C16-858B-D42AAE00D754}" srcOrd="0" destOrd="0" presId="urn:microsoft.com/office/officeart/2005/8/layout/hierarchy5"/>
    <dgm:cxn modelId="{046C36A6-C43C-4CC2-85E9-B3EC7E88B451}" type="presParOf" srcId="{5F1102F8-AD30-4C16-858B-D42AAE00D754}" destId="{0F4BFA22-3241-4A59-BEFA-46E81100CA91}" srcOrd="0" destOrd="0" presId="urn:microsoft.com/office/officeart/2005/8/layout/hierarchy5"/>
    <dgm:cxn modelId="{F1961730-C784-4C94-BF35-88173AF3DF62}" type="presParOf" srcId="{B95C729E-AF48-4EAE-AF8D-FA5F56B0E34A}" destId="{ABA918B3-8F50-43D3-AD99-D405DA64DDEE}" srcOrd="1" destOrd="0" presId="urn:microsoft.com/office/officeart/2005/8/layout/hierarchy5"/>
    <dgm:cxn modelId="{905A2F46-AF04-4F5B-B17D-C9D306023210}" type="presParOf" srcId="{ABA918B3-8F50-43D3-AD99-D405DA64DDEE}" destId="{E8BCEDB0-082D-4D18-962A-A380CBFA995E}" srcOrd="0" destOrd="0" presId="urn:microsoft.com/office/officeart/2005/8/layout/hierarchy5"/>
    <dgm:cxn modelId="{97E32A42-12B7-4041-8194-DDA0D59ED593}" type="presParOf" srcId="{ABA918B3-8F50-43D3-AD99-D405DA64DDEE}" destId="{7EB6D138-F8BE-4203-BF80-AF8DCDD886D9}" srcOrd="1" destOrd="0" presId="urn:microsoft.com/office/officeart/2005/8/layout/hierarchy5"/>
    <dgm:cxn modelId="{2E5C7AE5-8079-4AF0-B6C6-3502CD22F3BD}" type="presParOf" srcId="{69EECADE-47BF-40AB-99A7-38E66DDBA2E0}" destId="{A4C844ED-6825-48F3-87D4-1C9233A24AD5}" srcOrd="6" destOrd="0" presId="urn:microsoft.com/office/officeart/2005/8/layout/hierarchy5"/>
    <dgm:cxn modelId="{E040CF0B-3D2A-4AFB-98B8-21C56AE108D4}" type="presParOf" srcId="{A4C844ED-6825-48F3-87D4-1C9233A24AD5}" destId="{07EA9198-6074-4F5E-B6C0-880F8BCF6717}" srcOrd="0" destOrd="0" presId="urn:microsoft.com/office/officeart/2005/8/layout/hierarchy5"/>
    <dgm:cxn modelId="{F2A7E0FD-ACCC-42FB-B14B-938FE5CB7FF7}" type="presParOf" srcId="{69EECADE-47BF-40AB-99A7-38E66DDBA2E0}" destId="{FE4FE122-C1BB-4EDE-9FE3-3A98784D9414}" srcOrd="7" destOrd="0" presId="urn:microsoft.com/office/officeart/2005/8/layout/hierarchy5"/>
    <dgm:cxn modelId="{93D329B6-D708-4366-B487-C8D2B3E01124}" type="presParOf" srcId="{FE4FE122-C1BB-4EDE-9FE3-3A98784D9414}" destId="{9829501C-8098-4EB9-94AF-FD86E4B557F0}" srcOrd="0" destOrd="0" presId="urn:microsoft.com/office/officeart/2005/8/layout/hierarchy5"/>
    <dgm:cxn modelId="{F2D6F69A-D639-4642-9AA6-BC5978AC84B5}" type="presParOf" srcId="{FE4FE122-C1BB-4EDE-9FE3-3A98784D9414}" destId="{CBEFA8CC-9699-41B5-BB0E-7D6D8B1380D9}" srcOrd="1" destOrd="0" presId="urn:microsoft.com/office/officeart/2005/8/layout/hierarchy5"/>
    <dgm:cxn modelId="{6C506832-FEFB-43D8-B116-8E3227CC76E2}" type="presParOf" srcId="{CBEFA8CC-9699-41B5-BB0E-7D6D8B1380D9}" destId="{3D48E0BC-41A4-4F78-8ACC-AF2F1D8E2BA3}" srcOrd="0" destOrd="0" presId="urn:microsoft.com/office/officeart/2005/8/layout/hierarchy5"/>
    <dgm:cxn modelId="{79D1C2F3-5080-469A-8B9E-CEFA8F306221}" type="presParOf" srcId="{3D48E0BC-41A4-4F78-8ACC-AF2F1D8E2BA3}" destId="{3F621BA6-A108-49AB-AC0E-9DAE71A3E41A}" srcOrd="0" destOrd="0" presId="urn:microsoft.com/office/officeart/2005/8/layout/hierarchy5"/>
    <dgm:cxn modelId="{D84AA236-FB0F-436C-956A-26DC6FD5EC00}" type="presParOf" srcId="{CBEFA8CC-9699-41B5-BB0E-7D6D8B1380D9}" destId="{CC9D3371-E726-4C0E-9948-CC60633EB4B8}" srcOrd="1" destOrd="0" presId="urn:microsoft.com/office/officeart/2005/8/layout/hierarchy5"/>
    <dgm:cxn modelId="{640E3748-AA76-46D6-8529-4FDB850B49D3}" type="presParOf" srcId="{CC9D3371-E726-4C0E-9948-CC60633EB4B8}" destId="{2E77F7E2-18A0-4866-818C-F4990116DD15}" srcOrd="0" destOrd="0" presId="urn:microsoft.com/office/officeart/2005/8/layout/hierarchy5"/>
    <dgm:cxn modelId="{F36E469D-DE63-4575-9977-4696C98FEB53}" type="presParOf" srcId="{CC9D3371-E726-4C0E-9948-CC60633EB4B8}" destId="{5741242D-7E47-4EC6-8F1B-13A2B76ED2EC}" srcOrd="1" destOrd="0" presId="urn:microsoft.com/office/officeart/2005/8/layout/hierarchy5"/>
    <dgm:cxn modelId="{8C1C5C04-B93B-48EB-8BD1-F27D2EF134B1}" type="presParOf" srcId="{69EECADE-47BF-40AB-99A7-38E66DDBA2E0}" destId="{16FE2456-636C-41A7-8158-3C99BF6EA9C2}" srcOrd="8" destOrd="0" presId="urn:microsoft.com/office/officeart/2005/8/layout/hierarchy5"/>
    <dgm:cxn modelId="{07BFBBF7-190D-405E-9D6E-D2C6B287E62B}" type="presParOf" srcId="{16FE2456-636C-41A7-8158-3C99BF6EA9C2}" destId="{3CD5EA54-9E5F-4759-ADB3-6F30C6B04EEF}" srcOrd="0" destOrd="0" presId="urn:microsoft.com/office/officeart/2005/8/layout/hierarchy5"/>
    <dgm:cxn modelId="{34131F3C-AB9E-473F-AE07-7304D831CD1D}" type="presParOf" srcId="{69EECADE-47BF-40AB-99A7-38E66DDBA2E0}" destId="{7457C0E5-9690-4B68-BCBD-FDF4AAD8C538}" srcOrd="9" destOrd="0" presId="urn:microsoft.com/office/officeart/2005/8/layout/hierarchy5"/>
    <dgm:cxn modelId="{9E1F4AB3-965D-4318-999F-7DB2BD01FBBB}" type="presParOf" srcId="{7457C0E5-9690-4B68-BCBD-FDF4AAD8C538}" destId="{78F5C8D5-2DB4-4D11-B682-BEE60E587923}" srcOrd="0" destOrd="0" presId="urn:microsoft.com/office/officeart/2005/8/layout/hierarchy5"/>
    <dgm:cxn modelId="{DC96B10E-E292-40F6-8CB3-958779CD8CF6}" type="presParOf" srcId="{7457C0E5-9690-4B68-BCBD-FDF4AAD8C538}" destId="{2CF700B4-DFE0-45A5-9D18-8121BB7B6AD4}" srcOrd="1" destOrd="0" presId="urn:microsoft.com/office/officeart/2005/8/layout/hierarchy5"/>
    <dgm:cxn modelId="{9D068331-10BE-46AF-81EE-FF4F28B9D8F0}" type="presParOf" srcId="{2CF700B4-DFE0-45A5-9D18-8121BB7B6AD4}" destId="{2425F086-CA62-48B7-B7F7-9C3A171D77D7}" srcOrd="0" destOrd="0" presId="urn:microsoft.com/office/officeart/2005/8/layout/hierarchy5"/>
    <dgm:cxn modelId="{B5CD65CC-A283-47BA-9236-3D8864CA9FB9}" type="presParOf" srcId="{2425F086-CA62-48B7-B7F7-9C3A171D77D7}" destId="{B85DCD5D-5986-442D-8A7C-D27FF7A72D2C}" srcOrd="0" destOrd="0" presId="urn:microsoft.com/office/officeart/2005/8/layout/hierarchy5"/>
    <dgm:cxn modelId="{6B7071C3-C5DD-4C64-8FD4-B2ACC1C87EC6}" type="presParOf" srcId="{2CF700B4-DFE0-45A5-9D18-8121BB7B6AD4}" destId="{28D8B235-1E9A-472B-A470-3DE7B8EEE648}" srcOrd="1" destOrd="0" presId="urn:microsoft.com/office/officeart/2005/8/layout/hierarchy5"/>
    <dgm:cxn modelId="{5E68AD51-13FC-4844-8E05-3DF189452B9A}" type="presParOf" srcId="{28D8B235-1E9A-472B-A470-3DE7B8EEE648}" destId="{3BCA307E-9222-4A1D-89EF-2E0B4D3DD3CC}" srcOrd="0" destOrd="0" presId="urn:microsoft.com/office/officeart/2005/8/layout/hierarchy5"/>
    <dgm:cxn modelId="{23F64CC3-601C-49FB-89AB-2EFCC44A707A}" type="presParOf" srcId="{28D8B235-1E9A-472B-A470-3DE7B8EEE648}" destId="{B9971F0F-548A-4EED-B1A7-E6B578007541}" srcOrd="1" destOrd="0" presId="urn:microsoft.com/office/officeart/2005/8/layout/hierarchy5"/>
    <dgm:cxn modelId="{22987E90-C90B-4DBA-843B-79358C48C4A7}" type="presParOf" srcId="{CB808403-DA3D-47FC-BD9F-FE23DDB101A3}" destId="{A31FD854-BB65-446B-9C1E-339B7AD59CF2}"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AD066-6728-4828-8570-30D958E40E3E}"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n-US"/>
        </a:p>
      </dgm:t>
    </dgm:pt>
    <dgm:pt modelId="{279CA5A8-DC8F-49AD-BA14-A9C1E8A21382}">
      <dgm:prSet phldrT="[Text]" custT="1"/>
      <dgm:spPr>
        <a:solidFill>
          <a:srgbClr val="FEF4CA"/>
        </a:solidFill>
      </dgm:spPr>
      <dgm:t>
        <a:bodyPr/>
        <a:lstStyle/>
        <a:p>
          <a:r>
            <a:rPr lang="en-US" sz="1900" b="1" dirty="0" smtClean="0">
              <a:solidFill>
                <a:schemeClr val="tx2"/>
              </a:solidFill>
            </a:rPr>
            <a:t>Capstone</a:t>
          </a:r>
          <a:endParaRPr lang="en-US" sz="1900" b="1" dirty="0">
            <a:solidFill>
              <a:schemeClr val="tx2"/>
            </a:solidFill>
          </a:endParaRPr>
        </a:p>
      </dgm:t>
    </dgm:pt>
    <dgm:pt modelId="{4F6722DA-AE7D-4D88-BD5B-2A70F17F7986}" type="parTrans" cxnId="{E333B95C-C3B1-464B-9182-D7D100697430}">
      <dgm:prSet/>
      <dgm:spPr>
        <a:ln>
          <a:solidFill>
            <a:srgbClr val="AD2F0D"/>
          </a:solidFill>
        </a:ln>
      </dgm:spPr>
      <dgm:t>
        <a:bodyPr/>
        <a:lstStyle/>
        <a:p>
          <a:endParaRPr lang="en-US"/>
        </a:p>
      </dgm:t>
    </dgm:pt>
    <dgm:pt modelId="{F5B72518-392B-413F-8B3A-124BC3B91056}" type="sibTrans" cxnId="{E333B95C-C3B1-464B-9182-D7D100697430}">
      <dgm:prSet/>
      <dgm:spPr/>
      <dgm:t>
        <a:bodyPr/>
        <a:lstStyle/>
        <a:p>
          <a:endParaRPr lang="en-US"/>
        </a:p>
      </dgm:t>
    </dgm:pt>
    <dgm:pt modelId="{6F2DA597-6815-4808-8F53-CCCD0B2501E2}">
      <dgm:prSet phldrT="[Text]" custT="1"/>
      <dgm:spPr>
        <a:solidFill>
          <a:srgbClr val="FEF4CA"/>
        </a:solidFill>
      </dgm:spPr>
      <dgm:t>
        <a:bodyPr/>
        <a:lstStyle/>
        <a:p>
          <a:r>
            <a:rPr lang="en-US" sz="1900" b="1" dirty="0" smtClean="0">
              <a:solidFill>
                <a:schemeClr val="tx2"/>
              </a:solidFill>
            </a:rPr>
            <a:t>Urban Studies</a:t>
          </a:r>
          <a:endParaRPr lang="en-US" sz="1900" b="1" dirty="0">
            <a:solidFill>
              <a:schemeClr val="tx2"/>
            </a:solidFill>
          </a:endParaRPr>
        </a:p>
      </dgm:t>
    </dgm:pt>
    <dgm:pt modelId="{5AF8F3D1-60C1-4068-8089-9285B5DD3A6F}" type="parTrans" cxnId="{EE4A7312-9467-4D93-92D9-D812F5A00E41}">
      <dgm:prSet/>
      <dgm:spPr>
        <a:ln>
          <a:solidFill>
            <a:srgbClr val="AD2F0D"/>
          </a:solidFill>
        </a:ln>
      </dgm:spPr>
      <dgm:t>
        <a:bodyPr/>
        <a:lstStyle/>
        <a:p>
          <a:endParaRPr lang="en-US"/>
        </a:p>
      </dgm:t>
    </dgm:pt>
    <dgm:pt modelId="{8184B51F-C68F-4894-A805-05717345DD6A}" type="sibTrans" cxnId="{EE4A7312-9467-4D93-92D9-D812F5A00E41}">
      <dgm:prSet/>
      <dgm:spPr/>
      <dgm:t>
        <a:bodyPr/>
        <a:lstStyle/>
        <a:p>
          <a:endParaRPr lang="en-US"/>
        </a:p>
      </dgm:t>
    </dgm:pt>
    <dgm:pt modelId="{581E0AAD-0589-460A-9DCE-F8D2E5C71586}">
      <dgm:prSet phldrT="[Text]" custT="1"/>
      <dgm:spPr>
        <a:solidFill>
          <a:srgbClr val="FEF4CA"/>
        </a:solidFill>
      </dgm:spPr>
      <dgm:t>
        <a:bodyPr/>
        <a:lstStyle/>
        <a:p>
          <a:r>
            <a:rPr lang="en-US" sz="1900" b="1" dirty="0" smtClean="0">
              <a:solidFill>
                <a:schemeClr val="tx2"/>
              </a:solidFill>
            </a:rPr>
            <a:t>Composition and Research</a:t>
          </a:r>
          <a:endParaRPr lang="en-US" sz="1900" b="1" dirty="0">
            <a:solidFill>
              <a:schemeClr val="tx2"/>
            </a:solidFill>
          </a:endParaRPr>
        </a:p>
      </dgm:t>
    </dgm:pt>
    <dgm:pt modelId="{211CC18D-9B49-427F-B866-5B4FCE10A333}" type="parTrans" cxnId="{1057DC5B-039B-46A0-BA7C-65B99940B2FB}">
      <dgm:prSet/>
      <dgm:spPr>
        <a:ln>
          <a:solidFill>
            <a:srgbClr val="AD2F0D"/>
          </a:solidFill>
        </a:ln>
      </dgm:spPr>
      <dgm:t>
        <a:bodyPr/>
        <a:lstStyle/>
        <a:p>
          <a:endParaRPr lang="en-US"/>
        </a:p>
      </dgm:t>
    </dgm:pt>
    <dgm:pt modelId="{3982E009-9644-486E-9733-788ABAAE7A47}" type="sibTrans" cxnId="{1057DC5B-039B-46A0-BA7C-65B99940B2FB}">
      <dgm:prSet/>
      <dgm:spPr/>
      <dgm:t>
        <a:bodyPr/>
        <a:lstStyle/>
        <a:p>
          <a:endParaRPr lang="en-US"/>
        </a:p>
      </dgm:t>
    </dgm:pt>
    <dgm:pt modelId="{E1536314-F6BD-41B7-8C8B-D183DC8EB89E}">
      <dgm:prSet phldrT="[Text]" custT="1"/>
      <dgm:spPr>
        <a:solidFill>
          <a:srgbClr val="FEF4CA"/>
        </a:solidFill>
      </dgm:spPr>
      <dgm:t>
        <a:bodyPr/>
        <a:lstStyle/>
        <a:p>
          <a:r>
            <a:rPr lang="en-US" sz="1900" b="1" dirty="0" smtClean="0">
              <a:solidFill>
                <a:schemeClr val="tx2"/>
              </a:solidFill>
            </a:rPr>
            <a:t>Basic Writing</a:t>
          </a:r>
          <a:endParaRPr lang="en-US" sz="1900" b="1" dirty="0">
            <a:solidFill>
              <a:schemeClr val="tx2"/>
            </a:solidFill>
          </a:endParaRPr>
        </a:p>
      </dgm:t>
    </dgm:pt>
    <dgm:pt modelId="{5915151B-8F16-4E69-AC09-DED6C9B8096F}" type="parTrans" cxnId="{5ABEA455-9BCD-48CE-90F6-4021F4B2E956}">
      <dgm:prSet/>
      <dgm:spPr>
        <a:ln>
          <a:solidFill>
            <a:srgbClr val="AD2F0D"/>
          </a:solidFill>
        </a:ln>
      </dgm:spPr>
      <dgm:t>
        <a:bodyPr/>
        <a:lstStyle/>
        <a:p>
          <a:endParaRPr lang="en-US"/>
        </a:p>
      </dgm:t>
    </dgm:pt>
    <dgm:pt modelId="{5E6AA3FA-ACEC-4DCA-BC60-F0D4799A7362}" type="sibTrans" cxnId="{5ABEA455-9BCD-48CE-90F6-4021F4B2E956}">
      <dgm:prSet/>
      <dgm:spPr/>
      <dgm:t>
        <a:bodyPr/>
        <a:lstStyle/>
        <a:p>
          <a:endParaRPr lang="en-US"/>
        </a:p>
      </dgm:t>
    </dgm:pt>
    <dgm:pt modelId="{C084C5B9-84F2-4F1B-9429-920F717C2910}">
      <dgm:prSet phldrT="[Text]" custT="1"/>
      <dgm:spPr>
        <a:solidFill>
          <a:srgbClr val="EC922E"/>
        </a:solidFill>
      </dgm:spPr>
      <dgm:t>
        <a:bodyPr/>
        <a:lstStyle/>
        <a:p>
          <a:r>
            <a:rPr lang="en-US" sz="1900" b="1" dirty="0" smtClean="0">
              <a:solidFill>
                <a:srgbClr val="1F3572"/>
              </a:solidFill>
            </a:rPr>
            <a:t>Student Group A</a:t>
          </a:r>
          <a:endParaRPr lang="en-US" sz="1900" b="1" dirty="0">
            <a:solidFill>
              <a:srgbClr val="1F3572"/>
            </a:solidFill>
          </a:endParaRPr>
        </a:p>
      </dgm:t>
    </dgm:pt>
    <dgm:pt modelId="{EE710B9D-F99F-42A0-B006-0B2E73382B6D}" type="parTrans" cxnId="{99305E9B-B880-49A1-B015-DF4E61BAF77D}">
      <dgm:prSet/>
      <dgm:spPr>
        <a:ln>
          <a:solidFill>
            <a:schemeClr val="accent6">
              <a:lumMod val="50000"/>
            </a:schemeClr>
          </a:solidFill>
        </a:ln>
      </dgm:spPr>
      <dgm:t>
        <a:bodyPr/>
        <a:lstStyle/>
        <a:p>
          <a:endParaRPr lang="en-US"/>
        </a:p>
      </dgm:t>
    </dgm:pt>
    <dgm:pt modelId="{C8ADFB53-1032-443D-A38C-4654603E2351}" type="sibTrans" cxnId="{99305E9B-B880-49A1-B015-DF4E61BAF77D}">
      <dgm:prSet/>
      <dgm:spPr/>
      <dgm:t>
        <a:bodyPr/>
        <a:lstStyle/>
        <a:p>
          <a:endParaRPr lang="en-US"/>
        </a:p>
      </dgm:t>
    </dgm:pt>
    <dgm:pt modelId="{05E9D212-42A5-4EE8-B1B7-88491FF276C5}">
      <dgm:prSet phldrT="[Text]" custT="1"/>
      <dgm:spPr>
        <a:solidFill>
          <a:srgbClr val="EC922E"/>
        </a:solidFill>
      </dgm:spPr>
      <dgm:t>
        <a:bodyPr/>
        <a:lstStyle/>
        <a:p>
          <a:r>
            <a:rPr lang="en-US" sz="1900" b="1" dirty="0" smtClean="0">
              <a:solidFill>
                <a:srgbClr val="1F3572"/>
              </a:solidFill>
            </a:rPr>
            <a:t>Student Group B</a:t>
          </a:r>
          <a:endParaRPr lang="en-US" sz="1900" b="1" dirty="0">
            <a:solidFill>
              <a:srgbClr val="1F3572"/>
            </a:solidFill>
          </a:endParaRPr>
        </a:p>
      </dgm:t>
    </dgm:pt>
    <dgm:pt modelId="{67AA6BAF-8DA0-4A5F-A9E1-8ED281BD8A51}" type="parTrans" cxnId="{E64B87E4-C3CD-414F-8B8C-F56FD8C9C0D4}">
      <dgm:prSet/>
      <dgm:spPr>
        <a:ln>
          <a:solidFill>
            <a:schemeClr val="accent6">
              <a:lumMod val="50000"/>
            </a:schemeClr>
          </a:solidFill>
        </a:ln>
      </dgm:spPr>
      <dgm:t>
        <a:bodyPr/>
        <a:lstStyle/>
        <a:p>
          <a:endParaRPr lang="en-US"/>
        </a:p>
      </dgm:t>
    </dgm:pt>
    <dgm:pt modelId="{5DD28792-514F-4101-903F-7622362310D9}" type="sibTrans" cxnId="{E64B87E4-C3CD-414F-8B8C-F56FD8C9C0D4}">
      <dgm:prSet/>
      <dgm:spPr/>
      <dgm:t>
        <a:bodyPr/>
        <a:lstStyle/>
        <a:p>
          <a:endParaRPr lang="en-US"/>
        </a:p>
      </dgm:t>
    </dgm:pt>
    <dgm:pt modelId="{26CA2E3F-E66F-4FA1-B82F-2764855601B2}">
      <dgm:prSet phldrT="[Text]" custT="1"/>
      <dgm:spPr>
        <a:solidFill>
          <a:srgbClr val="EC922E"/>
        </a:solidFill>
      </dgm:spPr>
      <dgm:t>
        <a:bodyPr/>
        <a:lstStyle/>
        <a:p>
          <a:r>
            <a:rPr lang="en-US" sz="1900" b="1" dirty="0" smtClean="0">
              <a:solidFill>
                <a:srgbClr val="1F3572"/>
              </a:solidFill>
            </a:rPr>
            <a:t>Student Group D</a:t>
          </a:r>
          <a:endParaRPr lang="en-US" sz="1900" b="1" dirty="0">
            <a:solidFill>
              <a:srgbClr val="1F3572"/>
            </a:solidFill>
          </a:endParaRPr>
        </a:p>
      </dgm:t>
    </dgm:pt>
    <dgm:pt modelId="{CC6FE541-E682-47EF-833E-91AD5751F6BF}" type="sibTrans" cxnId="{CED0EB72-BF59-4BC2-97DD-52B039B80F0F}">
      <dgm:prSet/>
      <dgm:spPr/>
      <dgm:t>
        <a:bodyPr/>
        <a:lstStyle/>
        <a:p>
          <a:endParaRPr lang="en-US"/>
        </a:p>
      </dgm:t>
    </dgm:pt>
    <dgm:pt modelId="{6263A058-08CD-4EF8-9C00-6430A61A8A29}" type="parTrans" cxnId="{CED0EB72-BF59-4BC2-97DD-52B039B80F0F}">
      <dgm:prSet/>
      <dgm:spPr>
        <a:ln>
          <a:solidFill>
            <a:schemeClr val="accent6">
              <a:lumMod val="50000"/>
            </a:schemeClr>
          </a:solidFill>
        </a:ln>
      </dgm:spPr>
      <dgm:t>
        <a:bodyPr/>
        <a:lstStyle/>
        <a:p>
          <a:endParaRPr lang="en-US"/>
        </a:p>
      </dgm:t>
    </dgm:pt>
    <dgm:pt modelId="{BAA5250F-943F-489C-8B01-EEC0062EC8C0}">
      <dgm:prSet phldrT="[Text]" custT="1"/>
      <dgm:spPr>
        <a:solidFill>
          <a:srgbClr val="FFD862"/>
        </a:solidFill>
      </dgm:spPr>
      <dgm:t>
        <a:bodyPr/>
        <a:lstStyle/>
        <a:p>
          <a:r>
            <a:rPr lang="en-US" sz="2000" b="1" dirty="0" smtClean="0">
              <a:solidFill>
                <a:srgbClr val="1F3572"/>
              </a:solidFill>
            </a:rPr>
            <a:t>Instructor C</a:t>
          </a:r>
          <a:endParaRPr lang="en-US" sz="2000" b="1" dirty="0">
            <a:solidFill>
              <a:srgbClr val="1F3572"/>
            </a:solidFill>
          </a:endParaRPr>
        </a:p>
      </dgm:t>
    </dgm:pt>
    <dgm:pt modelId="{90EEFF85-FD54-40C9-9125-098336551EC7}" type="parTrans" cxnId="{9C609056-3EC1-4F14-9385-929D10CD9278}">
      <dgm:prSet/>
      <dgm:spPr/>
      <dgm:t>
        <a:bodyPr/>
        <a:lstStyle/>
        <a:p>
          <a:endParaRPr lang="en-US"/>
        </a:p>
      </dgm:t>
    </dgm:pt>
    <dgm:pt modelId="{9B49C119-E9CB-49E3-B38E-858F7C61A146}" type="sibTrans" cxnId="{9C609056-3EC1-4F14-9385-929D10CD9278}">
      <dgm:prSet/>
      <dgm:spPr/>
      <dgm:t>
        <a:bodyPr/>
        <a:lstStyle/>
        <a:p>
          <a:endParaRPr lang="en-US"/>
        </a:p>
      </dgm:t>
    </dgm:pt>
    <dgm:pt modelId="{3661290F-1AC9-4D56-9E78-7649E4E7047D}">
      <dgm:prSet phldrT="[Text]" custT="1"/>
      <dgm:spPr>
        <a:solidFill>
          <a:srgbClr val="FFD862"/>
        </a:solidFill>
      </dgm:spPr>
      <dgm:t>
        <a:bodyPr/>
        <a:lstStyle/>
        <a:p>
          <a:r>
            <a:rPr lang="en-US" sz="2000" b="1" dirty="0" smtClean="0">
              <a:solidFill>
                <a:srgbClr val="1F3572"/>
              </a:solidFill>
            </a:rPr>
            <a:t>Instructor A</a:t>
          </a:r>
          <a:endParaRPr lang="en-US" sz="2000" b="1" dirty="0">
            <a:solidFill>
              <a:srgbClr val="1F3572"/>
            </a:solidFill>
          </a:endParaRPr>
        </a:p>
      </dgm:t>
    </dgm:pt>
    <dgm:pt modelId="{ADBDF347-AD7F-41D4-8237-47BFCA55A107}" type="parTrans" cxnId="{0EEA3564-76F7-494A-B7B9-1303BDC31235}">
      <dgm:prSet/>
      <dgm:spPr/>
      <dgm:t>
        <a:bodyPr/>
        <a:lstStyle/>
        <a:p>
          <a:endParaRPr lang="en-US"/>
        </a:p>
      </dgm:t>
    </dgm:pt>
    <dgm:pt modelId="{F75E1FC2-B026-4725-84AA-8625C84D0DE0}" type="sibTrans" cxnId="{0EEA3564-76F7-494A-B7B9-1303BDC31235}">
      <dgm:prSet/>
      <dgm:spPr/>
      <dgm:t>
        <a:bodyPr/>
        <a:lstStyle/>
        <a:p>
          <a:endParaRPr lang="en-US"/>
        </a:p>
      </dgm:t>
    </dgm:pt>
    <dgm:pt modelId="{4966BABD-6DD7-4561-97DC-3CD5A5E70779}">
      <dgm:prSet phldrT="[Text]" custT="1"/>
      <dgm:spPr>
        <a:solidFill>
          <a:srgbClr val="FFD862"/>
        </a:solidFill>
      </dgm:spPr>
      <dgm:t>
        <a:bodyPr/>
        <a:lstStyle/>
        <a:p>
          <a:r>
            <a:rPr lang="en-US" sz="2000" b="1" dirty="0" smtClean="0">
              <a:solidFill>
                <a:srgbClr val="1F3572"/>
              </a:solidFill>
            </a:rPr>
            <a:t>Instructor B</a:t>
          </a:r>
          <a:endParaRPr lang="en-US" sz="2000" b="1" dirty="0">
            <a:solidFill>
              <a:srgbClr val="1F3572"/>
            </a:solidFill>
          </a:endParaRPr>
        </a:p>
      </dgm:t>
    </dgm:pt>
    <dgm:pt modelId="{F010D036-A2FB-44D1-BDAF-A54ED4CAB2AB}" type="parTrans" cxnId="{30766439-F576-49D4-8A61-AB0D7E8278C1}">
      <dgm:prSet/>
      <dgm:spPr/>
      <dgm:t>
        <a:bodyPr/>
        <a:lstStyle/>
        <a:p>
          <a:endParaRPr lang="en-US"/>
        </a:p>
      </dgm:t>
    </dgm:pt>
    <dgm:pt modelId="{64028F85-37B8-4B7A-A24A-07C10A3E85E5}" type="sibTrans" cxnId="{30766439-F576-49D4-8A61-AB0D7E8278C1}">
      <dgm:prSet/>
      <dgm:spPr/>
      <dgm:t>
        <a:bodyPr/>
        <a:lstStyle/>
        <a:p>
          <a:endParaRPr lang="en-US"/>
        </a:p>
      </dgm:t>
    </dgm:pt>
    <dgm:pt modelId="{FA81A81A-98B8-475E-B927-992ACC0E2F3F}">
      <dgm:prSet phldrT="[Text]" custT="1"/>
      <dgm:spPr>
        <a:solidFill>
          <a:srgbClr val="FEF4CA"/>
        </a:solidFill>
      </dgm:spPr>
      <dgm:t>
        <a:bodyPr/>
        <a:lstStyle/>
        <a:p>
          <a:r>
            <a:rPr lang="en-US" sz="1900" b="1" dirty="0" smtClean="0">
              <a:solidFill>
                <a:schemeClr val="tx2"/>
              </a:solidFill>
            </a:rPr>
            <a:t>Mass</a:t>
          </a:r>
          <a:r>
            <a:rPr lang="en-US" sz="1900" b="1" baseline="0" dirty="0" smtClean="0">
              <a:solidFill>
                <a:schemeClr val="tx2"/>
              </a:solidFill>
            </a:rPr>
            <a:t> Media</a:t>
          </a:r>
          <a:endParaRPr lang="en-US" sz="1900" b="1" dirty="0">
            <a:solidFill>
              <a:schemeClr val="tx2"/>
            </a:solidFill>
          </a:endParaRPr>
        </a:p>
      </dgm:t>
    </dgm:pt>
    <dgm:pt modelId="{597B5FF3-4B8B-4B25-AE37-FC61863DB8FF}" type="parTrans" cxnId="{10C2C42E-07D3-4BB8-B9EE-D7B88D9FA1F4}">
      <dgm:prSet/>
      <dgm:spPr>
        <a:ln>
          <a:solidFill>
            <a:srgbClr val="AD2F0D"/>
          </a:solidFill>
        </a:ln>
      </dgm:spPr>
      <dgm:t>
        <a:bodyPr/>
        <a:lstStyle/>
        <a:p>
          <a:endParaRPr lang="en-US"/>
        </a:p>
      </dgm:t>
    </dgm:pt>
    <dgm:pt modelId="{C32431AD-AE1C-4A17-943E-BC95FDA7F402}" type="sibTrans" cxnId="{10C2C42E-07D3-4BB8-B9EE-D7B88D9FA1F4}">
      <dgm:prSet/>
      <dgm:spPr/>
      <dgm:t>
        <a:bodyPr/>
        <a:lstStyle/>
        <a:p>
          <a:endParaRPr lang="en-US"/>
        </a:p>
      </dgm:t>
    </dgm:pt>
    <dgm:pt modelId="{DEAB8386-3264-43E3-A3B8-55EF93C9752A}">
      <dgm:prSet phldrT="[Text]" custT="1"/>
      <dgm:spPr>
        <a:solidFill>
          <a:srgbClr val="EC922E"/>
        </a:solidFill>
      </dgm:spPr>
      <dgm:t>
        <a:bodyPr/>
        <a:lstStyle/>
        <a:p>
          <a:r>
            <a:rPr lang="en-US" sz="1900" b="1" dirty="0" smtClean="0">
              <a:solidFill>
                <a:srgbClr val="1F3572"/>
              </a:solidFill>
            </a:rPr>
            <a:t>Student Group C</a:t>
          </a:r>
          <a:endParaRPr lang="en-US" sz="1900" b="1" dirty="0">
            <a:solidFill>
              <a:srgbClr val="1F3572"/>
            </a:solidFill>
          </a:endParaRPr>
        </a:p>
      </dgm:t>
    </dgm:pt>
    <dgm:pt modelId="{7C9F8B8F-211F-4EE9-AA60-126752A99024}" type="parTrans" cxnId="{F3285D7A-FAC4-4290-93EE-439EB0F558CD}">
      <dgm:prSet/>
      <dgm:spPr>
        <a:ln>
          <a:solidFill>
            <a:schemeClr val="accent6">
              <a:lumMod val="50000"/>
            </a:schemeClr>
          </a:solidFill>
        </a:ln>
      </dgm:spPr>
      <dgm:t>
        <a:bodyPr/>
        <a:lstStyle/>
        <a:p>
          <a:endParaRPr lang="en-US"/>
        </a:p>
      </dgm:t>
    </dgm:pt>
    <dgm:pt modelId="{4BC1C828-9CD5-496E-8D81-5AC3424CF1A7}" type="sibTrans" cxnId="{F3285D7A-FAC4-4290-93EE-439EB0F558CD}">
      <dgm:prSet/>
      <dgm:spPr/>
      <dgm:t>
        <a:bodyPr/>
        <a:lstStyle/>
        <a:p>
          <a:endParaRPr lang="en-US"/>
        </a:p>
      </dgm:t>
    </dgm:pt>
    <dgm:pt modelId="{0924EC51-5062-4831-B65B-F7E4FABC5614}" type="pres">
      <dgm:prSet presAssocID="{181AD066-6728-4828-8570-30D958E40E3E}" presName="diagram" presStyleCnt="0">
        <dgm:presLayoutVars>
          <dgm:chPref val="1"/>
          <dgm:dir/>
          <dgm:animOne val="branch"/>
          <dgm:animLvl val="lvl"/>
          <dgm:resizeHandles val="exact"/>
        </dgm:presLayoutVars>
      </dgm:prSet>
      <dgm:spPr/>
      <dgm:t>
        <a:bodyPr/>
        <a:lstStyle/>
        <a:p>
          <a:endParaRPr lang="en-US"/>
        </a:p>
      </dgm:t>
    </dgm:pt>
    <dgm:pt modelId="{96663248-02E3-4827-AD67-24D1415EA633}" type="pres">
      <dgm:prSet presAssocID="{BAA5250F-943F-489C-8B01-EEC0062EC8C0}" presName="root1" presStyleCnt="0"/>
      <dgm:spPr/>
      <dgm:t>
        <a:bodyPr/>
        <a:lstStyle/>
        <a:p>
          <a:endParaRPr lang="en-US"/>
        </a:p>
      </dgm:t>
    </dgm:pt>
    <dgm:pt modelId="{9302BF73-25C3-4E69-85EF-943715B21296}" type="pres">
      <dgm:prSet presAssocID="{BAA5250F-943F-489C-8B01-EEC0062EC8C0}" presName="LevelOneTextNode" presStyleLbl="node0" presStyleIdx="0" presStyleCnt="3" custLinFactNeighborX="432" custLinFactNeighborY="14538">
        <dgm:presLayoutVars>
          <dgm:chPref val="3"/>
        </dgm:presLayoutVars>
      </dgm:prSet>
      <dgm:spPr/>
      <dgm:t>
        <a:bodyPr/>
        <a:lstStyle/>
        <a:p>
          <a:endParaRPr lang="en-US"/>
        </a:p>
      </dgm:t>
    </dgm:pt>
    <dgm:pt modelId="{50C96008-8753-4052-9589-84190C3C9B03}" type="pres">
      <dgm:prSet presAssocID="{BAA5250F-943F-489C-8B01-EEC0062EC8C0}" presName="level2hierChild" presStyleCnt="0"/>
      <dgm:spPr/>
      <dgm:t>
        <a:bodyPr/>
        <a:lstStyle/>
        <a:p>
          <a:endParaRPr lang="en-US"/>
        </a:p>
      </dgm:t>
    </dgm:pt>
    <dgm:pt modelId="{17B44533-68E5-45D3-8ADA-32DBBA6093AE}" type="pres">
      <dgm:prSet presAssocID="{4F6722DA-AE7D-4D88-BD5B-2A70F17F7986}" presName="conn2-1" presStyleLbl="parChTrans1D2" presStyleIdx="0" presStyleCnt="5"/>
      <dgm:spPr/>
      <dgm:t>
        <a:bodyPr/>
        <a:lstStyle/>
        <a:p>
          <a:endParaRPr lang="en-US"/>
        </a:p>
      </dgm:t>
    </dgm:pt>
    <dgm:pt modelId="{80A5AE1D-DF5D-408B-B3F9-69658944B310}" type="pres">
      <dgm:prSet presAssocID="{4F6722DA-AE7D-4D88-BD5B-2A70F17F7986}" presName="connTx" presStyleLbl="parChTrans1D2" presStyleIdx="0" presStyleCnt="5"/>
      <dgm:spPr/>
      <dgm:t>
        <a:bodyPr/>
        <a:lstStyle/>
        <a:p>
          <a:endParaRPr lang="en-US"/>
        </a:p>
      </dgm:t>
    </dgm:pt>
    <dgm:pt modelId="{87F19C96-C8B9-41A9-A826-ED3ED2893AD3}" type="pres">
      <dgm:prSet presAssocID="{279CA5A8-DC8F-49AD-BA14-A9C1E8A21382}" presName="root2" presStyleCnt="0"/>
      <dgm:spPr/>
      <dgm:t>
        <a:bodyPr/>
        <a:lstStyle/>
        <a:p>
          <a:endParaRPr lang="en-US"/>
        </a:p>
      </dgm:t>
    </dgm:pt>
    <dgm:pt modelId="{EFF9A6E9-A122-4D48-ACE8-D606D2AE995B}" type="pres">
      <dgm:prSet presAssocID="{279CA5A8-DC8F-49AD-BA14-A9C1E8A21382}" presName="LevelTwoTextNode" presStyleLbl="node2" presStyleIdx="0" presStyleCnt="5" custLinFactNeighborX="1805" custLinFactNeighborY="-1203">
        <dgm:presLayoutVars>
          <dgm:chPref val="3"/>
        </dgm:presLayoutVars>
      </dgm:prSet>
      <dgm:spPr/>
      <dgm:t>
        <a:bodyPr/>
        <a:lstStyle/>
        <a:p>
          <a:endParaRPr lang="en-US"/>
        </a:p>
      </dgm:t>
    </dgm:pt>
    <dgm:pt modelId="{4815D160-3BC0-45D2-94C1-56D693FA458A}" type="pres">
      <dgm:prSet presAssocID="{279CA5A8-DC8F-49AD-BA14-A9C1E8A21382}" presName="level3hierChild" presStyleCnt="0"/>
      <dgm:spPr/>
      <dgm:t>
        <a:bodyPr/>
        <a:lstStyle/>
        <a:p>
          <a:endParaRPr lang="en-US"/>
        </a:p>
      </dgm:t>
    </dgm:pt>
    <dgm:pt modelId="{B93A7518-7B69-4859-8A23-C86C46A6E9A4}" type="pres">
      <dgm:prSet presAssocID="{6263A058-08CD-4EF8-9C00-6430A61A8A29}" presName="conn2-1" presStyleLbl="parChTrans1D3" presStyleIdx="0" presStyleCnt="4"/>
      <dgm:spPr/>
      <dgm:t>
        <a:bodyPr/>
        <a:lstStyle/>
        <a:p>
          <a:endParaRPr lang="en-US"/>
        </a:p>
      </dgm:t>
    </dgm:pt>
    <dgm:pt modelId="{1C010187-C575-41DB-AAC2-0C325E1B4DC4}" type="pres">
      <dgm:prSet presAssocID="{6263A058-08CD-4EF8-9C00-6430A61A8A29}" presName="connTx" presStyleLbl="parChTrans1D3" presStyleIdx="0" presStyleCnt="4"/>
      <dgm:spPr/>
      <dgm:t>
        <a:bodyPr/>
        <a:lstStyle/>
        <a:p>
          <a:endParaRPr lang="en-US"/>
        </a:p>
      </dgm:t>
    </dgm:pt>
    <dgm:pt modelId="{031327DD-E5CE-4128-9400-33E585829A4C}" type="pres">
      <dgm:prSet presAssocID="{26CA2E3F-E66F-4FA1-B82F-2764855601B2}" presName="root2" presStyleCnt="0"/>
      <dgm:spPr/>
      <dgm:t>
        <a:bodyPr/>
        <a:lstStyle/>
        <a:p>
          <a:endParaRPr lang="en-US"/>
        </a:p>
      </dgm:t>
    </dgm:pt>
    <dgm:pt modelId="{715C8996-9EA6-42C1-B34A-E86E0E1EFF83}" type="pres">
      <dgm:prSet presAssocID="{26CA2E3F-E66F-4FA1-B82F-2764855601B2}" presName="LevelTwoTextNode" presStyleLbl="node3" presStyleIdx="0" presStyleCnt="4" custScaleX="122049" custLinFactNeighborX="9951" custLinFactNeighborY="-363">
        <dgm:presLayoutVars>
          <dgm:chPref val="3"/>
        </dgm:presLayoutVars>
      </dgm:prSet>
      <dgm:spPr/>
      <dgm:t>
        <a:bodyPr/>
        <a:lstStyle/>
        <a:p>
          <a:endParaRPr lang="en-US"/>
        </a:p>
      </dgm:t>
    </dgm:pt>
    <dgm:pt modelId="{40099D17-4196-4D5E-B87F-A53258E27008}" type="pres">
      <dgm:prSet presAssocID="{26CA2E3F-E66F-4FA1-B82F-2764855601B2}" presName="level3hierChild" presStyleCnt="0"/>
      <dgm:spPr/>
      <dgm:t>
        <a:bodyPr/>
        <a:lstStyle/>
        <a:p>
          <a:endParaRPr lang="en-US"/>
        </a:p>
      </dgm:t>
    </dgm:pt>
    <dgm:pt modelId="{E6AE3274-757B-4E0C-AD0B-D41869941DB3}" type="pres">
      <dgm:prSet presAssocID="{4966BABD-6DD7-4561-97DC-3CD5A5E70779}" presName="root1" presStyleCnt="0"/>
      <dgm:spPr/>
      <dgm:t>
        <a:bodyPr/>
        <a:lstStyle/>
        <a:p>
          <a:endParaRPr lang="en-US"/>
        </a:p>
      </dgm:t>
    </dgm:pt>
    <dgm:pt modelId="{20891292-C685-4B7E-B605-106EE60C1A15}" type="pres">
      <dgm:prSet presAssocID="{4966BABD-6DD7-4561-97DC-3CD5A5E70779}" presName="LevelOneTextNode" presStyleLbl="node0" presStyleIdx="1" presStyleCnt="3" custLinFactNeighborX="1805" custLinFactNeighborY="-1203">
        <dgm:presLayoutVars>
          <dgm:chPref val="3"/>
        </dgm:presLayoutVars>
      </dgm:prSet>
      <dgm:spPr/>
      <dgm:t>
        <a:bodyPr/>
        <a:lstStyle/>
        <a:p>
          <a:endParaRPr lang="en-US"/>
        </a:p>
      </dgm:t>
    </dgm:pt>
    <dgm:pt modelId="{0671F718-BFEC-4DAA-9BA0-B0285A3C1F4E}" type="pres">
      <dgm:prSet presAssocID="{4966BABD-6DD7-4561-97DC-3CD5A5E70779}" presName="level2hierChild" presStyleCnt="0"/>
      <dgm:spPr/>
      <dgm:t>
        <a:bodyPr/>
        <a:lstStyle/>
        <a:p>
          <a:endParaRPr lang="en-US"/>
        </a:p>
      </dgm:t>
    </dgm:pt>
    <dgm:pt modelId="{49494D9B-4591-4D08-8513-78EDA668D328}" type="pres">
      <dgm:prSet presAssocID="{5AF8F3D1-60C1-4068-8089-9285B5DD3A6F}" presName="conn2-1" presStyleLbl="parChTrans1D2" presStyleIdx="1" presStyleCnt="5"/>
      <dgm:spPr/>
      <dgm:t>
        <a:bodyPr/>
        <a:lstStyle/>
        <a:p>
          <a:endParaRPr lang="en-US"/>
        </a:p>
      </dgm:t>
    </dgm:pt>
    <dgm:pt modelId="{AA18EE3E-E14B-4256-B4C5-DFDAA3CEED9E}" type="pres">
      <dgm:prSet presAssocID="{5AF8F3D1-60C1-4068-8089-9285B5DD3A6F}" presName="connTx" presStyleLbl="parChTrans1D2" presStyleIdx="1" presStyleCnt="5"/>
      <dgm:spPr/>
      <dgm:t>
        <a:bodyPr/>
        <a:lstStyle/>
        <a:p>
          <a:endParaRPr lang="en-US"/>
        </a:p>
      </dgm:t>
    </dgm:pt>
    <dgm:pt modelId="{D1575317-56D9-4458-9280-BD237A7D0460}" type="pres">
      <dgm:prSet presAssocID="{6F2DA597-6815-4808-8F53-CCCD0B2501E2}" presName="root2" presStyleCnt="0"/>
      <dgm:spPr/>
      <dgm:t>
        <a:bodyPr/>
        <a:lstStyle/>
        <a:p>
          <a:endParaRPr lang="en-US"/>
        </a:p>
      </dgm:t>
    </dgm:pt>
    <dgm:pt modelId="{8B889696-6D1F-4506-AF2A-11213A84A014}" type="pres">
      <dgm:prSet presAssocID="{6F2DA597-6815-4808-8F53-CCCD0B2501E2}" presName="LevelTwoTextNode" presStyleLbl="node2" presStyleIdx="1" presStyleCnt="5" custLinFactNeighborX="1805" custLinFactNeighborY="-1203">
        <dgm:presLayoutVars>
          <dgm:chPref val="3"/>
        </dgm:presLayoutVars>
      </dgm:prSet>
      <dgm:spPr/>
      <dgm:t>
        <a:bodyPr/>
        <a:lstStyle/>
        <a:p>
          <a:endParaRPr lang="en-US"/>
        </a:p>
      </dgm:t>
    </dgm:pt>
    <dgm:pt modelId="{153C0614-7827-4960-A3A7-C7592F105C1E}" type="pres">
      <dgm:prSet presAssocID="{6F2DA597-6815-4808-8F53-CCCD0B2501E2}" presName="level3hierChild" presStyleCnt="0"/>
      <dgm:spPr/>
      <dgm:t>
        <a:bodyPr/>
        <a:lstStyle/>
        <a:p>
          <a:endParaRPr lang="en-US"/>
        </a:p>
      </dgm:t>
    </dgm:pt>
    <dgm:pt modelId="{B2E2946D-9453-472A-B193-1C6548E6594B}" type="pres">
      <dgm:prSet presAssocID="{597B5FF3-4B8B-4B25-AE37-FC61863DB8FF}" presName="conn2-1" presStyleLbl="parChTrans1D2" presStyleIdx="2" presStyleCnt="5"/>
      <dgm:spPr/>
      <dgm:t>
        <a:bodyPr/>
        <a:lstStyle/>
        <a:p>
          <a:endParaRPr lang="en-US"/>
        </a:p>
      </dgm:t>
    </dgm:pt>
    <dgm:pt modelId="{C7C9C8E2-8684-4DA8-9967-E008E72B8728}" type="pres">
      <dgm:prSet presAssocID="{597B5FF3-4B8B-4B25-AE37-FC61863DB8FF}" presName="connTx" presStyleLbl="parChTrans1D2" presStyleIdx="2" presStyleCnt="5"/>
      <dgm:spPr/>
      <dgm:t>
        <a:bodyPr/>
        <a:lstStyle/>
        <a:p>
          <a:endParaRPr lang="en-US"/>
        </a:p>
      </dgm:t>
    </dgm:pt>
    <dgm:pt modelId="{F69FC62A-E304-4F48-8E30-F08C3D082B7F}" type="pres">
      <dgm:prSet presAssocID="{FA81A81A-98B8-475E-B927-992ACC0E2F3F}" presName="root2" presStyleCnt="0"/>
      <dgm:spPr/>
      <dgm:t>
        <a:bodyPr/>
        <a:lstStyle/>
        <a:p>
          <a:endParaRPr lang="en-US"/>
        </a:p>
      </dgm:t>
    </dgm:pt>
    <dgm:pt modelId="{10AD28F9-486A-44F5-AFF0-A65C0AD2DFA5}" type="pres">
      <dgm:prSet presAssocID="{FA81A81A-98B8-475E-B927-992ACC0E2F3F}" presName="LevelTwoTextNode" presStyleLbl="node2" presStyleIdx="2" presStyleCnt="5" custLinFactNeighborX="1805" custLinFactNeighborY="-1203">
        <dgm:presLayoutVars>
          <dgm:chPref val="3"/>
        </dgm:presLayoutVars>
      </dgm:prSet>
      <dgm:spPr/>
      <dgm:t>
        <a:bodyPr/>
        <a:lstStyle/>
        <a:p>
          <a:endParaRPr lang="en-US"/>
        </a:p>
      </dgm:t>
    </dgm:pt>
    <dgm:pt modelId="{4CB5BD0E-F9A8-467E-8DCA-F6B9713A405B}" type="pres">
      <dgm:prSet presAssocID="{FA81A81A-98B8-475E-B927-992ACC0E2F3F}" presName="level3hierChild" presStyleCnt="0"/>
      <dgm:spPr/>
      <dgm:t>
        <a:bodyPr/>
        <a:lstStyle/>
        <a:p>
          <a:endParaRPr lang="en-US"/>
        </a:p>
      </dgm:t>
    </dgm:pt>
    <dgm:pt modelId="{6D2AAF6A-EADA-44D5-B400-A26C3DBE0587}" type="pres">
      <dgm:prSet presAssocID="{7C9F8B8F-211F-4EE9-AA60-126752A99024}" presName="conn2-1" presStyleLbl="parChTrans1D3" presStyleIdx="1" presStyleCnt="4"/>
      <dgm:spPr/>
      <dgm:t>
        <a:bodyPr/>
        <a:lstStyle/>
        <a:p>
          <a:endParaRPr lang="en-US"/>
        </a:p>
      </dgm:t>
    </dgm:pt>
    <dgm:pt modelId="{78B837B9-6B3D-4F63-A34E-EF4A34148F9E}" type="pres">
      <dgm:prSet presAssocID="{7C9F8B8F-211F-4EE9-AA60-126752A99024}" presName="connTx" presStyleLbl="parChTrans1D3" presStyleIdx="1" presStyleCnt="4"/>
      <dgm:spPr/>
      <dgm:t>
        <a:bodyPr/>
        <a:lstStyle/>
        <a:p>
          <a:endParaRPr lang="en-US"/>
        </a:p>
      </dgm:t>
    </dgm:pt>
    <dgm:pt modelId="{4AFD9DD8-5DCB-4CA6-B1CD-E5CC4627F303}" type="pres">
      <dgm:prSet presAssocID="{DEAB8386-3264-43E3-A3B8-55EF93C9752A}" presName="root2" presStyleCnt="0"/>
      <dgm:spPr/>
      <dgm:t>
        <a:bodyPr/>
        <a:lstStyle/>
        <a:p>
          <a:endParaRPr lang="en-US"/>
        </a:p>
      </dgm:t>
    </dgm:pt>
    <dgm:pt modelId="{79E0141D-111A-48C0-8B30-81EBE48BB340}" type="pres">
      <dgm:prSet presAssocID="{DEAB8386-3264-43E3-A3B8-55EF93C9752A}" presName="LevelTwoTextNode" presStyleLbl="node3" presStyleIdx="1" presStyleCnt="4" custScaleX="122049" custScaleY="192560" custLinFactNeighborX="7029" custLinFactNeighborY="-56371">
        <dgm:presLayoutVars>
          <dgm:chPref val="3"/>
        </dgm:presLayoutVars>
      </dgm:prSet>
      <dgm:spPr/>
      <dgm:t>
        <a:bodyPr/>
        <a:lstStyle/>
        <a:p>
          <a:endParaRPr lang="en-US"/>
        </a:p>
      </dgm:t>
    </dgm:pt>
    <dgm:pt modelId="{83433831-3BF0-4FFA-AA2E-F784103AE1A8}" type="pres">
      <dgm:prSet presAssocID="{DEAB8386-3264-43E3-A3B8-55EF93C9752A}" presName="level3hierChild" presStyleCnt="0"/>
      <dgm:spPr/>
      <dgm:t>
        <a:bodyPr/>
        <a:lstStyle/>
        <a:p>
          <a:endParaRPr lang="en-US"/>
        </a:p>
      </dgm:t>
    </dgm:pt>
    <dgm:pt modelId="{76F01B1F-F157-4AD4-A325-CBB82AD5D0B1}" type="pres">
      <dgm:prSet presAssocID="{3661290F-1AC9-4D56-9E78-7649E4E7047D}" presName="root1" presStyleCnt="0"/>
      <dgm:spPr/>
      <dgm:t>
        <a:bodyPr/>
        <a:lstStyle/>
        <a:p>
          <a:endParaRPr lang="en-US"/>
        </a:p>
      </dgm:t>
    </dgm:pt>
    <dgm:pt modelId="{67CE169F-4F24-46D8-AD85-E4C944D0FA59}" type="pres">
      <dgm:prSet presAssocID="{3661290F-1AC9-4D56-9E78-7649E4E7047D}" presName="LevelOneTextNode" presStyleLbl="node0" presStyleIdx="2" presStyleCnt="3" custLinFactNeighborX="1805" custLinFactNeighborY="-1203">
        <dgm:presLayoutVars>
          <dgm:chPref val="3"/>
        </dgm:presLayoutVars>
      </dgm:prSet>
      <dgm:spPr/>
      <dgm:t>
        <a:bodyPr/>
        <a:lstStyle/>
        <a:p>
          <a:endParaRPr lang="en-US"/>
        </a:p>
      </dgm:t>
    </dgm:pt>
    <dgm:pt modelId="{087C112E-01EB-4CAC-BBEF-C08B3851F772}" type="pres">
      <dgm:prSet presAssocID="{3661290F-1AC9-4D56-9E78-7649E4E7047D}" presName="level2hierChild" presStyleCnt="0"/>
      <dgm:spPr/>
      <dgm:t>
        <a:bodyPr/>
        <a:lstStyle/>
        <a:p>
          <a:endParaRPr lang="en-US"/>
        </a:p>
      </dgm:t>
    </dgm:pt>
    <dgm:pt modelId="{F001B203-9513-4448-9D74-E52369314DE7}" type="pres">
      <dgm:prSet presAssocID="{211CC18D-9B49-427F-B866-5B4FCE10A333}" presName="conn2-1" presStyleLbl="parChTrans1D2" presStyleIdx="3" presStyleCnt="5"/>
      <dgm:spPr/>
      <dgm:t>
        <a:bodyPr/>
        <a:lstStyle/>
        <a:p>
          <a:endParaRPr lang="en-US"/>
        </a:p>
      </dgm:t>
    </dgm:pt>
    <dgm:pt modelId="{0ADF184C-55E7-483B-87AF-BCE89C97CE07}" type="pres">
      <dgm:prSet presAssocID="{211CC18D-9B49-427F-B866-5B4FCE10A333}" presName="connTx" presStyleLbl="parChTrans1D2" presStyleIdx="3" presStyleCnt="5"/>
      <dgm:spPr/>
      <dgm:t>
        <a:bodyPr/>
        <a:lstStyle/>
        <a:p>
          <a:endParaRPr lang="en-US"/>
        </a:p>
      </dgm:t>
    </dgm:pt>
    <dgm:pt modelId="{9299F88B-32FA-4D89-81E9-2516B4263C1A}" type="pres">
      <dgm:prSet presAssocID="{581E0AAD-0589-460A-9DCE-F8D2E5C71586}" presName="root2" presStyleCnt="0"/>
      <dgm:spPr/>
      <dgm:t>
        <a:bodyPr/>
        <a:lstStyle/>
        <a:p>
          <a:endParaRPr lang="en-US"/>
        </a:p>
      </dgm:t>
    </dgm:pt>
    <dgm:pt modelId="{F786B93F-B09C-42F1-8E62-833748D64AEF}" type="pres">
      <dgm:prSet presAssocID="{581E0AAD-0589-460A-9DCE-F8D2E5C71586}" presName="LevelTwoTextNode" presStyleLbl="node2" presStyleIdx="3" presStyleCnt="5" custLinFactNeighborX="1805" custLinFactNeighborY="-1203">
        <dgm:presLayoutVars>
          <dgm:chPref val="3"/>
        </dgm:presLayoutVars>
      </dgm:prSet>
      <dgm:spPr/>
      <dgm:t>
        <a:bodyPr/>
        <a:lstStyle/>
        <a:p>
          <a:endParaRPr lang="en-US"/>
        </a:p>
      </dgm:t>
    </dgm:pt>
    <dgm:pt modelId="{9204FBC4-891B-454D-A228-02287B558E21}" type="pres">
      <dgm:prSet presAssocID="{581E0AAD-0589-460A-9DCE-F8D2E5C71586}" presName="level3hierChild" presStyleCnt="0"/>
      <dgm:spPr/>
      <dgm:t>
        <a:bodyPr/>
        <a:lstStyle/>
        <a:p>
          <a:endParaRPr lang="en-US"/>
        </a:p>
      </dgm:t>
    </dgm:pt>
    <dgm:pt modelId="{64092E33-CA98-427C-A52C-EA752FFA4579}" type="pres">
      <dgm:prSet presAssocID="{67AA6BAF-8DA0-4A5F-A9E1-8ED281BD8A51}" presName="conn2-1" presStyleLbl="parChTrans1D3" presStyleIdx="2" presStyleCnt="4"/>
      <dgm:spPr/>
      <dgm:t>
        <a:bodyPr/>
        <a:lstStyle/>
        <a:p>
          <a:endParaRPr lang="en-US"/>
        </a:p>
      </dgm:t>
    </dgm:pt>
    <dgm:pt modelId="{257663DA-4211-44CF-98A2-3EEA863F2963}" type="pres">
      <dgm:prSet presAssocID="{67AA6BAF-8DA0-4A5F-A9E1-8ED281BD8A51}" presName="connTx" presStyleLbl="parChTrans1D3" presStyleIdx="2" presStyleCnt="4"/>
      <dgm:spPr/>
      <dgm:t>
        <a:bodyPr/>
        <a:lstStyle/>
        <a:p>
          <a:endParaRPr lang="en-US"/>
        </a:p>
      </dgm:t>
    </dgm:pt>
    <dgm:pt modelId="{4A4F5987-E2B3-423A-8426-64AA844651C5}" type="pres">
      <dgm:prSet presAssocID="{05E9D212-42A5-4EE8-B1B7-88491FF276C5}" presName="root2" presStyleCnt="0"/>
      <dgm:spPr/>
      <dgm:t>
        <a:bodyPr/>
        <a:lstStyle/>
        <a:p>
          <a:endParaRPr lang="en-US"/>
        </a:p>
      </dgm:t>
    </dgm:pt>
    <dgm:pt modelId="{7F7D2DA6-0630-4CCC-84B5-05260C5333F3}" type="pres">
      <dgm:prSet presAssocID="{05E9D212-42A5-4EE8-B1B7-88491FF276C5}" presName="LevelTwoTextNode" presStyleLbl="node3" presStyleIdx="2" presStyleCnt="4" custScaleX="122049" custLinFactNeighborX="9951" custLinFactNeighborY="-363">
        <dgm:presLayoutVars>
          <dgm:chPref val="3"/>
        </dgm:presLayoutVars>
      </dgm:prSet>
      <dgm:spPr/>
      <dgm:t>
        <a:bodyPr/>
        <a:lstStyle/>
        <a:p>
          <a:endParaRPr lang="en-US"/>
        </a:p>
      </dgm:t>
    </dgm:pt>
    <dgm:pt modelId="{281E432B-F765-43A2-BF5C-79D9753C6735}" type="pres">
      <dgm:prSet presAssocID="{05E9D212-42A5-4EE8-B1B7-88491FF276C5}" presName="level3hierChild" presStyleCnt="0"/>
      <dgm:spPr/>
      <dgm:t>
        <a:bodyPr/>
        <a:lstStyle/>
        <a:p>
          <a:endParaRPr lang="en-US"/>
        </a:p>
      </dgm:t>
    </dgm:pt>
    <dgm:pt modelId="{9B77E2B2-2376-4520-8494-54766C2A387B}" type="pres">
      <dgm:prSet presAssocID="{5915151B-8F16-4E69-AC09-DED6C9B8096F}" presName="conn2-1" presStyleLbl="parChTrans1D2" presStyleIdx="4" presStyleCnt="5"/>
      <dgm:spPr/>
      <dgm:t>
        <a:bodyPr/>
        <a:lstStyle/>
        <a:p>
          <a:endParaRPr lang="en-US"/>
        </a:p>
      </dgm:t>
    </dgm:pt>
    <dgm:pt modelId="{1326272F-C4EE-4505-B088-686FE48C0DE8}" type="pres">
      <dgm:prSet presAssocID="{5915151B-8F16-4E69-AC09-DED6C9B8096F}" presName="connTx" presStyleLbl="parChTrans1D2" presStyleIdx="4" presStyleCnt="5"/>
      <dgm:spPr/>
      <dgm:t>
        <a:bodyPr/>
        <a:lstStyle/>
        <a:p>
          <a:endParaRPr lang="en-US"/>
        </a:p>
      </dgm:t>
    </dgm:pt>
    <dgm:pt modelId="{AEB85B97-F99B-457D-85A2-B2FE86DBFE6A}" type="pres">
      <dgm:prSet presAssocID="{E1536314-F6BD-41B7-8C8B-D183DC8EB89E}" presName="root2" presStyleCnt="0"/>
      <dgm:spPr/>
      <dgm:t>
        <a:bodyPr/>
        <a:lstStyle/>
        <a:p>
          <a:endParaRPr lang="en-US"/>
        </a:p>
      </dgm:t>
    </dgm:pt>
    <dgm:pt modelId="{1570D3D6-66EF-4EDA-80D8-4F819DB7FDF8}" type="pres">
      <dgm:prSet presAssocID="{E1536314-F6BD-41B7-8C8B-D183DC8EB89E}" presName="LevelTwoTextNode" presStyleLbl="node2" presStyleIdx="4" presStyleCnt="5" custLinFactNeighborX="1805" custLinFactNeighborY="-1203">
        <dgm:presLayoutVars>
          <dgm:chPref val="3"/>
        </dgm:presLayoutVars>
      </dgm:prSet>
      <dgm:spPr/>
      <dgm:t>
        <a:bodyPr/>
        <a:lstStyle/>
        <a:p>
          <a:endParaRPr lang="en-US"/>
        </a:p>
      </dgm:t>
    </dgm:pt>
    <dgm:pt modelId="{C2367F2D-8316-4E04-B05D-9D79E2A076EA}" type="pres">
      <dgm:prSet presAssocID="{E1536314-F6BD-41B7-8C8B-D183DC8EB89E}" presName="level3hierChild" presStyleCnt="0"/>
      <dgm:spPr/>
      <dgm:t>
        <a:bodyPr/>
        <a:lstStyle/>
        <a:p>
          <a:endParaRPr lang="en-US"/>
        </a:p>
      </dgm:t>
    </dgm:pt>
    <dgm:pt modelId="{D63C13CE-F020-46E2-8B15-9DE08A3B6FD9}" type="pres">
      <dgm:prSet presAssocID="{EE710B9D-F99F-42A0-B006-0B2E73382B6D}" presName="conn2-1" presStyleLbl="parChTrans1D3" presStyleIdx="3" presStyleCnt="4"/>
      <dgm:spPr/>
      <dgm:t>
        <a:bodyPr/>
        <a:lstStyle/>
        <a:p>
          <a:endParaRPr lang="en-US"/>
        </a:p>
      </dgm:t>
    </dgm:pt>
    <dgm:pt modelId="{B5E0BFFE-8F77-4D28-A07F-07C58C49D144}" type="pres">
      <dgm:prSet presAssocID="{EE710B9D-F99F-42A0-B006-0B2E73382B6D}" presName="connTx" presStyleLbl="parChTrans1D3" presStyleIdx="3" presStyleCnt="4"/>
      <dgm:spPr/>
      <dgm:t>
        <a:bodyPr/>
        <a:lstStyle/>
        <a:p>
          <a:endParaRPr lang="en-US"/>
        </a:p>
      </dgm:t>
    </dgm:pt>
    <dgm:pt modelId="{EF69EFFC-59A1-462C-9B2F-BFCC421833DE}" type="pres">
      <dgm:prSet presAssocID="{C084C5B9-84F2-4F1B-9429-920F717C2910}" presName="root2" presStyleCnt="0"/>
      <dgm:spPr/>
      <dgm:t>
        <a:bodyPr/>
        <a:lstStyle/>
        <a:p>
          <a:endParaRPr lang="en-US"/>
        </a:p>
      </dgm:t>
    </dgm:pt>
    <dgm:pt modelId="{028E8D2B-2AAD-4090-8AF5-8C7A100C0923}" type="pres">
      <dgm:prSet presAssocID="{C084C5B9-84F2-4F1B-9429-920F717C2910}" presName="LevelTwoTextNode" presStyleLbl="node3" presStyleIdx="3" presStyleCnt="4" custScaleX="122049" custLinFactNeighborX="9951" custLinFactNeighborY="-363">
        <dgm:presLayoutVars>
          <dgm:chPref val="3"/>
        </dgm:presLayoutVars>
      </dgm:prSet>
      <dgm:spPr/>
      <dgm:t>
        <a:bodyPr/>
        <a:lstStyle/>
        <a:p>
          <a:endParaRPr lang="en-US"/>
        </a:p>
      </dgm:t>
    </dgm:pt>
    <dgm:pt modelId="{F6B7F347-8A53-4956-8FBB-FDB1CE82D0A2}" type="pres">
      <dgm:prSet presAssocID="{C084C5B9-84F2-4F1B-9429-920F717C2910}" presName="level3hierChild" presStyleCnt="0"/>
      <dgm:spPr/>
      <dgm:t>
        <a:bodyPr/>
        <a:lstStyle/>
        <a:p>
          <a:endParaRPr lang="en-US"/>
        </a:p>
      </dgm:t>
    </dgm:pt>
  </dgm:ptLst>
  <dgm:cxnLst>
    <dgm:cxn modelId="{74DE1FAC-4E18-4636-B0F2-745BA169E866}" type="presOf" srcId="{211CC18D-9B49-427F-B866-5B4FCE10A333}" destId="{F001B203-9513-4448-9D74-E52369314DE7}" srcOrd="0" destOrd="0" presId="urn:microsoft.com/office/officeart/2005/8/layout/hierarchy2"/>
    <dgm:cxn modelId="{0B0A2D07-0370-4B92-8EFF-0AAAB4C5A9AD}" type="presOf" srcId="{26CA2E3F-E66F-4FA1-B82F-2764855601B2}" destId="{715C8996-9EA6-42C1-B34A-E86E0E1EFF83}" srcOrd="0" destOrd="0" presId="urn:microsoft.com/office/officeart/2005/8/layout/hierarchy2"/>
    <dgm:cxn modelId="{A086E74A-79A5-454E-A951-1676855F3DE0}" type="presOf" srcId="{EE710B9D-F99F-42A0-B006-0B2E73382B6D}" destId="{B5E0BFFE-8F77-4D28-A07F-07C58C49D144}" srcOrd="1" destOrd="0" presId="urn:microsoft.com/office/officeart/2005/8/layout/hierarchy2"/>
    <dgm:cxn modelId="{CED0EB72-BF59-4BC2-97DD-52B039B80F0F}" srcId="{279CA5A8-DC8F-49AD-BA14-A9C1E8A21382}" destId="{26CA2E3F-E66F-4FA1-B82F-2764855601B2}" srcOrd="0" destOrd="0" parTransId="{6263A058-08CD-4EF8-9C00-6430A61A8A29}" sibTransId="{CC6FE541-E682-47EF-833E-91AD5751F6BF}"/>
    <dgm:cxn modelId="{AF4ECF96-A013-4AE3-9BEE-5FF7B8C1E2D8}" type="presOf" srcId="{279CA5A8-DC8F-49AD-BA14-A9C1E8A21382}" destId="{EFF9A6E9-A122-4D48-ACE8-D606D2AE995B}" srcOrd="0" destOrd="0" presId="urn:microsoft.com/office/officeart/2005/8/layout/hierarchy2"/>
    <dgm:cxn modelId="{1057DC5B-039B-46A0-BA7C-65B99940B2FB}" srcId="{3661290F-1AC9-4D56-9E78-7649E4E7047D}" destId="{581E0AAD-0589-460A-9DCE-F8D2E5C71586}" srcOrd="0" destOrd="0" parTransId="{211CC18D-9B49-427F-B866-5B4FCE10A333}" sibTransId="{3982E009-9644-486E-9733-788ABAAE7A47}"/>
    <dgm:cxn modelId="{5F4E2AD4-4399-4D2B-8D24-9DD9B1E8E9DE}" type="presOf" srcId="{EE710B9D-F99F-42A0-B006-0B2E73382B6D}" destId="{D63C13CE-F020-46E2-8B15-9DE08A3B6FD9}" srcOrd="0" destOrd="0" presId="urn:microsoft.com/office/officeart/2005/8/layout/hierarchy2"/>
    <dgm:cxn modelId="{169059BA-8037-43B2-88B5-A3491AF540A7}" type="presOf" srcId="{E1536314-F6BD-41B7-8C8B-D183DC8EB89E}" destId="{1570D3D6-66EF-4EDA-80D8-4F819DB7FDF8}" srcOrd="0" destOrd="0" presId="urn:microsoft.com/office/officeart/2005/8/layout/hierarchy2"/>
    <dgm:cxn modelId="{A5285EFD-E900-446E-B88E-24C9D6E05E3B}" type="presOf" srcId="{67AA6BAF-8DA0-4A5F-A9E1-8ED281BD8A51}" destId="{64092E33-CA98-427C-A52C-EA752FFA4579}" srcOrd="0" destOrd="0" presId="urn:microsoft.com/office/officeart/2005/8/layout/hierarchy2"/>
    <dgm:cxn modelId="{8346606D-B21B-4063-8AB2-85EDC758EF0C}" type="presOf" srcId="{5AF8F3D1-60C1-4068-8089-9285B5DD3A6F}" destId="{49494D9B-4591-4D08-8513-78EDA668D328}" srcOrd="0" destOrd="0" presId="urn:microsoft.com/office/officeart/2005/8/layout/hierarchy2"/>
    <dgm:cxn modelId="{84A41744-18A0-4024-902C-72761078B1E6}" type="presOf" srcId="{7C9F8B8F-211F-4EE9-AA60-126752A99024}" destId="{78B837B9-6B3D-4F63-A34E-EF4A34148F9E}" srcOrd="1" destOrd="0" presId="urn:microsoft.com/office/officeart/2005/8/layout/hierarchy2"/>
    <dgm:cxn modelId="{30766439-F576-49D4-8A61-AB0D7E8278C1}" srcId="{181AD066-6728-4828-8570-30D958E40E3E}" destId="{4966BABD-6DD7-4561-97DC-3CD5A5E70779}" srcOrd="1" destOrd="0" parTransId="{F010D036-A2FB-44D1-BDAF-A54ED4CAB2AB}" sibTransId="{64028F85-37B8-4B7A-A24A-07C10A3E85E5}"/>
    <dgm:cxn modelId="{5ABEA455-9BCD-48CE-90F6-4021F4B2E956}" srcId="{3661290F-1AC9-4D56-9E78-7649E4E7047D}" destId="{E1536314-F6BD-41B7-8C8B-D183DC8EB89E}" srcOrd="1" destOrd="0" parTransId="{5915151B-8F16-4E69-AC09-DED6C9B8096F}" sibTransId="{5E6AA3FA-ACEC-4DCA-BC60-F0D4799A7362}"/>
    <dgm:cxn modelId="{99305E9B-B880-49A1-B015-DF4E61BAF77D}" srcId="{E1536314-F6BD-41B7-8C8B-D183DC8EB89E}" destId="{C084C5B9-84F2-4F1B-9429-920F717C2910}" srcOrd="0" destOrd="0" parTransId="{EE710B9D-F99F-42A0-B006-0B2E73382B6D}" sibTransId="{C8ADFB53-1032-443D-A38C-4654603E2351}"/>
    <dgm:cxn modelId="{722E6DB7-3767-4ABC-AE44-96B90D4701DD}" type="presOf" srcId="{6263A058-08CD-4EF8-9C00-6430A61A8A29}" destId="{1C010187-C575-41DB-AAC2-0C325E1B4DC4}" srcOrd="1" destOrd="0" presId="urn:microsoft.com/office/officeart/2005/8/layout/hierarchy2"/>
    <dgm:cxn modelId="{E8A33FBD-6C24-4E03-A94C-21602A0095DD}" type="presOf" srcId="{C084C5B9-84F2-4F1B-9429-920F717C2910}" destId="{028E8D2B-2AAD-4090-8AF5-8C7A100C0923}" srcOrd="0" destOrd="0" presId="urn:microsoft.com/office/officeart/2005/8/layout/hierarchy2"/>
    <dgm:cxn modelId="{C6C419D1-3FD1-4C8C-82A7-72C7DC960977}" type="presOf" srcId="{67AA6BAF-8DA0-4A5F-A9E1-8ED281BD8A51}" destId="{257663DA-4211-44CF-98A2-3EEA863F2963}" srcOrd="1" destOrd="0" presId="urn:microsoft.com/office/officeart/2005/8/layout/hierarchy2"/>
    <dgm:cxn modelId="{A072EF96-1E1B-4455-BE44-49A7416170F6}" type="presOf" srcId="{05E9D212-42A5-4EE8-B1B7-88491FF276C5}" destId="{7F7D2DA6-0630-4CCC-84B5-05260C5333F3}" srcOrd="0" destOrd="0" presId="urn:microsoft.com/office/officeart/2005/8/layout/hierarchy2"/>
    <dgm:cxn modelId="{9DE342C5-B8C5-4C6E-BBDC-DCCC4434F1D7}" type="presOf" srcId="{597B5FF3-4B8B-4B25-AE37-FC61863DB8FF}" destId="{C7C9C8E2-8684-4DA8-9967-E008E72B8728}" srcOrd="1" destOrd="0" presId="urn:microsoft.com/office/officeart/2005/8/layout/hierarchy2"/>
    <dgm:cxn modelId="{F3285D7A-FAC4-4290-93EE-439EB0F558CD}" srcId="{FA81A81A-98B8-475E-B927-992ACC0E2F3F}" destId="{DEAB8386-3264-43E3-A3B8-55EF93C9752A}" srcOrd="0" destOrd="0" parTransId="{7C9F8B8F-211F-4EE9-AA60-126752A99024}" sibTransId="{4BC1C828-9CD5-496E-8D81-5AC3424CF1A7}"/>
    <dgm:cxn modelId="{E64B87E4-C3CD-414F-8B8C-F56FD8C9C0D4}" srcId="{581E0AAD-0589-460A-9DCE-F8D2E5C71586}" destId="{05E9D212-42A5-4EE8-B1B7-88491FF276C5}" srcOrd="0" destOrd="0" parTransId="{67AA6BAF-8DA0-4A5F-A9E1-8ED281BD8A51}" sibTransId="{5DD28792-514F-4101-903F-7622362310D9}"/>
    <dgm:cxn modelId="{1F729187-A147-4072-BE32-971B4C9668E1}" type="presOf" srcId="{6263A058-08CD-4EF8-9C00-6430A61A8A29}" destId="{B93A7518-7B69-4859-8A23-C86C46A6E9A4}" srcOrd="0" destOrd="0" presId="urn:microsoft.com/office/officeart/2005/8/layout/hierarchy2"/>
    <dgm:cxn modelId="{E81C6604-2C03-431D-817A-4F6084ED5996}" type="presOf" srcId="{3661290F-1AC9-4D56-9E78-7649E4E7047D}" destId="{67CE169F-4F24-46D8-AD85-E4C944D0FA59}" srcOrd="0" destOrd="0" presId="urn:microsoft.com/office/officeart/2005/8/layout/hierarchy2"/>
    <dgm:cxn modelId="{A2EE3967-08DF-429B-8AF0-46EC06C1B630}" type="presOf" srcId="{DEAB8386-3264-43E3-A3B8-55EF93C9752A}" destId="{79E0141D-111A-48C0-8B30-81EBE48BB340}" srcOrd="0" destOrd="0" presId="urn:microsoft.com/office/officeart/2005/8/layout/hierarchy2"/>
    <dgm:cxn modelId="{10C2C42E-07D3-4BB8-B9EE-D7B88D9FA1F4}" srcId="{4966BABD-6DD7-4561-97DC-3CD5A5E70779}" destId="{FA81A81A-98B8-475E-B927-992ACC0E2F3F}" srcOrd="1" destOrd="0" parTransId="{597B5FF3-4B8B-4B25-AE37-FC61863DB8FF}" sibTransId="{C32431AD-AE1C-4A17-943E-BC95FDA7F402}"/>
    <dgm:cxn modelId="{8C6012D2-CE29-436D-AE44-38FA8AA7E81A}" type="presOf" srcId="{181AD066-6728-4828-8570-30D958E40E3E}" destId="{0924EC51-5062-4831-B65B-F7E4FABC5614}" srcOrd="0" destOrd="0" presId="urn:microsoft.com/office/officeart/2005/8/layout/hierarchy2"/>
    <dgm:cxn modelId="{675DE612-DF96-4A77-A6A9-CBD919320D11}" type="presOf" srcId="{7C9F8B8F-211F-4EE9-AA60-126752A99024}" destId="{6D2AAF6A-EADA-44D5-B400-A26C3DBE0587}" srcOrd="0" destOrd="0" presId="urn:microsoft.com/office/officeart/2005/8/layout/hierarchy2"/>
    <dgm:cxn modelId="{51AABECD-1D28-4B73-8729-ABA88F99199C}" type="presOf" srcId="{4966BABD-6DD7-4561-97DC-3CD5A5E70779}" destId="{20891292-C685-4B7E-B605-106EE60C1A15}" srcOrd="0" destOrd="0" presId="urn:microsoft.com/office/officeart/2005/8/layout/hierarchy2"/>
    <dgm:cxn modelId="{1D71A405-3589-4A67-93FE-ED099B77F981}" type="presOf" srcId="{5915151B-8F16-4E69-AC09-DED6C9B8096F}" destId="{1326272F-C4EE-4505-B088-686FE48C0DE8}" srcOrd="1" destOrd="0" presId="urn:microsoft.com/office/officeart/2005/8/layout/hierarchy2"/>
    <dgm:cxn modelId="{FBCEB623-7068-4361-A48D-49648EDAD821}" type="presOf" srcId="{FA81A81A-98B8-475E-B927-992ACC0E2F3F}" destId="{10AD28F9-486A-44F5-AFF0-A65C0AD2DFA5}" srcOrd="0" destOrd="0" presId="urn:microsoft.com/office/officeart/2005/8/layout/hierarchy2"/>
    <dgm:cxn modelId="{9C609056-3EC1-4F14-9385-929D10CD9278}" srcId="{181AD066-6728-4828-8570-30D958E40E3E}" destId="{BAA5250F-943F-489C-8B01-EEC0062EC8C0}" srcOrd="0" destOrd="0" parTransId="{90EEFF85-FD54-40C9-9125-098336551EC7}" sibTransId="{9B49C119-E9CB-49E3-B38E-858F7C61A146}"/>
    <dgm:cxn modelId="{2C5981AD-E61F-43EC-A72F-D23BE8079EA5}" type="presOf" srcId="{6F2DA597-6815-4808-8F53-CCCD0B2501E2}" destId="{8B889696-6D1F-4506-AF2A-11213A84A014}" srcOrd="0" destOrd="0" presId="urn:microsoft.com/office/officeart/2005/8/layout/hierarchy2"/>
    <dgm:cxn modelId="{EE4A7312-9467-4D93-92D9-D812F5A00E41}" srcId="{4966BABD-6DD7-4561-97DC-3CD5A5E70779}" destId="{6F2DA597-6815-4808-8F53-CCCD0B2501E2}" srcOrd="0" destOrd="0" parTransId="{5AF8F3D1-60C1-4068-8089-9285B5DD3A6F}" sibTransId="{8184B51F-C68F-4894-A805-05717345DD6A}"/>
    <dgm:cxn modelId="{B0114AFF-7BD1-483B-A857-67CF7A9D72C8}" type="presOf" srcId="{597B5FF3-4B8B-4B25-AE37-FC61863DB8FF}" destId="{B2E2946D-9453-472A-B193-1C6548E6594B}" srcOrd="0" destOrd="0" presId="urn:microsoft.com/office/officeart/2005/8/layout/hierarchy2"/>
    <dgm:cxn modelId="{6BDCC47E-23C0-483C-B320-4EB417F1DDA9}" type="presOf" srcId="{5915151B-8F16-4E69-AC09-DED6C9B8096F}" destId="{9B77E2B2-2376-4520-8494-54766C2A387B}" srcOrd="0" destOrd="0" presId="urn:microsoft.com/office/officeart/2005/8/layout/hierarchy2"/>
    <dgm:cxn modelId="{DCB84D72-8BCB-4DBA-848F-3E84D159A713}" type="presOf" srcId="{BAA5250F-943F-489C-8B01-EEC0062EC8C0}" destId="{9302BF73-25C3-4E69-85EF-943715B21296}" srcOrd="0" destOrd="0" presId="urn:microsoft.com/office/officeart/2005/8/layout/hierarchy2"/>
    <dgm:cxn modelId="{5DBDF035-7E59-48C4-BD7A-6399780B97C3}" type="presOf" srcId="{581E0AAD-0589-460A-9DCE-F8D2E5C71586}" destId="{F786B93F-B09C-42F1-8E62-833748D64AEF}" srcOrd="0" destOrd="0" presId="urn:microsoft.com/office/officeart/2005/8/layout/hierarchy2"/>
    <dgm:cxn modelId="{7735ED7B-1FD0-4879-BEC9-1F26212761FE}" type="presOf" srcId="{4F6722DA-AE7D-4D88-BD5B-2A70F17F7986}" destId="{80A5AE1D-DF5D-408B-B3F9-69658944B310}" srcOrd="1" destOrd="0" presId="urn:microsoft.com/office/officeart/2005/8/layout/hierarchy2"/>
    <dgm:cxn modelId="{0EEA3564-76F7-494A-B7B9-1303BDC31235}" srcId="{181AD066-6728-4828-8570-30D958E40E3E}" destId="{3661290F-1AC9-4D56-9E78-7649E4E7047D}" srcOrd="2" destOrd="0" parTransId="{ADBDF347-AD7F-41D4-8237-47BFCA55A107}" sibTransId="{F75E1FC2-B026-4725-84AA-8625C84D0DE0}"/>
    <dgm:cxn modelId="{E333B95C-C3B1-464B-9182-D7D100697430}" srcId="{BAA5250F-943F-489C-8B01-EEC0062EC8C0}" destId="{279CA5A8-DC8F-49AD-BA14-A9C1E8A21382}" srcOrd="0" destOrd="0" parTransId="{4F6722DA-AE7D-4D88-BD5B-2A70F17F7986}" sibTransId="{F5B72518-392B-413F-8B3A-124BC3B91056}"/>
    <dgm:cxn modelId="{0B33FA12-F370-4FF5-85CB-ADB7C8072473}" type="presOf" srcId="{4F6722DA-AE7D-4D88-BD5B-2A70F17F7986}" destId="{17B44533-68E5-45D3-8ADA-32DBBA6093AE}" srcOrd="0" destOrd="0" presId="urn:microsoft.com/office/officeart/2005/8/layout/hierarchy2"/>
    <dgm:cxn modelId="{3824D429-A491-48FC-9113-F44D9EDD10A2}" type="presOf" srcId="{211CC18D-9B49-427F-B866-5B4FCE10A333}" destId="{0ADF184C-55E7-483B-87AF-BCE89C97CE07}" srcOrd="1" destOrd="0" presId="urn:microsoft.com/office/officeart/2005/8/layout/hierarchy2"/>
    <dgm:cxn modelId="{31607A6F-D8D9-4D1F-8938-7567E6DEE7AB}" type="presOf" srcId="{5AF8F3D1-60C1-4068-8089-9285B5DD3A6F}" destId="{AA18EE3E-E14B-4256-B4C5-DFDAA3CEED9E}" srcOrd="1" destOrd="0" presId="urn:microsoft.com/office/officeart/2005/8/layout/hierarchy2"/>
    <dgm:cxn modelId="{51A6CC86-8BFA-4A38-8F9C-A7D8F905ED67}" type="presParOf" srcId="{0924EC51-5062-4831-B65B-F7E4FABC5614}" destId="{96663248-02E3-4827-AD67-24D1415EA633}" srcOrd="0" destOrd="0" presId="urn:microsoft.com/office/officeart/2005/8/layout/hierarchy2"/>
    <dgm:cxn modelId="{D4199CE6-8044-4B05-A08C-99E6D28AA8CD}" type="presParOf" srcId="{96663248-02E3-4827-AD67-24D1415EA633}" destId="{9302BF73-25C3-4E69-85EF-943715B21296}" srcOrd="0" destOrd="0" presId="urn:microsoft.com/office/officeart/2005/8/layout/hierarchy2"/>
    <dgm:cxn modelId="{54B46892-0FB9-4E6B-895C-7E893663906A}" type="presParOf" srcId="{96663248-02E3-4827-AD67-24D1415EA633}" destId="{50C96008-8753-4052-9589-84190C3C9B03}" srcOrd="1" destOrd="0" presId="urn:microsoft.com/office/officeart/2005/8/layout/hierarchy2"/>
    <dgm:cxn modelId="{C296AD17-90BB-4B1B-A640-63AE2A1F95F0}" type="presParOf" srcId="{50C96008-8753-4052-9589-84190C3C9B03}" destId="{17B44533-68E5-45D3-8ADA-32DBBA6093AE}" srcOrd="0" destOrd="0" presId="urn:microsoft.com/office/officeart/2005/8/layout/hierarchy2"/>
    <dgm:cxn modelId="{5FECC460-B15A-4212-9DCD-40CC4B512AAA}" type="presParOf" srcId="{17B44533-68E5-45D3-8ADA-32DBBA6093AE}" destId="{80A5AE1D-DF5D-408B-B3F9-69658944B310}" srcOrd="0" destOrd="0" presId="urn:microsoft.com/office/officeart/2005/8/layout/hierarchy2"/>
    <dgm:cxn modelId="{B582907C-78C2-4F76-AF61-243B08BDB7E9}" type="presParOf" srcId="{50C96008-8753-4052-9589-84190C3C9B03}" destId="{87F19C96-C8B9-41A9-A826-ED3ED2893AD3}" srcOrd="1" destOrd="0" presId="urn:microsoft.com/office/officeart/2005/8/layout/hierarchy2"/>
    <dgm:cxn modelId="{D5E4AAEE-7BF4-412D-9C9B-6717C6CB4562}" type="presParOf" srcId="{87F19C96-C8B9-41A9-A826-ED3ED2893AD3}" destId="{EFF9A6E9-A122-4D48-ACE8-D606D2AE995B}" srcOrd="0" destOrd="0" presId="urn:microsoft.com/office/officeart/2005/8/layout/hierarchy2"/>
    <dgm:cxn modelId="{284F73E3-B835-49BA-B026-292E780D812C}" type="presParOf" srcId="{87F19C96-C8B9-41A9-A826-ED3ED2893AD3}" destId="{4815D160-3BC0-45D2-94C1-56D693FA458A}" srcOrd="1" destOrd="0" presId="urn:microsoft.com/office/officeart/2005/8/layout/hierarchy2"/>
    <dgm:cxn modelId="{F1F97F15-6EAC-4E98-8098-2611C47F3B79}" type="presParOf" srcId="{4815D160-3BC0-45D2-94C1-56D693FA458A}" destId="{B93A7518-7B69-4859-8A23-C86C46A6E9A4}" srcOrd="0" destOrd="0" presId="urn:microsoft.com/office/officeart/2005/8/layout/hierarchy2"/>
    <dgm:cxn modelId="{A34CEF20-896D-41E1-A0BA-21F786527BBA}" type="presParOf" srcId="{B93A7518-7B69-4859-8A23-C86C46A6E9A4}" destId="{1C010187-C575-41DB-AAC2-0C325E1B4DC4}" srcOrd="0" destOrd="0" presId="urn:microsoft.com/office/officeart/2005/8/layout/hierarchy2"/>
    <dgm:cxn modelId="{BE739DFD-05CC-46D4-AE10-8A28B2863E43}" type="presParOf" srcId="{4815D160-3BC0-45D2-94C1-56D693FA458A}" destId="{031327DD-E5CE-4128-9400-33E585829A4C}" srcOrd="1" destOrd="0" presId="urn:microsoft.com/office/officeart/2005/8/layout/hierarchy2"/>
    <dgm:cxn modelId="{48D9373F-2429-44F5-B37F-A008EE92D8CA}" type="presParOf" srcId="{031327DD-E5CE-4128-9400-33E585829A4C}" destId="{715C8996-9EA6-42C1-B34A-E86E0E1EFF83}" srcOrd="0" destOrd="0" presId="urn:microsoft.com/office/officeart/2005/8/layout/hierarchy2"/>
    <dgm:cxn modelId="{0567876F-1987-4C70-88F4-172816D92DE6}" type="presParOf" srcId="{031327DD-E5CE-4128-9400-33E585829A4C}" destId="{40099D17-4196-4D5E-B87F-A53258E27008}" srcOrd="1" destOrd="0" presId="urn:microsoft.com/office/officeart/2005/8/layout/hierarchy2"/>
    <dgm:cxn modelId="{2FFE8CE9-6AA6-47F7-A757-5480D87C8EE6}" type="presParOf" srcId="{0924EC51-5062-4831-B65B-F7E4FABC5614}" destId="{E6AE3274-757B-4E0C-AD0B-D41869941DB3}" srcOrd="1" destOrd="0" presId="urn:microsoft.com/office/officeart/2005/8/layout/hierarchy2"/>
    <dgm:cxn modelId="{9638E5AD-27E5-484D-8A6C-7D45F4F8D1A3}" type="presParOf" srcId="{E6AE3274-757B-4E0C-AD0B-D41869941DB3}" destId="{20891292-C685-4B7E-B605-106EE60C1A15}" srcOrd="0" destOrd="0" presId="urn:microsoft.com/office/officeart/2005/8/layout/hierarchy2"/>
    <dgm:cxn modelId="{8EA3153E-8F8E-423F-A748-F004C82FFAEF}" type="presParOf" srcId="{E6AE3274-757B-4E0C-AD0B-D41869941DB3}" destId="{0671F718-BFEC-4DAA-9BA0-B0285A3C1F4E}" srcOrd="1" destOrd="0" presId="urn:microsoft.com/office/officeart/2005/8/layout/hierarchy2"/>
    <dgm:cxn modelId="{445850D9-097F-4714-963E-7DB56CBE189A}" type="presParOf" srcId="{0671F718-BFEC-4DAA-9BA0-B0285A3C1F4E}" destId="{49494D9B-4591-4D08-8513-78EDA668D328}" srcOrd="0" destOrd="0" presId="urn:microsoft.com/office/officeart/2005/8/layout/hierarchy2"/>
    <dgm:cxn modelId="{B35A4B5E-0F2D-4D6E-A9CE-6AF135AD66E4}" type="presParOf" srcId="{49494D9B-4591-4D08-8513-78EDA668D328}" destId="{AA18EE3E-E14B-4256-B4C5-DFDAA3CEED9E}" srcOrd="0" destOrd="0" presId="urn:microsoft.com/office/officeart/2005/8/layout/hierarchy2"/>
    <dgm:cxn modelId="{453FE527-EAB3-46B4-8EC4-B7ECF93A2F1E}" type="presParOf" srcId="{0671F718-BFEC-4DAA-9BA0-B0285A3C1F4E}" destId="{D1575317-56D9-4458-9280-BD237A7D0460}" srcOrd="1" destOrd="0" presId="urn:microsoft.com/office/officeart/2005/8/layout/hierarchy2"/>
    <dgm:cxn modelId="{A2046207-EB12-4F7F-ABEA-2F4AF3290CC0}" type="presParOf" srcId="{D1575317-56D9-4458-9280-BD237A7D0460}" destId="{8B889696-6D1F-4506-AF2A-11213A84A014}" srcOrd="0" destOrd="0" presId="urn:microsoft.com/office/officeart/2005/8/layout/hierarchy2"/>
    <dgm:cxn modelId="{87E2B987-5632-4655-9AA2-644C238A6AD5}" type="presParOf" srcId="{D1575317-56D9-4458-9280-BD237A7D0460}" destId="{153C0614-7827-4960-A3A7-C7592F105C1E}" srcOrd="1" destOrd="0" presId="urn:microsoft.com/office/officeart/2005/8/layout/hierarchy2"/>
    <dgm:cxn modelId="{7BF97F98-5961-431F-809D-21DD2F91FDDE}" type="presParOf" srcId="{0671F718-BFEC-4DAA-9BA0-B0285A3C1F4E}" destId="{B2E2946D-9453-472A-B193-1C6548E6594B}" srcOrd="2" destOrd="0" presId="urn:microsoft.com/office/officeart/2005/8/layout/hierarchy2"/>
    <dgm:cxn modelId="{C7C2EF3B-774F-46F7-A7A1-396FD2C1516B}" type="presParOf" srcId="{B2E2946D-9453-472A-B193-1C6548E6594B}" destId="{C7C9C8E2-8684-4DA8-9967-E008E72B8728}" srcOrd="0" destOrd="0" presId="urn:microsoft.com/office/officeart/2005/8/layout/hierarchy2"/>
    <dgm:cxn modelId="{1BDF6A42-7D03-4F3A-999E-85F275C111D8}" type="presParOf" srcId="{0671F718-BFEC-4DAA-9BA0-B0285A3C1F4E}" destId="{F69FC62A-E304-4F48-8E30-F08C3D082B7F}" srcOrd="3" destOrd="0" presId="urn:microsoft.com/office/officeart/2005/8/layout/hierarchy2"/>
    <dgm:cxn modelId="{727610F8-880D-479D-BD31-3E422436CDBF}" type="presParOf" srcId="{F69FC62A-E304-4F48-8E30-F08C3D082B7F}" destId="{10AD28F9-486A-44F5-AFF0-A65C0AD2DFA5}" srcOrd="0" destOrd="0" presId="urn:microsoft.com/office/officeart/2005/8/layout/hierarchy2"/>
    <dgm:cxn modelId="{120C7571-661D-4449-A991-0E1332D14893}" type="presParOf" srcId="{F69FC62A-E304-4F48-8E30-F08C3D082B7F}" destId="{4CB5BD0E-F9A8-467E-8DCA-F6B9713A405B}" srcOrd="1" destOrd="0" presId="urn:microsoft.com/office/officeart/2005/8/layout/hierarchy2"/>
    <dgm:cxn modelId="{2404EAC1-4D0E-4213-81CE-C1531539E064}" type="presParOf" srcId="{4CB5BD0E-F9A8-467E-8DCA-F6B9713A405B}" destId="{6D2AAF6A-EADA-44D5-B400-A26C3DBE0587}" srcOrd="0" destOrd="0" presId="urn:microsoft.com/office/officeart/2005/8/layout/hierarchy2"/>
    <dgm:cxn modelId="{315A22AD-6AD8-4BF2-8142-9C22B471F1B5}" type="presParOf" srcId="{6D2AAF6A-EADA-44D5-B400-A26C3DBE0587}" destId="{78B837B9-6B3D-4F63-A34E-EF4A34148F9E}" srcOrd="0" destOrd="0" presId="urn:microsoft.com/office/officeart/2005/8/layout/hierarchy2"/>
    <dgm:cxn modelId="{F4198ACE-DDA8-4D0F-B5BA-6D86A7A0E240}" type="presParOf" srcId="{4CB5BD0E-F9A8-467E-8DCA-F6B9713A405B}" destId="{4AFD9DD8-5DCB-4CA6-B1CD-E5CC4627F303}" srcOrd="1" destOrd="0" presId="urn:microsoft.com/office/officeart/2005/8/layout/hierarchy2"/>
    <dgm:cxn modelId="{8FF79877-19DE-423C-B8F9-349765655C1C}" type="presParOf" srcId="{4AFD9DD8-5DCB-4CA6-B1CD-E5CC4627F303}" destId="{79E0141D-111A-48C0-8B30-81EBE48BB340}" srcOrd="0" destOrd="0" presId="urn:microsoft.com/office/officeart/2005/8/layout/hierarchy2"/>
    <dgm:cxn modelId="{BE9056AC-0532-4CFB-BC5F-7719D2908131}" type="presParOf" srcId="{4AFD9DD8-5DCB-4CA6-B1CD-E5CC4627F303}" destId="{83433831-3BF0-4FFA-AA2E-F784103AE1A8}" srcOrd="1" destOrd="0" presId="urn:microsoft.com/office/officeart/2005/8/layout/hierarchy2"/>
    <dgm:cxn modelId="{E09CA546-AB31-48D8-A2DA-D50BE6054B5B}" type="presParOf" srcId="{0924EC51-5062-4831-B65B-F7E4FABC5614}" destId="{76F01B1F-F157-4AD4-A325-CBB82AD5D0B1}" srcOrd="2" destOrd="0" presId="urn:microsoft.com/office/officeart/2005/8/layout/hierarchy2"/>
    <dgm:cxn modelId="{9FD0F898-8AD6-4C55-ACEB-D0684302D150}" type="presParOf" srcId="{76F01B1F-F157-4AD4-A325-CBB82AD5D0B1}" destId="{67CE169F-4F24-46D8-AD85-E4C944D0FA59}" srcOrd="0" destOrd="0" presId="urn:microsoft.com/office/officeart/2005/8/layout/hierarchy2"/>
    <dgm:cxn modelId="{A0A46FDA-F46D-432C-8A28-4EA037BBD2B8}" type="presParOf" srcId="{76F01B1F-F157-4AD4-A325-CBB82AD5D0B1}" destId="{087C112E-01EB-4CAC-BBEF-C08B3851F772}" srcOrd="1" destOrd="0" presId="urn:microsoft.com/office/officeart/2005/8/layout/hierarchy2"/>
    <dgm:cxn modelId="{1DD82DF4-F905-4D0F-AF57-B114351610EB}" type="presParOf" srcId="{087C112E-01EB-4CAC-BBEF-C08B3851F772}" destId="{F001B203-9513-4448-9D74-E52369314DE7}" srcOrd="0" destOrd="0" presId="urn:microsoft.com/office/officeart/2005/8/layout/hierarchy2"/>
    <dgm:cxn modelId="{08E57148-5D80-4C5C-B937-A8828410B453}" type="presParOf" srcId="{F001B203-9513-4448-9D74-E52369314DE7}" destId="{0ADF184C-55E7-483B-87AF-BCE89C97CE07}" srcOrd="0" destOrd="0" presId="urn:microsoft.com/office/officeart/2005/8/layout/hierarchy2"/>
    <dgm:cxn modelId="{7A397204-48EB-4ADE-A9A1-94495C3BF2C5}" type="presParOf" srcId="{087C112E-01EB-4CAC-BBEF-C08B3851F772}" destId="{9299F88B-32FA-4D89-81E9-2516B4263C1A}" srcOrd="1" destOrd="0" presId="urn:microsoft.com/office/officeart/2005/8/layout/hierarchy2"/>
    <dgm:cxn modelId="{3E460E60-A797-47F5-A923-18E592710198}" type="presParOf" srcId="{9299F88B-32FA-4D89-81E9-2516B4263C1A}" destId="{F786B93F-B09C-42F1-8E62-833748D64AEF}" srcOrd="0" destOrd="0" presId="urn:microsoft.com/office/officeart/2005/8/layout/hierarchy2"/>
    <dgm:cxn modelId="{A8CAA36C-710E-45A8-A0DD-9C74CC9D5917}" type="presParOf" srcId="{9299F88B-32FA-4D89-81E9-2516B4263C1A}" destId="{9204FBC4-891B-454D-A228-02287B558E21}" srcOrd="1" destOrd="0" presId="urn:microsoft.com/office/officeart/2005/8/layout/hierarchy2"/>
    <dgm:cxn modelId="{CDBBC1AB-E6CF-47C0-B8B1-548A27252C60}" type="presParOf" srcId="{9204FBC4-891B-454D-A228-02287B558E21}" destId="{64092E33-CA98-427C-A52C-EA752FFA4579}" srcOrd="0" destOrd="0" presId="urn:microsoft.com/office/officeart/2005/8/layout/hierarchy2"/>
    <dgm:cxn modelId="{A8DD15BF-D25A-461A-A958-1C82A79D427E}" type="presParOf" srcId="{64092E33-CA98-427C-A52C-EA752FFA4579}" destId="{257663DA-4211-44CF-98A2-3EEA863F2963}" srcOrd="0" destOrd="0" presId="urn:microsoft.com/office/officeart/2005/8/layout/hierarchy2"/>
    <dgm:cxn modelId="{A5AB395A-D6CC-4CD6-A0A9-8942EF107E5F}" type="presParOf" srcId="{9204FBC4-891B-454D-A228-02287B558E21}" destId="{4A4F5987-E2B3-423A-8426-64AA844651C5}" srcOrd="1" destOrd="0" presId="urn:microsoft.com/office/officeart/2005/8/layout/hierarchy2"/>
    <dgm:cxn modelId="{860FAFD7-6291-4080-B95D-06C16EC1A497}" type="presParOf" srcId="{4A4F5987-E2B3-423A-8426-64AA844651C5}" destId="{7F7D2DA6-0630-4CCC-84B5-05260C5333F3}" srcOrd="0" destOrd="0" presId="urn:microsoft.com/office/officeart/2005/8/layout/hierarchy2"/>
    <dgm:cxn modelId="{7928EC2D-A382-44EC-8FE9-999A60D5B21B}" type="presParOf" srcId="{4A4F5987-E2B3-423A-8426-64AA844651C5}" destId="{281E432B-F765-43A2-BF5C-79D9753C6735}" srcOrd="1" destOrd="0" presId="urn:microsoft.com/office/officeart/2005/8/layout/hierarchy2"/>
    <dgm:cxn modelId="{78C37E27-7215-49A1-9736-58E403093E0B}" type="presParOf" srcId="{087C112E-01EB-4CAC-BBEF-C08B3851F772}" destId="{9B77E2B2-2376-4520-8494-54766C2A387B}" srcOrd="2" destOrd="0" presId="urn:microsoft.com/office/officeart/2005/8/layout/hierarchy2"/>
    <dgm:cxn modelId="{07110EB9-6C65-4D91-B076-5DD7DA746815}" type="presParOf" srcId="{9B77E2B2-2376-4520-8494-54766C2A387B}" destId="{1326272F-C4EE-4505-B088-686FE48C0DE8}" srcOrd="0" destOrd="0" presId="urn:microsoft.com/office/officeart/2005/8/layout/hierarchy2"/>
    <dgm:cxn modelId="{14518FCF-1B2F-4924-86D2-46AE6893C0F7}" type="presParOf" srcId="{087C112E-01EB-4CAC-BBEF-C08B3851F772}" destId="{AEB85B97-F99B-457D-85A2-B2FE86DBFE6A}" srcOrd="3" destOrd="0" presId="urn:microsoft.com/office/officeart/2005/8/layout/hierarchy2"/>
    <dgm:cxn modelId="{BBC0FC59-3371-4EF8-B61D-49AC6E0B2F1B}" type="presParOf" srcId="{AEB85B97-F99B-457D-85A2-B2FE86DBFE6A}" destId="{1570D3D6-66EF-4EDA-80D8-4F819DB7FDF8}" srcOrd="0" destOrd="0" presId="urn:microsoft.com/office/officeart/2005/8/layout/hierarchy2"/>
    <dgm:cxn modelId="{0FFAFF63-C0F0-4961-8181-3829CAC09942}" type="presParOf" srcId="{AEB85B97-F99B-457D-85A2-B2FE86DBFE6A}" destId="{C2367F2D-8316-4E04-B05D-9D79E2A076EA}" srcOrd="1" destOrd="0" presId="urn:microsoft.com/office/officeart/2005/8/layout/hierarchy2"/>
    <dgm:cxn modelId="{054227A4-41FD-4353-9D92-276A74E7D110}" type="presParOf" srcId="{C2367F2D-8316-4E04-B05D-9D79E2A076EA}" destId="{D63C13CE-F020-46E2-8B15-9DE08A3B6FD9}" srcOrd="0" destOrd="0" presId="urn:microsoft.com/office/officeart/2005/8/layout/hierarchy2"/>
    <dgm:cxn modelId="{8C2745DF-A6BB-4368-BF81-0C699496E3C7}" type="presParOf" srcId="{D63C13CE-F020-46E2-8B15-9DE08A3B6FD9}" destId="{B5E0BFFE-8F77-4D28-A07F-07C58C49D144}" srcOrd="0" destOrd="0" presId="urn:microsoft.com/office/officeart/2005/8/layout/hierarchy2"/>
    <dgm:cxn modelId="{677C0098-47AE-47FB-B59D-DE877F6AB554}" type="presParOf" srcId="{C2367F2D-8316-4E04-B05D-9D79E2A076EA}" destId="{EF69EFFC-59A1-462C-9B2F-BFCC421833DE}" srcOrd="1" destOrd="0" presId="urn:microsoft.com/office/officeart/2005/8/layout/hierarchy2"/>
    <dgm:cxn modelId="{5786C4AF-6A51-42FC-B3E3-DF8F07992375}" type="presParOf" srcId="{EF69EFFC-59A1-462C-9B2F-BFCC421833DE}" destId="{028E8D2B-2AAD-4090-8AF5-8C7A100C0923}" srcOrd="0" destOrd="0" presId="urn:microsoft.com/office/officeart/2005/8/layout/hierarchy2"/>
    <dgm:cxn modelId="{E7A8085E-8F1A-4EE4-BD2E-9625A68C0F8A}" type="presParOf" srcId="{EF69EFFC-59A1-462C-9B2F-BFCC421833DE}" destId="{F6B7F347-8A53-4956-8FBB-FDB1CE82D0A2}" srcOrd="1" destOrd="0" presId="urn:microsoft.com/office/officeart/2005/8/layout/hierarchy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B21EB7-33BA-494E-BCC0-9AF6DB726761}">
      <dsp:nvSpPr>
        <dsp:cNvPr id="0" name=""/>
        <dsp:cNvSpPr/>
      </dsp:nvSpPr>
      <dsp:spPr>
        <a:xfrm>
          <a:off x="240326" y="2191029"/>
          <a:ext cx="1903883" cy="951941"/>
        </a:xfrm>
        <a:prstGeom prst="roundRect">
          <a:avLst>
            <a:gd name="adj" fmla="val 10000"/>
          </a:avLst>
        </a:prstGeom>
        <a:solidFill>
          <a:srgbClr val="FFD86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1F3572"/>
              </a:solidFill>
            </a:rPr>
            <a:t>Instructor A</a:t>
          </a:r>
          <a:endParaRPr lang="en-US" sz="2000" b="1" kern="1200" dirty="0">
            <a:solidFill>
              <a:srgbClr val="1F3572"/>
            </a:solidFill>
          </a:endParaRPr>
        </a:p>
      </dsp:txBody>
      <dsp:txXfrm>
        <a:off x="240326" y="2191029"/>
        <a:ext cx="1903883" cy="951941"/>
      </dsp:txXfrm>
    </dsp:sp>
    <dsp:sp modelId="{396F6823-7D9B-4093-9DA6-AF178F5368F0}">
      <dsp:nvSpPr>
        <dsp:cNvPr id="0" name=""/>
        <dsp:cNvSpPr/>
      </dsp:nvSpPr>
      <dsp:spPr>
        <a:xfrm rot="17350740">
          <a:off x="1365921" y="1556204"/>
          <a:ext cx="2318129" cy="32124"/>
        </a:xfrm>
        <a:custGeom>
          <a:avLst/>
          <a:gdLst/>
          <a:ahLst/>
          <a:cxnLst/>
          <a:rect l="0" t="0" r="0" b="0"/>
          <a:pathLst>
            <a:path>
              <a:moveTo>
                <a:pt x="0" y="16062"/>
              </a:moveTo>
              <a:lnTo>
                <a:pt x="2318129" y="16062"/>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7350740">
        <a:off x="2467033" y="1514313"/>
        <a:ext cx="115906" cy="115906"/>
      </dsp:txXfrm>
    </dsp:sp>
    <dsp:sp modelId="{FAD5A3F2-9FE8-46D0-8755-A72FD6D423B2}">
      <dsp:nvSpPr>
        <dsp:cNvPr id="0" name=""/>
        <dsp:cNvSpPr/>
      </dsp:nvSpPr>
      <dsp:spPr>
        <a:xfrm>
          <a:off x="2905763" y="1562"/>
          <a:ext cx="1903883" cy="95194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LIB 200</a:t>
          </a:r>
          <a:endParaRPr lang="en-US" sz="2000" b="1" kern="1200" dirty="0">
            <a:solidFill>
              <a:schemeClr val="tx2"/>
            </a:solidFill>
          </a:endParaRPr>
        </a:p>
      </dsp:txBody>
      <dsp:txXfrm>
        <a:off x="2905763" y="1562"/>
        <a:ext cx="1903883" cy="951941"/>
      </dsp:txXfrm>
    </dsp:sp>
    <dsp:sp modelId="{46DEB099-2D71-4490-AE3C-56E1C2C77A9D}">
      <dsp:nvSpPr>
        <dsp:cNvPr id="0" name=""/>
        <dsp:cNvSpPr/>
      </dsp:nvSpPr>
      <dsp:spPr>
        <a:xfrm>
          <a:off x="4809647" y="461471"/>
          <a:ext cx="761553" cy="32124"/>
        </a:xfrm>
        <a:custGeom>
          <a:avLst/>
          <a:gdLst/>
          <a:ahLst/>
          <a:cxnLst/>
          <a:rect l="0" t="0" r="0" b="0"/>
          <a:pathLst>
            <a:path>
              <a:moveTo>
                <a:pt x="0" y="16062"/>
              </a:moveTo>
              <a:lnTo>
                <a:pt x="761553" y="16062"/>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1385" y="458494"/>
        <a:ext cx="38077" cy="38077"/>
      </dsp:txXfrm>
    </dsp:sp>
    <dsp:sp modelId="{5BF401B0-2FC9-4C37-9C87-E0E02DE916A5}">
      <dsp:nvSpPr>
        <dsp:cNvPr id="0" name=""/>
        <dsp:cNvSpPr/>
      </dsp:nvSpPr>
      <dsp:spPr>
        <a:xfrm>
          <a:off x="5571200" y="1562"/>
          <a:ext cx="2113272" cy="95194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Student Group E</a:t>
          </a:r>
          <a:endParaRPr lang="en-US" sz="2000" b="1" kern="1200" dirty="0">
            <a:solidFill>
              <a:schemeClr val="tx2"/>
            </a:solidFill>
          </a:endParaRPr>
        </a:p>
      </dsp:txBody>
      <dsp:txXfrm>
        <a:off x="5571200" y="1562"/>
        <a:ext cx="2113272" cy="951941"/>
      </dsp:txXfrm>
    </dsp:sp>
    <dsp:sp modelId="{559F5579-E3DC-4EAF-8B5C-B6955703CEDC}">
      <dsp:nvSpPr>
        <dsp:cNvPr id="0" name=""/>
        <dsp:cNvSpPr/>
      </dsp:nvSpPr>
      <dsp:spPr>
        <a:xfrm rot="18289469">
          <a:off x="1858202" y="2103571"/>
          <a:ext cx="1333568" cy="32124"/>
        </a:xfrm>
        <a:custGeom>
          <a:avLst/>
          <a:gdLst/>
          <a:ahLst/>
          <a:cxnLst/>
          <a:rect l="0" t="0" r="0" b="0"/>
          <a:pathLst>
            <a:path>
              <a:moveTo>
                <a:pt x="0" y="16062"/>
              </a:moveTo>
              <a:lnTo>
                <a:pt x="1333568" y="16062"/>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2491647" y="2086294"/>
        <a:ext cx="66678" cy="66678"/>
      </dsp:txXfrm>
    </dsp:sp>
    <dsp:sp modelId="{FB2982AF-A86E-4EDB-9D7A-8F07C7B8BB30}">
      <dsp:nvSpPr>
        <dsp:cNvPr id="0" name=""/>
        <dsp:cNvSpPr/>
      </dsp:nvSpPr>
      <dsp:spPr>
        <a:xfrm>
          <a:off x="2905763" y="1096295"/>
          <a:ext cx="1903883" cy="95194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ENG 103</a:t>
          </a:r>
          <a:endParaRPr lang="en-US" sz="2000" b="1" kern="1200" dirty="0">
            <a:solidFill>
              <a:schemeClr val="tx2"/>
            </a:solidFill>
          </a:endParaRPr>
        </a:p>
      </dsp:txBody>
      <dsp:txXfrm>
        <a:off x="2905763" y="1096295"/>
        <a:ext cx="1903883" cy="951941"/>
      </dsp:txXfrm>
    </dsp:sp>
    <dsp:sp modelId="{0D7713F6-533A-4FEB-9C4C-CE79CCBE739B}">
      <dsp:nvSpPr>
        <dsp:cNvPr id="0" name=""/>
        <dsp:cNvSpPr/>
      </dsp:nvSpPr>
      <dsp:spPr>
        <a:xfrm>
          <a:off x="4809647" y="1556204"/>
          <a:ext cx="761553" cy="32124"/>
        </a:xfrm>
        <a:custGeom>
          <a:avLst/>
          <a:gdLst/>
          <a:ahLst/>
          <a:cxnLst/>
          <a:rect l="0" t="0" r="0" b="0"/>
          <a:pathLst>
            <a:path>
              <a:moveTo>
                <a:pt x="0" y="16062"/>
              </a:moveTo>
              <a:lnTo>
                <a:pt x="761553" y="16062"/>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1385" y="1553227"/>
        <a:ext cx="38077" cy="38077"/>
      </dsp:txXfrm>
    </dsp:sp>
    <dsp:sp modelId="{1CE9B56B-205C-4562-B4AE-4940C81268EA}">
      <dsp:nvSpPr>
        <dsp:cNvPr id="0" name=""/>
        <dsp:cNvSpPr/>
      </dsp:nvSpPr>
      <dsp:spPr>
        <a:xfrm>
          <a:off x="5571200" y="1096295"/>
          <a:ext cx="2113272" cy="95194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Student Group D</a:t>
          </a:r>
          <a:endParaRPr lang="en-US" sz="2000" b="1" kern="1200" dirty="0">
            <a:solidFill>
              <a:schemeClr val="tx2"/>
            </a:solidFill>
          </a:endParaRPr>
        </a:p>
      </dsp:txBody>
      <dsp:txXfrm>
        <a:off x="5571200" y="1096295"/>
        <a:ext cx="2113272" cy="951941"/>
      </dsp:txXfrm>
    </dsp:sp>
    <dsp:sp modelId="{7E21BAFA-8D49-45F8-8241-9421B909CA43}">
      <dsp:nvSpPr>
        <dsp:cNvPr id="0" name=""/>
        <dsp:cNvSpPr/>
      </dsp:nvSpPr>
      <dsp:spPr>
        <a:xfrm>
          <a:off x="2144210" y="2650937"/>
          <a:ext cx="761553" cy="32124"/>
        </a:xfrm>
        <a:custGeom>
          <a:avLst/>
          <a:gdLst/>
          <a:ahLst/>
          <a:cxnLst/>
          <a:rect l="0" t="0" r="0" b="0"/>
          <a:pathLst>
            <a:path>
              <a:moveTo>
                <a:pt x="0" y="16062"/>
              </a:moveTo>
              <a:lnTo>
                <a:pt x="761553" y="16062"/>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5947" y="2647961"/>
        <a:ext cx="38077" cy="38077"/>
      </dsp:txXfrm>
    </dsp:sp>
    <dsp:sp modelId="{BB6A49FD-9638-4E51-A8A7-7ABDD289516B}">
      <dsp:nvSpPr>
        <dsp:cNvPr id="0" name=""/>
        <dsp:cNvSpPr/>
      </dsp:nvSpPr>
      <dsp:spPr>
        <a:xfrm>
          <a:off x="2905763" y="2191029"/>
          <a:ext cx="1903883" cy="95194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ENG 102</a:t>
          </a:r>
          <a:endParaRPr lang="en-US" sz="2000" b="1" kern="1200" dirty="0">
            <a:solidFill>
              <a:schemeClr val="tx2"/>
            </a:solidFill>
          </a:endParaRPr>
        </a:p>
      </dsp:txBody>
      <dsp:txXfrm>
        <a:off x="2905763" y="2191029"/>
        <a:ext cx="1903883" cy="951941"/>
      </dsp:txXfrm>
    </dsp:sp>
    <dsp:sp modelId="{5F1102F8-AD30-4C16-858B-D42AAE00D754}">
      <dsp:nvSpPr>
        <dsp:cNvPr id="0" name=""/>
        <dsp:cNvSpPr/>
      </dsp:nvSpPr>
      <dsp:spPr>
        <a:xfrm>
          <a:off x="4809647" y="2650937"/>
          <a:ext cx="761553" cy="32124"/>
        </a:xfrm>
        <a:custGeom>
          <a:avLst/>
          <a:gdLst/>
          <a:ahLst/>
          <a:cxnLst/>
          <a:rect l="0" t="0" r="0" b="0"/>
          <a:pathLst>
            <a:path>
              <a:moveTo>
                <a:pt x="0" y="16062"/>
              </a:moveTo>
              <a:lnTo>
                <a:pt x="761553" y="16062"/>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1385" y="2647961"/>
        <a:ext cx="38077" cy="38077"/>
      </dsp:txXfrm>
    </dsp:sp>
    <dsp:sp modelId="{E8BCEDB0-082D-4D18-962A-A380CBFA995E}">
      <dsp:nvSpPr>
        <dsp:cNvPr id="0" name=""/>
        <dsp:cNvSpPr/>
      </dsp:nvSpPr>
      <dsp:spPr>
        <a:xfrm>
          <a:off x="5571200" y="2191029"/>
          <a:ext cx="2113272" cy="95194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Student Group C</a:t>
          </a:r>
          <a:endParaRPr lang="en-US" sz="2000" b="1" kern="1200" dirty="0">
            <a:solidFill>
              <a:schemeClr val="tx2"/>
            </a:solidFill>
          </a:endParaRPr>
        </a:p>
      </dsp:txBody>
      <dsp:txXfrm>
        <a:off x="5571200" y="2191029"/>
        <a:ext cx="2113272" cy="951941"/>
      </dsp:txXfrm>
    </dsp:sp>
    <dsp:sp modelId="{A4C844ED-6825-48F3-87D4-1C9233A24AD5}">
      <dsp:nvSpPr>
        <dsp:cNvPr id="0" name=""/>
        <dsp:cNvSpPr/>
      </dsp:nvSpPr>
      <dsp:spPr>
        <a:xfrm rot="3310531">
          <a:off x="1858202" y="3198304"/>
          <a:ext cx="1333568" cy="32124"/>
        </a:xfrm>
        <a:custGeom>
          <a:avLst/>
          <a:gdLst/>
          <a:ahLst/>
          <a:cxnLst/>
          <a:rect l="0" t="0" r="0" b="0"/>
          <a:pathLst>
            <a:path>
              <a:moveTo>
                <a:pt x="0" y="16062"/>
              </a:moveTo>
              <a:lnTo>
                <a:pt x="1333568" y="16062"/>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2491647" y="3181027"/>
        <a:ext cx="66678" cy="66678"/>
      </dsp:txXfrm>
    </dsp:sp>
    <dsp:sp modelId="{9829501C-8098-4EB9-94AF-FD86E4B557F0}">
      <dsp:nvSpPr>
        <dsp:cNvPr id="0" name=""/>
        <dsp:cNvSpPr/>
      </dsp:nvSpPr>
      <dsp:spPr>
        <a:xfrm>
          <a:off x="2905763" y="3285762"/>
          <a:ext cx="1903883" cy="95194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ENG 101</a:t>
          </a:r>
          <a:endParaRPr lang="en-US" sz="2000" b="1" kern="1200" dirty="0">
            <a:solidFill>
              <a:schemeClr val="tx2"/>
            </a:solidFill>
          </a:endParaRPr>
        </a:p>
      </dsp:txBody>
      <dsp:txXfrm>
        <a:off x="2905763" y="3285762"/>
        <a:ext cx="1903883" cy="951941"/>
      </dsp:txXfrm>
    </dsp:sp>
    <dsp:sp modelId="{3D48E0BC-41A4-4F78-8ACC-AF2F1D8E2BA3}">
      <dsp:nvSpPr>
        <dsp:cNvPr id="0" name=""/>
        <dsp:cNvSpPr/>
      </dsp:nvSpPr>
      <dsp:spPr>
        <a:xfrm>
          <a:off x="4809647" y="3745671"/>
          <a:ext cx="761553" cy="32124"/>
        </a:xfrm>
        <a:custGeom>
          <a:avLst/>
          <a:gdLst/>
          <a:ahLst/>
          <a:cxnLst/>
          <a:rect l="0" t="0" r="0" b="0"/>
          <a:pathLst>
            <a:path>
              <a:moveTo>
                <a:pt x="0" y="16062"/>
              </a:moveTo>
              <a:lnTo>
                <a:pt x="761553" y="16062"/>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1385" y="3742694"/>
        <a:ext cx="38077" cy="38077"/>
      </dsp:txXfrm>
    </dsp:sp>
    <dsp:sp modelId="{2E77F7E2-18A0-4866-818C-F4990116DD15}">
      <dsp:nvSpPr>
        <dsp:cNvPr id="0" name=""/>
        <dsp:cNvSpPr/>
      </dsp:nvSpPr>
      <dsp:spPr>
        <a:xfrm>
          <a:off x="5571200" y="3285762"/>
          <a:ext cx="2113272" cy="95194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Student Group B</a:t>
          </a:r>
          <a:endParaRPr lang="en-US" sz="2000" b="1" kern="1200" dirty="0">
            <a:solidFill>
              <a:schemeClr val="tx2"/>
            </a:solidFill>
          </a:endParaRPr>
        </a:p>
      </dsp:txBody>
      <dsp:txXfrm>
        <a:off x="5571200" y="3285762"/>
        <a:ext cx="2113272" cy="951941"/>
      </dsp:txXfrm>
    </dsp:sp>
    <dsp:sp modelId="{16FE2456-636C-41A7-8158-3C99BF6EA9C2}">
      <dsp:nvSpPr>
        <dsp:cNvPr id="0" name=""/>
        <dsp:cNvSpPr/>
      </dsp:nvSpPr>
      <dsp:spPr>
        <a:xfrm rot="4249260">
          <a:off x="1365921" y="3745671"/>
          <a:ext cx="2318129" cy="32124"/>
        </a:xfrm>
        <a:custGeom>
          <a:avLst/>
          <a:gdLst/>
          <a:ahLst/>
          <a:cxnLst/>
          <a:rect l="0" t="0" r="0" b="0"/>
          <a:pathLst>
            <a:path>
              <a:moveTo>
                <a:pt x="0" y="16062"/>
              </a:moveTo>
              <a:lnTo>
                <a:pt x="2318129" y="16062"/>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4249260">
        <a:off x="2467033" y="3703779"/>
        <a:ext cx="115906" cy="115906"/>
      </dsp:txXfrm>
    </dsp:sp>
    <dsp:sp modelId="{78F5C8D5-2DB4-4D11-B682-BEE60E587923}">
      <dsp:nvSpPr>
        <dsp:cNvPr id="0" name=""/>
        <dsp:cNvSpPr/>
      </dsp:nvSpPr>
      <dsp:spPr>
        <a:xfrm>
          <a:off x="2905763" y="4380495"/>
          <a:ext cx="1903883" cy="95194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ENG 099</a:t>
          </a:r>
          <a:endParaRPr lang="en-US" sz="2000" b="1" kern="1200" dirty="0">
            <a:solidFill>
              <a:schemeClr val="tx2"/>
            </a:solidFill>
          </a:endParaRPr>
        </a:p>
      </dsp:txBody>
      <dsp:txXfrm>
        <a:off x="2905763" y="4380495"/>
        <a:ext cx="1903883" cy="951941"/>
      </dsp:txXfrm>
    </dsp:sp>
    <dsp:sp modelId="{2425F086-CA62-48B7-B7F7-9C3A171D77D7}">
      <dsp:nvSpPr>
        <dsp:cNvPr id="0" name=""/>
        <dsp:cNvSpPr/>
      </dsp:nvSpPr>
      <dsp:spPr>
        <a:xfrm>
          <a:off x="4809647" y="4840404"/>
          <a:ext cx="761553" cy="32124"/>
        </a:xfrm>
        <a:custGeom>
          <a:avLst/>
          <a:gdLst/>
          <a:ahLst/>
          <a:cxnLst/>
          <a:rect l="0" t="0" r="0" b="0"/>
          <a:pathLst>
            <a:path>
              <a:moveTo>
                <a:pt x="0" y="16062"/>
              </a:moveTo>
              <a:lnTo>
                <a:pt x="761553" y="16062"/>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1385" y="4837427"/>
        <a:ext cx="38077" cy="38077"/>
      </dsp:txXfrm>
    </dsp:sp>
    <dsp:sp modelId="{3BCA307E-9222-4A1D-89EF-2E0B4D3DD3CC}">
      <dsp:nvSpPr>
        <dsp:cNvPr id="0" name=""/>
        <dsp:cNvSpPr/>
      </dsp:nvSpPr>
      <dsp:spPr>
        <a:xfrm>
          <a:off x="5571200" y="4380495"/>
          <a:ext cx="2113272" cy="95194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rPr>
            <a:t>Student Group A</a:t>
          </a:r>
          <a:endParaRPr lang="en-US" sz="2000" b="1" kern="1200" dirty="0">
            <a:solidFill>
              <a:schemeClr val="tx2"/>
            </a:solidFill>
          </a:endParaRPr>
        </a:p>
      </dsp:txBody>
      <dsp:txXfrm>
        <a:off x="5571200" y="4380495"/>
        <a:ext cx="2113272" cy="9519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2BF73-25C3-4E69-85EF-943715B21296}">
      <dsp:nvSpPr>
        <dsp:cNvPr id="0" name=""/>
        <dsp:cNvSpPr/>
      </dsp:nvSpPr>
      <dsp:spPr>
        <a:xfrm>
          <a:off x="498575" y="126423"/>
          <a:ext cx="1707802" cy="853901"/>
        </a:xfrm>
        <a:prstGeom prst="roundRect">
          <a:avLst>
            <a:gd name="adj" fmla="val 10000"/>
          </a:avLst>
        </a:prstGeom>
        <a:solidFill>
          <a:srgbClr val="FFD86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1F3572"/>
              </a:solidFill>
            </a:rPr>
            <a:t>Instructor C</a:t>
          </a:r>
          <a:endParaRPr lang="en-US" sz="2000" b="1" kern="1200" dirty="0">
            <a:solidFill>
              <a:srgbClr val="1F3572"/>
            </a:solidFill>
          </a:endParaRPr>
        </a:p>
      </dsp:txBody>
      <dsp:txXfrm>
        <a:off x="498575" y="126423"/>
        <a:ext cx="1707802" cy="853901"/>
      </dsp:txXfrm>
    </dsp:sp>
    <dsp:sp modelId="{17B44533-68E5-45D3-8ADA-32DBBA6093AE}">
      <dsp:nvSpPr>
        <dsp:cNvPr id="0" name=""/>
        <dsp:cNvSpPr/>
      </dsp:nvSpPr>
      <dsp:spPr>
        <a:xfrm rot="20991339">
          <a:off x="2200767" y="475330"/>
          <a:ext cx="717790" cy="29663"/>
        </a:xfrm>
        <a:custGeom>
          <a:avLst/>
          <a:gdLst/>
          <a:ahLst/>
          <a:cxnLst/>
          <a:rect l="0" t="0" r="0" b="0"/>
          <a:pathLst>
            <a:path>
              <a:moveTo>
                <a:pt x="0" y="14831"/>
              </a:moveTo>
              <a:lnTo>
                <a:pt x="717790" y="14831"/>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991339">
        <a:off x="2541718" y="472217"/>
        <a:ext cx="35889" cy="35889"/>
      </dsp:txXfrm>
    </dsp:sp>
    <dsp:sp modelId="{EFF9A6E9-A122-4D48-ACE8-D606D2AE995B}">
      <dsp:nvSpPr>
        <dsp:cNvPr id="0" name=""/>
        <dsp:cNvSpPr/>
      </dsp:nvSpPr>
      <dsp:spPr>
        <a:xfrm>
          <a:off x="2912947" y="0"/>
          <a:ext cx="1707802" cy="85390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2"/>
              </a:solidFill>
            </a:rPr>
            <a:t>Capstone</a:t>
          </a:r>
          <a:endParaRPr lang="en-US" sz="1900" b="1" kern="1200" dirty="0">
            <a:solidFill>
              <a:schemeClr val="tx2"/>
            </a:solidFill>
          </a:endParaRPr>
        </a:p>
      </dsp:txBody>
      <dsp:txXfrm>
        <a:off x="2912947" y="0"/>
        <a:ext cx="1707802" cy="853901"/>
      </dsp:txXfrm>
    </dsp:sp>
    <dsp:sp modelId="{B93A7518-7B69-4859-8A23-C86C46A6E9A4}">
      <dsp:nvSpPr>
        <dsp:cNvPr id="0" name=""/>
        <dsp:cNvSpPr/>
      </dsp:nvSpPr>
      <dsp:spPr>
        <a:xfrm>
          <a:off x="4620750" y="412119"/>
          <a:ext cx="822238" cy="29663"/>
        </a:xfrm>
        <a:custGeom>
          <a:avLst/>
          <a:gdLst/>
          <a:ahLst/>
          <a:cxnLst/>
          <a:rect l="0" t="0" r="0" b="0"/>
          <a:pathLst>
            <a:path>
              <a:moveTo>
                <a:pt x="0" y="14831"/>
              </a:moveTo>
              <a:lnTo>
                <a:pt x="822238" y="14831"/>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11313" y="406394"/>
        <a:ext cx="41111" cy="41111"/>
      </dsp:txXfrm>
    </dsp:sp>
    <dsp:sp modelId="{715C8996-9EA6-42C1-B34A-E86E0E1EFF83}">
      <dsp:nvSpPr>
        <dsp:cNvPr id="0" name=""/>
        <dsp:cNvSpPr/>
      </dsp:nvSpPr>
      <dsp:spPr>
        <a:xfrm>
          <a:off x="5442989" y="0"/>
          <a:ext cx="2084356" cy="85390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1F3572"/>
              </a:solidFill>
            </a:rPr>
            <a:t>Student Group D</a:t>
          </a:r>
          <a:endParaRPr lang="en-US" sz="1900" b="1" kern="1200" dirty="0">
            <a:solidFill>
              <a:srgbClr val="1F3572"/>
            </a:solidFill>
          </a:endParaRPr>
        </a:p>
      </dsp:txBody>
      <dsp:txXfrm>
        <a:off x="5442989" y="0"/>
        <a:ext cx="2084356" cy="853901"/>
      </dsp:txXfrm>
    </dsp:sp>
    <dsp:sp modelId="{20891292-C685-4B7E-B605-106EE60C1A15}">
      <dsp:nvSpPr>
        <dsp:cNvPr id="0" name=""/>
        <dsp:cNvSpPr/>
      </dsp:nvSpPr>
      <dsp:spPr>
        <a:xfrm>
          <a:off x="522023" y="1464990"/>
          <a:ext cx="1707802" cy="853901"/>
        </a:xfrm>
        <a:prstGeom prst="roundRect">
          <a:avLst>
            <a:gd name="adj" fmla="val 10000"/>
          </a:avLst>
        </a:prstGeom>
        <a:solidFill>
          <a:srgbClr val="FFD86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1F3572"/>
              </a:solidFill>
            </a:rPr>
            <a:t>Instructor B</a:t>
          </a:r>
          <a:endParaRPr lang="en-US" sz="2000" b="1" kern="1200" dirty="0">
            <a:solidFill>
              <a:srgbClr val="1F3572"/>
            </a:solidFill>
          </a:endParaRPr>
        </a:p>
      </dsp:txBody>
      <dsp:txXfrm>
        <a:off x="522023" y="1464990"/>
        <a:ext cx="1707802" cy="853901"/>
      </dsp:txXfrm>
    </dsp:sp>
    <dsp:sp modelId="{49494D9B-4591-4D08-8513-78EDA668D328}">
      <dsp:nvSpPr>
        <dsp:cNvPr id="0" name=""/>
        <dsp:cNvSpPr/>
      </dsp:nvSpPr>
      <dsp:spPr>
        <a:xfrm rot="19457599">
          <a:off x="2150754" y="1631613"/>
          <a:ext cx="841266" cy="29663"/>
        </a:xfrm>
        <a:custGeom>
          <a:avLst/>
          <a:gdLst/>
          <a:ahLst/>
          <a:cxnLst/>
          <a:rect l="0" t="0" r="0" b="0"/>
          <a:pathLst>
            <a:path>
              <a:moveTo>
                <a:pt x="0" y="14831"/>
              </a:moveTo>
              <a:lnTo>
                <a:pt x="841266" y="14831"/>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550355" y="1625413"/>
        <a:ext cx="42063" cy="42063"/>
      </dsp:txXfrm>
    </dsp:sp>
    <dsp:sp modelId="{8B889696-6D1F-4506-AF2A-11213A84A014}">
      <dsp:nvSpPr>
        <dsp:cNvPr id="0" name=""/>
        <dsp:cNvSpPr/>
      </dsp:nvSpPr>
      <dsp:spPr>
        <a:xfrm>
          <a:off x="2912947" y="973997"/>
          <a:ext cx="1707802" cy="85390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2"/>
              </a:solidFill>
            </a:rPr>
            <a:t>Urban Studies</a:t>
          </a:r>
          <a:endParaRPr lang="en-US" sz="1900" b="1" kern="1200" dirty="0">
            <a:solidFill>
              <a:schemeClr val="tx2"/>
            </a:solidFill>
          </a:endParaRPr>
        </a:p>
      </dsp:txBody>
      <dsp:txXfrm>
        <a:off x="2912947" y="973997"/>
        <a:ext cx="1707802" cy="853901"/>
      </dsp:txXfrm>
    </dsp:sp>
    <dsp:sp modelId="{B2E2946D-9453-472A-B193-1C6548E6594B}">
      <dsp:nvSpPr>
        <dsp:cNvPr id="0" name=""/>
        <dsp:cNvSpPr/>
      </dsp:nvSpPr>
      <dsp:spPr>
        <a:xfrm rot="2142401">
          <a:off x="2150754" y="2122606"/>
          <a:ext cx="841266" cy="29663"/>
        </a:xfrm>
        <a:custGeom>
          <a:avLst/>
          <a:gdLst/>
          <a:ahLst/>
          <a:cxnLst/>
          <a:rect l="0" t="0" r="0" b="0"/>
          <a:pathLst>
            <a:path>
              <a:moveTo>
                <a:pt x="0" y="14831"/>
              </a:moveTo>
              <a:lnTo>
                <a:pt x="841266" y="14831"/>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550355" y="2116406"/>
        <a:ext cx="42063" cy="42063"/>
      </dsp:txXfrm>
    </dsp:sp>
    <dsp:sp modelId="{10AD28F9-486A-44F5-AFF0-A65C0AD2DFA5}">
      <dsp:nvSpPr>
        <dsp:cNvPr id="0" name=""/>
        <dsp:cNvSpPr/>
      </dsp:nvSpPr>
      <dsp:spPr>
        <a:xfrm>
          <a:off x="2912947" y="1955984"/>
          <a:ext cx="1707802" cy="85390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2"/>
              </a:solidFill>
            </a:rPr>
            <a:t>Mass</a:t>
          </a:r>
          <a:r>
            <a:rPr lang="en-US" sz="1900" b="1" kern="1200" baseline="0" dirty="0" smtClean="0">
              <a:solidFill>
                <a:schemeClr val="tx2"/>
              </a:solidFill>
            </a:rPr>
            <a:t> Media</a:t>
          </a:r>
          <a:endParaRPr lang="en-US" sz="1900" b="1" kern="1200" dirty="0">
            <a:solidFill>
              <a:schemeClr val="tx2"/>
            </a:solidFill>
          </a:endParaRPr>
        </a:p>
      </dsp:txBody>
      <dsp:txXfrm>
        <a:off x="2912947" y="1955984"/>
        <a:ext cx="1707802" cy="853901"/>
      </dsp:txXfrm>
    </dsp:sp>
    <dsp:sp modelId="{6D2AAF6A-EADA-44D5-B400-A26C3DBE0587}">
      <dsp:nvSpPr>
        <dsp:cNvPr id="0" name=""/>
        <dsp:cNvSpPr/>
      </dsp:nvSpPr>
      <dsp:spPr>
        <a:xfrm rot="19717155">
          <a:off x="4554585" y="2132563"/>
          <a:ext cx="904666" cy="29663"/>
        </a:xfrm>
        <a:custGeom>
          <a:avLst/>
          <a:gdLst/>
          <a:ahLst/>
          <a:cxnLst/>
          <a:rect l="0" t="0" r="0" b="0"/>
          <a:pathLst>
            <a:path>
              <a:moveTo>
                <a:pt x="0" y="14831"/>
              </a:moveTo>
              <a:lnTo>
                <a:pt x="904666" y="14831"/>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717155">
        <a:off x="4984302" y="2124777"/>
        <a:ext cx="45233" cy="45233"/>
      </dsp:txXfrm>
    </dsp:sp>
    <dsp:sp modelId="{79E0141D-111A-48C0-8B30-81EBE48BB340}">
      <dsp:nvSpPr>
        <dsp:cNvPr id="0" name=""/>
        <dsp:cNvSpPr/>
      </dsp:nvSpPr>
      <dsp:spPr>
        <a:xfrm>
          <a:off x="5393087" y="1089718"/>
          <a:ext cx="2084356" cy="1644272"/>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1F3572"/>
              </a:solidFill>
            </a:rPr>
            <a:t>Student Group C</a:t>
          </a:r>
          <a:endParaRPr lang="en-US" sz="1900" b="1" kern="1200" dirty="0">
            <a:solidFill>
              <a:srgbClr val="1F3572"/>
            </a:solidFill>
          </a:endParaRPr>
        </a:p>
      </dsp:txBody>
      <dsp:txXfrm>
        <a:off x="5393087" y="1089718"/>
        <a:ext cx="2084356" cy="1644272"/>
      </dsp:txXfrm>
    </dsp:sp>
    <dsp:sp modelId="{67CE169F-4F24-46D8-AD85-E4C944D0FA59}">
      <dsp:nvSpPr>
        <dsp:cNvPr id="0" name=""/>
        <dsp:cNvSpPr/>
      </dsp:nvSpPr>
      <dsp:spPr>
        <a:xfrm>
          <a:off x="522023" y="3824149"/>
          <a:ext cx="1707802" cy="853901"/>
        </a:xfrm>
        <a:prstGeom prst="roundRect">
          <a:avLst>
            <a:gd name="adj" fmla="val 10000"/>
          </a:avLst>
        </a:prstGeom>
        <a:solidFill>
          <a:srgbClr val="FFD86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1F3572"/>
              </a:solidFill>
            </a:rPr>
            <a:t>Instructor A</a:t>
          </a:r>
          <a:endParaRPr lang="en-US" sz="2000" b="1" kern="1200" dirty="0">
            <a:solidFill>
              <a:srgbClr val="1F3572"/>
            </a:solidFill>
          </a:endParaRPr>
        </a:p>
      </dsp:txBody>
      <dsp:txXfrm>
        <a:off x="522023" y="3824149"/>
        <a:ext cx="1707802" cy="853901"/>
      </dsp:txXfrm>
    </dsp:sp>
    <dsp:sp modelId="{F001B203-9513-4448-9D74-E52369314DE7}">
      <dsp:nvSpPr>
        <dsp:cNvPr id="0" name=""/>
        <dsp:cNvSpPr/>
      </dsp:nvSpPr>
      <dsp:spPr>
        <a:xfrm rot="19457599">
          <a:off x="2150754" y="3990772"/>
          <a:ext cx="841266" cy="29663"/>
        </a:xfrm>
        <a:custGeom>
          <a:avLst/>
          <a:gdLst/>
          <a:ahLst/>
          <a:cxnLst/>
          <a:rect l="0" t="0" r="0" b="0"/>
          <a:pathLst>
            <a:path>
              <a:moveTo>
                <a:pt x="0" y="14831"/>
              </a:moveTo>
              <a:lnTo>
                <a:pt x="841266" y="14831"/>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550355" y="3984571"/>
        <a:ext cx="42063" cy="42063"/>
      </dsp:txXfrm>
    </dsp:sp>
    <dsp:sp modelId="{F786B93F-B09C-42F1-8E62-833748D64AEF}">
      <dsp:nvSpPr>
        <dsp:cNvPr id="0" name=""/>
        <dsp:cNvSpPr/>
      </dsp:nvSpPr>
      <dsp:spPr>
        <a:xfrm>
          <a:off x="2912947" y="3333156"/>
          <a:ext cx="1707802" cy="85390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2"/>
              </a:solidFill>
            </a:rPr>
            <a:t>Composition and Research</a:t>
          </a:r>
          <a:endParaRPr lang="en-US" sz="1900" b="1" kern="1200" dirty="0">
            <a:solidFill>
              <a:schemeClr val="tx2"/>
            </a:solidFill>
          </a:endParaRPr>
        </a:p>
      </dsp:txBody>
      <dsp:txXfrm>
        <a:off x="2912947" y="3333156"/>
        <a:ext cx="1707802" cy="853901"/>
      </dsp:txXfrm>
    </dsp:sp>
    <dsp:sp modelId="{64092E33-CA98-427C-A52C-EA752FFA4579}">
      <dsp:nvSpPr>
        <dsp:cNvPr id="0" name=""/>
        <dsp:cNvSpPr/>
      </dsp:nvSpPr>
      <dsp:spPr>
        <a:xfrm rot="29988">
          <a:off x="4620734" y="3748861"/>
          <a:ext cx="822269" cy="29663"/>
        </a:xfrm>
        <a:custGeom>
          <a:avLst/>
          <a:gdLst/>
          <a:ahLst/>
          <a:cxnLst/>
          <a:rect l="0" t="0" r="0" b="0"/>
          <a:pathLst>
            <a:path>
              <a:moveTo>
                <a:pt x="0" y="14831"/>
              </a:moveTo>
              <a:lnTo>
                <a:pt x="822269" y="14831"/>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9988">
        <a:off x="5011313" y="3743136"/>
        <a:ext cx="41113" cy="41113"/>
      </dsp:txXfrm>
    </dsp:sp>
    <dsp:sp modelId="{7F7D2DA6-0630-4CCC-84B5-05260C5333F3}">
      <dsp:nvSpPr>
        <dsp:cNvPr id="0" name=""/>
        <dsp:cNvSpPr/>
      </dsp:nvSpPr>
      <dsp:spPr>
        <a:xfrm>
          <a:off x="5442989" y="3340329"/>
          <a:ext cx="2084356" cy="85390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1F3572"/>
              </a:solidFill>
            </a:rPr>
            <a:t>Student Group B</a:t>
          </a:r>
          <a:endParaRPr lang="en-US" sz="1900" b="1" kern="1200" dirty="0">
            <a:solidFill>
              <a:srgbClr val="1F3572"/>
            </a:solidFill>
          </a:endParaRPr>
        </a:p>
      </dsp:txBody>
      <dsp:txXfrm>
        <a:off x="5442989" y="3340329"/>
        <a:ext cx="2084356" cy="853901"/>
      </dsp:txXfrm>
    </dsp:sp>
    <dsp:sp modelId="{9B77E2B2-2376-4520-8494-54766C2A387B}">
      <dsp:nvSpPr>
        <dsp:cNvPr id="0" name=""/>
        <dsp:cNvSpPr/>
      </dsp:nvSpPr>
      <dsp:spPr>
        <a:xfrm rot="2142401">
          <a:off x="2150754" y="4481765"/>
          <a:ext cx="841266" cy="29663"/>
        </a:xfrm>
        <a:custGeom>
          <a:avLst/>
          <a:gdLst/>
          <a:ahLst/>
          <a:cxnLst/>
          <a:rect l="0" t="0" r="0" b="0"/>
          <a:pathLst>
            <a:path>
              <a:moveTo>
                <a:pt x="0" y="14831"/>
              </a:moveTo>
              <a:lnTo>
                <a:pt x="841266" y="14831"/>
              </a:lnTo>
            </a:path>
          </a:pathLst>
        </a:custGeom>
        <a:noFill/>
        <a:ln w="25400" cap="flat" cmpd="sng" algn="ctr">
          <a:solidFill>
            <a:srgbClr val="AD2F0D"/>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550355" y="4475565"/>
        <a:ext cx="42063" cy="42063"/>
      </dsp:txXfrm>
    </dsp:sp>
    <dsp:sp modelId="{1570D3D6-66EF-4EDA-80D8-4F819DB7FDF8}">
      <dsp:nvSpPr>
        <dsp:cNvPr id="0" name=""/>
        <dsp:cNvSpPr/>
      </dsp:nvSpPr>
      <dsp:spPr>
        <a:xfrm>
          <a:off x="2912947" y="4315142"/>
          <a:ext cx="1707802" cy="853901"/>
        </a:xfrm>
        <a:prstGeom prst="roundRect">
          <a:avLst>
            <a:gd name="adj" fmla="val 10000"/>
          </a:avLst>
        </a:prstGeom>
        <a:solidFill>
          <a:srgbClr val="FEF4C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2"/>
              </a:solidFill>
            </a:rPr>
            <a:t>Basic Writing</a:t>
          </a:r>
          <a:endParaRPr lang="en-US" sz="1900" b="1" kern="1200" dirty="0">
            <a:solidFill>
              <a:schemeClr val="tx2"/>
            </a:solidFill>
          </a:endParaRPr>
        </a:p>
      </dsp:txBody>
      <dsp:txXfrm>
        <a:off x="2912947" y="4315142"/>
        <a:ext cx="1707802" cy="853901"/>
      </dsp:txXfrm>
    </dsp:sp>
    <dsp:sp modelId="{D63C13CE-F020-46E2-8B15-9DE08A3B6FD9}">
      <dsp:nvSpPr>
        <dsp:cNvPr id="0" name=""/>
        <dsp:cNvSpPr/>
      </dsp:nvSpPr>
      <dsp:spPr>
        <a:xfrm rot="29988">
          <a:off x="4620734" y="4730848"/>
          <a:ext cx="822269" cy="29663"/>
        </a:xfrm>
        <a:custGeom>
          <a:avLst/>
          <a:gdLst/>
          <a:ahLst/>
          <a:cxnLst/>
          <a:rect l="0" t="0" r="0" b="0"/>
          <a:pathLst>
            <a:path>
              <a:moveTo>
                <a:pt x="0" y="14831"/>
              </a:moveTo>
              <a:lnTo>
                <a:pt x="822269" y="14831"/>
              </a:lnTo>
            </a:path>
          </a:pathLst>
        </a:custGeom>
        <a:noFill/>
        <a:ln w="25400" cap="flat" cmpd="sng" algn="ctr">
          <a:solidFill>
            <a:schemeClr val="accent6">
              <a:lumMod val="5000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9988">
        <a:off x="5011313" y="4725123"/>
        <a:ext cx="41113" cy="41113"/>
      </dsp:txXfrm>
    </dsp:sp>
    <dsp:sp modelId="{028E8D2B-2AAD-4090-8AF5-8C7A100C0923}">
      <dsp:nvSpPr>
        <dsp:cNvPr id="0" name=""/>
        <dsp:cNvSpPr/>
      </dsp:nvSpPr>
      <dsp:spPr>
        <a:xfrm>
          <a:off x="5442989" y="4322315"/>
          <a:ext cx="2084356" cy="853901"/>
        </a:xfrm>
        <a:prstGeom prst="roundRect">
          <a:avLst>
            <a:gd name="adj" fmla="val 10000"/>
          </a:avLst>
        </a:prstGeom>
        <a:solidFill>
          <a:srgbClr val="EC922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1F3572"/>
              </a:solidFill>
            </a:rPr>
            <a:t>Student Group A</a:t>
          </a:r>
          <a:endParaRPr lang="en-US" sz="1900" b="1" kern="1200" dirty="0">
            <a:solidFill>
              <a:srgbClr val="1F3572"/>
            </a:solidFill>
          </a:endParaRPr>
        </a:p>
      </dsp:txBody>
      <dsp:txXfrm>
        <a:off x="5442989" y="4322315"/>
        <a:ext cx="2084356" cy="8539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D3514BC-E3FD-4041-88E9-7F73814492DE}" type="datetime1">
              <a:rPr lang="en-US"/>
              <a:pPr/>
              <a:t>4/28/2010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6F3F39-2E02-4C6C-A81E-67B4BEE3505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83A0D87-681C-49AC-BE84-63EB73B349B5}" type="datetime1">
              <a:rPr lang="en-US"/>
              <a:pPr/>
              <a:t>4/28/2010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CA2812-D36A-4ADF-A450-77994A7318F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CA2812-D36A-4ADF-A450-77994A7318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buClr>
                <a:srgbClr val="002060"/>
              </a:buClr>
              <a:buFont typeface="Wingdings" pitchFamily="2" charset="2"/>
              <a:buNone/>
            </a:pPr>
            <a:r>
              <a:rPr lang="en-US" sz="1200" dirty="0" smtClean="0">
                <a:ea typeface="ＭＳ Ｐゴシック" pitchFamily="-80" charset="-128"/>
              </a:rPr>
              <a:t>Two-thirds of LaGuardia students are foreign born; </a:t>
            </a:r>
            <a:br>
              <a:rPr lang="en-US" sz="1200" dirty="0" smtClean="0">
                <a:ea typeface="ＭＳ Ｐゴシック" pitchFamily="-80" charset="-128"/>
              </a:rPr>
            </a:br>
            <a:r>
              <a:rPr lang="en-US" sz="1200" dirty="0" smtClean="0">
                <a:ea typeface="ＭＳ Ｐゴシック" pitchFamily="-80" charset="-128"/>
              </a:rPr>
              <a:t>of these, half have been in the U.S. under five years</a:t>
            </a:r>
          </a:p>
          <a:p>
            <a:pPr>
              <a:lnSpc>
                <a:spcPct val="110000"/>
              </a:lnSpc>
              <a:buClr>
                <a:srgbClr val="002060"/>
              </a:buClr>
              <a:buFont typeface="Wingdings" pitchFamily="2" charset="2"/>
              <a:buNone/>
            </a:pPr>
            <a:endParaRPr lang="en-US" sz="1200" dirty="0" smtClean="0">
              <a:ea typeface="ＭＳ Ｐゴシック" pitchFamily="-80" charset="-128"/>
            </a:endParaRPr>
          </a:p>
          <a:p>
            <a:pPr>
              <a:lnSpc>
                <a:spcPct val="110000"/>
              </a:lnSpc>
              <a:buClr>
                <a:srgbClr val="002060"/>
              </a:buClr>
              <a:buFont typeface="Wingdings" pitchFamily="2" charset="2"/>
              <a:buNone/>
            </a:pPr>
            <a:r>
              <a:rPr lang="en-US" sz="1200" dirty="0" smtClean="0">
                <a:ea typeface="ＭＳ Ｐゴシック" pitchFamily="-80" charset="-128"/>
              </a:rPr>
              <a:t>160 different countries; 109 different primary languages</a:t>
            </a:r>
          </a:p>
          <a:p>
            <a:pPr>
              <a:buClr>
                <a:srgbClr val="002060"/>
              </a:buClr>
              <a:buFont typeface="Wingdings" pitchFamily="2" charset="2"/>
              <a:buNone/>
            </a:pPr>
            <a:r>
              <a:rPr lang="en-US" sz="1200" dirty="0" smtClean="0">
                <a:ea typeface="ＭＳ Ｐゴシック" pitchFamily="-80" charset="-128"/>
              </a:rPr>
              <a:t>Seventy-nine percent of our students are minorities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smtClean="0">
                <a:latin typeface="Times" pitchFamily="18" charset="0"/>
                <a:ea typeface="ＭＳ Ｐゴシック" pitchFamily="-80" charset="-128"/>
              </a:rPr>
              <a:t>Show Consultant website and items 4a (Academy Studio Hour) and 5a reflection prompts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CA2812-D36A-4ADF-A450-77994A7318FB}"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685800" y="4343400"/>
            <a:ext cx="5486400" cy="4114800"/>
          </a:xfrm>
          <a:noFill/>
          <a:ln/>
        </p:spPr>
        <p:txBody>
          <a:bodyPr/>
          <a:lstStyle/>
          <a:p>
            <a:r>
              <a:rPr lang="en-US" smtClean="0">
                <a:latin typeface="Times" pitchFamily="18" charset="0"/>
                <a:ea typeface="ＭＳ Ｐゴシック" pitchFamily="-80" charset="-128"/>
              </a:rPr>
              <a:t>Most relevant CCSSE questions:</a:t>
            </a:r>
          </a:p>
          <a:p>
            <a:r>
              <a:rPr lang="en-US" smtClean="0">
                <a:latin typeface="Times" pitchFamily="18" charset="0"/>
                <a:ea typeface="ＭＳ Ｐゴシック" pitchFamily="-80" charset="-128"/>
              </a:rPr>
              <a:t>4 worked with other students on projects during class; worked with classmates outside of class to prepare class assignments; used the internet…to work on an assignment.</a:t>
            </a:r>
          </a:p>
          <a:p>
            <a:r>
              <a:rPr lang="en-US" smtClean="0">
                <a:latin typeface="Times" pitchFamily="18" charset="0"/>
                <a:ea typeface="ＭＳ Ｐゴシック" pitchFamily="-80" charset="-128"/>
              </a:rPr>
              <a:t>5 synthesizing or organizing ideas, info, or experiences in new ways </a:t>
            </a:r>
          </a:p>
          <a:p>
            <a:r>
              <a:rPr lang="en-US" smtClean="0">
                <a:latin typeface="Times" pitchFamily="18" charset="0"/>
                <a:ea typeface="ＭＳ Ｐゴシック" pitchFamily="-80" charset="-128"/>
              </a:rPr>
              <a:t>9 extent to which the college encourages contact among students from different groups; using computers in academic work</a:t>
            </a:r>
          </a:p>
          <a:p>
            <a:r>
              <a:rPr lang="en-US" smtClean="0">
                <a:latin typeface="Times" pitchFamily="18" charset="0"/>
                <a:ea typeface="ＭＳ Ｐゴシック" pitchFamily="-80" charset="-128"/>
              </a:rPr>
              <a:t>10 hours preparing for classess</a:t>
            </a:r>
          </a:p>
          <a:p>
            <a:r>
              <a:rPr lang="en-US" smtClean="0">
                <a:latin typeface="Times" pitchFamily="18" charset="0"/>
                <a:ea typeface="ＭＳ Ｐゴシック" pitchFamily="-80" charset="-128"/>
              </a:rPr>
              <a:t>11 quality of relationship with other students</a:t>
            </a:r>
          </a:p>
          <a:p>
            <a:r>
              <a:rPr lang="en-US" smtClean="0">
                <a:latin typeface="Times" pitchFamily="18" charset="0"/>
                <a:ea typeface="ＭＳ Ｐゴシック" pitchFamily="-80" charset="-128"/>
              </a:rPr>
              <a:t>12 working effectively with others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E8317426-B3B1-420D-95FC-FA4F9EC45288}" type="slidenum">
              <a:rPr lang="en-US"/>
              <a:pPr>
                <a:defRPr/>
              </a:pPr>
              <a:t>4</a:t>
            </a:fld>
            <a:endParaRPr lang="en-US" dirty="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latin typeface="Times"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E4DA579-AA4D-40A3-AB08-8EB811883AB2}" type="slidenum">
              <a:rPr lang="en-US" smtClean="0">
                <a:latin typeface="Times" pitchFamily="-80" charset="0"/>
                <a:ea typeface="ＭＳ Ｐゴシック" pitchFamily="-80" charset="-128"/>
              </a:rPr>
              <a:pPr/>
              <a:t>5</a:t>
            </a:fld>
            <a:endParaRPr lang="en-US" dirty="0" smtClean="0">
              <a:latin typeface="Times" pitchFamily="-80" charset="0"/>
              <a:ea typeface="ＭＳ Ｐゴシック" pitchFamily="-80"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a:spcBef>
                <a:spcPts val="300"/>
              </a:spcBef>
              <a:spcAft>
                <a:spcPts val="300"/>
              </a:spcAft>
            </a:pPr>
            <a:endParaRPr lang="en-US" dirty="0" smtClean="0">
              <a:latin typeface="Times New Roman" pitchFamily="-80" charset="0"/>
              <a:ea typeface="ＭＳ Ｐゴシック" pitchFamily="-8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639E4FF-3D9E-481A-8EE3-BE13C8B0177A}" type="slidenum">
              <a:rPr lang="en-US" sz="1200"/>
              <a:pPr algn="r" eaLnBrk="0" hangingPunct="0"/>
              <a:t>6</a:t>
            </a:fld>
            <a:endParaRPr 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a:spcBef>
                <a:spcPts val="1188"/>
              </a:spcBef>
            </a:pPr>
            <a:r>
              <a:rPr lang="en-US" dirty="0" smtClean="0">
                <a:solidFill>
                  <a:srgbClr val="000000"/>
                </a:solidFill>
                <a:latin typeface="Times New Roman" pitchFamily="-80" charset="0"/>
                <a:ea typeface="ＭＳ Ｐゴシック" pitchFamily="-80" charset="-128"/>
              </a:rPr>
              <a:t>Close to a third (29%) of community college students take </a:t>
            </a:r>
            <a:r>
              <a:rPr lang="en-US" dirty="0" smtClean="0">
                <a:latin typeface="Times New Roman" pitchFamily="-80" charset="0"/>
                <a:ea typeface="ＭＳ Ｐゴシック" pitchFamily="-80" charset="-128"/>
              </a:rPr>
              <a:t>evening classes, and 28% have taken an online class.</a:t>
            </a:r>
          </a:p>
          <a:p>
            <a:pPr>
              <a:spcBef>
                <a:spcPts val="1188"/>
              </a:spcBef>
            </a:pPr>
            <a:r>
              <a:rPr lang="en-US" dirty="0" smtClean="0">
                <a:latin typeface="Times New Roman" pitchFamily="-80" charset="0"/>
                <a:ea typeface="ＭＳ Ｐゴシック" pitchFamily="-80" charset="-128"/>
              </a:rPr>
              <a:t>1.9 million community college students</a:t>
            </a:r>
            <a:r>
              <a:rPr lang="en-US" baseline="0" dirty="0" smtClean="0">
                <a:latin typeface="Times New Roman" pitchFamily="-80" charset="0"/>
                <a:ea typeface="ＭＳ Ｐゴシック" pitchFamily="-80" charset="-128"/>
              </a:rPr>
              <a:t> are taking online classes.</a:t>
            </a:r>
            <a:endParaRPr lang="en-US" dirty="0" smtClean="0">
              <a:latin typeface="Times New Roman" pitchFamily="-80" charset="0"/>
              <a:ea typeface="ＭＳ Ｐゴシック" pitchFamily="-80" charset="-128"/>
            </a:endParaRPr>
          </a:p>
          <a:p>
            <a:endParaRPr lang="en-US" dirty="0" smtClean="0">
              <a:latin typeface="Times New Roman" pitchFamily="-80" charset="0"/>
              <a:ea typeface="ＭＳ Ｐゴシック" pitchFamily="-80" charset="-128"/>
              <a:cs typeface="Times New Roman" pitchFamily="-80" charset="0"/>
            </a:endParaRPr>
          </a:p>
          <a:p>
            <a:r>
              <a:rPr lang="en-US" dirty="0" smtClean="0">
                <a:latin typeface="Times" pitchFamily="-80" charset="0"/>
                <a:ea typeface="ＭＳ Ｐゴシック" pitchFamily="-80" charset="-128"/>
              </a:rPr>
              <a:t> </a:t>
            </a:r>
          </a:p>
          <a:p>
            <a:pPr>
              <a:spcBef>
                <a:spcPts val="300"/>
              </a:spcBef>
              <a:spcAft>
                <a:spcPts val="300"/>
              </a:spcAft>
            </a:pPr>
            <a:endParaRPr lang="en-US" dirty="0" smtClean="0">
              <a:latin typeface="Times New Roman" pitchFamily="-80" charset="0"/>
              <a:ea typeface="ＭＳ Ｐゴシック" pitchFamily="-80" charset="-128"/>
            </a:endParaRPr>
          </a:p>
          <a:p>
            <a:pPr>
              <a:spcBef>
                <a:spcPts val="300"/>
              </a:spcBef>
              <a:spcAft>
                <a:spcPts val="300"/>
              </a:spcAft>
            </a:pPr>
            <a:endParaRPr lang="en-US" dirty="0" smtClean="0">
              <a:latin typeface="Times New Roman" pitchFamily="-80" charset="0"/>
              <a:ea typeface="ＭＳ Ｐゴシック" pitchFamily="-8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EF4A2D1-C440-45E4-9F1A-355EF21087EA}" type="slidenum">
              <a:rPr lang="en-US" smtClean="0">
                <a:latin typeface="Times" pitchFamily="-80" charset="0"/>
                <a:ea typeface="ＭＳ Ｐゴシック" pitchFamily="-80" charset="-128"/>
              </a:rPr>
              <a:pPr/>
              <a:t>7</a:t>
            </a:fld>
            <a:endParaRPr lang="en-US" dirty="0" smtClean="0">
              <a:latin typeface="Times" pitchFamily="-80" charset="0"/>
              <a:ea typeface="ＭＳ Ｐゴシック" pitchFamily="-80"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spcBef>
                <a:spcPts val="300"/>
              </a:spcBef>
              <a:spcAft>
                <a:spcPts val="300"/>
              </a:spcAft>
            </a:pPr>
            <a:r>
              <a:rPr lang="en-US" dirty="0" smtClean="0">
                <a:latin typeface="Times New Roman" pitchFamily="-80" charset="0"/>
                <a:ea typeface="ＭＳ Ｐゴシック" pitchFamily="-80" charset="-128"/>
              </a:rPr>
              <a:t>Given their competing priorities,</a:t>
            </a:r>
            <a:r>
              <a:rPr lang="en-US" baseline="0" dirty="0" smtClean="0">
                <a:latin typeface="Times New Roman" pitchFamily="-80" charset="0"/>
                <a:ea typeface="ＭＳ Ｐゴシック" pitchFamily="-80" charset="-128"/>
              </a:rPr>
              <a:t> it’s not surprising that a little over one-fifth (22%) of </a:t>
            </a:r>
            <a:r>
              <a:rPr lang="en-US" dirty="0" smtClean="0">
                <a:latin typeface="Times New Roman" pitchFamily="-80" charset="0"/>
                <a:ea typeface="ＭＳ Ｐゴシック" pitchFamily="-80" charset="-128"/>
              </a:rPr>
              <a:t>community college students are uncertain of their future plans.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0C0BCE3-EBDA-46BE-A2BD-2B5DB2654040}" type="slidenum">
              <a:rPr lang="en-US" smtClean="0">
                <a:latin typeface="Times" pitchFamily="-80" charset="0"/>
                <a:ea typeface="ＭＳ Ｐゴシック" pitchFamily="-80" charset="-128"/>
              </a:rPr>
              <a:pPr/>
              <a:t>9</a:t>
            </a:fld>
            <a:endParaRPr lang="en-US" dirty="0" smtClean="0">
              <a:latin typeface="Times" pitchFamily="-80" charset="0"/>
              <a:ea typeface="ＭＳ Ｐゴシック" pitchFamily="-80" charset="-128"/>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latin typeface="Times" pitchFamily="-80" charset="0"/>
              <a:ea typeface="ＭＳ Ｐゴシック" pitchFamily="-8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934706-490C-44E2-BA0E-7AE42B8A061E}"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21" descr="cyber.jpg"/>
          <p:cNvPicPr>
            <a:picLocks noChangeAspect="1"/>
          </p:cNvPicPr>
          <p:nvPr userDrawn="1"/>
        </p:nvPicPr>
        <p:blipFill>
          <a:blip r:embed="rId3"/>
          <a:srcRect r="61832"/>
          <a:stretch>
            <a:fillRect/>
          </a:stretch>
        </p:blipFill>
        <p:spPr bwMode="auto">
          <a:xfrm>
            <a:off x="2817813" y="955675"/>
            <a:ext cx="3492500"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0DAFBD5A-6492-404E-A6B1-59AC47A98401}" type="datetime1">
              <a:rPr lang="en-US" smtClean="0"/>
              <a:t>4/28/2010</a:t>
            </a:fld>
            <a:endParaRPr lang="en-US"/>
          </a:p>
        </p:txBody>
      </p:sp>
      <p:sp>
        <p:nvSpPr>
          <p:cNvPr id="7" name="Footer Placeholder 4"/>
          <p:cNvSpPr>
            <a:spLocks noGrp="1"/>
          </p:cNvSpPr>
          <p:nvPr userDrawn="1">
            <p:ph type="ftr" sz="quarter" idx="11"/>
          </p:nvPr>
        </p:nvSpPr>
        <p:spPr/>
        <p:txBody>
          <a:bodyPr/>
          <a:lstStyle>
            <a:lvl1pPr>
              <a:defRPr/>
            </a:lvl1pPr>
          </a:lstStyle>
          <a:p>
            <a:pPr>
              <a:defRPr/>
            </a:pPr>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59F85595-230C-456F-A2ED-EACF17D4A928}"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BFF2F8-306D-4A8A-9FF8-015FC31CADB3}" type="datetime1">
              <a:rPr lang="en-US" smtClean="0"/>
              <a:t>4/28/2010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9D42FCAE-258A-4C87-AB0F-853D003BD384}"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1D392A-5A8D-47B3-B49A-BB754A4B26FE}" type="datetime1">
              <a:rPr lang="en-US" smtClean="0"/>
              <a:t>4/28/2010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005F906B-4FFE-4469-B6CC-607C12F347C4}"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575D0B-87CF-4BCE-9F74-9DB887FB597A}" type="datetime1">
              <a:rPr lang="en-US" smtClean="0"/>
              <a:t>4/28/2010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a:xfrm>
            <a:off x="6553200" y="6412105"/>
            <a:ext cx="2133600" cy="365125"/>
          </a:xfrm>
        </p:spPr>
        <p:txBody>
          <a:bodyPr/>
          <a:lstStyle>
            <a:lvl1pPr>
              <a:defRPr sz="1800" b="1">
                <a:solidFill>
                  <a:schemeClr val="bg1"/>
                </a:solidFill>
              </a:defRPr>
            </a:lvl1pPr>
          </a:lstStyle>
          <a:p>
            <a:fld id="{C30AD482-81EB-4EBC-BDAD-6DAAE13FAAEB}"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3C1D6C3F-7493-4D1F-BA1B-E84ED4350C81}" type="datetime1">
              <a:rPr lang="en-US" smtClean="0"/>
              <a:t>4/28/2010</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Presentation 1</a:t>
            </a:r>
          </a:p>
        </p:txBody>
      </p:sp>
      <p:sp>
        <p:nvSpPr>
          <p:cNvPr id="5" name="Slide Number Placeholder 3"/>
          <p:cNvSpPr>
            <a:spLocks noGrp="1"/>
          </p:cNvSpPr>
          <p:nvPr>
            <p:ph type="sldNum" sz="quarter" idx="12"/>
          </p:nvPr>
        </p:nvSpPr>
        <p:spPr/>
        <p:txBody>
          <a:bodyPr/>
          <a:lstStyle>
            <a:lvl1pPr>
              <a:defRPr/>
            </a:lvl1pPr>
          </a:lstStyle>
          <a:p>
            <a:fld id="{FA94516F-D5FC-454F-82C9-D089ABDE6F96}"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F493F52-A880-44BE-8827-1CB0C7E0EEB2}" type="datetime1">
              <a:rPr lang="en-US" smtClean="0"/>
              <a:t>4/28/2010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DDCCCF03-FE94-41C6-8945-FEF60C90F296}"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5DFDFFA-DF53-47CC-B833-4ED2487E2150}" type="datetime1">
              <a:rPr lang="en-US" smtClean="0"/>
              <a:t>4/28/2010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Presentation 1</a:t>
            </a:r>
          </a:p>
        </p:txBody>
      </p:sp>
      <p:sp>
        <p:nvSpPr>
          <p:cNvPr id="9" name="Slide Number Placeholder 5"/>
          <p:cNvSpPr>
            <a:spLocks noGrp="1"/>
          </p:cNvSpPr>
          <p:nvPr>
            <p:ph type="sldNum" sz="quarter" idx="12"/>
          </p:nvPr>
        </p:nvSpPr>
        <p:spPr/>
        <p:txBody>
          <a:bodyPr/>
          <a:lstStyle>
            <a:lvl1pPr>
              <a:defRPr/>
            </a:lvl1pPr>
          </a:lstStyle>
          <a:p>
            <a:fld id="{D9BE9C67-5ACA-4332-94E9-6EA67E7E144F}"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2865D2A-26DD-477D-B9AE-1ADBC05B03DB}" type="datetime1">
              <a:rPr lang="en-US" smtClean="0"/>
              <a:t>4/28/2010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1</a:t>
            </a:r>
          </a:p>
        </p:txBody>
      </p:sp>
      <p:sp>
        <p:nvSpPr>
          <p:cNvPr id="6" name="Slide Number Placeholder 5"/>
          <p:cNvSpPr>
            <a:spLocks noGrp="1"/>
          </p:cNvSpPr>
          <p:nvPr>
            <p:ph type="sldNum" sz="quarter" idx="12"/>
          </p:nvPr>
        </p:nvSpPr>
        <p:spPr/>
        <p:txBody>
          <a:bodyPr/>
          <a:lstStyle>
            <a:lvl1pPr>
              <a:defRPr/>
            </a:lvl1pPr>
          </a:lstStyle>
          <a:p>
            <a:fld id="{41604F31-5EE2-4CCF-BB98-58BB89DC9F71}"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194F024-E0C7-4F17-82D2-A7FC61E58771}" type="datetime1">
              <a:rPr lang="en-US" smtClean="0"/>
              <a:t>4/28/2010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Presentation 1</a:t>
            </a:r>
          </a:p>
        </p:txBody>
      </p:sp>
      <p:sp>
        <p:nvSpPr>
          <p:cNvPr id="5" name="Slide Number Placeholder 5"/>
          <p:cNvSpPr>
            <a:spLocks noGrp="1"/>
          </p:cNvSpPr>
          <p:nvPr>
            <p:ph type="sldNum" sz="quarter" idx="12"/>
          </p:nvPr>
        </p:nvSpPr>
        <p:spPr/>
        <p:txBody>
          <a:bodyPr/>
          <a:lstStyle>
            <a:lvl1pPr>
              <a:defRPr/>
            </a:lvl1pPr>
          </a:lstStyle>
          <a:p>
            <a:fld id="{5AB05F02-D2B0-4FE9-9B8D-BC87068276A7}"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F880C1-6846-41FA-8FCB-5CBC513A734E}" type="datetime1">
              <a:rPr lang="en-US" smtClean="0"/>
              <a:t>4/28/2010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58CC8093-1FD9-436C-86BE-ABF85D6755DF}"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3D5FA5-3CC1-4690-AFE6-4FCA6927A9EE}" type="datetime1">
              <a:rPr lang="en-US" smtClean="0"/>
              <a:t>4/28/2010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p:txBody>
          <a:bodyPr/>
          <a:lstStyle>
            <a:lvl1pPr>
              <a:defRPr/>
            </a:lvl1pPr>
          </a:lstStyle>
          <a:p>
            <a:fld id="{BF6DA09D-9D49-420A-9815-3A94838557F0}"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FF7D23A6-7611-4050-A7F4-56E9CC809FAA}" type="datetime1">
              <a:rPr lang="en-US" smtClean="0"/>
              <a:t>4/28/2010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latin typeface="Arial" charset="0"/>
                <a:ea typeface="ＭＳ Ｐゴシック" pitchFamily="96" charset="-128"/>
                <a:cs typeface="Arial" charset="0"/>
              </a:defRPr>
            </a:lvl1pPr>
          </a:lstStyle>
          <a:p>
            <a:pPr>
              <a:defRPr/>
            </a:pPr>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FF69D382-ABCC-4E6A-A05A-03817FDCA48D}" type="slidenum">
              <a:rPr lang="en-US"/>
              <a:pPr/>
              <a:t>‹#›</a:t>
            </a:fld>
            <a:endParaRPr lang="en-US"/>
          </a:p>
        </p:txBody>
      </p:sp>
      <p:sp>
        <p:nvSpPr>
          <p:cNvPr id="25" name="Rectangle 24"/>
          <p:cNvSpPr/>
          <p:nvPr/>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96" charset="-128"/>
            </a:endParaRPr>
          </a:p>
        </p:txBody>
      </p:sp>
      <p:sp>
        <p:nvSpPr>
          <p:cNvPr id="26" name="Rectangle 25"/>
          <p:cNvSpPr/>
          <p:nvPr/>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96" charset="-128"/>
            </a:endParaRPr>
          </a:p>
        </p:txBody>
      </p:sp>
      <p:sp>
        <p:nvSpPr>
          <p:cNvPr id="27" name="Rectangle 26"/>
          <p:cNvSpPr/>
          <p:nvPr/>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96" charset="-128"/>
            </a:endParaRPr>
          </a:p>
        </p:txBody>
      </p:sp>
      <p:sp>
        <p:nvSpPr>
          <p:cNvPr id="28" name="Rectangle 27"/>
          <p:cNvSpPr/>
          <p:nvPr/>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pitchFamily="96" charset="-128"/>
            </a:endParaRPr>
          </a:p>
        </p:txBody>
      </p:sp>
      <p:pic>
        <p:nvPicPr>
          <p:cNvPr id="1035" name="Picture 21" descr="cyber.jpg"/>
          <p:cNvPicPr>
            <a:picLocks noChangeAspect="1"/>
          </p:cNvPicPr>
          <p:nvPr/>
        </p:nvPicPr>
        <p:blipFill>
          <a:blip r:embed="rId13"/>
          <a:srcRect/>
          <a:stretch>
            <a:fillRect/>
          </a:stretch>
        </p:blipFill>
        <p:spPr bwMode="auto">
          <a:xfrm>
            <a:off x="-7938" y="6321425"/>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fade/>
  </p:transition>
  <p:hf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326628"/>
        </a:buClr>
        <a:buSzPct val="80000"/>
        <a:buFont typeface="Wingdings" pitchFamily="2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F3572"/>
        </a:buClr>
        <a:buSzPct val="80000"/>
        <a:buFont typeface="Wingdings" pitchFamily="2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326628"/>
        </a:buClr>
        <a:buSzPct val="80000"/>
        <a:buFont typeface="Wingdings" pitchFamily="2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F3572"/>
        </a:buClr>
        <a:buSzPct val="80000"/>
        <a:buFont typeface="Wingdings" pitchFamily="2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326628"/>
        </a:buClr>
        <a:buSzPct val="80000"/>
        <a:buFont typeface="Wingdings" pitchFamily="2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portfolio.lagcc.cuny.edu/consultants/m403.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csse.org/publication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lagccnetworks.blogspot.com/search/label/Crime" TargetMode="External"/><Relationship Id="rId13" Type="http://schemas.openxmlformats.org/officeDocument/2006/relationships/hyperlink" Target="http://lagccnetworks.blogspot.com/search/label/food" TargetMode="External"/><Relationship Id="rId18" Type="http://schemas.openxmlformats.org/officeDocument/2006/relationships/hyperlink" Target="http://lagccnetworks.blogspot.com/search/label/identity" TargetMode="External"/><Relationship Id="rId26" Type="http://schemas.openxmlformats.org/officeDocument/2006/relationships/hyperlink" Target="http://lagccnetworks.blogspot.com/search/label/performance" TargetMode="External"/><Relationship Id="rId39" Type="http://schemas.openxmlformats.org/officeDocument/2006/relationships/hyperlink" Target="http://lagccnetworks.blogspot.com/search/label/technology" TargetMode="External"/><Relationship Id="rId3" Type="http://schemas.openxmlformats.org/officeDocument/2006/relationships/hyperlink" Target="http://lagccnetworks.blogspot.com/search/label/animals" TargetMode="External"/><Relationship Id="rId21" Type="http://schemas.openxmlformats.org/officeDocument/2006/relationships/hyperlink" Target="http://lagccnetworks.blogspot.com/search/label/literature" TargetMode="External"/><Relationship Id="rId34" Type="http://schemas.openxmlformats.org/officeDocument/2006/relationships/hyperlink" Target="http://lagccnetworks.blogspot.com/search/label/research" TargetMode="External"/><Relationship Id="rId42" Type="http://schemas.openxmlformats.org/officeDocument/2006/relationships/hyperlink" Target="http://lagccnetworks.blogspot.com/search/label/utopia" TargetMode="External"/><Relationship Id="rId7" Type="http://schemas.openxmlformats.org/officeDocument/2006/relationships/hyperlink" Target="http://lagccnetworks.blogspot.com/search/label/computers" TargetMode="External"/><Relationship Id="rId12" Type="http://schemas.openxmlformats.org/officeDocument/2006/relationships/hyperlink" Target="http://lagccnetworks.blogspot.com/search/label/feminism" TargetMode="External"/><Relationship Id="rId17" Type="http://schemas.openxmlformats.org/officeDocument/2006/relationships/hyperlink" Target="http://lagccnetworks.blogspot.com/search/label/hybridity" TargetMode="External"/><Relationship Id="rId25" Type="http://schemas.openxmlformats.org/officeDocument/2006/relationships/hyperlink" Target="http://lagccnetworks.blogspot.com/search/label/paranormal" TargetMode="External"/><Relationship Id="rId33" Type="http://schemas.openxmlformats.org/officeDocument/2006/relationships/hyperlink" Target="http://lagccnetworks.blogspot.com/search/label/religion" TargetMode="External"/><Relationship Id="rId38" Type="http://schemas.openxmlformats.org/officeDocument/2006/relationships/hyperlink" Target="http://lagccnetworks.blogspot.com/search/label/teaching" TargetMode="External"/><Relationship Id="rId2" Type="http://schemas.openxmlformats.org/officeDocument/2006/relationships/hyperlink" Target="http://lagccnetworks.blogspot.com/search/label/agriculture" TargetMode="External"/><Relationship Id="rId16" Type="http://schemas.openxmlformats.org/officeDocument/2006/relationships/hyperlink" Target="http://lagccnetworks.blogspot.com/search/label/health" TargetMode="External"/><Relationship Id="rId20" Type="http://schemas.openxmlformats.org/officeDocument/2006/relationships/hyperlink" Target="http://lagccnetworks.blogspot.com/search/label/labor" TargetMode="External"/><Relationship Id="rId29" Type="http://schemas.openxmlformats.org/officeDocument/2006/relationships/hyperlink" Target="http://lagccnetworks.blogspot.com/search/label/politics" TargetMode="External"/><Relationship Id="rId41" Type="http://schemas.openxmlformats.org/officeDocument/2006/relationships/hyperlink" Target="http://lagccnetworks.blogspot.com/search/label/urban" TargetMode="External"/><Relationship Id="rId1" Type="http://schemas.openxmlformats.org/officeDocument/2006/relationships/slideLayout" Target="../slideLayouts/slideLayout2.xml"/><Relationship Id="rId6" Type="http://schemas.openxmlformats.org/officeDocument/2006/relationships/hyperlink" Target="http://lagccnetworks.blogspot.com/search/label/Communication" TargetMode="External"/><Relationship Id="rId11" Type="http://schemas.openxmlformats.org/officeDocument/2006/relationships/hyperlink" Target="http://lagccnetworks.blogspot.com/search/label/ethics" TargetMode="External"/><Relationship Id="rId24" Type="http://schemas.openxmlformats.org/officeDocument/2006/relationships/hyperlink" Target="http://lagccnetworks.blogspot.com/search/label/networks" TargetMode="External"/><Relationship Id="rId32" Type="http://schemas.openxmlformats.org/officeDocument/2006/relationships/hyperlink" Target="http://lagccnetworks.blogspot.com/search/label/race" TargetMode="External"/><Relationship Id="rId37" Type="http://schemas.openxmlformats.org/officeDocument/2006/relationships/hyperlink" Target="http://lagccnetworks.blogspot.com/search/label/sports" TargetMode="External"/><Relationship Id="rId40" Type="http://schemas.openxmlformats.org/officeDocument/2006/relationships/hyperlink" Target="http://lagccnetworks.blogspot.com/search/label/theory" TargetMode="External"/><Relationship Id="rId5" Type="http://schemas.openxmlformats.org/officeDocument/2006/relationships/hyperlink" Target="http://lagccnetworks.blogspot.com/search/label/colonialism" TargetMode="External"/><Relationship Id="rId15" Type="http://schemas.openxmlformats.org/officeDocument/2006/relationships/hyperlink" Target="http://lagccnetworks.blogspot.com/search/label/globalization" TargetMode="External"/><Relationship Id="rId23" Type="http://schemas.openxmlformats.org/officeDocument/2006/relationships/hyperlink" Target="http://lagccnetworks.blogspot.com/search/label/mythology" TargetMode="External"/><Relationship Id="rId28" Type="http://schemas.openxmlformats.org/officeDocument/2006/relationships/hyperlink" Target="http://lagccnetworks.blogspot.com/search/label/policy" TargetMode="External"/><Relationship Id="rId36" Type="http://schemas.openxmlformats.org/officeDocument/2006/relationships/hyperlink" Target="http://lagccnetworks.blogspot.com/search/label/simulation" TargetMode="External"/><Relationship Id="rId10" Type="http://schemas.openxmlformats.org/officeDocument/2006/relationships/hyperlink" Target="http://lagccnetworks.blogspot.com/search/label/economies" TargetMode="External"/><Relationship Id="rId19" Type="http://schemas.openxmlformats.org/officeDocument/2006/relationships/hyperlink" Target="http://lagccnetworks.blogspot.com/search/label/justice" TargetMode="External"/><Relationship Id="rId31" Type="http://schemas.openxmlformats.org/officeDocument/2006/relationships/hyperlink" Target="http://lagccnetworks.blogspot.com/search/label/psychology" TargetMode="External"/><Relationship Id="rId4" Type="http://schemas.openxmlformats.org/officeDocument/2006/relationships/hyperlink" Target="http://lagccnetworks.blogspot.com/search/label/business" TargetMode="External"/><Relationship Id="rId9" Type="http://schemas.openxmlformats.org/officeDocument/2006/relationships/hyperlink" Target="http://lagccnetworks.blogspot.com/search/label/dystopia" TargetMode="External"/><Relationship Id="rId14" Type="http://schemas.openxmlformats.org/officeDocument/2006/relationships/hyperlink" Target="http://lagccnetworks.blogspot.com/search/label/gender" TargetMode="External"/><Relationship Id="rId22" Type="http://schemas.openxmlformats.org/officeDocument/2006/relationships/hyperlink" Target="http://lagccnetworks.blogspot.com/search/label/media" TargetMode="External"/><Relationship Id="rId27" Type="http://schemas.openxmlformats.org/officeDocument/2006/relationships/hyperlink" Target="http://lagccnetworks.blogspot.com/search/label/philosophy" TargetMode="External"/><Relationship Id="rId30" Type="http://schemas.openxmlformats.org/officeDocument/2006/relationships/hyperlink" Target="http://lagccnetworks.blogspot.com/search/label/privacy" TargetMode="External"/><Relationship Id="rId35" Type="http://schemas.openxmlformats.org/officeDocument/2006/relationships/hyperlink" Target="http://lagccnetworks.blogspot.com/search/label/science" TargetMode="External"/><Relationship Id="rId43" Type="http://schemas.openxmlformats.org/officeDocument/2006/relationships/hyperlink" Target="http://lagccnetworks.blogspot.com/search/label/writ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omantrouble.ning.com/" TargetMode="External"/><Relationship Id="rId2" Type="http://schemas.openxmlformats.org/officeDocument/2006/relationships/hyperlink" Target="http://101thematrix.blogspo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csse.org/jo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sj101spring2010.ning.com/profiles/blogs/race-and-crime-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lagccnetworks.blogspot.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fisher@cccse.or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mailto:jsmith@lagcc.cuny.edu" TargetMode="External"/><Relationship Id="rId4" Type="http://schemas.openxmlformats.org/officeDocument/2006/relationships/hyperlink" Target="mailto:arcariop@lagcc.cuny.ed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4.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2228850"/>
            <a:ext cx="7772400" cy="1470025"/>
          </a:xfrm>
        </p:spPr>
        <p:txBody>
          <a:bodyPr/>
          <a:lstStyle/>
          <a:p>
            <a:r>
              <a:rPr lang="en-US" sz="2800" dirty="0" smtClean="0"/>
              <a:t>Making Connections</a:t>
            </a:r>
            <a:r>
              <a:rPr lang="en-US" sz="2800" smtClean="0"/>
              <a:t>: </a:t>
            </a:r>
            <a:br>
              <a:rPr lang="en-US" sz="2800" smtClean="0"/>
            </a:br>
            <a:r>
              <a:rPr lang="en-US" sz="2800" smtClean="0"/>
              <a:t>Using </a:t>
            </a:r>
            <a:r>
              <a:rPr lang="en-US" sz="2800" dirty="0" smtClean="0"/>
              <a:t>Technology to Increase Student Engagement and Success</a:t>
            </a:r>
          </a:p>
        </p:txBody>
      </p:sp>
      <p:sp>
        <p:nvSpPr>
          <p:cNvPr id="15363" name="Subtitle 2"/>
          <p:cNvSpPr>
            <a:spLocks noGrp="1"/>
          </p:cNvSpPr>
          <p:nvPr>
            <p:ph type="subTitle" idx="1"/>
          </p:nvPr>
        </p:nvSpPr>
        <p:spPr>
          <a:xfrm>
            <a:off x="1072444" y="3958521"/>
            <a:ext cx="6911623" cy="1488121"/>
          </a:xfrm>
        </p:spPr>
        <p:txBody>
          <a:bodyPr>
            <a:noAutofit/>
          </a:bodyPr>
          <a:lstStyle/>
          <a:p>
            <a:r>
              <a:rPr lang="en-US" sz="1600" b="1" dirty="0" smtClean="0">
                <a:latin typeface="Arial" charset="0"/>
                <a:ea typeface="ＭＳ Ｐゴシック" pitchFamily="26" charset="-128"/>
              </a:rPr>
              <a:t>Karla Fisher, Ph.D.</a:t>
            </a:r>
          </a:p>
          <a:p>
            <a:r>
              <a:rPr lang="en-US" sz="1600" b="1" dirty="0" smtClean="0">
                <a:latin typeface="Arial" charset="0"/>
                <a:ea typeface="ＭＳ Ｐゴシック" pitchFamily="26" charset="-128"/>
              </a:rPr>
              <a:t>Paul Arcario, </a:t>
            </a:r>
            <a:r>
              <a:rPr lang="en-US" sz="1600" b="1" dirty="0" err="1" smtClean="0">
                <a:latin typeface="Arial" charset="0"/>
                <a:ea typeface="ＭＳ Ｐゴシック" pitchFamily="26" charset="-128"/>
              </a:rPr>
              <a:t>Ed.D</a:t>
            </a:r>
            <a:r>
              <a:rPr lang="en-US" sz="1600" b="1" dirty="0" smtClean="0">
                <a:latin typeface="Arial" charset="0"/>
                <a:ea typeface="ＭＳ Ｐゴシック" pitchFamily="26" charset="-128"/>
              </a:rPr>
              <a:t>.</a:t>
            </a:r>
            <a:br>
              <a:rPr lang="en-US" sz="1600" b="1" dirty="0" smtClean="0">
                <a:latin typeface="Arial" charset="0"/>
                <a:ea typeface="ＭＳ Ｐゴシック" pitchFamily="26" charset="-128"/>
              </a:rPr>
            </a:br>
            <a:r>
              <a:rPr lang="en-US" sz="1600" b="1" dirty="0" smtClean="0">
                <a:latin typeface="Arial" charset="0"/>
                <a:ea typeface="ＭＳ Ｐゴシック" pitchFamily="26" charset="-128"/>
              </a:rPr>
              <a:t>C. Jason Smith, Ph.D.</a:t>
            </a:r>
          </a:p>
          <a:p>
            <a:r>
              <a:rPr lang="en-US" sz="1600" dirty="0" smtClean="0">
                <a:latin typeface="Arial" charset="0"/>
                <a:ea typeface="ＭＳ Ｐゴシック" pitchFamily="26" charset="-128"/>
              </a:rPr>
              <a:t/>
            </a:r>
            <a:br>
              <a:rPr lang="en-US" sz="1600" dirty="0" smtClean="0">
                <a:latin typeface="Arial" charset="0"/>
                <a:ea typeface="ＭＳ Ｐゴシック" pitchFamily="26" charset="-128"/>
              </a:rPr>
            </a:br>
            <a:r>
              <a:rPr lang="en-US" sz="1600" dirty="0" smtClean="0">
                <a:latin typeface="Arial" charset="0"/>
                <a:ea typeface="ＭＳ Ｐゴシック" pitchFamily="26" charset="-128"/>
              </a:rPr>
              <a:t>May 3, 2010</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915400" cy="1143000"/>
          </a:xfrm>
        </p:spPr>
        <p:txBody>
          <a:bodyPr/>
          <a:lstStyle/>
          <a:p>
            <a:r>
              <a:rPr lang="en-US" dirty="0" smtClean="0"/>
              <a:t>Students Use </a:t>
            </a:r>
            <a:r>
              <a:rPr lang="en-US" dirty="0" smtClean="0"/>
              <a:t>Technology</a:t>
            </a:r>
            <a:endParaRPr lang="en-US" dirty="0"/>
          </a:p>
        </p:txBody>
      </p:sp>
      <p:sp>
        <p:nvSpPr>
          <p:cNvPr id="3" name="Content Placeholder 2"/>
          <p:cNvSpPr>
            <a:spLocks noGrp="1"/>
          </p:cNvSpPr>
          <p:nvPr>
            <p:ph idx="1"/>
          </p:nvPr>
        </p:nvSpPr>
        <p:spPr>
          <a:xfrm>
            <a:off x="3486150" y="2076450"/>
            <a:ext cx="5657850" cy="4279900"/>
          </a:xfrm>
        </p:spPr>
        <p:txBody>
          <a:bodyPr/>
          <a:lstStyle/>
          <a:p>
            <a:pPr>
              <a:spcAft>
                <a:spcPts val="1200"/>
              </a:spcAft>
              <a:buClr>
                <a:srgbClr val="AD2F0D"/>
              </a:buClr>
              <a:buFont typeface="Wingdings" pitchFamily="2" charset="2"/>
              <a:buChar char="§"/>
            </a:pPr>
            <a:r>
              <a:rPr lang="en-US" sz="2600" dirty="0" smtClean="0"/>
              <a:t>Steady increases over 5 yrs </a:t>
            </a:r>
            <a:br>
              <a:rPr lang="en-US" sz="2600" dirty="0" smtClean="0"/>
            </a:br>
            <a:r>
              <a:rPr lang="en-US" sz="2600" dirty="0" smtClean="0"/>
              <a:t>in student use of technology: computers, Internet, email</a:t>
            </a:r>
          </a:p>
          <a:p>
            <a:pPr>
              <a:spcAft>
                <a:spcPts val="1200"/>
              </a:spcAft>
              <a:buClr>
                <a:srgbClr val="AD2F0D"/>
              </a:buClr>
              <a:buFont typeface="Wingdings" pitchFamily="2" charset="2"/>
              <a:buChar char="§"/>
            </a:pPr>
            <a:r>
              <a:rPr lang="en-US" sz="2600" dirty="0" smtClean="0"/>
              <a:t>Age gaps are closing for </a:t>
            </a:r>
            <a:br>
              <a:rPr lang="en-US" sz="2600" dirty="0" smtClean="0"/>
            </a:br>
            <a:r>
              <a:rPr lang="en-US" sz="2600" dirty="0" smtClean="0"/>
              <a:t>these technologies</a:t>
            </a:r>
          </a:p>
          <a:p>
            <a:pPr>
              <a:spcAft>
                <a:spcPts val="1200"/>
              </a:spcAft>
              <a:buClr>
                <a:srgbClr val="AD2F0D"/>
              </a:buClr>
              <a:buFont typeface="Wingdings" pitchFamily="2" charset="2"/>
              <a:buChar char="§"/>
            </a:pPr>
            <a:r>
              <a:rPr lang="en-US" sz="2600" dirty="0" smtClean="0"/>
              <a:t>Age gaps remain for Web 2.0</a:t>
            </a:r>
          </a:p>
          <a:p>
            <a:pPr>
              <a:spcAft>
                <a:spcPts val="1200"/>
              </a:spcAft>
              <a:buClr>
                <a:srgbClr val="AD2F0D"/>
              </a:buClr>
              <a:buFont typeface="Wingdings" pitchFamily="2" charset="2"/>
              <a:buChar char="§"/>
            </a:pPr>
            <a:endParaRPr lang="en-US" sz="2600" dirty="0" smtClean="0"/>
          </a:p>
          <a:p>
            <a:pPr>
              <a:spcAft>
                <a:spcPts val="1200"/>
              </a:spcAft>
            </a:pPr>
            <a:endParaRPr lang="en-US" sz="2600" dirty="0"/>
          </a:p>
        </p:txBody>
      </p:sp>
      <p:pic>
        <p:nvPicPr>
          <p:cNvPr id="30722" name="Picture 2"/>
          <p:cNvPicPr>
            <a:picLocks noChangeAspect="1" noChangeArrowheads="1"/>
          </p:cNvPicPr>
          <p:nvPr/>
        </p:nvPicPr>
        <p:blipFill>
          <a:blip r:embed="rId3" cstate="print"/>
          <a:srcRect l="6607" b="9023"/>
          <a:stretch>
            <a:fillRect/>
          </a:stretch>
        </p:blipFill>
        <p:spPr bwMode="auto">
          <a:xfrm>
            <a:off x="647700" y="2152649"/>
            <a:ext cx="2514600" cy="3676651"/>
          </a:xfrm>
          <a:prstGeom prst="rect">
            <a:avLst/>
          </a:prstGeom>
          <a:ln>
            <a:solidFill>
              <a:schemeClr val="bg2"/>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30AD482-81EB-4EBC-BDAD-6DAAE13FAAEB}" type="slidenum">
              <a:rPr lang="en-US" smtClean="0"/>
              <a:pPr/>
              <a:t>10</a:t>
            </a:fld>
            <a:endParaRPr lang="en-US"/>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10707" t="20392" r="62525" b="11216"/>
          <a:stretch>
            <a:fillRect/>
          </a:stretch>
        </p:blipFill>
        <p:spPr bwMode="auto">
          <a:xfrm>
            <a:off x="2672860" y="208892"/>
            <a:ext cx="3771065" cy="602198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30AD482-81EB-4EBC-BDAD-6DAAE13FAAEB}" type="slidenum">
              <a:rPr lang="en-US" smtClean="0"/>
              <a:pPr/>
              <a:t>11</a:t>
            </a:fld>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10707" t="20392" r="62525" b="11216"/>
          <a:stretch>
            <a:fillRect/>
          </a:stretch>
        </p:blipFill>
        <p:spPr bwMode="auto">
          <a:xfrm>
            <a:off x="902676" y="438507"/>
            <a:ext cx="3599617" cy="5748202"/>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l="10303" t="20863" r="62525" b="11283"/>
          <a:stretch>
            <a:fillRect/>
          </a:stretch>
        </p:blipFill>
        <p:spPr bwMode="auto">
          <a:xfrm>
            <a:off x="4604528" y="438507"/>
            <a:ext cx="3672866" cy="573251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30AD482-81EB-4EBC-BDAD-6DAAE13FAAEB}" type="slidenum">
              <a:rPr lang="en-US" smtClean="0"/>
              <a:pPr/>
              <a:t>12</a:t>
            </a:fld>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l="64722" t="20667" r="8472" b="5778"/>
          <a:stretch>
            <a:fillRect/>
          </a:stretch>
        </p:blipFill>
        <p:spPr bwMode="auto">
          <a:xfrm>
            <a:off x="2883877" y="217330"/>
            <a:ext cx="3469214" cy="594979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30AD482-81EB-4EBC-BDAD-6DAAE13FAAEB}" type="slidenum">
              <a:rPr lang="en-US" smtClean="0"/>
              <a:pPr/>
              <a:t>13</a:t>
            </a:fld>
            <a:endParaRPr 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Conundrum</a:t>
            </a:r>
            <a:endParaRPr lang="en-US" dirty="0"/>
          </a:p>
        </p:txBody>
      </p:sp>
      <p:sp>
        <p:nvSpPr>
          <p:cNvPr id="3" name="Content Placeholder 2"/>
          <p:cNvSpPr>
            <a:spLocks noGrp="1"/>
          </p:cNvSpPr>
          <p:nvPr>
            <p:ph idx="1"/>
          </p:nvPr>
        </p:nvSpPr>
        <p:spPr>
          <a:xfrm>
            <a:off x="488950" y="1752590"/>
            <a:ext cx="7923530" cy="4279900"/>
          </a:xfrm>
        </p:spPr>
        <p:txBody>
          <a:bodyPr/>
          <a:lstStyle/>
          <a:p>
            <a:pPr marL="3175" indent="-3175">
              <a:spcBef>
                <a:spcPts val="600"/>
              </a:spcBef>
              <a:buNone/>
            </a:pPr>
            <a:r>
              <a:rPr lang="en-US" dirty="0" smtClean="0"/>
              <a:t>In focus groups, students consistently say that colleges should eliminate online orientation, which they criticize as “</a:t>
            </a:r>
            <a:r>
              <a:rPr lang="en-US" dirty="0" smtClean="0"/>
              <a:t>impersonal”…. </a:t>
            </a:r>
            <a:br>
              <a:rPr lang="en-US" dirty="0" smtClean="0"/>
            </a:br>
            <a:r>
              <a:rPr lang="en-US" dirty="0" smtClean="0"/>
              <a:t>              yet </a:t>
            </a:r>
            <a:r>
              <a:rPr lang="en-US" dirty="0" smtClean="0"/>
              <a:t>they reliably applaud online tutoring. </a:t>
            </a:r>
          </a:p>
          <a:p>
            <a:pPr marL="3175" indent="-3175" algn="ctr">
              <a:spcBef>
                <a:spcPts val="600"/>
              </a:spcBef>
              <a:buNone/>
            </a:pPr>
            <a:r>
              <a:rPr lang="en-US" sz="3200" i="1" dirty="0" smtClean="0">
                <a:solidFill>
                  <a:srgbClr val="AD2F0D"/>
                </a:solidFill>
              </a:rPr>
              <a:t/>
            </a:r>
            <a:br>
              <a:rPr lang="en-US" sz="3200" i="1" dirty="0" smtClean="0">
                <a:solidFill>
                  <a:srgbClr val="AD2F0D"/>
                </a:solidFill>
              </a:rPr>
            </a:br>
            <a:endParaRPr lang="en-US" dirty="0"/>
          </a:p>
        </p:txBody>
      </p:sp>
      <p:sp>
        <p:nvSpPr>
          <p:cNvPr id="5" name="TextBox 4"/>
          <p:cNvSpPr txBox="1"/>
          <p:nvPr/>
        </p:nvSpPr>
        <p:spPr>
          <a:xfrm>
            <a:off x="248195" y="4083317"/>
            <a:ext cx="8660674" cy="1200329"/>
          </a:xfrm>
          <a:prstGeom prst="rect">
            <a:avLst/>
          </a:prstGeom>
          <a:noFill/>
        </p:spPr>
        <p:txBody>
          <a:bodyPr wrap="square" rtlCol="0">
            <a:spAutoFit/>
          </a:bodyPr>
          <a:lstStyle/>
          <a:p>
            <a:pPr algn="ctr"/>
            <a:r>
              <a:rPr lang="en-US" b="1" dirty="0" smtClean="0">
                <a:solidFill>
                  <a:srgbClr val="AD2F0D"/>
                </a:solidFill>
                <a:latin typeface="+mn-lt"/>
              </a:rPr>
              <a:t>The magic happens when colleges find the </a:t>
            </a:r>
            <a:br>
              <a:rPr lang="en-US" b="1" dirty="0" smtClean="0">
                <a:solidFill>
                  <a:srgbClr val="AD2F0D"/>
                </a:solidFill>
                <a:latin typeface="+mn-lt"/>
              </a:rPr>
            </a:br>
            <a:r>
              <a:rPr lang="en-US" b="1" dirty="0" smtClean="0">
                <a:solidFill>
                  <a:srgbClr val="AD2F0D"/>
                </a:solidFill>
                <a:latin typeface="+mn-lt"/>
              </a:rPr>
              <a:t>right match between students’ needs and </a:t>
            </a:r>
            <a:br>
              <a:rPr lang="en-US" b="1" dirty="0" smtClean="0">
                <a:solidFill>
                  <a:srgbClr val="AD2F0D"/>
                </a:solidFill>
                <a:latin typeface="+mn-lt"/>
              </a:rPr>
            </a:br>
            <a:r>
              <a:rPr lang="en-US" b="1" dirty="0" smtClean="0">
                <a:solidFill>
                  <a:srgbClr val="AD2F0D"/>
                </a:solidFill>
                <a:latin typeface="+mn-lt"/>
              </a:rPr>
              <a:t>the mode of response to </a:t>
            </a:r>
            <a:r>
              <a:rPr lang="en-US" b="1" dirty="0" smtClean="0">
                <a:solidFill>
                  <a:srgbClr val="AD2F0D"/>
                </a:solidFill>
                <a:latin typeface="+mn-lt"/>
              </a:rPr>
              <a:t>meet those </a:t>
            </a:r>
            <a:r>
              <a:rPr lang="en-US" b="1" dirty="0" smtClean="0">
                <a:solidFill>
                  <a:srgbClr val="AD2F0D"/>
                </a:solidFill>
                <a:latin typeface="+mn-lt"/>
              </a:rPr>
              <a:t>needs.</a:t>
            </a:r>
            <a:endParaRPr lang="en-US" b="1" dirty="0">
              <a:solidFill>
                <a:srgbClr val="AD2F0D"/>
              </a:solidFill>
              <a:latin typeface="+mn-lt"/>
            </a:endParaRPr>
          </a:p>
        </p:txBody>
      </p:sp>
      <p:sp>
        <p:nvSpPr>
          <p:cNvPr id="7" name="Slide Number Placeholder 6"/>
          <p:cNvSpPr>
            <a:spLocks noGrp="1"/>
          </p:cNvSpPr>
          <p:nvPr>
            <p:ph type="sldNum" sz="quarter" idx="12"/>
          </p:nvPr>
        </p:nvSpPr>
        <p:spPr/>
        <p:txBody>
          <a:bodyPr/>
          <a:lstStyle/>
          <a:p>
            <a:fld id="{C30AD482-81EB-4EBC-BDAD-6DAAE13FAAEB}" type="slidenum">
              <a:rPr lang="en-US" smtClean="0"/>
              <a:pPr/>
              <a:t>14</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 Making Connections</a:t>
            </a:r>
            <a:endParaRPr lang="en-US" dirty="0"/>
          </a:p>
        </p:txBody>
      </p:sp>
      <p:sp>
        <p:nvSpPr>
          <p:cNvPr id="3" name="Content Placeholder 2"/>
          <p:cNvSpPr>
            <a:spLocks noGrp="1"/>
          </p:cNvSpPr>
          <p:nvPr>
            <p:ph idx="1"/>
          </p:nvPr>
        </p:nvSpPr>
        <p:spPr>
          <a:xfrm>
            <a:off x="488950" y="2133600"/>
            <a:ext cx="7764096" cy="4279900"/>
          </a:xfrm>
        </p:spPr>
        <p:txBody>
          <a:bodyPr/>
          <a:lstStyle/>
          <a:p>
            <a:pPr>
              <a:buClr>
                <a:srgbClr val="AD2F0D"/>
              </a:buClr>
              <a:buFont typeface="Wingdings" pitchFamily="2" charset="2"/>
              <a:buChar char="§"/>
            </a:pPr>
            <a:r>
              <a:rPr lang="en-US" dirty="0" smtClean="0"/>
              <a:t>Phillip’s Community College of the University of Arkansas (AR)</a:t>
            </a:r>
          </a:p>
          <a:p>
            <a:pPr>
              <a:buClr>
                <a:srgbClr val="AD2F0D"/>
              </a:buClr>
              <a:buFont typeface="Wingdings" pitchFamily="2" charset="2"/>
              <a:buChar char="§"/>
            </a:pPr>
            <a:r>
              <a:rPr lang="en-US" dirty="0" smtClean="0"/>
              <a:t>Lone Star College System (TX)</a:t>
            </a:r>
          </a:p>
          <a:p>
            <a:pPr>
              <a:buClr>
                <a:srgbClr val="AD2F0D"/>
              </a:buClr>
              <a:buFont typeface="Wingdings" pitchFamily="2" charset="2"/>
              <a:buChar char="§"/>
            </a:pPr>
            <a:r>
              <a:rPr lang="en-US" dirty="0" smtClean="0"/>
              <a:t>Wisconsin Indianhead Technical College (WI)</a:t>
            </a:r>
          </a:p>
          <a:p>
            <a:pPr>
              <a:buClr>
                <a:srgbClr val="AD2F0D"/>
              </a:buClr>
              <a:buFont typeface="Wingdings" pitchFamily="2" charset="2"/>
              <a:buChar char="§"/>
            </a:pPr>
            <a:r>
              <a:rPr lang="en-US" dirty="0" smtClean="0"/>
              <a:t>LaGuardia Community College (NY)</a:t>
            </a:r>
            <a:endParaRPr lang="en-US" dirty="0"/>
          </a:p>
        </p:txBody>
      </p:sp>
      <p:sp>
        <p:nvSpPr>
          <p:cNvPr id="6" name="Slide Number Placeholder 5"/>
          <p:cNvSpPr>
            <a:spLocks noGrp="1"/>
          </p:cNvSpPr>
          <p:nvPr>
            <p:ph type="sldNum" sz="quarter" idx="12"/>
          </p:nvPr>
        </p:nvSpPr>
        <p:spPr/>
        <p:txBody>
          <a:bodyPr/>
          <a:lstStyle/>
          <a:p>
            <a:fld id="{C30AD482-81EB-4EBC-BDAD-6DAAE13FAAEB}" type="slidenum">
              <a:rPr lang="en-US" smtClean="0"/>
              <a:pPr/>
              <a:t>15</a:t>
            </a:fld>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2496" y="1974168"/>
            <a:ext cx="5835904" cy="3877056"/>
          </a:xfrm>
        </p:spPr>
        <p:txBody>
          <a:bodyPr/>
          <a:lstStyle/>
          <a:p>
            <a:pPr>
              <a:spcBef>
                <a:spcPts val="600"/>
              </a:spcBef>
              <a:spcAft>
                <a:spcPts val="600"/>
              </a:spcAft>
              <a:buClr>
                <a:srgbClr val="AD2F0D"/>
              </a:buClr>
              <a:buFont typeface="Wingdings" pitchFamily="2" charset="2"/>
              <a:buChar char="§"/>
            </a:pPr>
            <a:r>
              <a:rPr lang="en-US" sz="2400" b="0" dirty="0" smtClean="0"/>
              <a:t>16,000 matriculated students</a:t>
            </a:r>
          </a:p>
          <a:p>
            <a:pPr>
              <a:spcBef>
                <a:spcPts val="600"/>
              </a:spcBef>
              <a:spcAft>
                <a:spcPts val="600"/>
              </a:spcAft>
              <a:buClr>
                <a:srgbClr val="AD2F0D"/>
              </a:buClr>
              <a:buFont typeface="Wingdings" pitchFamily="2" charset="2"/>
              <a:buChar char="§"/>
            </a:pPr>
            <a:r>
              <a:rPr lang="en-US" sz="2400" b="0" dirty="0" smtClean="0"/>
              <a:t>39,000 continuing education students</a:t>
            </a:r>
          </a:p>
          <a:p>
            <a:pPr>
              <a:spcBef>
                <a:spcPts val="600"/>
              </a:spcBef>
              <a:spcAft>
                <a:spcPts val="600"/>
              </a:spcAft>
              <a:buClr>
                <a:srgbClr val="AD2F0D"/>
              </a:buClr>
              <a:buFont typeface="Wingdings" pitchFamily="2" charset="2"/>
              <a:buChar char="§"/>
            </a:pPr>
            <a:r>
              <a:rPr lang="en-US" sz="2400" b="0" dirty="0" smtClean="0"/>
              <a:t>79% minority - 2/3 foreign born</a:t>
            </a:r>
          </a:p>
          <a:p>
            <a:pPr>
              <a:spcBef>
                <a:spcPts val="600"/>
              </a:spcBef>
              <a:spcAft>
                <a:spcPts val="600"/>
              </a:spcAft>
              <a:buClr>
                <a:srgbClr val="AD2F0D"/>
              </a:buClr>
              <a:buFont typeface="Wingdings" pitchFamily="2" charset="2"/>
              <a:buChar char="§"/>
            </a:pPr>
            <a:r>
              <a:rPr lang="en-US" sz="2400" b="0" dirty="0" smtClean="0"/>
              <a:t>61% female</a:t>
            </a:r>
          </a:p>
          <a:p>
            <a:pPr>
              <a:spcBef>
                <a:spcPts val="600"/>
              </a:spcBef>
              <a:spcAft>
                <a:spcPts val="600"/>
              </a:spcAft>
              <a:buClr>
                <a:srgbClr val="AD2F0D"/>
              </a:buClr>
              <a:buFont typeface="Wingdings" pitchFamily="2" charset="2"/>
              <a:buChar char="§"/>
            </a:pPr>
            <a:r>
              <a:rPr lang="en-US" sz="2400" b="0" dirty="0" smtClean="0"/>
              <a:t>45% part-time</a:t>
            </a:r>
          </a:p>
          <a:p>
            <a:pPr>
              <a:spcBef>
                <a:spcPts val="600"/>
              </a:spcBef>
              <a:spcAft>
                <a:spcPts val="600"/>
              </a:spcAft>
              <a:buClr>
                <a:srgbClr val="AD2F0D"/>
              </a:buClr>
              <a:buFont typeface="Wingdings" pitchFamily="2" charset="2"/>
              <a:buChar char="§"/>
            </a:pPr>
            <a:r>
              <a:rPr lang="en-US" sz="2400" b="0" dirty="0" smtClean="0"/>
              <a:t>80% work for pay	</a:t>
            </a:r>
          </a:p>
          <a:p>
            <a:pPr>
              <a:spcBef>
                <a:spcPts val="600"/>
              </a:spcBef>
              <a:spcAft>
                <a:spcPts val="600"/>
              </a:spcAft>
              <a:buClr>
                <a:srgbClr val="AD2F0D"/>
              </a:buClr>
              <a:buFont typeface="Wingdings" pitchFamily="2" charset="2"/>
              <a:buChar char="§"/>
            </a:pPr>
            <a:r>
              <a:rPr lang="en-US" sz="2400" b="0" dirty="0" smtClean="0"/>
              <a:t>67% traditional age		</a:t>
            </a:r>
          </a:p>
          <a:p>
            <a:pPr>
              <a:spcBef>
                <a:spcPts val="0"/>
              </a:spcBef>
              <a:spcAft>
                <a:spcPts val="600"/>
              </a:spcAft>
              <a:buFont typeface="Wingdings" pitchFamily="2" charset="2"/>
              <a:buChar char="§"/>
            </a:pPr>
            <a:endParaRPr lang="en-US" sz="2400" dirty="0"/>
          </a:p>
        </p:txBody>
      </p:sp>
      <p:pic>
        <p:nvPicPr>
          <p:cNvPr id="8" name="Picture 2"/>
          <p:cNvPicPr>
            <a:picLocks noChangeAspect="1" noChangeArrowheads="1"/>
          </p:cNvPicPr>
          <p:nvPr/>
        </p:nvPicPr>
        <p:blipFill>
          <a:blip r:embed="rId3" cstate="print"/>
          <a:srcRect l="20109" t="13672" r="43750" b="76660"/>
          <a:stretch>
            <a:fillRect/>
          </a:stretch>
        </p:blipFill>
        <p:spPr bwMode="auto">
          <a:xfrm>
            <a:off x="1389888" y="771732"/>
            <a:ext cx="4406265" cy="942975"/>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66953" t="13672" r="18688" b="76660"/>
          <a:stretch>
            <a:fillRect/>
          </a:stretch>
        </p:blipFill>
        <p:spPr bwMode="auto">
          <a:xfrm>
            <a:off x="5796153" y="771732"/>
            <a:ext cx="1750695" cy="942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DCCCF03-FE94-41C6-8945-FEF60C90F296}" type="slidenum">
              <a:rPr lang="en-US" smtClean="0"/>
              <a:pPr/>
              <a:t>16</a:t>
            </a:fld>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59806" y="2191657"/>
            <a:ext cx="6898824" cy="4279900"/>
          </a:xfrm>
        </p:spPr>
        <p:txBody>
          <a:bodyPr/>
          <a:lstStyle/>
          <a:p>
            <a:pPr eaLnBrk="1" hangingPunct="1">
              <a:buClr>
                <a:srgbClr val="AD2F0D"/>
              </a:buClr>
              <a:buFont typeface="Wingdings" pitchFamily="2" charset="2"/>
              <a:buChar char="§"/>
            </a:pPr>
            <a:r>
              <a:rPr lang="en-US" sz="2400" b="0" dirty="0" smtClean="0"/>
              <a:t>60% first-generation college students</a:t>
            </a:r>
          </a:p>
          <a:p>
            <a:pPr eaLnBrk="1" hangingPunct="1">
              <a:buClr>
                <a:srgbClr val="AD2F0D"/>
              </a:buClr>
              <a:buFont typeface="Wingdings" pitchFamily="2" charset="2"/>
              <a:buChar char="§"/>
            </a:pPr>
            <a:r>
              <a:rPr lang="en-US" sz="2400" b="0" dirty="0" smtClean="0"/>
              <a:t>2/3 have family income of $25,000 or less </a:t>
            </a:r>
          </a:p>
          <a:p>
            <a:pPr eaLnBrk="1" hangingPunct="1">
              <a:buClr>
                <a:srgbClr val="AD2F0D"/>
              </a:buClr>
              <a:buFont typeface="Wingdings" pitchFamily="2" charset="2"/>
              <a:buChar char="§"/>
            </a:pPr>
            <a:r>
              <a:rPr lang="en-US" sz="2400" b="0" dirty="0" smtClean="0"/>
              <a:t>100% commuter campus </a:t>
            </a:r>
          </a:p>
          <a:p>
            <a:pPr eaLnBrk="1" hangingPunct="1">
              <a:buClr>
                <a:srgbClr val="AD2F0D"/>
              </a:buClr>
              <a:buFont typeface="Wingdings" pitchFamily="2" charset="2"/>
              <a:buChar char="§"/>
            </a:pPr>
            <a:r>
              <a:rPr lang="en-US" sz="2400" b="0" dirty="0" smtClean="0"/>
              <a:t>80% </a:t>
            </a:r>
            <a:r>
              <a:rPr lang="en-US" sz="2400" b="0" dirty="0" smtClean="0"/>
              <a:t>of entering students need one or more basic skills course</a:t>
            </a:r>
          </a:p>
        </p:txBody>
      </p:sp>
      <p:pic>
        <p:nvPicPr>
          <p:cNvPr id="5" name="Picture 2"/>
          <p:cNvPicPr>
            <a:picLocks noChangeAspect="1" noChangeArrowheads="1"/>
          </p:cNvPicPr>
          <p:nvPr/>
        </p:nvPicPr>
        <p:blipFill>
          <a:blip r:embed="rId3" cstate="print"/>
          <a:srcRect l="20109" t="13672" r="43750" b="76660"/>
          <a:stretch>
            <a:fillRect/>
          </a:stretch>
        </p:blipFill>
        <p:spPr bwMode="auto">
          <a:xfrm>
            <a:off x="1389888" y="1029638"/>
            <a:ext cx="4406265" cy="9429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66953" t="13672" r="18688" b="76660"/>
          <a:stretch>
            <a:fillRect/>
          </a:stretch>
        </p:blipFill>
        <p:spPr bwMode="auto">
          <a:xfrm>
            <a:off x="5796153" y="1029638"/>
            <a:ext cx="1750695" cy="9429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30AD482-81EB-4EBC-BDAD-6DAAE13FAAEB}" type="slidenum">
              <a:rPr lang="en-US" smtClean="0"/>
              <a:pPr/>
              <a:t>17</a:t>
            </a:fld>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ea typeface="ＭＳ Ｐゴシック" pitchFamily="-80" charset="-128"/>
              </a:rPr>
              <a:t>ePortfolio Challenge</a:t>
            </a:r>
          </a:p>
        </p:txBody>
      </p:sp>
      <p:sp>
        <p:nvSpPr>
          <p:cNvPr id="7171" name="Rectangle 3"/>
          <p:cNvSpPr>
            <a:spLocks noGrp="1" noChangeArrowheads="1"/>
          </p:cNvSpPr>
          <p:nvPr>
            <p:ph type="body" idx="1"/>
          </p:nvPr>
        </p:nvSpPr>
        <p:spPr/>
        <p:txBody>
          <a:bodyPr/>
          <a:lstStyle/>
          <a:p>
            <a:pPr>
              <a:buFont typeface="Wingdings" pitchFamily="2" charset="2"/>
              <a:buChar char="§"/>
            </a:pPr>
            <a:r>
              <a:rPr lang="en-US" altLang="zh-TW" dirty="0" smtClean="0">
                <a:ea typeface="ＭＳ Ｐゴシック" pitchFamily="-80" charset="-128"/>
              </a:rPr>
              <a:t> </a:t>
            </a:r>
            <a:r>
              <a:rPr lang="en-US" altLang="zh-TW" dirty="0" smtClean="0">
                <a:ea typeface="ＭＳ Ｐゴシック" pitchFamily="-80" charset="-128"/>
              </a:rPr>
              <a:t>2003-04   </a:t>
            </a:r>
            <a:r>
              <a:rPr lang="en-US" altLang="zh-TW" dirty="0" smtClean="0">
                <a:ea typeface="ＭＳ Ｐゴシック" pitchFamily="-80" charset="-128"/>
              </a:rPr>
              <a:t>	</a:t>
            </a:r>
            <a:r>
              <a:rPr lang="en-US" altLang="zh-TW" dirty="0" smtClean="0">
                <a:ea typeface="ＭＳ Ｐゴシック" pitchFamily="-80" charset="-128"/>
              </a:rPr>
              <a:t>370 </a:t>
            </a:r>
            <a:r>
              <a:rPr lang="en-US" altLang="zh-TW" dirty="0" smtClean="0">
                <a:ea typeface="ＭＳ Ｐゴシック" pitchFamily="-80" charset="-128"/>
              </a:rPr>
              <a:t>students building </a:t>
            </a:r>
            <a:r>
              <a:rPr lang="en-US" altLang="zh-TW" dirty="0" err="1" smtClean="0">
                <a:ea typeface="ＭＳ Ｐゴシック" pitchFamily="-80" charset="-128"/>
              </a:rPr>
              <a:t>ePortfolios</a:t>
            </a:r>
            <a:endParaRPr lang="en-US" altLang="zh-TW" dirty="0" smtClean="0">
              <a:ea typeface="ＭＳ Ｐゴシック" pitchFamily="-80" charset="-128"/>
            </a:endParaRPr>
          </a:p>
          <a:p>
            <a:pPr>
              <a:buFont typeface="Wingdings" pitchFamily="2" charset="2"/>
              <a:buChar char="§"/>
            </a:pPr>
            <a:r>
              <a:rPr lang="en-US" altLang="zh-TW" dirty="0" smtClean="0">
                <a:ea typeface="ＭＳ Ｐゴシック" pitchFamily="-80" charset="-128"/>
              </a:rPr>
              <a:t> </a:t>
            </a:r>
            <a:r>
              <a:rPr lang="en-US" altLang="zh-TW" dirty="0" smtClean="0">
                <a:ea typeface="ＭＳ Ｐゴシック" pitchFamily="-80" charset="-128"/>
              </a:rPr>
              <a:t>2005-06     </a:t>
            </a:r>
            <a:r>
              <a:rPr lang="en-US" altLang="zh-TW" dirty="0" smtClean="0">
                <a:ea typeface="ＭＳ Ｐゴシック" pitchFamily="-80" charset="-128"/>
              </a:rPr>
              <a:t>	5,024 students building </a:t>
            </a:r>
            <a:r>
              <a:rPr lang="en-US" altLang="zh-TW" dirty="0" err="1" smtClean="0">
                <a:ea typeface="ＭＳ Ｐゴシック" pitchFamily="-80" charset="-128"/>
              </a:rPr>
              <a:t>ePortfolios</a:t>
            </a:r>
            <a:endParaRPr lang="en-US" altLang="zh-TW" dirty="0" smtClean="0">
              <a:ea typeface="ＭＳ Ｐゴシック" pitchFamily="-80" charset="-128"/>
            </a:endParaRPr>
          </a:p>
          <a:p>
            <a:pPr>
              <a:buFont typeface="Wingdings" pitchFamily="2" charset="2"/>
              <a:buChar char="§"/>
            </a:pPr>
            <a:r>
              <a:rPr lang="en-US" altLang="zh-TW" dirty="0" smtClean="0">
                <a:ea typeface="ＭＳ Ｐゴシック" pitchFamily="-80" charset="-128"/>
              </a:rPr>
              <a:t> 2008-09   	8,000 students  building </a:t>
            </a:r>
            <a:r>
              <a:rPr lang="en-US" altLang="zh-TW" dirty="0" err="1" smtClean="0">
                <a:ea typeface="ＭＳ Ｐゴシック" pitchFamily="-80" charset="-128"/>
              </a:rPr>
              <a:t>ePortfolios</a:t>
            </a:r>
            <a:endParaRPr lang="en-US"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18</a:t>
            </a:fld>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ea typeface="ＭＳ Ｐゴシック" pitchFamily="-80" charset="-128"/>
              </a:rPr>
              <a:t>Studio Hour for First-Year Courses</a:t>
            </a:r>
          </a:p>
        </p:txBody>
      </p:sp>
      <p:sp>
        <p:nvSpPr>
          <p:cNvPr id="8195" name="Rectangle 3"/>
          <p:cNvSpPr>
            <a:spLocks noGrp="1" noChangeArrowheads="1"/>
          </p:cNvSpPr>
          <p:nvPr>
            <p:ph type="body" idx="1"/>
          </p:nvPr>
        </p:nvSpPr>
        <p:spPr>
          <a:xfrm>
            <a:off x="517978" y="1785260"/>
            <a:ext cx="7613650" cy="4279900"/>
          </a:xfrm>
        </p:spPr>
        <p:txBody>
          <a:bodyPr/>
          <a:lstStyle/>
          <a:p>
            <a:pPr>
              <a:buNone/>
            </a:pPr>
            <a:r>
              <a:rPr lang="en-US" dirty="0" smtClean="0">
                <a:ea typeface="ＭＳ Ｐゴシック" pitchFamily="-80" charset="-128"/>
              </a:rPr>
              <a:t>Free hour designed to: </a:t>
            </a:r>
          </a:p>
          <a:p>
            <a:pPr marL="393700" indent="-393700">
              <a:buClr>
                <a:srgbClr val="AD2F0D"/>
              </a:buClr>
              <a:buFont typeface="Wingdings" pitchFamily="2" charset="2"/>
              <a:buChar char="§"/>
            </a:pPr>
            <a:r>
              <a:rPr lang="en-US" dirty="0" smtClean="0">
                <a:ea typeface="ＭＳ Ｐゴシック" pitchFamily="-80" charset="-128"/>
              </a:rPr>
              <a:t>Employ advanced students as mentors for first-year students</a:t>
            </a:r>
          </a:p>
          <a:p>
            <a:pPr marL="393700" indent="-393700">
              <a:buClr>
                <a:srgbClr val="AD2F0D"/>
              </a:buClr>
              <a:buFont typeface="Wingdings" pitchFamily="2" charset="2"/>
              <a:buChar char="§"/>
            </a:pPr>
            <a:r>
              <a:rPr lang="en-US" dirty="0" smtClean="0">
                <a:ea typeface="ＭＳ Ｐゴシック" pitchFamily="-80" charset="-128"/>
              </a:rPr>
              <a:t>Support development of students’ </a:t>
            </a:r>
            <a:r>
              <a:rPr lang="en-US" dirty="0" err="1" smtClean="0">
                <a:ea typeface="ＭＳ Ｐゴシック" pitchFamily="-80" charset="-128"/>
              </a:rPr>
              <a:t>ePortfolios</a:t>
            </a:r>
            <a:endParaRPr lang="en-US" dirty="0" smtClean="0">
              <a:ea typeface="ＭＳ Ｐゴシック" pitchFamily="-80" charset="-128"/>
            </a:endParaRPr>
          </a:p>
          <a:p>
            <a:pPr marL="393700" indent="-393700">
              <a:buClr>
                <a:srgbClr val="AD2F0D"/>
              </a:buClr>
              <a:buFont typeface="Wingdings" pitchFamily="2" charset="2"/>
              <a:buChar char="§"/>
            </a:pPr>
            <a:r>
              <a:rPr lang="en-US" dirty="0" smtClean="0">
                <a:ea typeface="ＭＳ Ｐゴシック" pitchFamily="-80" charset="-128"/>
              </a:rPr>
              <a:t>Develop technological literacy</a:t>
            </a:r>
          </a:p>
          <a:p>
            <a:pPr marL="393700" indent="-393700">
              <a:buClr>
                <a:srgbClr val="AD2F0D"/>
              </a:buClr>
              <a:buFont typeface="Wingdings" pitchFamily="2" charset="2"/>
              <a:buChar char="§"/>
            </a:pPr>
            <a:r>
              <a:rPr lang="en-US" dirty="0" smtClean="0">
                <a:ea typeface="ＭＳ Ｐゴシック" pitchFamily="-80" charset="-128"/>
              </a:rPr>
              <a:t>Incorporate co-curricular activities </a:t>
            </a:r>
          </a:p>
          <a:p>
            <a:endParaRPr lang="en-US" dirty="0" smtClean="0">
              <a:ea typeface="ＭＳ Ｐゴシック" pitchFamily="-80" charset="-128"/>
            </a:endParaRPr>
          </a:p>
          <a:p>
            <a:endParaRPr lang="en-US"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19</a:t>
            </a:fld>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4762" b="19494"/>
          <a:stretch>
            <a:fillRect/>
          </a:stretch>
        </p:blipFill>
        <p:spPr bwMode="auto">
          <a:xfrm>
            <a:off x="894828" y="2603570"/>
            <a:ext cx="998582" cy="1257743"/>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idx="1"/>
          </p:nvPr>
        </p:nvSpPr>
        <p:spPr>
          <a:xfrm>
            <a:off x="2101016" y="947670"/>
            <a:ext cx="6798382" cy="4626825"/>
          </a:xfrm>
        </p:spPr>
        <p:txBody>
          <a:bodyPr/>
          <a:lstStyle/>
          <a:p>
            <a:pPr>
              <a:spcBef>
                <a:spcPts val="0"/>
              </a:spcBef>
              <a:spcAft>
                <a:spcPts val="0"/>
              </a:spcAft>
              <a:buNone/>
            </a:pPr>
            <a:r>
              <a:rPr lang="en-US" sz="1800" b="1" dirty="0" smtClean="0">
                <a:solidFill>
                  <a:srgbClr val="C00000"/>
                </a:solidFill>
              </a:rPr>
              <a:t>Karla Fisher, Ph.D.</a:t>
            </a:r>
          </a:p>
          <a:p>
            <a:pPr marL="0" indent="4763">
              <a:spcBef>
                <a:spcPts val="0"/>
              </a:spcBef>
              <a:spcAft>
                <a:spcPts val="0"/>
              </a:spcAft>
              <a:buNone/>
            </a:pPr>
            <a:r>
              <a:rPr lang="en-US" sz="1600" i="1" dirty="0" smtClean="0"/>
              <a:t>College Relations Coordinator</a:t>
            </a:r>
          </a:p>
          <a:p>
            <a:pPr marL="0" indent="4763">
              <a:spcBef>
                <a:spcPts val="0"/>
              </a:spcBef>
              <a:spcAft>
                <a:spcPts val="0"/>
              </a:spcAft>
              <a:buNone/>
            </a:pPr>
            <a:r>
              <a:rPr lang="en-US" sz="1600" dirty="0" smtClean="0"/>
              <a:t>Center for Community College Student Engagement (TX) </a:t>
            </a:r>
          </a:p>
          <a:p>
            <a:pPr marL="0" indent="4763">
              <a:spcBef>
                <a:spcPts val="0"/>
              </a:spcBef>
              <a:spcAft>
                <a:spcPts val="0"/>
              </a:spcAft>
              <a:buNone/>
            </a:pPr>
            <a:r>
              <a:rPr lang="en-US" sz="1600" smtClean="0"/>
              <a:t>fisher@ccsse.org  </a:t>
            </a:r>
            <a:r>
              <a:rPr lang="en-US" sz="1600" dirty="0" smtClean="0"/>
              <a:t>•  512-232-8247</a:t>
            </a:r>
          </a:p>
          <a:p>
            <a:pPr marL="0" indent="4763">
              <a:spcBef>
                <a:spcPts val="0"/>
              </a:spcBef>
              <a:spcAft>
                <a:spcPts val="0"/>
              </a:spcAft>
              <a:buNone/>
            </a:pPr>
            <a:endParaRPr lang="en-US" sz="1600" dirty="0" smtClean="0"/>
          </a:p>
          <a:p>
            <a:pPr marL="0" indent="4763">
              <a:spcBef>
                <a:spcPts val="0"/>
              </a:spcBef>
              <a:spcAft>
                <a:spcPts val="0"/>
              </a:spcAft>
              <a:buNone/>
            </a:pPr>
            <a:endParaRPr lang="en-US" sz="1800" dirty="0" smtClean="0"/>
          </a:p>
          <a:p>
            <a:pPr>
              <a:spcBef>
                <a:spcPts val="0"/>
              </a:spcBef>
              <a:spcAft>
                <a:spcPts val="0"/>
              </a:spcAft>
              <a:buNone/>
            </a:pPr>
            <a:r>
              <a:rPr lang="en-US" sz="1800" b="1" dirty="0" smtClean="0">
                <a:solidFill>
                  <a:srgbClr val="C00000"/>
                </a:solidFill>
              </a:rPr>
              <a:t>Paul Arcario, </a:t>
            </a:r>
            <a:r>
              <a:rPr lang="en-US" sz="1800" b="1" dirty="0" err="1" smtClean="0">
                <a:solidFill>
                  <a:srgbClr val="C00000"/>
                </a:solidFill>
              </a:rPr>
              <a:t>Ed.D</a:t>
            </a:r>
            <a:r>
              <a:rPr lang="en-US" sz="1800" b="1" dirty="0" smtClean="0">
                <a:solidFill>
                  <a:srgbClr val="C00000"/>
                </a:solidFill>
              </a:rPr>
              <a:t>.</a:t>
            </a:r>
          </a:p>
          <a:p>
            <a:pPr marL="0" indent="4763">
              <a:spcBef>
                <a:spcPts val="0"/>
              </a:spcBef>
              <a:spcAft>
                <a:spcPts val="0"/>
              </a:spcAft>
              <a:buNone/>
            </a:pPr>
            <a:r>
              <a:rPr lang="en-US" sz="1600" i="1" dirty="0" smtClean="0"/>
              <a:t>Dean for Academic Affairs</a:t>
            </a:r>
          </a:p>
          <a:p>
            <a:pPr marL="0" indent="4763">
              <a:spcBef>
                <a:spcPts val="0"/>
              </a:spcBef>
              <a:spcAft>
                <a:spcPts val="0"/>
              </a:spcAft>
              <a:buNone/>
            </a:pPr>
            <a:r>
              <a:rPr lang="en-US" sz="1600" i="1" dirty="0" smtClean="0"/>
              <a:t>Professor of English as a Second Language</a:t>
            </a:r>
            <a:r>
              <a:rPr lang="en-US" sz="1600" dirty="0" smtClean="0"/>
              <a:t> </a:t>
            </a:r>
          </a:p>
          <a:p>
            <a:pPr marL="0" indent="4763">
              <a:spcBef>
                <a:spcPts val="0"/>
              </a:spcBef>
              <a:spcAft>
                <a:spcPts val="0"/>
              </a:spcAft>
              <a:buNone/>
            </a:pPr>
            <a:r>
              <a:rPr lang="en-US" sz="1600" dirty="0" smtClean="0"/>
              <a:t>LaGuardia Community College (NY)</a:t>
            </a:r>
          </a:p>
          <a:p>
            <a:pPr marL="0" indent="4763">
              <a:spcBef>
                <a:spcPts val="0"/>
              </a:spcBef>
              <a:spcAft>
                <a:spcPts val="0"/>
              </a:spcAft>
              <a:buNone/>
            </a:pPr>
            <a:r>
              <a:rPr lang="en-US" sz="1600" dirty="0" smtClean="0"/>
              <a:t>arcariop@lagcc.cuny.edu  •  718-482-5405</a:t>
            </a:r>
          </a:p>
          <a:p>
            <a:pPr marL="0" indent="4763">
              <a:spcBef>
                <a:spcPts val="0"/>
              </a:spcBef>
              <a:spcAft>
                <a:spcPts val="0"/>
              </a:spcAft>
              <a:buNone/>
            </a:pPr>
            <a:endParaRPr lang="en-US" sz="1600" dirty="0" smtClean="0"/>
          </a:p>
          <a:p>
            <a:pPr marL="0" indent="4763">
              <a:spcBef>
                <a:spcPts val="0"/>
              </a:spcBef>
              <a:spcAft>
                <a:spcPts val="0"/>
              </a:spcAft>
              <a:buNone/>
            </a:pPr>
            <a:endParaRPr lang="en-US" sz="1600" dirty="0" smtClean="0"/>
          </a:p>
          <a:p>
            <a:pPr>
              <a:spcBef>
                <a:spcPts val="0"/>
              </a:spcBef>
              <a:spcAft>
                <a:spcPts val="0"/>
              </a:spcAft>
              <a:buNone/>
            </a:pPr>
            <a:r>
              <a:rPr lang="en-US" sz="1800" b="1" dirty="0" smtClean="0">
                <a:solidFill>
                  <a:srgbClr val="C00000"/>
                </a:solidFill>
              </a:rPr>
              <a:t>C. Jason Smith, Ph.D.</a:t>
            </a:r>
          </a:p>
          <a:p>
            <a:pPr marL="0" indent="4763">
              <a:spcBef>
                <a:spcPts val="0"/>
              </a:spcBef>
              <a:spcAft>
                <a:spcPts val="0"/>
              </a:spcAft>
              <a:buNone/>
            </a:pPr>
            <a:r>
              <a:rPr lang="en-US" sz="1600" i="1" dirty="0" smtClean="0"/>
              <a:t>Associate Professor of English</a:t>
            </a:r>
          </a:p>
          <a:p>
            <a:pPr marL="0" indent="4763">
              <a:spcBef>
                <a:spcPts val="0"/>
              </a:spcBef>
              <a:spcAft>
                <a:spcPts val="0"/>
              </a:spcAft>
              <a:buNone/>
            </a:pPr>
            <a:r>
              <a:rPr lang="en-US" sz="1600" i="1" dirty="0" smtClean="0"/>
              <a:t>Veterans’ Faculty Advisor</a:t>
            </a:r>
            <a:endParaRPr lang="en-US" sz="1600" dirty="0" smtClean="0"/>
          </a:p>
          <a:p>
            <a:pPr marL="0" indent="4763">
              <a:spcBef>
                <a:spcPts val="0"/>
              </a:spcBef>
              <a:spcAft>
                <a:spcPts val="0"/>
              </a:spcAft>
              <a:buNone/>
            </a:pPr>
            <a:r>
              <a:rPr lang="en-US" sz="1600" dirty="0" smtClean="0"/>
              <a:t>LaGuardia Community College (NY)</a:t>
            </a:r>
          </a:p>
          <a:p>
            <a:pPr marL="0" indent="4763">
              <a:spcBef>
                <a:spcPts val="0"/>
              </a:spcBef>
              <a:spcAft>
                <a:spcPts val="0"/>
              </a:spcAft>
              <a:buNone/>
            </a:pPr>
            <a:r>
              <a:rPr lang="en-US" sz="1600" dirty="0" smtClean="0"/>
              <a:t>jsmith@lagcc.cuny.edu  •  718.482.5649</a:t>
            </a:r>
          </a:p>
          <a:p>
            <a:pPr marL="0" indent="4763">
              <a:spcBef>
                <a:spcPts val="0"/>
              </a:spcBef>
              <a:spcAft>
                <a:spcPts val="0"/>
              </a:spcAft>
              <a:buNone/>
            </a:pPr>
            <a:endParaRPr lang="en-US" sz="1600" dirty="0" smtClean="0"/>
          </a:p>
          <a:p>
            <a:pPr marL="0" indent="4763">
              <a:spcBef>
                <a:spcPts val="0"/>
              </a:spcBef>
              <a:spcAft>
                <a:spcPts val="0"/>
              </a:spcAft>
              <a:buNone/>
            </a:pPr>
            <a:endParaRPr lang="en-US" sz="1600" dirty="0" smtClean="0"/>
          </a:p>
          <a:p>
            <a:pPr marL="0" indent="4763">
              <a:spcBef>
                <a:spcPts val="0"/>
              </a:spcBef>
              <a:spcAft>
                <a:spcPts val="0"/>
              </a:spcAft>
            </a:pPr>
            <a:endParaRPr lang="en-US" sz="1800" dirty="0" smtClean="0"/>
          </a:p>
          <a:p>
            <a:pPr marL="0" indent="4763">
              <a:spcBef>
                <a:spcPts val="0"/>
              </a:spcBef>
              <a:spcAft>
                <a:spcPts val="0"/>
              </a:spcAft>
            </a:pPr>
            <a:endParaRPr lang="en-US" sz="1800" dirty="0" smtClean="0"/>
          </a:p>
          <a:p>
            <a:pPr marL="0" indent="4763">
              <a:spcBef>
                <a:spcPts val="0"/>
              </a:spcBef>
              <a:spcAft>
                <a:spcPts val="0"/>
              </a:spcAft>
              <a:buNone/>
            </a:pPr>
            <a:endParaRPr lang="en-US" sz="1800" dirty="0" smtClean="0"/>
          </a:p>
          <a:p>
            <a:pPr>
              <a:spcBef>
                <a:spcPts val="0"/>
              </a:spcBef>
              <a:spcAft>
                <a:spcPts val="0"/>
              </a:spcAft>
            </a:pPr>
            <a:endParaRPr lang="en-US" sz="1800" dirty="0" smtClean="0">
              <a:solidFill>
                <a:srgbClr val="AD2F0D"/>
              </a:solidFill>
            </a:endParaRPr>
          </a:p>
          <a:p>
            <a:pPr>
              <a:spcBef>
                <a:spcPts val="0"/>
              </a:spcBef>
              <a:spcAft>
                <a:spcPts val="0"/>
              </a:spcAft>
            </a:pPr>
            <a:endParaRPr lang="en-US" sz="1800" dirty="0" smtClean="0">
              <a:solidFill>
                <a:srgbClr val="AD2F0D"/>
              </a:solidFill>
            </a:endParaRPr>
          </a:p>
          <a:p>
            <a:pPr marL="0" indent="4763">
              <a:spcBef>
                <a:spcPts val="0"/>
              </a:spcBef>
              <a:spcAft>
                <a:spcPts val="0"/>
              </a:spcAft>
            </a:pPr>
            <a:endParaRPr lang="en-US" sz="1800" dirty="0" smtClean="0"/>
          </a:p>
          <a:p>
            <a:pPr>
              <a:spcBef>
                <a:spcPts val="0"/>
              </a:spcBef>
              <a:spcAft>
                <a:spcPts val="0"/>
              </a:spcAft>
            </a:pPr>
            <a:endParaRPr lang="en-US" sz="1800" dirty="0"/>
          </a:p>
        </p:txBody>
      </p:sp>
      <p:pic>
        <p:nvPicPr>
          <p:cNvPr id="8" name="Picture 7" descr="Karla Fisher.jpg"/>
          <p:cNvPicPr>
            <a:picLocks noChangeAspect="1"/>
          </p:cNvPicPr>
          <p:nvPr/>
        </p:nvPicPr>
        <p:blipFill>
          <a:blip r:embed="rId4" cstate="print">
            <a:lum bright="10000"/>
          </a:blip>
          <a:srcRect l="14286" r="5556"/>
          <a:stretch>
            <a:fillRect/>
          </a:stretch>
        </p:blipFill>
        <p:spPr>
          <a:xfrm>
            <a:off x="881474" y="1011679"/>
            <a:ext cx="1011936" cy="1243584"/>
          </a:xfrm>
          <a:prstGeom prst="rect">
            <a:avLst/>
          </a:prstGeom>
          <a:ln>
            <a:noFill/>
          </a:ln>
          <a:effectLst>
            <a:outerShdw blurRad="292100" dist="139700" dir="2700000" algn="tl" rotWithShape="0">
              <a:srgbClr val="333333">
                <a:alpha val="65000"/>
              </a:srgbClr>
            </a:outerShdw>
          </a:effectLst>
        </p:spPr>
      </p:pic>
      <p:pic>
        <p:nvPicPr>
          <p:cNvPr id="6" name="Picture 5" descr="Jason Smith.JPG"/>
          <p:cNvPicPr>
            <a:picLocks noChangeAspect="1"/>
          </p:cNvPicPr>
          <p:nvPr/>
        </p:nvPicPr>
        <p:blipFill>
          <a:blip r:embed="rId5">
            <a:lum contrast="-20000"/>
          </a:blip>
          <a:srcRect b="22782"/>
          <a:stretch>
            <a:fillRect/>
          </a:stretch>
        </p:blipFill>
        <p:spPr>
          <a:xfrm>
            <a:off x="910049" y="4308988"/>
            <a:ext cx="991432" cy="1265508"/>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C30AD482-81EB-4EBC-BDAD-6DAAE13FAAEB}" type="slidenum">
              <a:rPr lang="en-US" smtClean="0"/>
              <a:pPr/>
              <a:t>2</a:t>
            </a:fld>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ea typeface="ＭＳ Ｐゴシック" pitchFamily="-80" charset="-128"/>
              </a:rPr>
              <a:t>Studio Hour is programmed into: </a:t>
            </a:r>
          </a:p>
        </p:txBody>
      </p:sp>
      <p:sp>
        <p:nvSpPr>
          <p:cNvPr id="9219" name="Rectangle 3"/>
          <p:cNvSpPr>
            <a:spLocks noGrp="1" noChangeArrowheads="1"/>
          </p:cNvSpPr>
          <p:nvPr>
            <p:ph type="body" idx="1"/>
          </p:nvPr>
        </p:nvSpPr>
        <p:spPr>
          <a:xfrm>
            <a:off x="520769" y="1817638"/>
            <a:ext cx="7613650" cy="4279900"/>
          </a:xfrm>
        </p:spPr>
        <p:txBody>
          <a:bodyPr/>
          <a:lstStyle/>
          <a:p>
            <a:pPr marL="334963" lvl="1" indent="-334963">
              <a:spcAft>
                <a:spcPts val="1200"/>
              </a:spcAft>
              <a:buClr>
                <a:srgbClr val="AD2F0D"/>
              </a:buClr>
            </a:pPr>
            <a:r>
              <a:rPr lang="en-US" sz="2800" dirty="0" smtClean="0">
                <a:ea typeface="ＭＳ Ｐゴシック" pitchFamily="-80" charset="-128"/>
              </a:rPr>
              <a:t>First-Year Academy Learning Communities (first </a:t>
            </a:r>
            <a:r>
              <a:rPr lang="en-US" sz="2800" dirty="0" smtClean="0">
                <a:ea typeface="ＭＳ Ｐゴシック" pitchFamily="-80" charset="-128"/>
              </a:rPr>
              <a:t>semester)</a:t>
            </a:r>
          </a:p>
          <a:p>
            <a:pPr marL="334963" lvl="1" indent="-334963">
              <a:spcAft>
                <a:spcPts val="1200"/>
              </a:spcAft>
              <a:buClr>
                <a:srgbClr val="AD2F0D"/>
              </a:buClr>
            </a:pPr>
            <a:r>
              <a:rPr lang="en-US" sz="2800" dirty="0" smtClean="0">
                <a:ea typeface="ＭＳ Ｐゴシック" pitchFamily="-80" charset="-128"/>
              </a:rPr>
              <a:t>A </a:t>
            </a:r>
            <a:r>
              <a:rPr lang="en-US" sz="2800" dirty="0" smtClean="0">
                <a:ea typeface="ＭＳ Ｐゴシック" pitchFamily="-80" charset="-128"/>
              </a:rPr>
              <a:t>required career development course, Fundamentals of Professional Advancement (second </a:t>
            </a:r>
            <a:r>
              <a:rPr lang="en-US" sz="2800" dirty="0" smtClean="0">
                <a:ea typeface="ＭＳ Ｐゴシック" pitchFamily="-80" charset="-128"/>
              </a:rPr>
              <a:t>semester)</a:t>
            </a:r>
          </a:p>
          <a:p>
            <a:pPr marL="334963" lvl="1" indent="-334963">
              <a:spcAft>
                <a:spcPts val="1200"/>
              </a:spcAft>
              <a:buClr>
                <a:srgbClr val="AD2F0D"/>
              </a:buClr>
            </a:pPr>
            <a:r>
              <a:rPr lang="en-US" sz="2800" dirty="0" smtClean="0">
                <a:ea typeface="ＭＳ Ｐゴシック" pitchFamily="-80" charset="-128"/>
              </a:rPr>
              <a:t>Capstone </a:t>
            </a:r>
            <a:r>
              <a:rPr lang="en-US" sz="2800" dirty="0" smtClean="0">
                <a:ea typeface="ＭＳ Ｐゴシック" pitchFamily="-80" charset="-128"/>
              </a:rPr>
              <a:t>courses</a:t>
            </a:r>
          </a:p>
          <a:p>
            <a:pPr>
              <a:spcAft>
                <a:spcPts val="1200"/>
              </a:spcAft>
            </a:pPr>
            <a:endParaRPr lang="en-US" sz="32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20</a:t>
            </a:fld>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756558"/>
            <a:ext cx="7632700" cy="1079500"/>
          </a:xfrm>
        </p:spPr>
        <p:txBody>
          <a:bodyPr/>
          <a:lstStyle/>
          <a:p>
            <a:r>
              <a:rPr lang="en-US" dirty="0" smtClean="0">
                <a:ea typeface="ＭＳ Ｐゴシック" pitchFamily="-80" charset="-128"/>
              </a:rPr>
              <a:t>Studio Hour facilitated by: </a:t>
            </a:r>
          </a:p>
        </p:txBody>
      </p:sp>
      <p:sp>
        <p:nvSpPr>
          <p:cNvPr id="10243" name="Rectangle 3"/>
          <p:cNvSpPr>
            <a:spLocks noGrp="1" noChangeArrowheads="1"/>
          </p:cNvSpPr>
          <p:nvPr>
            <p:ph type="body" idx="1"/>
          </p:nvPr>
        </p:nvSpPr>
        <p:spPr>
          <a:xfrm>
            <a:off x="488950" y="2090058"/>
            <a:ext cx="5360307" cy="4279900"/>
          </a:xfrm>
        </p:spPr>
        <p:txBody>
          <a:bodyPr/>
          <a:lstStyle/>
          <a:p>
            <a:pPr>
              <a:spcAft>
                <a:spcPts val="1200"/>
              </a:spcAft>
              <a:buClr>
                <a:srgbClr val="AD2F0D"/>
              </a:buClr>
              <a:buFont typeface="Wingdings" pitchFamily="2" charset="2"/>
              <a:buChar char="§"/>
            </a:pPr>
            <a:r>
              <a:rPr lang="en-US" sz="2400" dirty="0" smtClean="0">
                <a:ea typeface="ＭＳ Ｐゴシック" pitchFamily="-80" charset="-128"/>
              </a:rPr>
              <a:t>“</a:t>
            </a:r>
            <a:r>
              <a:rPr lang="en-US" sz="2400" dirty="0" err="1" smtClean="0">
                <a:ea typeface="ＭＳ Ｐゴシック" pitchFamily="-80" charset="-128"/>
              </a:rPr>
              <a:t>ePortfolio</a:t>
            </a:r>
            <a:r>
              <a:rPr lang="en-US" sz="2400" dirty="0" smtClean="0">
                <a:ea typeface="ＭＳ Ｐゴシック" pitchFamily="-80" charset="-128"/>
              </a:rPr>
              <a:t> Consultants” – advanced students who have “graduated” from our Student Technology Mentor (STM) program</a:t>
            </a:r>
          </a:p>
          <a:p>
            <a:pPr>
              <a:spcAft>
                <a:spcPts val="1200"/>
              </a:spcAft>
              <a:buClr>
                <a:srgbClr val="AD2F0D"/>
              </a:buClr>
              <a:buFont typeface="Wingdings" pitchFamily="2" charset="2"/>
              <a:buChar char="§"/>
            </a:pPr>
            <a:r>
              <a:rPr lang="en-US" sz="2400" dirty="0" smtClean="0">
                <a:ea typeface="ＭＳ Ｐゴシック" pitchFamily="-80" charset="-128"/>
              </a:rPr>
              <a:t>15 </a:t>
            </a:r>
            <a:r>
              <a:rPr lang="en-US" sz="2400" dirty="0" err="1" smtClean="0">
                <a:ea typeface="ＭＳ Ｐゴシック" pitchFamily="-80" charset="-128"/>
              </a:rPr>
              <a:t>ePortfolio</a:t>
            </a:r>
            <a:r>
              <a:rPr lang="en-US" sz="2400" dirty="0" smtClean="0">
                <a:ea typeface="ＭＳ Ｐゴシック" pitchFamily="-80" charset="-128"/>
              </a:rPr>
              <a:t> Consultants currently facilitate 72 sections of Studio Hour</a:t>
            </a:r>
          </a:p>
          <a:p>
            <a:pPr>
              <a:spcAft>
                <a:spcPts val="1200"/>
              </a:spcAft>
              <a:buClr>
                <a:srgbClr val="AD2F0D"/>
              </a:buClr>
              <a:buFont typeface="Wingdings" pitchFamily="2" charset="2"/>
              <a:buChar char="§"/>
            </a:pPr>
            <a:r>
              <a:rPr lang="en-US" sz="2400" dirty="0" smtClean="0">
                <a:ea typeface="ＭＳ Ｐゴシック" pitchFamily="-80" charset="-128"/>
              </a:rPr>
              <a:t>Funded by grants and student technology fee</a:t>
            </a:r>
          </a:p>
        </p:txBody>
      </p:sp>
      <p:pic>
        <p:nvPicPr>
          <p:cNvPr id="4" name="Picture 3" descr="Woman book classroom.jpg"/>
          <p:cNvPicPr>
            <a:picLocks noChangeAspect="1"/>
          </p:cNvPicPr>
          <p:nvPr/>
        </p:nvPicPr>
        <p:blipFill>
          <a:blip r:embed="rId3" cstate="print"/>
          <a:stretch>
            <a:fillRect/>
          </a:stretch>
        </p:blipFill>
        <p:spPr>
          <a:xfrm>
            <a:off x="6008916" y="2185261"/>
            <a:ext cx="2553154" cy="3839807"/>
          </a:xfrm>
          <a:prstGeom prst="rect">
            <a:avLst/>
          </a:prstGeom>
          <a:ln w="3175">
            <a:solidFill>
              <a:schemeClr val="bg2"/>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30AD482-81EB-4EBC-BDAD-6DAAE13FAAEB}" type="slidenum">
              <a:rPr lang="en-US" smtClean="0"/>
              <a:pPr/>
              <a:t>21</a:t>
            </a:fld>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0786" y="901698"/>
            <a:ext cx="7632700" cy="1079500"/>
          </a:xfrm>
        </p:spPr>
        <p:txBody>
          <a:bodyPr/>
          <a:lstStyle/>
          <a:p>
            <a:r>
              <a:rPr lang="en-US" dirty="0" smtClean="0">
                <a:ea typeface="ＭＳ Ｐゴシック" pitchFamily="-80" charset="-128"/>
              </a:rPr>
              <a:t>Consultant Training Resources: </a:t>
            </a:r>
            <a:br>
              <a:rPr lang="en-US" dirty="0" smtClean="0">
                <a:ea typeface="ＭＳ Ｐゴシック" pitchFamily="-80" charset="-128"/>
              </a:rPr>
            </a:br>
            <a:endParaRPr lang="en-US" dirty="0" smtClean="0">
              <a:ea typeface="ＭＳ Ｐゴシック" pitchFamily="-80" charset="-128"/>
            </a:endParaRPr>
          </a:p>
        </p:txBody>
      </p:sp>
      <p:sp>
        <p:nvSpPr>
          <p:cNvPr id="41987" name="Rectangle 3"/>
          <p:cNvSpPr>
            <a:spLocks noGrp="1" noChangeArrowheads="1"/>
          </p:cNvSpPr>
          <p:nvPr>
            <p:ph type="body" idx="1"/>
          </p:nvPr>
        </p:nvSpPr>
        <p:spPr>
          <a:xfrm>
            <a:off x="546449" y="1689240"/>
            <a:ext cx="8538935" cy="4279900"/>
          </a:xfrm>
        </p:spPr>
        <p:txBody>
          <a:bodyPr/>
          <a:lstStyle/>
          <a:p>
            <a:pPr marL="0" indent="4763">
              <a:lnSpc>
                <a:spcPct val="90000"/>
              </a:lnSpc>
              <a:buNone/>
            </a:pPr>
            <a:r>
              <a:rPr lang="en-US" sz="2400" dirty="0" smtClean="0">
                <a:ea typeface="ＭＳ Ｐゴシック" pitchFamily="-80" charset="-128"/>
                <a:hlinkClick r:id="rId3"/>
              </a:rPr>
              <a:t>www.eportfolio.lagcc.cuny.edu/consultants/m403.html</a:t>
            </a:r>
            <a:endParaRPr lang="en-US" sz="2400" dirty="0" smtClean="0">
              <a:ea typeface="ＭＳ Ｐゴシック" pitchFamily="-80" charset="-128"/>
            </a:endParaRPr>
          </a:p>
          <a:p>
            <a:pPr marL="0" indent="4763">
              <a:lnSpc>
                <a:spcPct val="90000"/>
              </a:lnSpc>
              <a:buNone/>
            </a:pPr>
            <a:endParaRPr lang="en-US" sz="2400" dirty="0" smtClean="0">
              <a:ea typeface="ＭＳ Ｐゴシック" pitchFamily="-80" charset="-128"/>
            </a:endParaRPr>
          </a:p>
          <a:p>
            <a:pPr>
              <a:lnSpc>
                <a:spcPct val="90000"/>
              </a:lnSpc>
              <a:spcAft>
                <a:spcPts val="1200"/>
              </a:spcAft>
              <a:buClr>
                <a:schemeClr val="accent3">
                  <a:lumMod val="50000"/>
                </a:schemeClr>
              </a:buClr>
              <a:buFont typeface="Wingdings" pitchFamily="2" charset="2"/>
              <a:buChar char="§"/>
            </a:pPr>
            <a:r>
              <a:rPr lang="en-US" sz="2400" dirty="0" err="1" smtClean="0">
                <a:ea typeface="ＭＳ Ｐゴシック" pitchFamily="-80" charset="-128"/>
              </a:rPr>
              <a:t>ePortfolio</a:t>
            </a:r>
            <a:r>
              <a:rPr lang="en-US" sz="2400" dirty="0" smtClean="0">
                <a:ea typeface="ＭＳ Ｐゴシック" pitchFamily="-80" charset="-128"/>
              </a:rPr>
              <a:t> Consultant website: </a:t>
            </a:r>
          </a:p>
          <a:p>
            <a:pPr>
              <a:lnSpc>
                <a:spcPct val="90000"/>
              </a:lnSpc>
              <a:spcAft>
                <a:spcPts val="1200"/>
              </a:spcAft>
              <a:buClr>
                <a:schemeClr val="accent3">
                  <a:lumMod val="50000"/>
                </a:schemeClr>
              </a:buClr>
              <a:buFont typeface="Wingdings" pitchFamily="2" charset="2"/>
              <a:buChar char="§"/>
            </a:pPr>
            <a:r>
              <a:rPr lang="en-US" sz="2400" dirty="0" smtClean="0">
                <a:ea typeface="ＭＳ Ｐゴシック" pitchFamily="-80" charset="-128"/>
              </a:rPr>
              <a:t>Consultants’ Schedules</a:t>
            </a:r>
          </a:p>
          <a:p>
            <a:pPr>
              <a:lnSpc>
                <a:spcPct val="90000"/>
              </a:lnSpc>
              <a:spcAft>
                <a:spcPts val="1200"/>
              </a:spcAft>
              <a:buClr>
                <a:schemeClr val="accent3">
                  <a:lumMod val="50000"/>
                </a:schemeClr>
              </a:buClr>
              <a:buFont typeface="Wingdings" pitchFamily="2" charset="2"/>
              <a:buChar char="§"/>
            </a:pPr>
            <a:r>
              <a:rPr lang="en-US" sz="2400" dirty="0" smtClean="0">
                <a:ea typeface="ＭＳ Ｐゴシック" pitchFamily="-80" charset="-128"/>
              </a:rPr>
              <a:t>Task Lists</a:t>
            </a:r>
          </a:p>
          <a:p>
            <a:pPr>
              <a:lnSpc>
                <a:spcPct val="90000"/>
              </a:lnSpc>
              <a:spcAft>
                <a:spcPts val="1200"/>
              </a:spcAft>
              <a:buClr>
                <a:schemeClr val="accent3">
                  <a:lumMod val="50000"/>
                </a:schemeClr>
              </a:buClr>
              <a:buFont typeface="Wingdings" pitchFamily="2" charset="2"/>
              <a:buChar char="§"/>
            </a:pPr>
            <a:r>
              <a:rPr lang="en-US" sz="2400" dirty="0" smtClean="0">
                <a:ea typeface="ＭＳ Ｐゴシック" pitchFamily="-80" charset="-128"/>
              </a:rPr>
              <a:t>Faculty Information</a:t>
            </a:r>
          </a:p>
          <a:p>
            <a:pPr>
              <a:lnSpc>
                <a:spcPct val="90000"/>
              </a:lnSpc>
              <a:spcAft>
                <a:spcPts val="1200"/>
              </a:spcAft>
              <a:buClr>
                <a:schemeClr val="accent3">
                  <a:lumMod val="50000"/>
                </a:schemeClr>
              </a:buClr>
              <a:buFont typeface="Wingdings" pitchFamily="2" charset="2"/>
              <a:buChar char="§"/>
            </a:pPr>
            <a:r>
              <a:rPr lang="en-US" sz="2400" dirty="0" smtClean="0">
                <a:ea typeface="ＭＳ Ｐゴシック" pitchFamily="-80" charset="-128"/>
              </a:rPr>
              <a:t>Modules/Lesson Plans</a:t>
            </a:r>
          </a:p>
          <a:p>
            <a:pPr>
              <a:lnSpc>
                <a:spcPct val="90000"/>
              </a:lnSpc>
              <a:spcAft>
                <a:spcPts val="1200"/>
              </a:spcAft>
              <a:buClr>
                <a:schemeClr val="accent3">
                  <a:lumMod val="50000"/>
                </a:schemeClr>
              </a:buClr>
              <a:buFont typeface="Wingdings" pitchFamily="2" charset="2"/>
              <a:buChar char="§"/>
            </a:pPr>
            <a:r>
              <a:rPr lang="en-US" sz="2400" dirty="0" smtClean="0">
                <a:ea typeface="ＭＳ Ｐゴシック" pitchFamily="-80" charset="-128"/>
              </a:rPr>
              <a:t>Materials and handbook</a:t>
            </a:r>
          </a:p>
          <a:p>
            <a:pPr>
              <a:lnSpc>
                <a:spcPct val="90000"/>
              </a:lnSpc>
            </a:pPr>
            <a:endParaRPr lang="en-US" sz="24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22</a:t>
            </a:fld>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80785" y="611418"/>
            <a:ext cx="8997044" cy="1079500"/>
          </a:xfrm>
        </p:spPr>
        <p:txBody>
          <a:bodyPr/>
          <a:lstStyle/>
          <a:p>
            <a:r>
              <a:rPr lang="en-US" dirty="0" smtClean="0">
                <a:ea typeface="ＭＳ Ｐゴシック" pitchFamily="-80" charset="-128"/>
              </a:rPr>
              <a:t>Studio Hour Courses: </a:t>
            </a:r>
            <a:r>
              <a:rPr lang="en-US" dirty="0" smtClean="0">
                <a:ea typeface="ＭＳ Ｐゴシック" pitchFamily="-80" charset="-128"/>
              </a:rPr>
              <a:t/>
            </a:r>
            <a:br>
              <a:rPr lang="en-US" dirty="0" smtClean="0">
                <a:ea typeface="ＭＳ Ｐゴシック" pitchFamily="-80" charset="-128"/>
              </a:rPr>
            </a:br>
            <a:r>
              <a:rPr lang="en-US" i="1" dirty="0" smtClean="0">
                <a:ea typeface="ＭＳ Ｐゴシック" pitchFamily="-80" charset="-128"/>
              </a:rPr>
              <a:t>CCSSE</a:t>
            </a:r>
            <a:r>
              <a:rPr lang="en-US" dirty="0" smtClean="0">
                <a:ea typeface="ＭＳ Ｐゴシック" pitchFamily="-80" charset="-128"/>
              </a:rPr>
              <a:t> </a:t>
            </a:r>
            <a:r>
              <a:rPr lang="en-US" dirty="0" smtClean="0">
                <a:ea typeface="ＭＳ Ｐゴシック" pitchFamily="-80" charset="-128"/>
              </a:rPr>
              <a:t>Outcomes</a:t>
            </a:r>
          </a:p>
        </p:txBody>
      </p:sp>
      <p:sp>
        <p:nvSpPr>
          <p:cNvPr id="11267" name="Rectangle 3"/>
          <p:cNvSpPr>
            <a:spLocks noGrp="1" noChangeArrowheads="1"/>
          </p:cNvSpPr>
          <p:nvPr>
            <p:ph type="body" idx="1"/>
          </p:nvPr>
        </p:nvSpPr>
        <p:spPr>
          <a:xfrm>
            <a:off x="532494" y="1828800"/>
            <a:ext cx="8154306" cy="4570186"/>
          </a:xfrm>
        </p:spPr>
        <p:txBody>
          <a:bodyPr/>
          <a:lstStyle/>
          <a:p>
            <a:pPr marL="0" indent="0">
              <a:buNone/>
            </a:pPr>
            <a:r>
              <a:rPr lang="en-US" altLang="zh-TW" sz="2000" dirty="0" smtClean="0">
                <a:solidFill>
                  <a:srgbClr val="C00000"/>
                </a:solidFill>
                <a:ea typeface="ＭＳ Ｐゴシック" pitchFamily="-80" charset="-128"/>
              </a:rPr>
              <a:t>"How much of your coursework emphasized synthesizing and organizing ideas, information or experiences in new ways?" </a:t>
            </a:r>
          </a:p>
          <a:p>
            <a:pPr>
              <a:buNone/>
            </a:pPr>
            <a:r>
              <a:rPr lang="en-US" altLang="zh-TW" sz="2000" b="0" i="1" dirty="0" smtClean="0">
                <a:solidFill>
                  <a:schemeClr val="tx1"/>
                </a:solidFill>
                <a:ea typeface="ＭＳ Ｐゴシック" pitchFamily="-80" charset="-128"/>
              </a:rPr>
              <a:t>Percent responding “quite a bit” or “very much”…</a:t>
            </a:r>
            <a:br>
              <a:rPr lang="en-US" altLang="zh-TW" sz="2000" b="0" i="1" dirty="0" smtClean="0">
                <a:solidFill>
                  <a:schemeClr val="tx1"/>
                </a:solidFill>
                <a:ea typeface="ＭＳ Ｐゴシック" pitchFamily="-80" charset="-128"/>
              </a:rPr>
            </a:br>
            <a:endParaRPr lang="en-US" altLang="zh-TW" sz="2000" b="0" i="1" dirty="0" smtClean="0">
              <a:solidFill>
                <a:schemeClr val="tx1"/>
              </a:solidFill>
              <a:ea typeface="ＭＳ Ｐゴシック" pitchFamily="-80" charset="-128"/>
            </a:endParaRPr>
          </a:p>
          <a:p>
            <a:pPr>
              <a:buClr>
                <a:srgbClr val="AD2F0D"/>
              </a:buClr>
              <a:buFont typeface="Wingdings" pitchFamily="2" charset="2"/>
              <a:buChar char="§"/>
              <a:tabLst>
                <a:tab pos="4692650" algn="l"/>
              </a:tabLst>
            </a:pPr>
            <a:r>
              <a:rPr lang="en-US" altLang="zh-TW" sz="2200" dirty="0" smtClean="0">
                <a:ea typeface="ＭＳ Ｐゴシック" pitchFamily="-80" charset="-128"/>
              </a:rPr>
              <a:t>National      	</a:t>
            </a:r>
            <a:r>
              <a:rPr lang="en-US" altLang="zh-TW" sz="2200" dirty="0" smtClean="0">
                <a:solidFill>
                  <a:srgbClr val="C00000"/>
                </a:solidFill>
                <a:ea typeface="ＭＳ Ｐゴシック" pitchFamily="-80" charset="-128"/>
              </a:rPr>
              <a:t>57.7</a:t>
            </a:r>
            <a:r>
              <a:rPr lang="en-US" altLang="zh-TW" sz="2200" dirty="0" smtClean="0">
                <a:solidFill>
                  <a:srgbClr val="C00000"/>
                </a:solidFill>
                <a:ea typeface="ＭＳ Ｐゴシック" pitchFamily="-80" charset="-128"/>
              </a:rPr>
              <a:t>% </a:t>
            </a:r>
          </a:p>
          <a:p>
            <a:pPr>
              <a:buClr>
                <a:srgbClr val="AD2F0D"/>
              </a:buClr>
              <a:buFont typeface="Wingdings" pitchFamily="2" charset="2"/>
              <a:buChar char="§"/>
              <a:tabLst>
                <a:tab pos="4692650" algn="l"/>
              </a:tabLst>
            </a:pPr>
            <a:r>
              <a:rPr lang="en-US" altLang="zh-TW" sz="2200" dirty="0" smtClean="0">
                <a:ea typeface="ＭＳ Ｐゴシック" pitchFamily="-80" charset="-128"/>
              </a:rPr>
              <a:t>LaGuardia  	</a:t>
            </a:r>
            <a:r>
              <a:rPr lang="en-US" altLang="zh-TW" sz="2200" dirty="0" smtClean="0">
                <a:solidFill>
                  <a:srgbClr val="C00000"/>
                </a:solidFill>
                <a:ea typeface="ＭＳ Ｐゴシック" pitchFamily="-80" charset="-128"/>
              </a:rPr>
              <a:t>67.8</a:t>
            </a:r>
            <a:r>
              <a:rPr lang="en-US" altLang="zh-TW" sz="2200" dirty="0" smtClean="0">
                <a:solidFill>
                  <a:srgbClr val="C00000"/>
                </a:solidFill>
                <a:ea typeface="ＭＳ Ｐゴシック" pitchFamily="-80" charset="-128"/>
              </a:rPr>
              <a:t>% </a:t>
            </a:r>
          </a:p>
          <a:p>
            <a:pPr>
              <a:buClr>
                <a:srgbClr val="AD2F0D"/>
              </a:buClr>
              <a:buFont typeface="Wingdings" pitchFamily="2" charset="2"/>
              <a:buChar char="§"/>
              <a:tabLst>
                <a:tab pos="4692650" algn="l"/>
              </a:tabLst>
            </a:pPr>
            <a:r>
              <a:rPr lang="en-US" altLang="zh-TW" sz="2200" dirty="0" smtClean="0">
                <a:ea typeface="ＭＳ Ｐゴシック" pitchFamily="-80" charset="-128"/>
              </a:rPr>
              <a:t>Freestanding </a:t>
            </a:r>
            <a:r>
              <a:rPr lang="en-US" altLang="zh-TW" sz="2200" dirty="0" err="1" smtClean="0">
                <a:ea typeface="ＭＳ Ｐゴシック" pitchFamily="-80" charset="-128"/>
              </a:rPr>
              <a:t>ePortfolio</a:t>
            </a:r>
            <a:r>
              <a:rPr lang="en-US" altLang="zh-TW" sz="2200" dirty="0" smtClean="0">
                <a:ea typeface="ＭＳ Ｐゴシック" pitchFamily="-80" charset="-128"/>
              </a:rPr>
              <a:t> courses	</a:t>
            </a:r>
            <a:r>
              <a:rPr lang="en-US" altLang="zh-TW" sz="2200" dirty="0" smtClean="0">
                <a:solidFill>
                  <a:srgbClr val="C00000"/>
                </a:solidFill>
                <a:ea typeface="ＭＳ Ｐゴシック" pitchFamily="-80" charset="-128"/>
              </a:rPr>
              <a:t>75.5%</a:t>
            </a:r>
          </a:p>
          <a:p>
            <a:pPr>
              <a:buClr>
                <a:srgbClr val="AD2F0D"/>
              </a:buClr>
              <a:buFont typeface="Wingdings" pitchFamily="2" charset="2"/>
              <a:buChar char="§"/>
              <a:tabLst>
                <a:tab pos="4692650" algn="l"/>
              </a:tabLst>
            </a:pPr>
            <a:r>
              <a:rPr lang="en-US" altLang="zh-TW" sz="2200" dirty="0" smtClean="0">
                <a:ea typeface="ＭＳ Ｐゴシック" pitchFamily="-80" charset="-128"/>
              </a:rPr>
              <a:t>Studio Hour </a:t>
            </a:r>
            <a:r>
              <a:rPr lang="en-US" altLang="zh-TW" sz="2200" dirty="0" err="1" smtClean="0">
                <a:ea typeface="ＭＳ Ｐゴシック" pitchFamily="-80" charset="-128"/>
              </a:rPr>
              <a:t>ePortfolio</a:t>
            </a:r>
            <a:r>
              <a:rPr lang="en-US" altLang="zh-TW" sz="2200" dirty="0" smtClean="0">
                <a:ea typeface="ＭＳ Ｐゴシック" pitchFamily="-80" charset="-128"/>
              </a:rPr>
              <a:t> courses 	</a:t>
            </a:r>
            <a:r>
              <a:rPr lang="en-US" altLang="zh-TW" sz="2200" dirty="0" smtClean="0">
                <a:solidFill>
                  <a:srgbClr val="C00000"/>
                </a:solidFill>
                <a:ea typeface="ＭＳ Ｐゴシック" pitchFamily="-80" charset="-128"/>
              </a:rPr>
              <a:t>82.3%</a:t>
            </a:r>
          </a:p>
          <a:p>
            <a:pPr>
              <a:buNone/>
            </a:pPr>
            <a:endParaRPr lang="en-US" altLang="zh-TW" sz="2000" i="1" dirty="0" smtClean="0">
              <a:ea typeface="ＭＳ Ｐゴシック" pitchFamily="-80" charset="-128"/>
            </a:endParaRPr>
          </a:p>
          <a:p>
            <a:pPr marL="4763" indent="-4763">
              <a:buNone/>
            </a:pPr>
            <a:r>
              <a:rPr lang="en-US" altLang="zh-TW" sz="2000" b="0" i="1" dirty="0" smtClean="0">
                <a:solidFill>
                  <a:srgbClr val="002060"/>
                </a:solidFill>
                <a:ea typeface="ＭＳ Ｐゴシック" pitchFamily="-80" charset="-128"/>
              </a:rPr>
              <a:t>This pattern repeated itself on questions about use of engagement with writing, educational technology and collaboration with other students.</a:t>
            </a:r>
            <a:endParaRPr lang="en-US" sz="2000" b="0" i="1" dirty="0" smtClean="0">
              <a:solidFill>
                <a:srgbClr val="002060"/>
              </a:solidFill>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23</a:t>
            </a:fld>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0786" y="625932"/>
            <a:ext cx="8648700" cy="1079500"/>
          </a:xfrm>
        </p:spPr>
        <p:txBody>
          <a:bodyPr/>
          <a:lstStyle/>
          <a:p>
            <a:r>
              <a:rPr lang="en-US" dirty="0" smtClean="0">
                <a:ea typeface="ＭＳ Ｐゴシック" pitchFamily="-80" charset="-128"/>
              </a:rPr>
              <a:t>Studio Hour Courses: </a:t>
            </a:r>
            <a:r>
              <a:rPr lang="en-US" dirty="0" smtClean="0">
                <a:ea typeface="ＭＳ Ｐゴシック" pitchFamily="-80" charset="-128"/>
              </a:rPr>
              <a:t/>
            </a:r>
            <a:br>
              <a:rPr lang="en-US" dirty="0" smtClean="0">
                <a:ea typeface="ＭＳ Ｐゴシック" pitchFamily="-80" charset="-128"/>
              </a:rPr>
            </a:br>
            <a:r>
              <a:rPr lang="en-US" dirty="0" smtClean="0">
                <a:ea typeface="ＭＳ Ｐゴシック" pitchFamily="-80" charset="-128"/>
              </a:rPr>
              <a:t>Retention </a:t>
            </a:r>
            <a:r>
              <a:rPr lang="en-US" dirty="0" smtClean="0">
                <a:ea typeface="ＭＳ Ｐゴシック" pitchFamily="-80" charset="-128"/>
              </a:rPr>
              <a:t>Outcomes</a:t>
            </a:r>
          </a:p>
        </p:txBody>
      </p:sp>
      <p:sp>
        <p:nvSpPr>
          <p:cNvPr id="12291" name="Rectangle 3"/>
          <p:cNvSpPr>
            <a:spLocks noGrp="1" noChangeArrowheads="1"/>
          </p:cNvSpPr>
          <p:nvPr>
            <p:ph type="body" idx="1"/>
          </p:nvPr>
        </p:nvSpPr>
        <p:spPr>
          <a:xfrm>
            <a:off x="457200" y="1447801"/>
            <a:ext cx="8382000" cy="4525963"/>
          </a:xfrm>
        </p:spPr>
        <p:txBody>
          <a:bodyPr/>
          <a:lstStyle/>
          <a:p>
            <a:pPr>
              <a:spcAft>
                <a:spcPts val="1200"/>
              </a:spcAft>
              <a:buClr>
                <a:srgbClr val="AD2F0D"/>
              </a:buClr>
              <a:buNone/>
              <a:tabLst>
                <a:tab pos="5718175" algn="l"/>
              </a:tabLst>
            </a:pPr>
            <a:endParaRPr lang="en-US" altLang="zh-TW" sz="2400" b="0" i="1" dirty="0" smtClean="0">
              <a:ea typeface="ＭＳ Ｐゴシック" pitchFamily="-80" charset="-128"/>
            </a:endParaRPr>
          </a:p>
          <a:p>
            <a:pPr>
              <a:spcAft>
                <a:spcPts val="1200"/>
              </a:spcAft>
              <a:buClr>
                <a:srgbClr val="AD2F0D"/>
              </a:buClr>
              <a:buNone/>
              <a:tabLst>
                <a:tab pos="5718175" algn="l"/>
              </a:tabLst>
            </a:pPr>
            <a:r>
              <a:rPr lang="en-US" altLang="zh-TW" sz="2400" b="0" i="1" dirty="0" err="1" smtClean="0">
                <a:ea typeface="ＭＳ Ｐゴシック" pitchFamily="-80" charset="-128"/>
              </a:rPr>
              <a:t>Collegewide</a:t>
            </a:r>
            <a:r>
              <a:rPr lang="en-US" altLang="zh-TW" sz="2400" b="0" i="1" dirty="0" smtClean="0">
                <a:ea typeface="ＭＳ Ｐゴシック" pitchFamily="-80" charset="-128"/>
              </a:rPr>
              <a:t> semester-to-semester retention in…</a:t>
            </a:r>
          </a:p>
          <a:p>
            <a:pPr>
              <a:spcAft>
                <a:spcPts val="1200"/>
              </a:spcAft>
              <a:buClr>
                <a:srgbClr val="AD2F0D"/>
              </a:buClr>
              <a:buFont typeface="Wingdings" pitchFamily="2" charset="2"/>
              <a:buChar char="§"/>
              <a:tabLst>
                <a:tab pos="5718175" algn="l"/>
              </a:tabLst>
            </a:pPr>
            <a:r>
              <a:rPr lang="en-US" altLang="zh-TW" sz="2400" dirty="0" smtClean="0">
                <a:ea typeface="ＭＳ Ｐゴシック" pitchFamily="-80" charset="-128"/>
              </a:rPr>
              <a:t>Courses that did not use </a:t>
            </a:r>
            <a:r>
              <a:rPr lang="en-US" altLang="zh-TW" sz="2400" dirty="0" err="1" smtClean="0">
                <a:ea typeface="ＭＳ Ｐゴシック" pitchFamily="-80" charset="-128"/>
              </a:rPr>
              <a:t>ePortfolio</a:t>
            </a:r>
            <a:r>
              <a:rPr lang="en-US" altLang="zh-TW" sz="2400" dirty="0" smtClean="0">
                <a:ea typeface="ＭＳ Ｐゴシック" pitchFamily="-80" charset="-128"/>
              </a:rPr>
              <a:t>:  		</a:t>
            </a:r>
            <a:r>
              <a:rPr lang="en-US" altLang="zh-TW" sz="2400" dirty="0" smtClean="0">
                <a:solidFill>
                  <a:srgbClr val="C00000"/>
                </a:solidFill>
                <a:ea typeface="ＭＳ Ｐゴシック" pitchFamily="-80" charset="-128"/>
              </a:rPr>
              <a:t>71.7%</a:t>
            </a:r>
          </a:p>
          <a:p>
            <a:pPr>
              <a:spcAft>
                <a:spcPts val="1200"/>
              </a:spcAft>
              <a:buClr>
                <a:srgbClr val="AD2F0D"/>
              </a:buClr>
              <a:buFont typeface="Wingdings" pitchFamily="2" charset="2"/>
              <a:buChar char="§"/>
              <a:tabLst>
                <a:tab pos="5718175" algn="l"/>
              </a:tabLst>
            </a:pPr>
            <a:r>
              <a:rPr lang="en-US" altLang="zh-TW" sz="2400" dirty="0" smtClean="0">
                <a:ea typeface="ＭＳ Ｐゴシック" pitchFamily="-80" charset="-128"/>
              </a:rPr>
              <a:t>Freestanding </a:t>
            </a:r>
            <a:r>
              <a:rPr lang="en-US" altLang="zh-TW" sz="2400" dirty="0" err="1" smtClean="0">
                <a:ea typeface="ＭＳ Ｐゴシック" pitchFamily="-80" charset="-128"/>
              </a:rPr>
              <a:t>ePortfolio</a:t>
            </a:r>
            <a:r>
              <a:rPr lang="en-US" altLang="zh-TW" sz="2400" dirty="0" smtClean="0">
                <a:ea typeface="ＭＳ Ｐゴシック" pitchFamily="-80" charset="-128"/>
              </a:rPr>
              <a:t> courses:	</a:t>
            </a:r>
            <a:r>
              <a:rPr lang="en-US" altLang="zh-TW" sz="2400" dirty="0" smtClean="0">
                <a:solidFill>
                  <a:srgbClr val="C00000"/>
                </a:solidFill>
                <a:ea typeface="ＭＳ Ｐゴシック" pitchFamily="-80" charset="-128"/>
              </a:rPr>
              <a:t>	73.7% </a:t>
            </a:r>
          </a:p>
          <a:p>
            <a:pPr>
              <a:spcAft>
                <a:spcPts val="1200"/>
              </a:spcAft>
              <a:buClr>
                <a:srgbClr val="AD2F0D"/>
              </a:buClr>
              <a:buFont typeface="Wingdings" pitchFamily="2" charset="2"/>
              <a:buChar char="§"/>
              <a:tabLst>
                <a:tab pos="5718175" algn="l"/>
              </a:tabLst>
            </a:pPr>
            <a:r>
              <a:rPr lang="en-US" altLang="zh-TW" sz="2400" dirty="0" smtClean="0">
                <a:ea typeface="ＭＳ Ｐゴシック" pitchFamily="-80" charset="-128"/>
              </a:rPr>
              <a:t>Studio Hour </a:t>
            </a:r>
            <a:r>
              <a:rPr lang="en-US" altLang="zh-TW" sz="2400" dirty="0" err="1" smtClean="0">
                <a:ea typeface="ＭＳ Ｐゴシック" pitchFamily="-80" charset="-128"/>
              </a:rPr>
              <a:t>ePortfolio</a:t>
            </a:r>
            <a:r>
              <a:rPr lang="en-US" altLang="zh-TW" sz="2400" dirty="0" smtClean="0">
                <a:ea typeface="ＭＳ Ｐゴシック" pitchFamily="-80" charset="-128"/>
              </a:rPr>
              <a:t> courses </a:t>
            </a:r>
            <a:br>
              <a:rPr lang="en-US" altLang="zh-TW" sz="2400" dirty="0" smtClean="0">
                <a:ea typeface="ＭＳ Ｐゴシック" pitchFamily="-80" charset="-128"/>
              </a:rPr>
            </a:br>
            <a:r>
              <a:rPr lang="en-US" altLang="zh-TW" sz="2400" dirty="0" smtClean="0">
                <a:ea typeface="ＭＳ Ｐゴシック" pitchFamily="-80" charset="-128"/>
              </a:rPr>
              <a:t>(intensive interaction with Consultants):  		</a:t>
            </a:r>
            <a:r>
              <a:rPr lang="en-US" altLang="zh-TW" sz="2400" dirty="0" smtClean="0">
                <a:solidFill>
                  <a:srgbClr val="C00000"/>
                </a:solidFill>
                <a:ea typeface="ＭＳ Ｐゴシック" pitchFamily="-80" charset="-128"/>
              </a:rPr>
              <a:t>79.6%</a:t>
            </a:r>
            <a:endParaRPr lang="en-US" sz="2400" dirty="0" smtClean="0">
              <a:solidFill>
                <a:srgbClr val="C00000"/>
              </a:solidFill>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24</a:t>
            </a:fld>
            <a:endParaRPr lang="en-US"/>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5300" y="611418"/>
            <a:ext cx="7632700" cy="1079500"/>
          </a:xfrm>
        </p:spPr>
        <p:txBody>
          <a:bodyPr/>
          <a:lstStyle/>
          <a:p>
            <a:r>
              <a:rPr lang="en-US" smtClean="0">
                <a:ea typeface="ＭＳ Ｐゴシック" pitchFamily="-80" charset="-128"/>
              </a:rPr>
              <a:t>Virtual Interest Groups (VIGs)</a:t>
            </a:r>
          </a:p>
        </p:txBody>
      </p:sp>
      <p:sp>
        <p:nvSpPr>
          <p:cNvPr id="13315" name="Rectangle 3"/>
          <p:cNvSpPr>
            <a:spLocks noGrp="1" noChangeArrowheads="1"/>
          </p:cNvSpPr>
          <p:nvPr>
            <p:ph type="body" idx="1"/>
          </p:nvPr>
        </p:nvSpPr>
        <p:spPr>
          <a:xfrm>
            <a:off x="458786" y="1873479"/>
            <a:ext cx="7613650" cy="4279900"/>
          </a:xfrm>
        </p:spPr>
        <p:txBody>
          <a:bodyPr/>
          <a:lstStyle/>
          <a:p>
            <a:pPr>
              <a:lnSpc>
                <a:spcPct val="90000"/>
              </a:lnSpc>
              <a:spcBef>
                <a:spcPts val="1200"/>
              </a:spcBef>
              <a:spcAft>
                <a:spcPts val="600"/>
              </a:spcAft>
              <a:buClr>
                <a:srgbClr val="AD2F0D"/>
              </a:buClr>
              <a:buFont typeface="Wingdings" pitchFamily="2" charset="2"/>
              <a:buChar char="§"/>
            </a:pPr>
            <a:r>
              <a:rPr lang="en-US" sz="2400" dirty="0" smtClean="0">
                <a:ea typeface="ＭＳ Ｐゴシック" pitchFamily="-80" charset="-128"/>
              </a:rPr>
              <a:t>Online communities designed to provide career development and transfer guidance.</a:t>
            </a:r>
          </a:p>
          <a:p>
            <a:pPr>
              <a:lnSpc>
                <a:spcPct val="90000"/>
              </a:lnSpc>
              <a:spcBef>
                <a:spcPts val="1200"/>
              </a:spcBef>
              <a:spcAft>
                <a:spcPts val="600"/>
              </a:spcAft>
              <a:buClr>
                <a:srgbClr val="AD2F0D"/>
              </a:buClr>
              <a:buFont typeface="Wingdings" pitchFamily="2" charset="2"/>
              <a:buChar char="§"/>
            </a:pPr>
            <a:r>
              <a:rPr lang="en-US" sz="2400" dirty="0" smtClean="0">
                <a:ea typeface="ＭＳ Ｐゴシック" pitchFamily="-80" charset="-128"/>
              </a:rPr>
              <a:t>Offered in discipline areas (e.g., Education, Business,  Media and Communication, Liberal Arts).</a:t>
            </a:r>
          </a:p>
          <a:p>
            <a:pPr>
              <a:lnSpc>
                <a:spcPct val="90000"/>
              </a:lnSpc>
              <a:spcBef>
                <a:spcPts val="1200"/>
              </a:spcBef>
              <a:spcAft>
                <a:spcPts val="600"/>
              </a:spcAft>
              <a:buClr>
                <a:srgbClr val="AD2F0D"/>
              </a:buClr>
              <a:buFont typeface="Wingdings" pitchFamily="2" charset="2"/>
              <a:buChar char="§"/>
            </a:pPr>
            <a:r>
              <a:rPr lang="en-US" sz="2400" dirty="0" smtClean="0">
                <a:ea typeface="ＭＳ Ｐゴシック" pitchFamily="-80" charset="-128"/>
              </a:rPr>
              <a:t>Faculty and advisors use Blackboard site to post 4-5 online assignments per semester.</a:t>
            </a:r>
            <a:br>
              <a:rPr lang="en-US" sz="2400" dirty="0" smtClean="0">
                <a:ea typeface="ＭＳ Ｐゴシック" pitchFamily="-80" charset="-128"/>
              </a:rPr>
            </a:br>
            <a:endParaRPr lang="en-US" sz="1100" dirty="0" smtClean="0">
              <a:ea typeface="ＭＳ Ｐゴシック" pitchFamily="-80" charset="-128"/>
            </a:endParaRPr>
          </a:p>
          <a:p>
            <a:pPr>
              <a:lnSpc>
                <a:spcPct val="90000"/>
              </a:lnSpc>
              <a:spcBef>
                <a:spcPts val="1200"/>
              </a:spcBef>
              <a:spcAft>
                <a:spcPts val="600"/>
              </a:spcAft>
            </a:pPr>
            <a:endParaRPr lang="en-US" sz="24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25</a:t>
            </a:fld>
            <a:endParaRPr 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5300" y="816883"/>
            <a:ext cx="7632700" cy="898525"/>
          </a:xfrm>
        </p:spPr>
        <p:txBody>
          <a:bodyPr/>
          <a:lstStyle/>
          <a:p>
            <a:r>
              <a:rPr lang="en-US" i="1" dirty="0" smtClean="0">
                <a:solidFill>
                  <a:srgbClr val="C00000"/>
                </a:solidFill>
                <a:ea typeface="ＭＳ Ｐゴシック" pitchFamily="-80" charset="-128"/>
              </a:rPr>
              <a:t>How the VIG</a:t>
            </a:r>
            <a:r>
              <a:rPr lang="en-US" i="1" cap="none" dirty="0" smtClean="0">
                <a:solidFill>
                  <a:srgbClr val="C00000"/>
                </a:solidFill>
                <a:ea typeface="ＭＳ Ｐゴシック" pitchFamily="-80" charset="-128"/>
              </a:rPr>
              <a:t>s</a:t>
            </a:r>
            <a:r>
              <a:rPr lang="en-US" i="1" dirty="0" smtClean="0">
                <a:solidFill>
                  <a:srgbClr val="C00000"/>
                </a:solidFill>
                <a:ea typeface="ＭＳ Ｐゴシック" pitchFamily="-80" charset="-128"/>
              </a:rPr>
              <a:t> work…</a:t>
            </a:r>
            <a:r>
              <a:rPr lang="en-US" sz="4000" i="1" dirty="0" smtClean="0">
                <a:solidFill>
                  <a:srgbClr val="C00000"/>
                </a:solidFill>
                <a:ea typeface="ＭＳ Ｐゴシック" pitchFamily="-80" charset="-128"/>
              </a:rPr>
              <a:t> </a:t>
            </a:r>
          </a:p>
        </p:txBody>
      </p:sp>
      <p:sp>
        <p:nvSpPr>
          <p:cNvPr id="14339" name="Rectangle 3"/>
          <p:cNvSpPr>
            <a:spLocks noGrp="1" noChangeArrowheads="1"/>
          </p:cNvSpPr>
          <p:nvPr>
            <p:ph type="body" idx="1"/>
          </p:nvPr>
        </p:nvSpPr>
        <p:spPr>
          <a:xfrm>
            <a:off x="457200" y="1886856"/>
            <a:ext cx="8229600" cy="4648200"/>
          </a:xfrm>
        </p:spPr>
        <p:txBody>
          <a:bodyPr/>
          <a:lstStyle/>
          <a:p>
            <a:pPr>
              <a:buClr>
                <a:schemeClr val="accent3">
                  <a:lumMod val="75000"/>
                </a:schemeClr>
              </a:buClr>
              <a:buFont typeface="Wingdings" pitchFamily="2" charset="2"/>
              <a:buChar char="§"/>
            </a:pPr>
            <a:r>
              <a:rPr lang="en-US" sz="2400" dirty="0" smtClean="0">
                <a:ea typeface="ＭＳ Ｐゴシック" pitchFamily="-80" charset="-128"/>
              </a:rPr>
              <a:t>Students complete assignments by posting to the Bb discussion board.</a:t>
            </a:r>
            <a:br>
              <a:rPr lang="en-US" sz="2400" dirty="0" smtClean="0">
                <a:ea typeface="ＭＳ Ｐゴシック" pitchFamily="-80" charset="-128"/>
              </a:rPr>
            </a:br>
            <a:endParaRPr lang="en-US" sz="1100" dirty="0" smtClean="0">
              <a:ea typeface="ＭＳ Ｐゴシック" pitchFamily="-80" charset="-128"/>
            </a:endParaRPr>
          </a:p>
          <a:p>
            <a:pPr>
              <a:buClr>
                <a:schemeClr val="accent3">
                  <a:lumMod val="75000"/>
                </a:schemeClr>
              </a:buClr>
              <a:buFont typeface="Wingdings" pitchFamily="2" charset="2"/>
              <a:buChar char="§"/>
            </a:pPr>
            <a:r>
              <a:rPr lang="en-US" sz="2400" dirty="0" smtClean="0">
                <a:ea typeface="ＭＳ Ｐゴシック" pitchFamily="-80" charset="-128"/>
              </a:rPr>
              <a:t>Faculty and advisors moderate discussion and respond to postings, along with student peer advisors/mentors.</a:t>
            </a:r>
            <a:br>
              <a:rPr lang="en-US" sz="2400" dirty="0" smtClean="0">
                <a:ea typeface="ＭＳ Ｐゴシック" pitchFamily="-80" charset="-128"/>
              </a:rPr>
            </a:br>
            <a:endParaRPr lang="en-US" sz="1100" dirty="0" smtClean="0">
              <a:ea typeface="ＭＳ Ｐゴシック" pitchFamily="-80" charset="-128"/>
            </a:endParaRPr>
          </a:p>
          <a:p>
            <a:pPr>
              <a:buClr>
                <a:schemeClr val="accent3">
                  <a:lumMod val="75000"/>
                </a:schemeClr>
              </a:buClr>
              <a:buFont typeface="Wingdings" pitchFamily="2" charset="2"/>
              <a:buChar char="§"/>
            </a:pPr>
            <a:r>
              <a:rPr lang="en-US" sz="2400" dirty="0" smtClean="0">
                <a:ea typeface="ＭＳ Ｐゴシック" pitchFamily="-80" charset="-128"/>
              </a:rPr>
              <a:t>Attached to a course and part of course requirements.</a:t>
            </a:r>
          </a:p>
          <a:p>
            <a:endParaRPr lang="en-US" sz="24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26</a:t>
            </a:fld>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type="body" idx="1"/>
          </p:nvPr>
        </p:nvPicPr>
        <p:blipFill>
          <a:blip r:embed="rId2" cstate="print"/>
          <a:srcRect/>
          <a:stretch>
            <a:fillRect/>
          </a:stretch>
        </p:blipFill>
        <p:spPr>
          <a:xfrm>
            <a:off x="959617" y="304975"/>
            <a:ext cx="7205553" cy="5404163"/>
          </a:xfrm>
          <a:prstGeom prst="rect">
            <a:avLst/>
          </a:prstGeom>
          <a:ln>
            <a:solidFill>
              <a:schemeClr val="bg2"/>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30AD482-81EB-4EBC-BDAD-6DAAE13FAAEB}" type="slidenum">
              <a:rPr lang="en-US" smtClean="0"/>
              <a:pPr/>
              <a:t>27</a:t>
            </a:fld>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type="body" idx="1"/>
          </p:nvPr>
        </p:nvPicPr>
        <p:blipFill>
          <a:blip r:embed="rId2" cstate="print"/>
          <a:srcRect/>
          <a:stretch>
            <a:fillRect/>
          </a:stretch>
        </p:blipFill>
        <p:spPr>
          <a:xfrm>
            <a:off x="952937" y="280208"/>
            <a:ext cx="7387889" cy="540410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30AD482-81EB-4EBC-BDAD-6DAAE13FAAEB}" type="slidenum">
              <a:rPr lang="en-US" smtClean="0"/>
              <a:pPr/>
              <a:t>28</a:t>
            </a:fld>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Grp="1" noChangeAspect="1" noChangeArrowheads="1"/>
          </p:cNvPicPr>
          <p:nvPr>
            <p:ph type="body" idx="1"/>
          </p:nvPr>
        </p:nvPicPr>
        <p:blipFill>
          <a:blip r:embed="rId2" cstate="print"/>
          <a:srcRect/>
          <a:stretch>
            <a:fillRect/>
          </a:stretch>
        </p:blipFill>
        <p:spPr>
          <a:xfrm>
            <a:off x="958420" y="327674"/>
            <a:ext cx="7295539" cy="540410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30AD482-81EB-4EBC-BDAD-6DAAE13FAAEB}" type="slidenum">
              <a:rPr lang="en-US" smtClean="0"/>
              <a:pPr/>
              <a:t>29</a:t>
            </a:fld>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975" y="684943"/>
            <a:ext cx="3708400" cy="7325082"/>
          </a:xfrm>
          <a:prstGeom prst="rect">
            <a:avLst/>
          </a:prstGeom>
          <a:noFill/>
        </p:spPr>
        <p:txBody>
          <a:bodyPr wrap="square">
            <a:spAutoFit/>
          </a:bodyPr>
          <a:lstStyle/>
          <a:p>
            <a:pPr marL="457200" indent="-457200">
              <a:buClr>
                <a:srgbClr val="C00000"/>
              </a:buClr>
              <a:buFont typeface="Wingdings" pitchFamily="2" charset="2"/>
              <a:buChar char="Ø"/>
              <a:defRPr/>
            </a:pPr>
            <a:r>
              <a:rPr lang="en-US" sz="2000" i="0" dirty="0" smtClean="0">
                <a:latin typeface="+mn-lt"/>
              </a:rPr>
              <a:t>2009 </a:t>
            </a:r>
            <a:r>
              <a:rPr lang="en-US" sz="2000" dirty="0">
                <a:latin typeface="+mn-lt"/>
              </a:rPr>
              <a:t>CCSSE</a:t>
            </a:r>
            <a:r>
              <a:rPr lang="en-US" sz="2000" i="0" dirty="0">
                <a:latin typeface="+mn-lt"/>
              </a:rPr>
              <a:t> Cohort </a:t>
            </a:r>
            <a:br>
              <a:rPr lang="en-US" sz="2000" i="0" dirty="0">
                <a:latin typeface="+mn-lt"/>
              </a:rPr>
            </a:br>
            <a:r>
              <a:rPr lang="en-US" sz="2000" i="0" dirty="0">
                <a:latin typeface="+mn-lt"/>
              </a:rPr>
              <a:t>(</a:t>
            </a:r>
            <a:r>
              <a:rPr lang="en-US" sz="2000" i="0" dirty="0" smtClean="0">
                <a:latin typeface="+mn-lt"/>
              </a:rPr>
              <a:t>2007, 2008, 2009)</a:t>
            </a:r>
            <a:endParaRPr lang="en-US" sz="2000" i="0" dirty="0">
              <a:latin typeface="+mn-lt"/>
            </a:endParaRPr>
          </a:p>
          <a:p>
            <a:pPr marL="457200" indent="-457200">
              <a:buClr>
                <a:srgbClr val="C00000"/>
              </a:buClr>
              <a:buFont typeface="Wingdings" pitchFamily="2" charset="2"/>
              <a:buChar char="Ø"/>
              <a:defRPr/>
            </a:pPr>
            <a:endParaRPr lang="en-US" sz="2000" i="0" dirty="0">
              <a:latin typeface="+mn-lt"/>
            </a:endParaRPr>
          </a:p>
          <a:p>
            <a:pPr marL="457200" indent="-457200">
              <a:buClr>
                <a:srgbClr val="C00000"/>
              </a:buClr>
              <a:buFont typeface="Wingdings" pitchFamily="2" charset="2"/>
              <a:buChar char="Ø"/>
              <a:defRPr/>
            </a:pPr>
            <a:r>
              <a:rPr lang="en-US" sz="2000" i="0" dirty="0">
                <a:latin typeface="+mn-lt"/>
              </a:rPr>
              <a:t>Quantitative </a:t>
            </a:r>
            <a:r>
              <a:rPr lang="en-US" sz="2000" i="0" dirty="0" smtClean="0">
                <a:latin typeface="+mn-lt"/>
              </a:rPr>
              <a:t>data:</a:t>
            </a:r>
          </a:p>
          <a:p>
            <a:pPr marL="914400" lvl="1" indent="-457200">
              <a:buClr>
                <a:srgbClr val="C00000"/>
              </a:buClr>
              <a:buFont typeface="Arial" pitchFamily="34" charset="0"/>
              <a:buChar char="–"/>
              <a:defRPr/>
            </a:pPr>
            <a:r>
              <a:rPr lang="en-US" sz="1800" i="0" dirty="0" smtClean="0">
                <a:latin typeface="+mn-lt"/>
              </a:rPr>
              <a:t>400,000+ students  </a:t>
            </a:r>
          </a:p>
          <a:p>
            <a:pPr marL="914400" lvl="1" indent="-457200">
              <a:buClr>
                <a:srgbClr val="C00000"/>
              </a:buClr>
              <a:buFont typeface="Arial" pitchFamily="34" charset="0"/>
              <a:buChar char="–"/>
              <a:defRPr/>
            </a:pPr>
            <a:r>
              <a:rPr lang="en-US" sz="1800" i="0" dirty="0" smtClean="0">
                <a:latin typeface="+mn-lt"/>
              </a:rPr>
              <a:t>663 institutions </a:t>
            </a:r>
          </a:p>
          <a:p>
            <a:pPr marL="914400" lvl="1" indent="-449263">
              <a:buClr>
                <a:srgbClr val="C00000"/>
              </a:buClr>
              <a:buFont typeface="Arial" pitchFamily="34" charset="0"/>
              <a:buChar char="–"/>
              <a:defRPr/>
            </a:pPr>
            <a:r>
              <a:rPr lang="en-US" sz="1800" i="0" dirty="0" smtClean="0">
                <a:latin typeface="+mn-lt"/>
              </a:rPr>
              <a:t>48 </a:t>
            </a:r>
            <a:r>
              <a:rPr lang="en-US" sz="1800" i="0" dirty="0">
                <a:latin typeface="+mn-lt"/>
              </a:rPr>
              <a:t>states, plus </a:t>
            </a:r>
            <a:r>
              <a:rPr lang="en-US" sz="1800" i="0" dirty="0" smtClean="0">
                <a:latin typeface="+mn-lt"/>
              </a:rPr>
              <a:t>British Columbia, Marshall Islands, Nova Scotia, and Ontario</a:t>
            </a:r>
            <a:endParaRPr lang="en-US" sz="1800" i="0" dirty="0">
              <a:latin typeface="+mn-lt"/>
            </a:endParaRPr>
          </a:p>
          <a:p>
            <a:pPr marL="457200" indent="-457200">
              <a:buClr>
                <a:srgbClr val="C00000"/>
              </a:buClr>
              <a:buFont typeface="Wingdings" pitchFamily="2" charset="2"/>
              <a:buChar char="Ø"/>
              <a:defRPr/>
            </a:pPr>
            <a:endParaRPr lang="en-US" sz="2000" i="0" dirty="0">
              <a:latin typeface="+mn-lt"/>
            </a:endParaRPr>
          </a:p>
          <a:p>
            <a:pPr marL="457200" indent="-457200">
              <a:buClr>
                <a:srgbClr val="C00000"/>
              </a:buClr>
              <a:buFont typeface="Wingdings" pitchFamily="2" charset="2"/>
              <a:buChar char="Ø"/>
              <a:defRPr/>
            </a:pPr>
            <a:r>
              <a:rPr lang="en-US" sz="2000" i="0" dirty="0">
                <a:latin typeface="+mn-lt"/>
              </a:rPr>
              <a:t>Qualitative data from the Center’s Starting Right Initiative </a:t>
            </a:r>
          </a:p>
          <a:p>
            <a:pPr marL="457200" indent="-457200">
              <a:buClr>
                <a:srgbClr val="C00000"/>
              </a:buClr>
              <a:buFont typeface="Wingdings" pitchFamily="2" charset="2"/>
              <a:buChar char="Ø"/>
              <a:defRPr/>
            </a:pPr>
            <a:endParaRPr lang="en-US" sz="2000" i="0" dirty="0">
              <a:latin typeface="+mn-lt"/>
            </a:endParaRPr>
          </a:p>
          <a:p>
            <a:pPr marL="457200" indent="-457200">
              <a:buClr>
                <a:srgbClr val="C00000"/>
              </a:buClr>
              <a:buFont typeface="Wingdings" pitchFamily="2" charset="2"/>
              <a:buChar char="Ø"/>
              <a:defRPr/>
            </a:pPr>
            <a:r>
              <a:rPr lang="en-US" sz="2000" i="0" dirty="0">
                <a:latin typeface="+mn-lt"/>
              </a:rPr>
              <a:t>College </a:t>
            </a:r>
            <a:r>
              <a:rPr lang="en-US" sz="2000" i="0" dirty="0" smtClean="0">
                <a:latin typeface="+mn-lt"/>
              </a:rPr>
              <a:t>vignettes</a:t>
            </a:r>
          </a:p>
          <a:p>
            <a:pPr marL="457200" indent="-457200">
              <a:buClr>
                <a:srgbClr val="C00000"/>
              </a:buClr>
              <a:defRPr/>
            </a:pPr>
            <a:endParaRPr lang="en-US" sz="2000" dirty="0" smtClean="0">
              <a:latin typeface="+mn-lt"/>
            </a:endParaRPr>
          </a:p>
          <a:p>
            <a:pPr marL="457200" indent="-457200">
              <a:buClr>
                <a:srgbClr val="C00000"/>
              </a:buClr>
              <a:defRPr/>
            </a:pPr>
            <a:r>
              <a:rPr lang="en-US" sz="2000" i="0" dirty="0" smtClean="0">
                <a:latin typeface="+mn-lt"/>
              </a:rPr>
              <a:t>        </a:t>
            </a:r>
            <a:r>
              <a:rPr lang="en-US" sz="2000" i="0" dirty="0" smtClean="0">
                <a:latin typeface="+mn-lt"/>
                <a:hlinkClick r:id="rId2"/>
              </a:rPr>
              <a:t>www.ccsse.org/publications</a:t>
            </a:r>
            <a:r>
              <a:rPr lang="en-US" sz="2000" i="0" dirty="0" smtClean="0">
                <a:latin typeface="+mn-lt"/>
              </a:rPr>
              <a:t>  </a:t>
            </a:r>
            <a:endParaRPr lang="en-US" sz="2000" i="0" dirty="0">
              <a:latin typeface="+mn-lt"/>
            </a:endParaRPr>
          </a:p>
          <a:p>
            <a:pPr>
              <a:buFont typeface="Arial" pitchFamily="34" charset="0"/>
              <a:buChar cha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p:txBody>
      </p:sp>
      <p:pic>
        <p:nvPicPr>
          <p:cNvPr id="1026" name="Picture 2"/>
          <p:cNvPicPr>
            <a:picLocks noChangeAspect="1" noChangeArrowheads="1"/>
          </p:cNvPicPr>
          <p:nvPr/>
        </p:nvPicPr>
        <p:blipFill>
          <a:blip r:embed="rId3" cstate="print"/>
          <a:srcRect l="33016" t="19810" r="31429" b="6540"/>
          <a:stretch>
            <a:fillRect/>
          </a:stretch>
        </p:blipFill>
        <p:spPr bwMode="auto">
          <a:xfrm>
            <a:off x="914400" y="684943"/>
            <a:ext cx="3769749" cy="4880479"/>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30AD482-81EB-4EBC-BDAD-6DAAE13FAAEB}" type="slidenum">
              <a:rPr lang="en-US" smtClean="0"/>
              <a:pPr/>
              <a:t>3</a:t>
            </a:fld>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ea typeface="ＭＳ Ｐゴシック" pitchFamily="-80" charset="-128"/>
              </a:rPr>
              <a:t>VIG Outcomes:</a:t>
            </a:r>
            <a:br>
              <a:rPr lang="en-US" dirty="0" smtClean="0">
                <a:ea typeface="ＭＳ Ｐゴシック" pitchFamily="-80" charset="-128"/>
              </a:rPr>
            </a:br>
            <a:r>
              <a:rPr lang="en-US" dirty="0" smtClean="0">
                <a:ea typeface="ＭＳ Ｐゴシック" pitchFamily="-80" charset="-128"/>
              </a:rPr>
              <a:t>Pre- and Post-Surveys</a:t>
            </a:r>
          </a:p>
        </p:txBody>
      </p:sp>
      <p:sp>
        <p:nvSpPr>
          <p:cNvPr id="18435" name="Rectangle 3"/>
          <p:cNvSpPr>
            <a:spLocks noGrp="1" noChangeArrowheads="1"/>
          </p:cNvSpPr>
          <p:nvPr>
            <p:ph type="body" idx="1"/>
          </p:nvPr>
        </p:nvSpPr>
        <p:spPr>
          <a:xfrm>
            <a:off x="457200" y="1787768"/>
            <a:ext cx="8382000" cy="4525963"/>
          </a:xfrm>
        </p:spPr>
        <p:txBody>
          <a:bodyPr/>
          <a:lstStyle/>
          <a:p>
            <a:pPr>
              <a:lnSpc>
                <a:spcPct val="90000"/>
              </a:lnSpc>
              <a:spcBef>
                <a:spcPts val="600"/>
              </a:spcBef>
              <a:spcAft>
                <a:spcPts val="600"/>
              </a:spcAft>
            </a:pPr>
            <a:r>
              <a:rPr lang="en-US" altLang="zh-TW" sz="2200" i="1" dirty="0" smtClean="0">
                <a:ea typeface="新細明體" charset="-120"/>
              </a:rPr>
              <a:t>Had a good idea about steps to prepare for their career: </a:t>
            </a:r>
          </a:p>
          <a:p>
            <a:pPr>
              <a:lnSpc>
                <a:spcPct val="90000"/>
              </a:lnSpc>
              <a:spcBef>
                <a:spcPts val="600"/>
              </a:spcBef>
              <a:spcAft>
                <a:spcPts val="600"/>
              </a:spcAft>
              <a:buNone/>
            </a:pPr>
            <a:r>
              <a:rPr lang="en-US" altLang="zh-TW" sz="2200" dirty="0" smtClean="0">
                <a:ea typeface="新細明體" charset="-120"/>
              </a:rPr>
              <a:t>     </a:t>
            </a:r>
            <a:r>
              <a:rPr lang="en-US" altLang="zh-TW" sz="2200" dirty="0" smtClean="0">
                <a:solidFill>
                  <a:srgbClr val="AD2F0D"/>
                </a:solidFill>
                <a:ea typeface="新細明體" charset="-120"/>
              </a:rPr>
              <a:t>23% &gt;&gt; 63%</a:t>
            </a:r>
          </a:p>
          <a:p>
            <a:pPr>
              <a:lnSpc>
                <a:spcPct val="90000"/>
              </a:lnSpc>
              <a:spcBef>
                <a:spcPts val="600"/>
              </a:spcBef>
              <a:spcAft>
                <a:spcPts val="600"/>
              </a:spcAft>
            </a:pPr>
            <a:r>
              <a:rPr lang="en-US" altLang="zh-TW" sz="2200" i="1" dirty="0" smtClean="0">
                <a:ea typeface="新細明體" charset="-120"/>
              </a:rPr>
              <a:t>Knew the daily tasks in their career:</a:t>
            </a:r>
          </a:p>
          <a:p>
            <a:pPr>
              <a:lnSpc>
                <a:spcPct val="90000"/>
              </a:lnSpc>
              <a:spcBef>
                <a:spcPts val="600"/>
              </a:spcBef>
              <a:spcAft>
                <a:spcPts val="600"/>
              </a:spcAft>
              <a:buNone/>
            </a:pPr>
            <a:r>
              <a:rPr lang="en-US" altLang="zh-TW" sz="2200" dirty="0" smtClean="0">
                <a:solidFill>
                  <a:srgbClr val="AD2F0D"/>
                </a:solidFill>
                <a:ea typeface="新細明體" charset="-120"/>
              </a:rPr>
              <a:t>    21% &gt;&gt; 68%</a:t>
            </a:r>
          </a:p>
          <a:p>
            <a:pPr>
              <a:lnSpc>
                <a:spcPct val="90000"/>
              </a:lnSpc>
              <a:spcBef>
                <a:spcPts val="600"/>
              </a:spcBef>
              <a:spcAft>
                <a:spcPts val="600"/>
              </a:spcAft>
            </a:pPr>
            <a:r>
              <a:rPr lang="en-US" altLang="zh-TW" sz="2200" i="1" dirty="0" smtClean="0">
                <a:ea typeface="新細明體" charset="-120"/>
              </a:rPr>
              <a:t>Understood requirements for their career:  </a:t>
            </a:r>
          </a:p>
          <a:p>
            <a:pPr>
              <a:lnSpc>
                <a:spcPct val="90000"/>
              </a:lnSpc>
              <a:spcBef>
                <a:spcPts val="600"/>
              </a:spcBef>
              <a:spcAft>
                <a:spcPts val="600"/>
              </a:spcAft>
              <a:buNone/>
            </a:pPr>
            <a:r>
              <a:rPr lang="en-US" altLang="zh-TW" sz="2200" dirty="0" smtClean="0">
                <a:solidFill>
                  <a:srgbClr val="AD2F0D"/>
                </a:solidFill>
                <a:ea typeface="新細明體" charset="-120"/>
              </a:rPr>
              <a:t>     38% &gt;&gt; 82%</a:t>
            </a:r>
          </a:p>
          <a:p>
            <a:pPr>
              <a:lnSpc>
                <a:spcPct val="90000"/>
              </a:lnSpc>
              <a:spcBef>
                <a:spcPts val="600"/>
              </a:spcBef>
              <a:spcAft>
                <a:spcPts val="600"/>
              </a:spcAft>
            </a:pPr>
            <a:r>
              <a:rPr lang="en-US" altLang="zh-TW" sz="2200" i="1" dirty="0" smtClean="0">
                <a:ea typeface="新細明體" charset="-120"/>
              </a:rPr>
              <a:t>Knew how credits would transfer: </a:t>
            </a:r>
          </a:p>
          <a:p>
            <a:pPr>
              <a:lnSpc>
                <a:spcPct val="90000"/>
              </a:lnSpc>
              <a:spcBef>
                <a:spcPts val="600"/>
              </a:spcBef>
              <a:spcAft>
                <a:spcPts val="600"/>
              </a:spcAft>
              <a:buNone/>
            </a:pPr>
            <a:r>
              <a:rPr lang="en-US" altLang="zh-TW" sz="2200" dirty="0" smtClean="0">
                <a:ea typeface="新細明體" charset="-120"/>
              </a:rPr>
              <a:t>    </a:t>
            </a:r>
            <a:r>
              <a:rPr lang="en-US" altLang="zh-TW" sz="2200" dirty="0" smtClean="0">
                <a:solidFill>
                  <a:srgbClr val="AD2F0D"/>
                </a:solidFill>
                <a:ea typeface="新細明體" charset="-120"/>
              </a:rPr>
              <a:t>43% &gt;&gt; 68%</a:t>
            </a:r>
            <a:endParaRPr lang="en-US" sz="2200" dirty="0" smtClean="0">
              <a:solidFill>
                <a:srgbClr val="AD2F0D"/>
              </a:solidFill>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30</a:t>
            </a:fld>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ea typeface="ＭＳ Ｐゴシック" pitchFamily="-80" charset="-128"/>
              </a:rPr>
              <a:t>Studio Hour and VIGs:</a:t>
            </a:r>
            <a:br>
              <a:rPr lang="en-US" dirty="0" smtClean="0">
                <a:ea typeface="ＭＳ Ｐゴシック" pitchFamily="-80" charset="-128"/>
              </a:rPr>
            </a:br>
            <a:r>
              <a:rPr lang="en-US" dirty="0" smtClean="0">
                <a:ea typeface="ＭＳ Ｐゴシック" pitchFamily="-80" charset="-128"/>
              </a:rPr>
              <a:t>Qualitative Data Analysis</a:t>
            </a:r>
          </a:p>
        </p:txBody>
      </p:sp>
      <p:sp>
        <p:nvSpPr>
          <p:cNvPr id="48131" name="Rectangle 3"/>
          <p:cNvSpPr>
            <a:spLocks noGrp="1" noChangeArrowheads="1"/>
          </p:cNvSpPr>
          <p:nvPr>
            <p:ph type="body" idx="1"/>
          </p:nvPr>
        </p:nvSpPr>
        <p:spPr>
          <a:xfrm>
            <a:off x="457200" y="1825981"/>
            <a:ext cx="8382000" cy="3028244"/>
          </a:xfrm>
        </p:spPr>
        <p:txBody>
          <a:bodyPr/>
          <a:lstStyle/>
          <a:p>
            <a:pPr>
              <a:spcAft>
                <a:spcPts val="1200"/>
              </a:spcAft>
              <a:buClr>
                <a:srgbClr val="AD2F0D"/>
              </a:buClr>
              <a:buFont typeface="Wingdings" pitchFamily="2" charset="2"/>
              <a:buChar char="§"/>
            </a:pPr>
            <a:r>
              <a:rPr lang="en-US" sz="2200" dirty="0" smtClean="0">
                <a:ea typeface="ＭＳ Ｐゴシック" pitchFamily="-80" charset="-128"/>
              </a:rPr>
              <a:t>Focus group of </a:t>
            </a:r>
            <a:r>
              <a:rPr lang="en-US" sz="2200" dirty="0" err="1" smtClean="0">
                <a:ea typeface="ＭＳ Ｐゴシック" pitchFamily="-80" charset="-128"/>
              </a:rPr>
              <a:t>ePortfolio</a:t>
            </a:r>
            <a:r>
              <a:rPr lang="en-US" sz="2200" dirty="0" smtClean="0">
                <a:ea typeface="ＭＳ Ｐゴシック" pitchFamily="-80" charset="-128"/>
              </a:rPr>
              <a:t> Consultants</a:t>
            </a:r>
          </a:p>
          <a:p>
            <a:pPr>
              <a:spcAft>
                <a:spcPts val="1200"/>
              </a:spcAft>
              <a:buClr>
                <a:srgbClr val="AD2F0D"/>
              </a:buClr>
              <a:buFont typeface="Wingdings" pitchFamily="2" charset="2"/>
              <a:buChar char="§"/>
            </a:pPr>
            <a:r>
              <a:rPr lang="en-US" sz="2200" dirty="0" smtClean="0">
                <a:ea typeface="ＭＳ Ｐゴシック" pitchFamily="-80" charset="-128"/>
              </a:rPr>
              <a:t>Two focus groups of students who had taken Studio Hour</a:t>
            </a:r>
          </a:p>
          <a:p>
            <a:pPr>
              <a:spcAft>
                <a:spcPts val="1200"/>
              </a:spcAft>
              <a:buClr>
                <a:srgbClr val="AD2F0D"/>
              </a:buClr>
              <a:buFont typeface="Wingdings" pitchFamily="2" charset="2"/>
              <a:buChar char="§"/>
            </a:pPr>
            <a:r>
              <a:rPr lang="en-US" sz="2200" dirty="0" smtClean="0">
                <a:ea typeface="ＭＳ Ｐゴシック" pitchFamily="-80" charset="-128"/>
              </a:rPr>
              <a:t>Online postings from Virtual Interest Groups (VIGs)</a:t>
            </a:r>
          </a:p>
          <a:p>
            <a:pPr marL="0" indent="3175"/>
            <a:endParaRPr lang="en-US" altLang="zh-TW" sz="2000" dirty="0" smtClean="0">
              <a:ea typeface="ＭＳ Ｐゴシック" pitchFamily="-80" charset="-128"/>
            </a:endParaRPr>
          </a:p>
          <a:p>
            <a:pPr marL="0" indent="3175">
              <a:buNone/>
            </a:pPr>
            <a:r>
              <a:rPr lang="en-US" altLang="zh-TW" sz="1800" i="1" dirty="0" smtClean="0">
                <a:solidFill>
                  <a:srgbClr val="AD2F0D"/>
                </a:solidFill>
                <a:ea typeface="ＭＳ Ｐゴシック" pitchFamily="-80" charset="-128"/>
              </a:rPr>
              <a:t>“The Power of Peers: New Ways for Students to Support Students”</a:t>
            </a:r>
          </a:p>
          <a:p>
            <a:pPr marL="0" indent="3175">
              <a:buNone/>
            </a:pPr>
            <a:r>
              <a:rPr lang="en-US" altLang="zh-TW" sz="1800" i="1" dirty="0" smtClean="0">
                <a:solidFill>
                  <a:srgbClr val="AD2F0D"/>
                </a:solidFill>
                <a:ea typeface="ＭＳ Ｐゴシック" pitchFamily="-80" charset="-128"/>
              </a:rPr>
              <a:t>Paul Arcario, Bret </a:t>
            </a:r>
            <a:r>
              <a:rPr lang="en-US" altLang="zh-TW" sz="1800" i="1" dirty="0" err="1" smtClean="0">
                <a:solidFill>
                  <a:srgbClr val="AD2F0D"/>
                </a:solidFill>
                <a:ea typeface="ＭＳ Ｐゴシック" pitchFamily="-80" charset="-128"/>
              </a:rPr>
              <a:t>Eynon</a:t>
            </a:r>
            <a:r>
              <a:rPr lang="en-US" altLang="zh-TW" sz="1800" i="1" dirty="0" smtClean="0">
                <a:solidFill>
                  <a:srgbClr val="AD2F0D"/>
                </a:solidFill>
                <a:ea typeface="ＭＳ Ｐゴシック" pitchFamily="-80" charset="-128"/>
              </a:rPr>
              <a:t>, Louis Lucca (forthcoming)</a:t>
            </a:r>
            <a:endParaRPr lang="en-US" sz="1800" i="1" dirty="0" smtClean="0">
              <a:solidFill>
                <a:srgbClr val="AD2F0D"/>
              </a:solidFill>
              <a:ea typeface="ＭＳ Ｐゴシック" pitchFamily="-80" charset="-128"/>
            </a:endParaRPr>
          </a:p>
          <a:p>
            <a:endParaRPr lang="en-US" sz="16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31</a:t>
            </a:fld>
            <a:endParaRPr lang="en-US"/>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9545" y="532476"/>
            <a:ext cx="7632700" cy="1079500"/>
          </a:xfrm>
        </p:spPr>
        <p:txBody>
          <a:bodyPr/>
          <a:lstStyle/>
          <a:p>
            <a:r>
              <a:rPr lang="en-US" dirty="0" smtClean="0">
                <a:ea typeface="ＭＳ Ｐゴシック" pitchFamily="-80" charset="-128"/>
              </a:rPr>
              <a:t> Building community</a:t>
            </a:r>
          </a:p>
        </p:txBody>
      </p:sp>
      <p:sp>
        <p:nvSpPr>
          <p:cNvPr id="19459" name="Rectangle 3"/>
          <p:cNvSpPr>
            <a:spLocks noGrp="1" noChangeArrowheads="1"/>
          </p:cNvSpPr>
          <p:nvPr>
            <p:ph type="body" idx="1"/>
          </p:nvPr>
        </p:nvSpPr>
        <p:spPr>
          <a:xfrm>
            <a:off x="575291" y="1719926"/>
            <a:ext cx="7613650" cy="4279900"/>
          </a:xfrm>
        </p:spPr>
        <p:txBody>
          <a:bodyPr/>
          <a:lstStyle/>
          <a:p>
            <a:pPr>
              <a:lnSpc>
                <a:spcPct val="80000"/>
              </a:lnSpc>
              <a:buNone/>
            </a:pPr>
            <a:r>
              <a:rPr lang="en-US" altLang="zh-TW" sz="2000" u="sng" dirty="0" smtClean="0">
                <a:solidFill>
                  <a:srgbClr val="AD2F0D"/>
                </a:solidFill>
                <a:ea typeface="新細明體" charset="-120"/>
              </a:rPr>
              <a:t>Connecting with peers:</a:t>
            </a:r>
          </a:p>
          <a:p>
            <a:pPr marL="0" indent="3175">
              <a:lnSpc>
                <a:spcPct val="80000"/>
              </a:lnSpc>
              <a:buNone/>
            </a:pPr>
            <a:r>
              <a:rPr lang="en-US" altLang="zh-TW" sz="2000" i="1" dirty="0" smtClean="0">
                <a:ea typeface="ＭＳ Ｐゴシック" pitchFamily="-80" charset="-128"/>
              </a:rPr>
              <a:t>“It was easier to relate and talk about your experience.”</a:t>
            </a:r>
            <a:r>
              <a:rPr lang="en-US" altLang="zh-TW" sz="2000" dirty="0" smtClean="0">
                <a:ea typeface="ＭＳ Ｐゴシック" pitchFamily="-80" charset="-128"/>
              </a:rPr>
              <a:t> </a:t>
            </a:r>
          </a:p>
          <a:p>
            <a:pPr marL="0" indent="3175">
              <a:lnSpc>
                <a:spcPct val="80000"/>
              </a:lnSpc>
              <a:buNone/>
            </a:pPr>
            <a:r>
              <a:rPr lang="en-US" altLang="zh-TW" sz="2000" i="1" dirty="0" smtClean="0">
                <a:ea typeface="ＭＳ Ｐゴシック" pitchFamily="-80" charset="-128"/>
              </a:rPr>
              <a:t>“It allowed me to get to know my fellow peers outside of the class, especially since I do not get the chance to know them within the class.”</a:t>
            </a:r>
          </a:p>
          <a:p>
            <a:pPr marL="0" indent="3175">
              <a:lnSpc>
                <a:spcPct val="80000"/>
              </a:lnSpc>
              <a:buNone/>
            </a:pPr>
            <a:endParaRPr lang="en-US" altLang="zh-TW" sz="2000" i="1" dirty="0" smtClean="0">
              <a:ea typeface="ＭＳ Ｐゴシック" pitchFamily="-80" charset="-128"/>
            </a:endParaRPr>
          </a:p>
          <a:p>
            <a:pPr>
              <a:lnSpc>
                <a:spcPct val="80000"/>
              </a:lnSpc>
              <a:buNone/>
            </a:pPr>
            <a:r>
              <a:rPr lang="en-US" altLang="zh-TW" sz="2000" u="sng" dirty="0" smtClean="0">
                <a:solidFill>
                  <a:srgbClr val="AD2F0D"/>
                </a:solidFill>
                <a:ea typeface="新細明體" charset="-120"/>
              </a:rPr>
              <a:t>Sharing the same goals:</a:t>
            </a:r>
          </a:p>
          <a:p>
            <a:pPr marL="0" indent="3175">
              <a:lnSpc>
                <a:spcPct val="80000"/>
              </a:lnSpc>
              <a:buNone/>
            </a:pPr>
            <a:r>
              <a:rPr lang="en-US" altLang="zh-TW" sz="2000" dirty="0" smtClean="0">
                <a:latin typeface="Arial" charset="0"/>
                <a:ea typeface="新細明體" charset="-120"/>
              </a:rPr>
              <a:t>“</a:t>
            </a:r>
            <a:r>
              <a:rPr lang="en-US" altLang="zh-TW" sz="2000" i="1" dirty="0" smtClean="0">
                <a:ea typeface="新細明體" charset="-120"/>
              </a:rPr>
              <a:t>It is good that there are others that share your passion for teaching in different ways.</a:t>
            </a:r>
            <a:r>
              <a:rPr lang="en-US" altLang="zh-TW" sz="2000" i="1" dirty="0" smtClean="0">
                <a:latin typeface="Arial" charset="0"/>
                <a:ea typeface="新細明體" charset="-120"/>
              </a:rPr>
              <a:t>”</a:t>
            </a:r>
          </a:p>
          <a:p>
            <a:pPr marL="0" indent="3175">
              <a:lnSpc>
                <a:spcPct val="80000"/>
              </a:lnSpc>
              <a:buNone/>
            </a:pPr>
            <a:endParaRPr lang="en-US" altLang="zh-TW" sz="2000" i="1" dirty="0" smtClean="0">
              <a:latin typeface="Arial" charset="0"/>
              <a:ea typeface="新細明體" charset="-120"/>
            </a:endParaRPr>
          </a:p>
          <a:p>
            <a:pPr>
              <a:lnSpc>
                <a:spcPct val="80000"/>
              </a:lnSpc>
              <a:buNone/>
            </a:pPr>
            <a:r>
              <a:rPr lang="en-US" altLang="zh-TW" sz="2000" u="sng" dirty="0" smtClean="0">
                <a:solidFill>
                  <a:srgbClr val="AD2F0D"/>
                </a:solidFill>
                <a:ea typeface="新細明體" charset="-120"/>
              </a:rPr>
              <a:t>Facing similar challenges: </a:t>
            </a:r>
          </a:p>
          <a:p>
            <a:pPr marL="0" indent="3175">
              <a:lnSpc>
                <a:spcPct val="80000"/>
              </a:lnSpc>
              <a:buNone/>
            </a:pPr>
            <a:r>
              <a:rPr lang="en-US" altLang="zh-TW" sz="2000" dirty="0" smtClean="0">
                <a:latin typeface="Arial" charset="0"/>
                <a:ea typeface="新細明體" charset="-120"/>
              </a:rPr>
              <a:t>“</a:t>
            </a:r>
            <a:r>
              <a:rPr lang="en-US" altLang="zh-TW" sz="2000" i="1" dirty="0" smtClean="0">
                <a:ea typeface="新細明體" charset="-120"/>
              </a:rPr>
              <a:t>I was devastated when I withdrew from Human Biology until time passed by when there was more posts, and I learned I'm not the only one.</a:t>
            </a:r>
            <a:r>
              <a:rPr lang="en-US" altLang="zh-TW" sz="2000" i="1" dirty="0" smtClean="0">
                <a:latin typeface="Arial" charset="0"/>
                <a:ea typeface="新細明體" charset="-120"/>
              </a:rPr>
              <a:t>”</a:t>
            </a:r>
          </a:p>
        </p:txBody>
      </p:sp>
      <p:sp>
        <p:nvSpPr>
          <p:cNvPr id="7" name="Slide Number Placeholder 6"/>
          <p:cNvSpPr>
            <a:spLocks noGrp="1"/>
          </p:cNvSpPr>
          <p:nvPr>
            <p:ph type="sldNum" sz="quarter" idx="12"/>
          </p:nvPr>
        </p:nvSpPr>
        <p:spPr/>
        <p:txBody>
          <a:bodyPr/>
          <a:lstStyle/>
          <a:p>
            <a:fld id="{C30AD482-81EB-4EBC-BDAD-6DAAE13FAAEB}" type="slidenum">
              <a:rPr lang="en-US" smtClean="0"/>
              <a:pPr/>
              <a:t>32</a:t>
            </a:fld>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10274" y="10274"/>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Times" pitchFamily="1" charset="0"/>
            </a:endParaRPr>
          </a:p>
        </p:txBody>
      </p:sp>
      <p:sp>
        <p:nvSpPr>
          <p:cNvPr id="23" name="TextBox 19"/>
          <p:cNvSpPr txBox="1">
            <a:spLocks noChangeArrowheads="1"/>
          </p:cNvSpPr>
          <p:nvPr/>
        </p:nvSpPr>
        <p:spPr bwMode="auto">
          <a:xfrm>
            <a:off x="994021" y="2048836"/>
            <a:ext cx="4724400" cy="400110"/>
          </a:xfrm>
          <a:prstGeom prst="rect">
            <a:avLst/>
          </a:prstGeom>
          <a:ln>
            <a:headEnd/>
            <a:tailEn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b="1" dirty="0">
                <a:latin typeface="Calibri" pitchFamily="34" charset="0"/>
              </a:rPr>
              <a:t>Web 2.0</a:t>
            </a:r>
          </a:p>
        </p:txBody>
      </p:sp>
      <p:sp>
        <p:nvSpPr>
          <p:cNvPr id="2051" name="TextBox 4"/>
          <p:cNvSpPr txBox="1">
            <a:spLocks noChangeArrowheads="1"/>
          </p:cNvSpPr>
          <p:nvPr/>
        </p:nvSpPr>
        <p:spPr bwMode="auto">
          <a:xfrm>
            <a:off x="1046409" y="5020636"/>
            <a:ext cx="17526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800" b="1" dirty="0" err="1">
                <a:solidFill>
                  <a:schemeClr val="tx2"/>
                </a:solidFill>
                <a:latin typeface="Calibri" pitchFamily="34" charset="0"/>
              </a:rPr>
              <a:t>Netvibes</a:t>
            </a:r>
            <a:r>
              <a:rPr lang="en-US" sz="1800" b="1" dirty="0">
                <a:solidFill>
                  <a:schemeClr val="tx2"/>
                </a:solidFill>
                <a:latin typeface="Calibri" pitchFamily="34" charset="0"/>
              </a:rPr>
              <a:t> Home</a:t>
            </a:r>
          </a:p>
        </p:txBody>
      </p:sp>
      <p:sp>
        <p:nvSpPr>
          <p:cNvPr id="2052" name="TextBox 6"/>
          <p:cNvSpPr txBox="1">
            <a:spLocks noChangeArrowheads="1"/>
          </p:cNvSpPr>
          <p:nvPr/>
        </p:nvSpPr>
        <p:spPr bwMode="auto">
          <a:xfrm>
            <a:off x="1046409" y="2582236"/>
            <a:ext cx="17526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800" b="1" dirty="0">
                <a:solidFill>
                  <a:schemeClr val="tx2"/>
                </a:solidFill>
                <a:latin typeface="Calibri" pitchFamily="34" charset="0"/>
              </a:rPr>
              <a:t>Blogger Home</a:t>
            </a:r>
          </a:p>
        </p:txBody>
      </p:sp>
      <p:sp>
        <p:nvSpPr>
          <p:cNvPr id="2053" name="TextBox 7"/>
          <p:cNvSpPr txBox="1">
            <a:spLocks noChangeArrowheads="1"/>
          </p:cNvSpPr>
          <p:nvPr/>
        </p:nvSpPr>
        <p:spPr bwMode="auto">
          <a:xfrm>
            <a:off x="1046409" y="3801436"/>
            <a:ext cx="1774845"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sz="1800" b="1" dirty="0">
                <a:solidFill>
                  <a:schemeClr val="tx2"/>
                </a:solidFill>
                <a:latin typeface="Calibri" pitchFamily="34" charset="0"/>
              </a:rPr>
              <a:t>Wikipedia Home</a:t>
            </a:r>
          </a:p>
        </p:txBody>
      </p:sp>
      <p:sp>
        <p:nvSpPr>
          <p:cNvPr id="2054" name="TextBox 8"/>
          <p:cNvSpPr txBox="1">
            <a:spLocks noChangeArrowheads="1"/>
          </p:cNvSpPr>
          <p:nvPr/>
        </p:nvSpPr>
        <p:spPr bwMode="auto">
          <a:xfrm>
            <a:off x="1046409" y="3191836"/>
            <a:ext cx="1752600" cy="369888"/>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800" b="1" dirty="0" err="1">
                <a:solidFill>
                  <a:schemeClr val="tx2"/>
                </a:solidFill>
                <a:latin typeface="Calibri" pitchFamily="34" charset="0"/>
              </a:rPr>
              <a:t>Youtube</a:t>
            </a:r>
            <a:r>
              <a:rPr lang="en-US" sz="1800" b="1" dirty="0">
                <a:solidFill>
                  <a:schemeClr val="tx2"/>
                </a:solidFill>
                <a:latin typeface="Calibri" pitchFamily="34" charset="0"/>
              </a:rPr>
              <a:t> Home</a:t>
            </a:r>
          </a:p>
        </p:txBody>
      </p:sp>
      <p:sp>
        <p:nvSpPr>
          <p:cNvPr id="2055" name="TextBox 13"/>
          <p:cNvSpPr txBox="1">
            <a:spLocks noChangeArrowheads="1"/>
          </p:cNvSpPr>
          <p:nvPr/>
        </p:nvSpPr>
        <p:spPr bwMode="auto">
          <a:xfrm>
            <a:off x="6023221" y="4411036"/>
            <a:ext cx="2057400" cy="369332"/>
          </a:xfrm>
          <a:prstGeom prst="rect">
            <a:avLst/>
          </a:prstGeom>
          <a:solidFill>
            <a:srgbClr val="FFD862"/>
          </a:solidFill>
          <a:ln>
            <a:headEnd/>
            <a:tailEnd/>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1800" b="1" dirty="0" err="1">
                <a:solidFill>
                  <a:schemeClr val="tx2"/>
                </a:solidFill>
                <a:latin typeface="Calibri" pitchFamily="34" charset="0"/>
              </a:rPr>
              <a:t>ePortfolio</a:t>
            </a:r>
            <a:endParaRPr lang="en-US" sz="1800" b="1" dirty="0">
              <a:solidFill>
                <a:schemeClr val="tx2"/>
              </a:solidFill>
              <a:latin typeface="Calibri" pitchFamily="34" charset="0"/>
            </a:endParaRPr>
          </a:p>
        </p:txBody>
      </p:sp>
      <p:sp>
        <p:nvSpPr>
          <p:cNvPr id="2058" name="TextBox 17"/>
          <p:cNvSpPr txBox="1">
            <a:spLocks noChangeArrowheads="1"/>
          </p:cNvSpPr>
          <p:nvPr/>
        </p:nvSpPr>
        <p:spPr bwMode="auto">
          <a:xfrm>
            <a:off x="6023221" y="3801436"/>
            <a:ext cx="2057400" cy="369888"/>
          </a:xfrm>
          <a:prstGeom prst="rect">
            <a:avLst/>
          </a:prstGeom>
          <a:solidFill>
            <a:srgbClr val="FFD862"/>
          </a:solidFill>
          <a:ln>
            <a:headEnd/>
            <a:tailEnd/>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1800" b="1" dirty="0">
                <a:solidFill>
                  <a:schemeClr val="tx2"/>
                </a:solidFill>
                <a:latin typeface="Calibri" pitchFamily="34" charset="0"/>
              </a:rPr>
              <a:t>Blackboard</a:t>
            </a:r>
          </a:p>
        </p:txBody>
      </p:sp>
      <p:sp>
        <p:nvSpPr>
          <p:cNvPr id="2060" name="TextBox 20"/>
          <p:cNvSpPr txBox="1">
            <a:spLocks noChangeArrowheads="1"/>
          </p:cNvSpPr>
          <p:nvPr/>
        </p:nvSpPr>
        <p:spPr bwMode="auto">
          <a:xfrm>
            <a:off x="3051421" y="3801436"/>
            <a:ext cx="2667000" cy="369888"/>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a:solidFill>
                  <a:schemeClr val="tx2"/>
                </a:solidFill>
                <a:latin typeface="Calibri" pitchFamily="34" charset="0"/>
              </a:rPr>
              <a:t>Wikipedia Users Group</a:t>
            </a:r>
          </a:p>
        </p:txBody>
      </p:sp>
      <p:sp>
        <p:nvSpPr>
          <p:cNvPr id="2061" name="TextBox 21"/>
          <p:cNvSpPr txBox="1">
            <a:spLocks noChangeArrowheads="1"/>
          </p:cNvSpPr>
          <p:nvPr/>
        </p:nvSpPr>
        <p:spPr bwMode="auto">
          <a:xfrm>
            <a:off x="1046409" y="4411036"/>
            <a:ext cx="1752600" cy="369888"/>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800" b="1" dirty="0" err="1">
                <a:solidFill>
                  <a:schemeClr val="tx2"/>
                </a:solidFill>
                <a:latin typeface="Calibri" pitchFamily="34" charset="0"/>
              </a:rPr>
              <a:t>Facebook</a:t>
            </a:r>
            <a:r>
              <a:rPr lang="en-US" sz="1800" b="1" dirty="0">
                <a:solidFill>
                  <a:schemeClr val="tx2"/>
                </a:solidFill>
                <a:latin typeface="Calibri" pitchFamily="34" charset="0"/>
              </a:rPr>
              <a:t> Home</a:t>
            </a:r>
          </a:p>
        </p:txBody>
      </p:sp>
      <p:sp>
        <p:nvSpPr>
          <p:cNvPr id="2063" name="TextBox 23"/>
          <p:cNvSpPr txBox="1">
            <a:spLocks noChangeArrowheads="1"/>
          </p:cNvSpPr>
          <p:nvPr/>
        </p:nvSpPr>
        <p:spPr bwMode="auto">
          <a:xfrm>
            <a:off x="3051421" y="4411036"/>
            <a:ext cx="26670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err="1">
                <a:solidFill>
                  <a:schemeClr val="tx2"/>
                </a:solidFill>
                <a:latin typeface="Calibri" pitchFamily="34" charset="0"/>
              </a:rPr>
              <a:t>Facebook</a:t>
            </a:r>
            <a:r>
              <a:rPr lang="en-US" sz="1800" b="1" dirty="0">
                <a:solidFill>
                  <a:schemeClr val="tx2"/>
                </a:solidFill>
                <a:latin typeface="Calibri" pitchFamily="34" charset="0"/>
              </a:rPr>
              <a:t> Student Pages</a:t>
            </a:r>
          </a:p>
        </p:txBody>
      </p:sp>
      <p:sp>
        <p:nvSpPr>
          <p:cNvPr id="2064" name="TextBox 24"/>
          <p:cNvSpPr txBox="1">
            <a:spLocks noChangeArrowheads="1"/>
          </p:cNvSpPr>
          <p:nvPr/>
        </p:nvSpPr>
        <p:spPr bwMode="auto">
          <a:xfrm>
            <a:off x="341614" y="252224"/>
            <a:ext cx="8610600" cy="1068806"/>
          </a:xfrm>
          <a:prstGeom prst="rect">
            <a:avLst/>
          </a:prstGeom>
          <a:solidFill>
            <a:srgbClr val="1F3572"/>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en-US" sz="2400" b="1" dirty="0">
                <a:solidFill>
                  <a:srgbClr val="FFFFFF"/>
                </a:solidFill>
                <a:latin typeface="Calibri" pitchFamily="34" charset="0"/>
                <a:cs typeface="Arial" charset="0"/>
              </a:rPr>
              <a:t> LEARNING NETWORKS</a:t>
            </a:r>
          </a:p>
          <a:p>
            <a:pPr algn="ctr">
              <a:defRPr/>
            </a:pPr>
            <a:r>
              <a:rPr lang="en-US" sz="2400" b="1" dirty="0">
                <a:solidFill>
                  <a:srgbClr val="FFFFFF"/>
                </a:solidFill>
                <a:latin typeface="Calibri" pitchFamily="34" charset="0"/>
                <a:cs typeface="Arial" charset="0"/>
              </a:rPr>
              <a:t>Sample WEB 2.0 Network Interactions and Traditional Connections</a:t>
            </a:r>
          </a:p>
        </p:txBody>
      </p:sp>
      <p:sp>
        <p:nvSpPr>
          <p:cNvPr id="2065" name="TextBox 19"/>
          <p:cNvSpPr txBox="1">
            <a:spLocks noChangeArrowheads="1"/>
          </p:cNvSpPr>
          <p:nvPr/>
        </p:nvSpPr>
        <p:spPr bwMode="auto">
          <a:xfrm>
            <a:off x="1049672" y="6163636"/>
            <a:ext cx="7034212" cy="400110"/>
          </a:xfrm>
          <a:prstGeom prst="rect">
            <a:avLst/>
          </a:prstGeom>
          <a:solidFill>
            <a:srgbClr val="1F3572"/>
          </a:solidFill>
          <a:ln>
            <a:headEnd/>
            <a:tailEnd/>
          </a:ln>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en-US" sz="2000" b="1" dirty="0">
                <a:latin typeface="Calibri" pitchFamily="34" charset="0"/>
              </a:rPr>
              <a:t>Shared Google Calendar</a:t>
            </a:r>
          </a:p>
        </p:txBody>
      </p:sp>
      <p:sp>
        <p:nvSpPr>
          <p:cNvPr id="22" name="TextBox 4"/>
          <p:cNvSpPr txBox="1">
            <a:spLocks noChangeArrowheads="1"/>
          </p:cNvSpPr>
          <p:nvPr/>
        </p:nvSpPr>
        <p:spPr bwMode="auto">
          <a:xfrm>
            <a:off x="3051421" y="5020637"/>
            <a:ext cx="26670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err="1">
                <a:solidFill>
                  <a:schemeClr val="tx2"/>
                </a:solidFill>
                <a:latin typeface="Calibri" pitchFamily="34" charset="0"/>
              </a:rPr>
              <a:t>Netvibes</a:t>
            </a:r>
            <a:r>
              <a:rPr lang="en-US" sz="1800" b="1" dirty="0">
                <a:solidFill>
                  <a:schemeClr val="tx2"/>
                </a:solidFill>
                <a:latin typeface="Calibri" pitchFamily="34" charset="0"/>
              </a:rPr>
              <a:t> Student Pages</a:t>
            </a:r>
          </a:p>
        </p:txBody>
      </p:sp>
      <p:sp>
        <p:nvSpPr>
          <p:cNvPr id="24" name="TextBox 19"/>
          <p:cNvSpPr txBox="1">
            <a:spLocks noChangeArrowheads="1"/>
          </p:cNvSpPr>
          <p:nvPr/>
        </p:nvSpPr>
        <p:spPr bwMode="auto">
          <a:xfrm>
            <a:off x="6023221" y="2048836"/>
            <a:ext cx="2057400" cy="400110"/>
          </a:xfrm>
          <a:prstGeom prst="rect">
            <a:avLst/>
          </a:prstGeom>
          <a:ln>
            <a:headEnd/>
            <a:tailEn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b="1" dirty="0">
                <a:latin typeface="Calibri" pitchFamily="34" charset="0"/>
              </a:rPr>
              <a:t>Web 1.0</a:t>
            </a:r>
          </a:p>
        </p:txBody>
      </p:sp>
      <p:sp>
        <p:nvSpPr>
          <p:cNvPr id="25" name="TextBox 4"/>
          <p:cNvSpPr txBox="1">
            <a:spLocks noChangeArrowheads="1"/>
          </p:cNvSpPr>
          <p:nvPr/>
        </p:nvSpPr>
        <p:spPr bwMode="auto">
          <a:xfrm>
            <a:off x="1070221" y="5630236"/>
            <a:ext cx="17526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800" b="1" dirty="0">
                <a:solidFill>
                  <a:schemeClr val="tx2"/>
                </a:solidFill>
                <a:latin typeface="Calibri" pitchFamily="34" charset="0"/>
              </a:rPr>
              <a:t>The </a:t>
            </a:r>
            <a:r>
              <a:rPr lang="en-US" sz="1800" b="1" dirty="0" err="1">
                <a:solidFill>
                  <a:schemeClr val="tx2"/>
                </a:solidFill>
                <a:latin typeface="Calibri" pitchFamily="34" charset="0"/>
              </a:rPr>
              <a:t>Ning</a:t>
            </a:r>
            <a:r>
              <a:rPr lang="en-US" sz="1800" b="1" dirty="0">
                <a:solidFill>
                  <a:schemeClr val="tx2"/>
                </a:solidFill>
                <a:latin typeface="Calibri" pitchFamily="34" charset="0"/>
              </a:rPr>
              <a:t> Home</a:t>
            </a:r>
          </a:p>
        </p:txBody>
      </p:sp>
      <p:sp>
        <p:nvSpPr>
          <p:cNvPr id="26" name="TextBox 4"/>
          <p:cNvSpPr txBox="1">
            <a:spLocks noChangeArrowheads="1"/>
          </p:cNvSpPr>
          <p:nvPr/>
        </p:nvSpPr>
        <p:spPr bwMode="auto">
          <a:xfrm>
            <a:off x="3075233" y="5630237"/>
            <a:ext cx="2643188"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err="1">
                <a:solidFill>
                  <a:schemeClr val="tx2"/>
                </a:solidFill>
                <a:latin typeface="Calibri" pitchFamily="34" charset="0"/>
              </a:rPr>
              <a:t>Ning</a:t>
            </a:r>
            <a:r>
              <a:rPr lang="en-US" sz="1800" b="1" dirty="0">
                <a:solidFill>
                  <a:schemeClr val="tx2"/>
                </a:solidFill>
                <a:latin typeface="Calibri" pitchFamily="34" charset="0"/>
              </a:rPr>
              <a:t> Student Pages</a:t>
            </a:r>
          </a:p>
        </p:txBody>
      </p:sp>
      <p:sp>
        <p:nvSpPr>
          <p:cNvPr id="27" name="TextBox 19"/>
          <p:cNvSpPr txBox="1">
            <a:spLocks noChangeArrowheads="1"/>
          </p:cNvSpPr>
          <p:nvPr/>
        </p:nvSpPr>
        <p:spPr bwMode="auto">
          <a:xfrm>
            <a:off x="994021" y="1515436"/>
            <a:ext cx="4724400" cy="36933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1800" b="1" dirty="0">
                <a:solidFill>
                  <a:schemeClr val="tx2"/>
                </a:solidFill>
                <a:latin typeface="Calibri" pitchFamily="34" charset="0"/>
              </a:rPr>
              <a:t>Interactive, Public, Student-Driven Content</a:t>
            </a:r>
          </a:p>
        </p:txBody>
      </p:sp>
      <p:sp>
        <p:nvSpPr>
          <p:cNvPr id="28" name="TextBox 19"/>
          <p:cNvSpPr txBox="1">
            <a:spLocks noChangeArrowheads="1"/>
          </p:cNvSpPr>
          <p:nvPr/>
        </p:nvSpPr>
        <p:spPr bwMode="auto">
          <a:xfrm>
            <a:off x="6002672" y="1515436"/>
            <a:ext cx="2057400" cy="36933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1800" b="1" dirty="0">
                <a:solidFill>
                  <a:schemeClr val="tx2"/>
                </a:solidFill>
                <a:latin typeface="Calibri" pitchFamily="34" charset="0"/>
              </a:rPr>
              <a:t>Proprietary, Secure </a:t>
            </a:r>
          </a:p>
        </p:txBody>
      </p:sp>
      <p:sp>
        <p:nvSpPr>
          <p:cNvPr id="29" name="TextBox 3"/>
          <p:cNvSpPr txBox="1">
            <a:spLocks noChangeArrowheads="1"/>
          </p:cNvSpPr>
          <p:nvPr/>
        </p:nvSpPr>
        <p:spPr bwMode="auto">
          <a:xfrm>
            <a:off x="3071970" y="2582243"/>
            <a:ext cx="26670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a:solidFill>
                  <a:schemeClr val="tx2"/>
                </a:solidFill>
                <a:latin typeface="Calibri" pitchFamily="34" charset="0"/>
              </a:rPr>
              <a:t>Student Blogs</a:t>
            </a:r>
          </a:p>
        </p:txBody>
      </p:sp>
      <p:sp>
        <p:nvSpPr>
          <p:cNvPr id="30" name="TextBox 22"/>
          <p:cNvSpPr txBox="1">
            <a:spLocks noChangeArrowheads="1"/>
          </p:cNvSpPr>
          <p:nvPr/>
        </p:nvSpPr>
        <p:spPr bwMode="auto">
          <a:xfrm>
            <a:off x="6064318" y="2582236"/>
            <a:ext cx="2057400" cy="369888"/>
          </a:xfrm>
          <a:prstGeom prst="rect">
            <a:avLst/>
          </a:prstGeom>
          <a:solidFill>
            <a:srgbClr val="FFD862"/>
          </a:solidFill>
          <a:ln>
            <a:headEnd/>
            <a:tailEnd/>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1800" b="1" dirty="0">
                <a:solidFill>
                  <a:schemeClr val="tx2"/>
                </a:solidFill>
                <a:latin typeface="Calibri" pitchFamily="34" charset="0"/>
              </a:rPr>
              <a:t>LAGCC Home</a:t>
            </a:r>
          </a:p>
        </p:txBody>
      </p:sp>
      <p:sp>
        <p:nvSpPr>
          <p:cNvPr id="31" name="TextBox 22"/>
          <p:cNvSpPr txBox="1">
            <a:spLocks noChangeArrowheads="1"/>
          </p:cNvSpPr>
          <p:nvPr/>
        </p:nvSpPr>
        <p:spPr bwMode="auto">
          <a:xfrm>
            <a:off x="6064318" y="3191836"/>
            <a:ext cx="2057400" cy="369888"/>
          </a:xfrm>
          <a:prstGeom prst="rect">
            <a:avLst/>
          </a:prstGeom>
          <a:solidFill>
            <a:srgbClr val="FFD862"/>
          </a:solidFill>
          <a:ln>
            <a:headEnd/>
            <a:tailEnd/>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1800" b="1" dirty="0">
                <a:solidFill>
                  <a:schemeClr val="tx2"/>
                </a:solidFill>
                <a:latin typeface="Calibri" pitchFamily="34" charset="0"/>
              </a:rPr>
              <a:t>LAGCC Email </a:t>
            </a:r>
          </a:p>
        </p:txBody>
      </p:sp>
      <p:sp>
        <p:nvSpPr>
          <p:cNvPr id="32" name="TextBox 8"/>
          <p:cNvSpPr txBox="1">
            <a:spLocks noChangeArrowheads="1"/>
          </p:cNvSpPr>
          <p:nvPr/>
        </p:nvSpPr>
        <p:spPr bwMode="auto">
          <a:xfrm>
            <a:off x="3061698" y="3191837"/>
            <a:ext cx="2667000" cy="369332"/>
          </a:xfrm>
          <a:prstGeom prst="rect">
            <a:avLst/>
          </a:prstGeom>
          <a:solidFill>
            <a:srgbClr val="FEF4CA"/>
          </a:solidFill>
          <a:ln>
            <a:headEnd/>
            <a:tailEnd/>
          </a:ln>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en-US" sz="1800" b="1" dirty="0">
                <a:solidFill>
                  <a:schemeClr val="tx2"/>
                </a:solidFill>
                <a:latin typeface="Calibri" pitchFamily="34" charset="0"/>
              </a:rPr>
              <a:t>YouTube Student Pages</a:t>
            </a:r>
          </a:p>
        </p:txBody>
      </p:sp>
      <p:sp>
        <p:nvSpPr>
          <p:cNvPr id="35" name="Slide Number Placeholder 34"/>
          <p:cNvSpPr>
            <a:spLocks noGrp="1"/>
          </p:cNvSpPr>
          <p:nvPr>
            <p:ph type="sldNum" sz="quarter" idx="12"/>
          </p:nvPr>
        </p:nvSpPr>
        <p:spPr/>
        <p:txBody>
          <a:bodyPr/>
          <a:lstStyle/>
          <a:p>
            <a:fld id="{FA94516F-D5FC-454F-82C9-D089ABDE6F96}" type="slidenum">
              <a:rPr lang="en-US" smtClean="0"/>
              <a:pPr/>
              <a:t>33</a:t>
            </a:fld>
            <a:endParaRPr 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0274" y="10274"/>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2"/>
              </a:solidFill>
              <a:effectLst/>
              <a:latin typeface="Times" pitchFamily="1" charset="0"/>
            </a:endParaRPr>
          </a:p>
        </p:txBody>
      </p:sp>
      <p:sp>
        <p:nvSpPr>
          <p:cNvPr id="2" name="Title 1"/>
          <p:cNvSpPr>
            <a:spLocks noGrp="1"/>
          </p:cNvSpPr>
          <p:nvPr>
            <p:ph type="title" idx="4294967295"/>
          </p:nvPr>
        </p:nvSpPr>
        <p:spPr>
          <a:xfrm>
            <a:off x="136634" y="1198178"/>
            <a:ext cx="8839200" cy="681421"/>
          </a:xfrm>
          <a:solidFill>
            <a:srgbClr val="1F3572"/>
          </a:solidFill>
        </p:spPr>
        <p:style>
          <a:lnRef idx="0">
            <a:schemeClr val="accent4"/>
          </a:lnRef>
          <a:fillRef idx="3">
            <a:schemeClr val="accent4"/>
          </a:fillRef>
          <a:effectRef idx="3">
            <a:schemeClr val="accent4"/>
          </a:effectRef>
          <a:fontRef idx="minor">
            <a:schemeClr val="lt1"/>
          </a:fontRef>
        </p:style>
        <p:txBody>
          <a:bodyPr/>
          <a:lstStyle/>
          <a:p>
            <a:pPr algn="ctr">
              <a:defRPr/>
            </a:pPr>
            <a:r>
              <a:rPr lang="en-US" sz="2400" i="1" kern="1200" dirty="0">
                <a:solidFill>
                  <a:schemeClr val="bg1"/>
                </a:solidFill>
              </a:rPr>
              <a:t>Traditional Learning Community</a:t>
            </a:r>
          </a:p>
        </p:txBody>
      </p:sp>
      <p:sp>
        <p:nvSpPr>
          <p:cNvPr id="4" name="TextBox 3"/>
          <p:cNvSpPr txBox="1"/>
          <p:nvPr/>
        </p:nvSpPr>
        <p:spPr>
          <a:xfrm>
            <a:off x="152400" y="3810000"/>
            <a:ext cx="1600200" cy="646331"/>
          </a:xfrm>
          <a:prstGeom prst="rect">
            <a:avLst/>
          </a:prstGeom>
          <a:solidFill>
            <a:srgbClr val="FEF4CA"/>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b="1" dirty="0">
                <a:solidFill>
                  <a:schemeClr val="tx2"/>
                </a:solidFill>
              </a:rPr>
              <a:t>College</a:t>
            </a:r>
          </a:p>
          <a:p>
            <a:pPr algn="ctr">
              <a:defRPr/>
            </a:pPr>
            <a:r>
              <a:rPr lang="en-US" sz="1800" b="1" dirty="0">
                <a:solidFill>
                  <a:schemeClr val="tx2"/>
                </a:solidFill>
              </a:rPr>
              <a:t>Composition</a:t>
            </a:r>
          </a:p>
        </p:txBody>
      </p:sp>
      <p:sp>
        <p:nvSpPr>
          <p:cNvPr id="5" name="TextBox 4"/>
          <p:cNvSpPr txBox="1"/>
          <p:nvPr/>
        </p:nvSpPr>
        <p:spPr>
          <a:xfrm>
            <a:off x="2209800" y="3810000"/>
            <a:ext cx="1371600" cy="646331"/>
          </a:xfrm>
          <a:prstGeom prst="rect">
            <a:avLst/>
          </a:prstGeom>
          <a:solidFill>
            <a:srgbClr val="FEF4CA"/>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b="1" dirty="0">
                <a:solidFill>
                  <a:schemeClr val="tx2"/>
                </a:solidFill>
              </a:rPr>
              <a:t>Research Paper</a:t>
            </a:r>
          </a:p>
        </p:txBody>
      </p:sp>
      <p:sp>
        <p:nvSpPr>
          <p:cNvPr id="8" name="TextBox 7"/>
          <p:cNvSpPr txBox="1"/>
          <p:nvPr/>
        </p:nvSpPr>
        <p:spPr>
          <a:xfrm>
            <a:off x="5943600" y="3810000"/>
            <a:ext cx="1447800" cy="646331"/>
          </a:xfrm>
          <a:prstGeom prst="rect">
            <a:avLst/>
          </a:prstGeom>
          <a:solidFill>
            <a:srgbClr val="FEF4CA"/>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b="1" dirty="0">
                <a:solidFill>
                  <a:schemeClr val="tx2"/>
                </a:solidFill>
              </a:rPr>
              <a:t>Course in Major</a:t>
            </a:r>
          </a:p>
        </p:txBody>
      </p:sp>
      <p:sp>
        <p:nvSpPr>
          <p:cNvPr id="9" name="TextBox 8"/>
          <p:cNvSpPr txBox="1"/>
          <p:nvPr/>
        </p:nvSpPr>
        <p:spPr>
          <a:xfrm>
            <a:off x="76200" y="4572000"/>
            <a:ext cx="8915400" cy="461665"/>
          </a:xfrm>
          <a:prstGeom prst="rect">
            <a:avLst/>
          </a:prstGeom>
          <a:solidFill>
            <a:srgbClr val="EC922E"/>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b="1" dirty="0">
                <a:solidFill>
                  <a:schemeClr val="tx2"/>
                </a:solidFill>
              </a:rPr>
              <a:t>Student Cohort</a:t>
            </a:r>
          </a:p>
        </p:txBody>
      </p:sp>
      <p:sp>
        <p:nvSpPr>
          <p:cNvPr id="10" name="TextBox 9"/>
          <p:cNvSpPr txBox="1"/>
          <p:nvPr/>
        </p:nvSpPr>
        <p:spPr>
          <a:xfrm>
            <a:off x="2209800" y="2895600"/>
            <a:ext cx="1371600" cy="369332"/>
          </a:xfrm>
          <a:prstGeom prst="rect">
            <a:avLst/>
          </a:prstGeom>
          <a:solidFill>
            <a:srgbClr val="FCD866"/>
          </a:solidFill>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rgbClr val="1F3572"/>
                </a:solidFill>
              </a:rPr>
              <a:t>Instructor A</a:t>
            </a:r>
          </a:p>
        </p:txBody>
      </p:sp>
      <p:sp>
        <p:nvSpPr>
          <p:cNvPr id="11" name="TextBox 10"/>
          <p:cNvSpPr txBox="1"/>
          <p:nvPr/>
        </p:nvSpPr>
        <p:spPr>
          <a:xfrm>
            <a:off x="5943600" y="2895600"/>
            <a:ext cx="1371600" cy="369332"/>
          </a:xfrm>
          <a:prstGeom prst="rect">
            <a:avLst/>
          </a:prstGeom>
          <a:solidFill>
            <a:srgbClr val="FCD866"/>
          </a:solidFill>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rgbClr val="1F3572"/>
                </a:solidFill>
              </a:rPr>
              <a:t>Instructor B</a:t>
            </a:r>
          </a:p>
        </p:txBody>
      </p:sp>
      <p:sp>
        <p:nvSpPr>
          <p:cNvPr id="12" name="TextBox 11"/>
          <p:cNvSpPr txBox="1"/>
          <p:nvPr/>
        </p:nvSpPr>
        <p:spPr>
          <a:xfrm>
            <a:off x="7620000" y="2895600"/>
            <a:ext cx="1371600" cy="369332"/>
          </a:xfrm>
          <a:prstGeom prst="rect">
            <a:avLst/>
          </a:prstGeom>
          <a:solidFill>
            <a:srgbClr val="FCD866"/>
          </a:solidFill>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sz="1800" b="1" dirty="0">
                <a:solidFill>
                  <a:srgbClr val="1F3572"/>
                </a:solidFill>
              </a:rPr>
              <a:t>Instructor C</a:t>
            </a:r>
          </a:p>
        </p:txBody>
      </p:sp>
      <p:cxnSp>
        <p:nvCxnSpPr>
          <p:cNvPr id="17" name="Elbow Connector 16"/>
          <p:cNvCxnSpPr>
            <a:stCxn id="0" idx="2"/>
            <a:endCxn id="0" idx="0"/>
          </p:cNvCxnSpPr>
          <p:nvPr/>
        </p:nvCxnSpPr>
        <p:spPr>
          <a:xfrm rot="5400000">
            <a:off x="2622551" y="3536950"/>
            <a:ext cx="546100" cy="317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2895600" y="3581400"/>
            <a:ext cx="1752600" cy="228600"/>
          </a:xfrm>
          <a:prstGeom prst="bentConnector3">
            <a:avLst>
              <a:gd name="adj1" fmla="val 90832"/>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362700" y="3543300"/>
            <a:ext cx="533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hape 24"/>
          <p:cNvCxnSpPr>
            <a:endCxn id="0" idx="0"/>
          </p:cNvCxnSpPr>
          <p:nvPr/>
        </p:nvCxnSpPr>
        <p:spPr>
          <a:xfrm rot="10800000" flipV="1">
            <a:off x="952500" y="3581400"/>
            <a:ext cx="1943100" cy="228600"/>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33" name="Shape 32"/>
          <p:cNvCxnSpPr/>
          <p:nvPr/>
        </p:nvCxnSpPr>
        <p:spPr>
          <a:xfrm rot="10800000" flipV="1">
            <a:off x="5105400" y="3581400"/>
            <a:ext cx="1524000" cy="304800"/>
          </a:xfrm>
          <a:prstGeom prst="bentConnector3">
            <a:avLst>
              <a:gd name="adj1" fmla="val 103217"/>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8115300" y="3543300"/>
            <a:ext cx="533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91000" y="3810000"/>
            <a:ext cx="1295400" cy="646331"/>
          </a:xfrm>
          <a:prstGeom prst="rect">
            <a:avLst/>
          </a:prstGeom>
          <a:solidFill>
            <a:srgbClr val="FEF4CA"/>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b="1" dirty="0">
                <a:solidFill>
                  <a:schemeClr val="tx2"/>
                </a:solidFill>
              </a:rPr>
              <a:t>Integrated Hour</a:t>
            </a:r>
          </a:p>
        </p:txBody>
      </p:sp>
      <p:sp>
        <p:nvSpPr>
          <p:cNvPr id="58" name="TextBox 57"/>
          <p:cNvSpPr txBox="1"/>
          <p:nvPr/>
        </p:nvSpPr>
        <p:spPr>
          <a:xfrm>
            <a:off x="126124" y="2209800"/>
            <a:ext cx="8865476" cy="461665"/>
          </a:xfrm>
          <a:prstGeom prst="rect">
            <a:avLst/>
          </a:prstGeom>
          <a:solidFill>
            <a:schemeClr val="tx2">
              <a:lumMod val="20000"/>
              <a:lumOff val="8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b="1" dirty="0">
                <a:solidFill>
                  <a:schemeClr val="tx2"/>
                </a:solidFill>
              </a:rPr>
              <a:t>Theme Driven Content</a:t>
            </a:r>
          </a:p>
        </p:txBody>
      </p:sp>
      <p:sp>
        <p:nvSpPr>
          <p:cNvPr id="59" name="TextBox 58"/>
          <p:cNvSpPr txBox="1"/>
          <p:nvPr/>
        </p:nvSpPr>
        <p:spPr>
          <a:xfrm>
            <a:off x="7543800" y="3810000"/>
            <a:ext cx="1447800" cy="646331"/>
          </a:xfrm>
          <a:prstGeom prst="rect">
            <a:avLst/>
          </a:prstGeom>
          <a:solidFill>
            <a:srgbClr val="FEF4CA"/>
          </a:solidFill>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b="1" dirty="0">
                <a:solidFill>
                  <a:schemeClr val="tx2"/>
                </a:solidFill>
              </a:rPr>
              <a:t>Course in Major</a:t>
            </a:r>
          </a:p>
        </p:txBody>
      </p:sp>
      <p:sp>
        <p:nvSpPr>
          <p:cNvPr id="24" name="Slide Number Placeholder 23"/>
          <p:cNvSpPr>
            <a:spLocks noGrp="1"/>
          </p:cNvSpPr>
          <p:nvPr>
            <p:ph type="sldNum" sz="quarter" idx="12"/>
          </p:nvPr>
        </p:nvSpPr>
        <p:spPr/>
        <p:txBody>
          <a:bodyPr/>
          <a:lstStyle/>
          <a:p>
            <a:fld id="{FA94516F-D5FC-454F-82C9-D089ABDE6F96}" type="slidenum">
              <a:rPr lang="en-US" smtClean="0"/>
              <a:pPr/>
              <a:t>34</a:t>
            </a:fld>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274" y="10274"/>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smtClean="0">
              <a:ln>
                <a:noFill/>
              </a:ln>
              <a:solidFill>
                <a:schemeClr val="tx2"/>
              </a:solidFill>
              <a:effectLst/>
              <a:latin typeface="Times" pitchFamily="1" charset="0"/>
            </a:endParaRPr>
          </a:p>
        </p:txBody>
      </p:sp>
      <p:sp>
        <p:nvSpPr>
          <p:cNvPr id="2" name="Title 1"/>
          <p:cNvSpPr>
            <a:spLocks noGrp="1"/>
          </p:cNvSpPr>
          <p:nvPr>
            <p:ph type="title" idx="4294967295"/>
          </p:nvPr>
        </p:nvSpPr>
        <p:spPr>
          <a:xfrm>
            <a:off x="184935" y="308227"/>
            <a:ext cx="8712485" cy="690936"/>
          </a:xfrm>
          <a:solidFill>
            <a:srgbClr val="1F3572"/>
          </a:solidFill>
        </p:spPr>
        <p:style>
          <a:lnRef idx="0">
            <a:schemeClr val="accent4"/>
          </a:lnRef>
          <a:fillRef idx="3">
            <a:schemeClr val="accent4"/>
          </a:fillRef>
          <a:effectRef idx="3">
            <a:schemeClr val="accent4"/>
          </a:effectRef>
          <a:fontRef idx="minor">
            <a:schemeClr val="lt1"/>
          </a:fontRef>
        </p:style>
        <p:txBody>
          <a:bodyPr/>
          <a:lstStyle/>
          <a:p>
            <a:pPr algn="ctr">
              <a:defRPr/>
            </a:pPr>
            <a:r>
              <a:rPr lang="en-US" sz="2400" kern="1200" dirty="0"/>
              <a:t>Sample Learning Network 1</a:t>
            </a:r>
          </a:p>
        </p:txBody>
      </p:sp>
      <p:graphicFrame>
        <p:nvGraphicFramePr>
          <p:cNvPr id="4" name="Content Placeholder 3"/>
          <p:cNvGraphicFramePr>
            <a:graphicFrameLocks noGrp="1"/>
          </p:cNvGraphicFramePr>
          <p:nvPr>
            <p:ph idx="4294967295"/>
          </p:nvPr>
        </p:nvGraphicFramePr>
        <p:xfrm>
          <a:off x="381000" y="1219200"/>
          <a:ext cx="7924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FA94516F-D5FC-454F-82C9-D089ABDE6F96}" type="slidenum">
              <a:rPr lang="en-US" smtClean="0"/>
              <a:pPr/>
              <a:t>35</a:t>
            </a:fld>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0274" y="10274"/>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smtClean="0">
              <a:ln>
                <a:noFill/>
              </a:ln>
              <a:solidFill>
                <a:schemeClr val="tx2"/>
              </a:solidFill>
              <a:effectLst/>
              <a:latin typeface="Times" pitchFamily="1" charset="0"/>
            </a:endParaRPr>
          </a:p>
        </p:txBody>
      </p:sp>
      <p:cxnSp>
        <p:nvCxnSpPr>
          <p:cNvPr id="8" name="Straight Connector 7"/>
          <p:cNvCxnSpPr/>
          <p:nvPr/>
        </p:nvCxnSpPr>
        <p:spPr>
          <a:xfrm rot="5400000">
            <a:off x="1067594" y="4571206"/>
            <a:ext cx="16764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562894" y="2780506"/>
            <a:ext cx="685800" cy="1588"/>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4294967295"/>
          </p:nvPr>
        </p:nvGraphicFramePr>
        <p:xfrm>
          <a:off x="617302" y="1458074"/>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5228492" y="2790092"/>
            <a:ext cx="781890" cy="579832"/>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84935" y="308227"/>
            <a:ext cx="8712485" cy="690936"/>
          </a:xfrm>
          <a:prstGeom prst="rect">
            <a:avLst/>
          </a:prstGeom>
          <a:solidFill>
            <a:srgbClr val="1F3572"/>
          </a:solidFill>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all" spc="0" normalizeH="0" baseline="0" noProof="0" dirty="0" smtClean="0">
                <a:ln>
                  <a:noFill/>
                </a:ln>
                <a:solidFill>
                  <a:schemeClr val="lt1"/>
                </a:solidFill>
                <a:effectLst/>
                <a:uLnTx/>
                <a:uFillTx/>
                <a:latin typeface="+mn-lt"/>
                <a:ea typeface="+mn-ea"/>
                <a:cs typeface="+mn-cs"/>
              </a:rPr>
              <a:t>Sample Learning Network 2</a:t>
            </a:r>
            <a:endParaRPr kumimoji="0" lang="en-US" sz="2400" b="1" i="0" u="none" strike="noStrike" kern="1200" cap="all" spc="0" normalizeH="0" baseline="0" noProof="0" dirty="0">
              <a:ln>
                <a:noFill/>
              </a:ln>
              <a:solidFill>
                <a:schemeClr val="lt1"/>
              </a:solidFill>
              <a:effectLst/>
              <a:uLnTx/>
              <a:uFillTx/>
              <a:latin typeface="+mn-lt"/>
              <a:ea typeface="+mn-ea"/>
              <a:cs typeface="+mn-cs"/>
            </a:endParaRPr>
          </a:p>
        </p:txBody>
      </p:sp>
      <p:sp>
        <p:nvSpPr>
          <p:cNvPr id="15" name="Slide Number Placeholder 14"/>
          <p:cNvSpPr>
            <a:spLocks noGrp="1"/>
          </p:cNvSpPr>
          <p:nvPr>
            <p:ph type="sldNum" sz="quarter" idx="12"/>
          </p:nvPr>
        </p:nvSpPr>
        <p:spPr/>
        <p:txBody>
          <a:bodyPr/>
          <a:lstStyle/>
          <a:p>
            <a:fld id="{FA94516F-D5FC-454F-82C9-D089ABDE6F96}" type="slidenum">
              <a:rPr lang="en-US" smtClean="0"/>
              <a:pPr/>
              <a:t>36</a:t>
            </a:fld>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95300" y="621684"/>
            <a:ext cx="7632700" cy="1079500"/>
          </a:xfrm>
        </p:spPr>
        <p:txBody>
          <a:bodyPr/>
          <a:lstStyle/>
          <a:p>
            <a:r>
              <a:rPr lang="en-US" dirty="0" smtClean="0">
                <a:ea typeface="ＭＳ Ｐゴシック" pitchFamily="-80" charset="-128"/>
              </a:rPr>
              <a:t>Constructing the Networks</a:t>
            </a:r>
          </a:p>
        </p:txBody>
      </p:sp>
      <p:sp>
        <p:nvSpPr>
          <p:cNvPr id="24579" name="Rectangle 3"/>
          <p:cNvSpPr>
            <a:spLocks noGrp="1" noChangeArrowheads="1"/>
          </p:cNvSpPr>
          <p:nvPr>
            <p:ph type="body" idx="1"/>
          </p:nvPr>
        </p:nvSpPr>
        <p:spPr>
          <a:xfrm>
            <a:off x="488950" y="1638663"/>
            <a:ext cx="7613650" cy="4279900"/>
          </a:xfrm>
        </p:spPr>
        <p:txBody>
          <a:bodyPr/>
          <a:lstStyle/>
          <a:p>
            <a:pPr>
              <a:spcBef>
                <a:spcPts val="0"/>
              </a:spcBef>
              <a:spcAft>
                <a:spcPts val="0"/>
              </a:spcAft>
              <a:buClr>
                <a:srgbClr val="AD2F0D"/>
              </a:buClr>
              <a:buFont typeface="Wingdings" pitchFamily="2" charset="2"/>
              <a:buChar char="§"/>
            </a:pPr>
            <a:r>
              <a:rPr lang="en-US" sz="2400" dirty="0" smtClean="0">
                <a:ea typeface="ＭＳ Ｐゴシック" pitchFamily="-80" charset="-128"/>
              </a:rPr>
              <a:t>Twenty-five faculty in pilot </a:t>
            </a:r>
            <a:br>
              <a:rPr lang="en-US" sz="2400" dirty="0" smtClean="0">
                <a:ea typeface="ＭＳ Ｐゴシック" pitchFamily="-80" charset="-128"/>
              </a:rPr>
            </a:br>
            <a:r>
              <a:rPr lang="en-US" sz="2000" dirty="0" smtClean="0">
                <a:ea typeface="ＭＳ Ｐゴシック" pitchFamily="-80" charset="-128"/>
              </a:rPr>
              <a:t>(Developmental Writing, Freshman Comp, </a:t>
            </a:r>
            <a:br>
              <a:rPr lang="en-US" sz="2000" dirty="0" smtClean="0">
                <a:ea typeface="ＭＳ Ｐゴシック" pitchFamily="-80" charset="-128"/>
              </a:rPr>
            </a:br>
            <a:r>
              <a:rPr lang="en-US" sz="2000" dirty="0" smtClean="0">
                <a:ea typeface="ＭＳ Ｐゴシック" pitchFamily="-80" charset="-128"/>
              </a:rPr>
              <a:t>World Literature, Intro to Business, Criminal Justice, </a:t>
            </a:r>
            <a:br>
              <a:rPr lang="en-US" sz="2000" dirty="0" smtClean="0">
                <a:ea typeface="ＭＳ Ｐゴシック" pitchFamily="-80" charset="-128"/>
              </a:rPr>
            </a:br>
            <a:r>
              <a:rPr lang="en-US" sz="2000" dirty="0" smtClean="0">
                <a:ea typeface="ＭＳ Ｐゴシック" pitchFamily="-80" charset="-128"/>
              </a:rPr>
              <a:t>Mass Media, Speech, Library Research)</a:t>
            </a:r>
          </a:p>
          <a:p>
            <a:pPr>
              <a:spcBef>
                <a:spcPts val="0"/>
              </a:spcBef>
              <a:spcAft>
                <a:spcPts val="0"/>
              </a:spcAft>
              <a:buClr>
                <a:srgbClr val="AD2F0D"/>
              </a:buClr>
            </a:pPr>
            <a:endParaRPr lang="en-US" sz="2400" dirty="0" smtClean="0">
              <a:ea typeface="ＭＳ Ｐゴシック" pitchFamily="-80" charset="-128"/>
            </a:endParaRPr>
          </a:p>
          <a:p>
            <a:pPr>
              <a:spcBef>
                <a:spcPts val="0"/>
              </a:spcBef>
              <a:spcAft>
                <a:spcPts val="0"/>
              </a:spcAft>
              <a:buClr>
                <a:srgbClr val="AD2F0D"/>
              </a:buClr>
              <a:buFont typeface="Wingdings" pitchFamily="2" charset="2"/>
              <a:buChar char="§"/>
            </a:pPr>
            <a:r>
              <a:rPr lang="en-US" sz="2400" dirty="0" smtClean="0">
                <a:ea typeface="ＭＳ Ｐゴシック" pitchFamily="-80" charset="-128"/>
              </a:rPr>
              <a:t>Faculty</a:t>
            </a:r>
            <a:r>
              <a:rPr lang="en-US" sz="2400" dirty="0" smtClean="0">
                <a:ea typeface="ＭＳ Ｐゴシック" pitchFamily="-80" charset="-128"/>
              </a:rPr>
              <a:t>…</a:t>
            </a:r>
          </a:p>
          <a:p>
            <a:pPr lvl="1">
              <a:spcBef>
                <a:spcPts val="0"/>
              </a:spcBef>
              <a:spcAft>
                <a:spcPts val="0"/>
              </a:spcAft>
              <a:buClr>
                <a:srgbClr val="AD2F0D"/>
              </a:buClr>
              <a:buFont typeface="Wingdings" pitchFamily="2" charset="2"/>
              <a:buChar char="ü"/>
            </a:pPr>
            <a:r>
              <a:rPr lang="en-US" sz="2000" dirty="0" smtClean="0">
                <a:ea typeface="ＭＳ Ｐゴシック" pitchFamily="-80" charset="-128"/>
              </a:rPr>
              <a:t>Describe courses</a:t>
            </a:r>
          </a:p>
          <a:p>
            <a:pPr lvl="1">
              <a:spcBef>
                <a:spcPts val="0"/>
              </a:spcBef>
              <a:spcAft>
                <a:spcPts val="0"/>
              </a:spcAft>
              <a:buClr>
                <a:srgbClr val="AD2F0D"/>
              </a:buClr>
              <a:buFont typeface="Wingdings" pitchFamily="2" charset="2"/>
              <a:buChar char="ü"/>
            </a:pPr>
            <a:r>
              <a:rPr lang="en-US" sz="2000" dirty="0" smtClean="0">
                <a:ea typeface="ＭＳ Ｐゴシック" pitchFamily="-80" charset="-128"/>
              </a:rPr>
              <a:t>Identify content themes</a:t>
            </a:r>
          </a:p>
          <a:p>
            <a:pPr lvl="1">
              <a:spcBef>
                <a:spcPts val="0"/>
              </a:spcBef>
              <a:spcAft>
                <a:spcPts val="0"/>
              </a:spcAft>
              <a:buClr>
                <a:srgbClr val="AD2F0D"/>
              </a:buClr>
              <a:buFont typeface="Wingdings" pitchFamily="2" charset="2"/>
              <a:buChar char="ü"/>
            </a:pPr>
            <a:r>
              <a:rPr lang="en-US" sz="2000" dirty="0" smtClean="0">
                <a:ea typeface="ＭＳ Ｐゴシック" pitchFamily="-80" charset="-128"/>
              </a:rPr>
              <a:t>Group themes</a:t>
            </a:r>
          </a:p>
          <a:p>
            <a:pPr lvl="1">
              <a:spcBef>
                <a:spcPts val="0"/>
              </a:spcBef>
              <a:spcAft>
                <a:spcPts val="0"/>
              </a:spcAft>
              <a:buClr>
                <a:srgbClr val="AD2F0D"/>
              </a:buClr>
              <a:buFont typeface="Wingdings" pitchFamily="2" charset="2"/>
              <a:buChar char="ü"/>
            </a:pPr>
            <a:r>
              <a:rPr lang="en-US" sz="2000" dirty="0" smtClean="0">
                <a:ea typeface="ＭＳ Ｐゴシック" pitchFamily="-80" charset="-128"/>
              </a:rPr>
              <a:t>Work in theme group</a:t>
            </a:r>
            <a:endParaRPr lang="en-US" sz="2000" dirty="0" smtClean="0">
              <a:ea typeface="ＭＳ Ｐゴシック" pitchFamily="-80" charset="-128"/>
            </a:endParaRPr>
          </a:p>
          <a:p>
            <a:pPr>
              <a:spcBef>
                <a:spcPts val="0"/>
              </a:spcBef>
              <a:spcAft>
                <a:spcPts val="0"/>
              </a:spcAft>
              <a:buClr>
                <a:srgbClr val="AD2F0D"/>
              </a:buClr>
            </a:pPr>
            <a:endParaRPr lang="en-US" sz="2400" dirty="0" smtClean="0">
              <a:ea typeface="ＭＳ Ｐゴシック" pitchFamily="-80" charset="-128"/>
            </a:endParaRPr>
          </a:p>
          <a:p>
            <a:pPr>
              <a:spcBef>
                <a:spcPts val="0"/>
              </a:spcBef>
              <a:spcAft>
                <a:spcPts val="0"/>
              </a:spcAft>
              <a:buClr>
                <a:srgbClr val="AD2F0D"/>
              </a:buClr>
              <a:buFont typeface="Wingdings" pitchFamily="2" charset="2"/>
              <a:buChar char="§"/>
            </a:pPr>
            <a:r>
              <a:rPr lang="en-US" sz="2400" dirty="0" smtClean="0">
                <a:ea typeface="ＭＳ Ｐゴシック" pitchFamily="-80" charset="-128"/>
              </a:rPr>
              <a:t>Develop assignments to link students across courses</a:t>
            </a:r>
          </a:p>
        </p:txBody>
      </p:sp>
      <p:sp>
        <p:nvSpPr>
          <p:cNvPr id="5" name="Slide Number Placeholder 4"/>
          <p:cNvSpPr>
            <a:spLocks noGrp="1"/>
          </p:cNvSpPr>
          <p:nvPr>
            <p:ph type="sldNum" sz="quarter" idx="12"/>
          </p:nvPr>
        </p:nvSpPr>
        <p:spPr/>
        <p:txBody>
          <a:bodyPr/>
          <a:lstStyle/>
          <a:p>
            <a:fld id="{C30AD482-81EB-4EBC-BDAD-6DAAE13FAAEB}" type="slidenum">
              <a:rPr lang="en-US" smtClean="0"/>
              <a:pPr/>
              <a:t>37</a:t>
            </a:fld>
            <a:endParaRPr lang="en-U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01684" y="967372"/>
            <a:ext cx="8342315" cy="1079500"/>
          </a:xfrm>
        </p:spPr>
        <p:txBody>
          <a:bodyPr/>
          <a:lstStyle/>
          <a:p>
            <a:r>
              <a:rPr lang="en-US" dirty="0" smtClean="0">
                <a:solidFill>
                  <a:srgbClr val="AD2F0D"/>
                </a:solidFill>
                <a:ea typeface="ＭＳ Ｐゴシック" pitchFamily="-80" charset="-128"/>
              </a:rPr>
              <a:t>Theme Tags: Using Blogspot.com</a:t>
            </a:r>
          </a:p>
        </p:txBody>
      </p:sp>
      <p:sp>
        <p:nvSpPr>
          <p:cNvPr id="4" name="Rectangle 3"/>
          <p:cNvSpPr/>
          <p:nvPr/>
        </p:nvSpPr>
        <p:spPr bwMode="auto">
          <a:xfrm>
            <a:off x="801685" y="2380392"/>
            <a:ext cx="7427912" cy="286067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charset="0"/>
            </a:endParaRPr>
          </a:p>
        </p:txBody>
      </p:sp>
      <p:sp>
        <p:nvSpPr>
          <p:cNvPr id="25604" name="Rectangle 3"/>
          <p:cNvSpPr>
            <a:spLocks noGrp="1" noChangeArrowheads="1"/>
          </p:cNvSpPr>
          <p:nvPr>
            <p:ph type="body" idx="1"/>
          </p:nvPr>
        </p:nvSpPr>
        <p:spPr>
          <a:xfrm>
            <a:off x="677860" y="2540730"/>
            <a:ext cx="7362825" cy="2160587"/>
          </a:xfrm>
        </p:spPr>
        <p:txBody>
          <a:bodyPr/>
          <a:lstStyle/>
          <a:p>
            <a:pPr>
              <a:lnSpc>
                <a:spcPct val="80000"/>
              </a:lnSpc>
            </a:pPr>
            <a:r>
              <a:rPr lang="en-US" sz="2000" dirty="0" smtClean="0">
                <a:solidFill>
                  <a:schemeClr val="bg1"/>
                </a:solidFill>
                <a:ea typeface="ＭＳ Ｐゴシック" pitchFamily="-80" charset="-128"/>
                <a:hlinkClick r:id="rId2"/>
              </a:rPr>
              <a:t>agriculture</a:t>
            </a:r>
            <a:r>
              <a:rPr lang="en-US" sz="2000" dirty="0" smtClean="0">
                <a:solidFill>
                  <a:schemeClr val="bg1"/>
                </a:solidFill>
                <a:ea typeface="ＭＳ Ｐゴシック" pitchFamily="-80" charset="-128"/>
              </a:rPr>
              <a:t> </a:t>
            </a:r>
            <a:r>
              <a:rPr lang="en-US" sz="2000" dirty="0" smtClean="0">
                <a:solidFill>
                  <a:schemeClr val="bg1"/>
                </a:solidFill>
                <a:ea typeface="ＭＳ Ｐゴシック" pitchFamily="-80" charset="-128"/>
              </a:rPr>
              <a:t>(2) </a:t>
            </a:r>
            <a:r>
              <a:rPr lang="en-US" sz="2000" dirty="0" smtClean="0">
                <a:solidFill>
                  <a:schemeClr val="bg1"/>
                </a:solidFill>
                <a:ea typeface="ＭＳ Ｐゴシック" pitchFamily="-80" charset="-128"/>
                <a:hlinkClick r:id="rId3"/>
              </a:rPr>
              <a:t>animals</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4"/>
              </a:rPr>
              <a:t>business</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5"/>
              </a:rPr>
              <a:t>colonialism</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6"/>
              </a:rPr>
              <a:t>Communication</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7"/>
              </a:rPr>
              <a:t>computers</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8"/>
              </a:rPr>
              <a:t>Crime</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9"/>
              </a:rPr>
              <a:t>dystopia</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10"/>
              </a:rPr>
              <a:t>economies</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11"/>
              </a:rPr>
              <a:t>ethics</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12"/>
              </a:rPr>
              <a:t>feminism</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13"/>
              </a:rPr>
              <a:t>food</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14"/>
              </a:rPr>
              <a:t>gender</a:t>
            </a:r>
            <a:r>
              <a:rPr lang="en-US" sz="2000" dirty="0" smtClean="0">
                <a:solidFill>
                  <a:schemeClr val="bg1"/>
                </a:solidFill>
                <a:ea typeface="ＭＳ Ｐゴシック" pitchFamily="-80" charset="-128"/>
              </a:rPr>
              <a:t> (7) </a:t>
            </a:r>
            <a:r>
              <a:rPr lang="en-US" sz="2000" dirty="0" smtClean="0">
                <a:solidFill>
                  <a:schemeClr val="bg1"/>
                </a:solidFill>
                <a:ea typeface="ＭＳ Ｐゴシック" pitchFamily="-80" charset="-128"/>
                <a:hlinkClick r:id="rId15"/>
              </a:rPr>
              <a:t>globalization</a:t>
            </a:r>
            <a:r>
              <a:rPr lang="en-US" sz="2000" dirty="0" smtClean="0">
                <a:solidFill>
                  <a:schemeClr val="bg1"/>
                </a:solidFill>
                <a:ea typeface="ＭＳ Ｐゴシック" pitchFamily="-80" charset="-128"/>
              </a:rPr>
              <a:t> (4) </a:t>
            </a:r>
            <a:r>
              <a:rPr lang="en-US" sz="2000" dirty="0" smtClean="0">
                <a:solidFill>
                  <a:schemeClr val="bg1"/>
                </a:solidFill>
                <a:ea typeface="ＭＳ Ｐゴシック" pitchFamily="-80" charset="-128"/>
                <a:hlinkClick r:id="rId16"/>
              </a:rPr>
              <a:t>health</a:t>
            </a:r>
            <a:r>
              <a:rPr lang="en-US" sz="2000" dirty="0" smtClean="0">
                <a:solidFill>
                  <a:schemeClr val="bg1"/>
                </a:solidFill>
                <a:ea typeface="ＭＳ Ｐゴシック" pitchFamily="-80" charset="-128"/>
              </a:rPr>
              <a:t> (2) </a:t>
            </a:r>
            <a:r>
              <a:rPr lang="en-US" sz="2000" dirty="0" err="1" smtClean="0">
                <a:solidFill>
                  <a:schemeClr val="bg1"/>
                </a:solidFill>
                <a:ea typeface="ＭＳ Ｐゴシック" pitchFamily="-80" charset="-128"/>
                <a:hlinkClick r:id="rId17"/>
              </a:rPr>
              <a:t>hybridity</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18"/>
              </a:rPr>
              <a:t>identity</a:t>
            </a:r>
            <a:r>
              <a:rPr lang="en-US" sz="2000" dirty="0" smtClean="0">
                <a:solidFill>
                  <a:schemeClr val="bg1"/>
                </a:solidFill>
                <a:ea typeface="ＭＳ Ｐゴシック" pitchFamily="-80" charset="-128"/>
              </a:rPr>
              <a:t> (6) </a:t>
            </a:r>
            <a:r>
              <a:rPr lang="en-US" sz="2000" dirty="0" smtClean="0">
                <a:solidFill>
                  <a:schemeClr val="bg1"/>
                </a:solidFill>
                <a:ea typeface="ＭＳ Ｐゴシック" pitchFamily="-80" charset="-128"/>
                <a:hlinkClick r:id="rId19"/>
              </a:rPr>
              <a:t>justice</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20"/>
              </a:rPr>
              <a:t>labor</a:t>
            </a:r>
            <a:r>
              <a:rPr lang="en-US" sz="2000" dirty="0" smtClean="0">
                <a:solidFill>
                  <a:schemeClr val="bg1"/>
                </a:solidFill>
                <a:ea typeface="ＭＳ Ｐゴシック" pitchFamily="-80" charset="-128"/>
              </a:rPr>
              <a:t> (5) </a:t>
            </a:r>
            <a:r>
              <a:rPr lang="en-US" sz="2000" dirty="0" smtClean="0">
                <a:solidFill>
                  <a:schemeClr val="bg1"/>
                </a:solidFill>
                <a:ea typeface="ＭＳ Ｐゴシック" pitchFamily="-80" charset="-128"/>
                <a:hlinkClick r:id="rId21"/>
              </a:rPr>
              <a:t>literature</a:t>
            </a:r>
            <a:r>
              <a:rPr lang="en-US" sz="2000" dirty="0" smtClean="0">
                <a:solidFill>
                  <a:schemeClr val="bg1"/>
                </a:solidFill>
                <a:ea typeface="ＭＳ Ｐゴシック" pitchFamily="-80" charset="-128"/>
              </a:rPr>
              <a:t> (6) </a:t>
            </a:r>
            <a:r>
              <a:rPr lang="en-US" sz="2000" dirty="0" smtClean="0">
                <a:solidFill>
                  <a:schemeClr val="bg1"/>
                </a:solidFill>
                <a:ea typeface="ＭＳ Ｐゴシック" pitchFamily="-80" charset="-128"/>
                <a:hlinkClick r:id="rId22"/>
              </a:rPr>
              <a:t>media</a:t>
            </a:r>
            <a:r>
              <a:rPr lang="en-US" sz="2000" dirty="0" smtClean="0">
                <a:solidFill>
                  <a:schemeClr val="bg1"/>
                </a:solidFill>
                <a:ea typeface="ＭＳ Ｐゴシック" pitchFamily="-80" charset="-128"/>
              </a:rPr>
              <a:t> (9) </a:t>
            </a:r>
            <a:r>
              <a:rPr lang="en-US" sz="2000" dirty="0" smtClean="0">
                <a:solidFill>
                  <a:schemeClr val="bg1"/>
                </a:solidFill>
                <a:ea typeface="ＭＳ Ｐゴシック" pitchFamily="-80" charset="-128"/>
                <a:hlinkClick r:id="rId23"/>
              </a:rPr>
              <a:t>mythology</a:t>
            </a:r>
            <a:r>
              <a:rPr lang="en-US" sz="2000" dirty="0" smtClean="0">
                <a:solidFill>
                  <a:schemeClr val="bg1"/>
                </a:solidFill>
                <a:ea typeface="ＭＳ Ｐゴシック" pitchFamily="-80" charset="-128"/>
              </a:rPr>
              <a:t> (6) </a:t>
            </a:r>
            <a:r>
              <a:rPr lang="en-US" sz="2000" dirty="0" smtClean="0">
                <a:solidFill>
                  <a:schemeClr val="bg1"/>
                </a:solidFill>
                <a:ea typeface="ＭＳ Ｐゴシック" pitchFamily="-80" charset="-128"/>
                <a:hlinkClick r:id="rId24"/>
              </a:rPr>
              <a:t>networks</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25"/>
              </a:rPr>
              <a:t>paranormal</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26"/>
              </a:rPr>
              <a:t>performance</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27"/>
              </a:rPr>
              <a:t>philosophy</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28"/>
              </a:rPr>
              <a:t>policy</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29"/>
              </a:rPr>
              <a:t>politics</a:t>
            </a:r>
            <a:r>
              <a:rPr lang="en-US" sz="2000" dirty="0" smtClean="0">
                <a:solidFill>
                  <a:schemeClr val="bg1"/>
                </a:solidFill>
                <a:ea typeface="ＭＳ Ｐゴシック" pitchFamily="-80" charset="-128"/>
              </a:rPr>
              <a:t> (10) </a:t>
            </a:r>
            <a:r>
              <a:rPr lang="en-US" sz="2000" dirty="0" smtClean="0">
                <a:solidFill>
                  <a:schemeClr val="bg1"/>
                </a:solidFill>
                <a:ea typeface="ＭＳ Ｐゴシック" pitchFamily="-80" charset="-128"/>
                <a:hlinkClick r:id="rId30"/>
              </a:rPr>
              <a:t>privacy</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31"/>
              </a:rPr>
              <a:t>psychology</a:t>
            </a:r>
            <a:r>
              <a:rPr lang="en-US" sz="2000" dirty="0" smtClean="0">
                <a:solidFill>
                  <a:schemeClr val="bg1"/>
                </a:solidFill>
                <a:ea typeface="ＭＳ Ｐゴシック" pitchFamily="-80" charset="-128"/>
              </a:rPr>
              <a:t> (4) </a:t>
            </a:r>
            <a:r>
              <a:rPr lang="en-US" sz="2000" dirty="0" smtClean="0">
                <a:solidFill>
                  <a:schemeClr val="bg1"/>
                </a:solidFill>
                <a:ea typeface="ＭＳ Ｐゴシック" pitchFamily="-80" charset="-128"/>
                <a:hlinkClick r:id="rId32"/>
              </a:rPr>
              <a:t>race</a:t>
            </a:r>
            <a:r>
              <a:rPr lang="en-US" sz="2000" dirty="0" smtClean="0">
                <a:solidFill>
                  <a:schemeClr val="bg1"/>
                </a:solidFill>
                <a:ea typeface="ＭＳ Ｐゴシック" pitchFamily="-80" charset="-128"/>
              </a:rPr>
              <a:t> (8) </a:t>
            </a:r>
            <a:r>
              <a:rPr lang="en-US" sz="2000" dirty="0" smtClean="0">
                <a:solidFill>
                  <a:schemeClr val="bg1"/>
                </a:solidFill>
                <a:ea typeface="ＭＳ Ｐゴシック" pitchFamily="-80" charset="-128"/>
                <a:hlinkClick r:id="rId33"/>
              </a:rPr>
              <a:t>religion</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34"/>
              </a:rPr>
              <a:t>research</a:t>
            </a:r>
            <a:r>
              <a:rPr lang="en-US" sz="2000" dirty="0" smtClean="0">
                <a:solidFill>
                  <a:schemeClr val="bg1"/>
                </a:solidFill>
                <a:ea typeface="ＭＳ Ｐゴシック" pitchFamily="-80" charset="-128"/>
              </a:rPr>
              <a:t> (9) </a:t>
            </a:r>
            <a:r>
              <a:rPr lang="en-US" sz="2000" dirty="0" smtClean="0">
                <a:solidFill>
                  <a:schemeClr val="bg1"/>
                </a:solidFill>
                <a:ea typeface="ＭＳ Ｐゴシック" pitchFamily="-80" charset="-128"/>
                <a:hlinkClick r:id="rId35"/>
              </a:rPr>
              <a:t>science</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36"/>
              </a:rPr>
              <a:t>simulation</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37"/>
              </a:rPr>
              <a:t>sports</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38"/>
              </a:rPr>
              <a:t>teaching</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39"/>
              </a:rPr>
              <a:t>technology</a:t>
            </a:r>
            <a:r>
              <a:rPr lang="en-US" sz="2000" dirty="0" smtClean="0">
                <a:solidFill>
                  <a:schemeClr val="bg1"/>
                </a:solidFill>
                <a:ea typeface="ＭＳ Ｐゴシック" pitchFamily="-80" charset="-128"/>
              </a:rPr>
              <a:t> (4) </a:t>
            </a:r>
            <a:r>
              <a:rPr lang="en-US" sz="2000" dirty="0" smtClean="0">
                <a:solidFill>
                  <a:schemeClr val="bg1"/>
                </a:solidFill>
                <a:ea typeface="ＭＳ Ｐゴシック" pitchFamily="-80" charset="-128"/>
                <a:hlinkClick r:id="rId40"/>
              </a:rPr>
              <a:t>theory</a:t>
            </a:r>
            <a:r>
              <a:rPr lang="en-US" sz="2000" dirty="0" smtClean="0">
                <a:solidFill>
                  <a:schemeClr val="bg1"/>
                </a:solidFill>
                <a:ea typeface="ＭＳ Ｐゴシック" pitchFamily="-80" charset="-128"/>
              </a:rPr>
              <a:t> (2) </a:t>
            </a:r>
            <a:r>
              <a:rPr lang="en-US" sz="2000" dirty="0" smtClean="0">
                <a:solidFill>
                  <a:schemeClr val="bg1"/>
                </a:solidFill>
                <a:ea typeface="ＭＳ Ｐゴシック" pitchFamily="-80" charset="-128"/>
                <a:hlinkClick r:id="rId41"/>
              </a:rPr>
              <a:t>urban</a:t>
            </a:r>
            <a:r>
              <a:rPr lang="en-US" sz="2000" dirty="0" smtClean="0">
                <a:solidFill>
                  <a:schemeClr val="bg1"/>
                </a:solidFill>
                <a:ea typeface="ＭＳ Ｐゴシック" pitchFamily="-80" charset="-128"/>
              </a:rPr>
              <a:t> (3) </a:t>
            </a:r>
            <a:r>
              <a:rPr lang="en-US" sz="2000" dirty="0" smtClean="0">
                <a:solidFill>
                  <a:schemeClr val="bg1"/>
                </a:solidFill>
                <a:ea typeface="ＭＳ Ｐゴシック" pitchFamily="-80" charset="-128"/>
                <a:hlinkClick r:id="rId42"/>
              </a:rPr>
              <a:t>utopia</a:t>
            </a:r>
            <a:r>
              <a:rPr lang="en-US" sz="2000" dirty="0" smtClean="0">
                <a:solidFill>
                  <a:schemeClr val="bg1"/>
                </a:solidFill>
                <a:ea typeface="ＭＳ Ｐゴシック" pitchFamily="-80" charset="-128"/>
              </a:rPr>
              <a:t> (1) </a:t>
            </a:r>
            <a:r>
              <a:rPr lang="en-US" sz="2000" dirty="0" smtClean="0">
                <a:solidFill>
                  <a:schemeClr val="bg1"/>
                </a:solidFill>
                <a:ea typeface="ＭＳ Ｐゴシック" pitchFamily="-80" charset="-128"/>
                <a:hlinkClick r:id="rId43"/>
              </a:rPr>
              <a:t>writing</a:t>
            </a:r>
            <a:r>
              <a:rPr lang="en-US" sz="2000" dirty="0" smtClean="0">
                <a:solidFill>
                  <a:schemeClr val="bg1"/>
                </a:solidFill>
                <a:ea typeface="ＭＳ Ｐゴシック" pitchFamily="-80" charset="-128"/>
              </a:rPr>
              <a:t> (10) </a:t>
            </a:r>
          </a:p>
        </p:txBody>
      </p:sp>
      <p:sp>
        <p:nvSpPr>
          <p:cNvPr id="6" name="Slide Number Placeholder 5"/>
          <p:cNvSpPr>
            <a:spLocks noGrp="1"/>
          </p:cNvSpPr>
          <p:nvPr>
            <p:ph type="sldNum" sz="quarter" idx="12"/>
          </p:nvPr>
        </p:nvSpPr>
        <p:spPr/>
        <p:txBody>
          <a:bodyPr/>
          <a:lstStyle/>
          <a:p>
            <a:fld id="{C30AD482-81EB-4EBC-BDAD-6DAAE13FAAEB}" type="slidenum">
              <a:rPr lang="en-US" smtClean="0"/>
              <a:pPr/>
              <a:t>38</a:t>
            </a:fld>
            <a:endParaRPr lang="en-US"/>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95300" y="621684"/>
            <a:ext cx="7632700" cy="1079500"/>
          </a:xfrm>
        </p:spPr>
        <p:txBody>
          <a:bodyPr/>
          <a:lstStyle/>
          <a:p>
            <a:r>
              <a:rPr lang="en-US" dirty="0" smtClean="0">
                <a:ea typeface="ＭＳ Ｐゴシック" pitchFamily="-80" charset="-128"/>
              </a:rPr>
              <a:t>Sample Assignment Planning 1</a:t>
            </a:r>
          </a:p>
        </p:txBody>
      </p:sp>
      <p:sp>
        <p:nvSpPr>
          <p:cNvPr id="26627" name="Rectangle 3"/>
          <p:cNvSpPr>
            <a:spLocks noGrp="1" noChangeArrowheads="1"/>
          </p:cNvSpPr>
          <p:nvPr>
            <p:ph type="body" idx="1"/>
          </p:nvPr>
        </p:nvSpPr>
        <p:spPr>
          <a:xfrm>
            <a:off x="487401" y="1701184"/>
            <a:ext cx="7613650" cy="4279900"/>
          </a:xfrm>
        </p:spPr>
        <p:txBody>
          <a:bodyPr/>
          <a:lstStyle/>
          <a:p>
            <a:pPr marL="280988" indent="-280988">
              <a:lnSpc>
                <a:spcPct val="80000"/>
              </a:lnSpc>
              <a:spcBef>
                <a:spcPts val="1200"/>
              </a:spcBef>
              <a:spcAft>
                <a:spcPts val="600"/>
              </a:spcAft>
              <a:buClr>
                <a:srgbClr val="C00000"/>
              </a:buClr>
            </a:pPr>
            <a:r>
              <a:rPr lang="en-US" sz="2000" dirty="0" smtClean="0">
                <a:ea typeface="ＭＳ Ｐゴシック" pitchFamily="-80" charset="-128"/>
              </a:rPr>
              <a:t>My students in Woman Trouble (ENG 099) and Sex and the City (ENG101/103) will write about the social construction of gender in print ads as they appear in GenderAds.com. </a:t>
            </a:r>
          </a:p>
          <a:p>
            <a:pPr marL="280988" indent="-280988">
              <a:lnSpc>
                <a:spcPct val="80000"/>
              </a:lnSpc>
              <a:spcBef>
                <a:spcPts val="1200"/>
              </a:spcBef>
              <a:spcAft>
                <a:spcPts val="600"/>
              </a:spcAft>
              <a:buClr>
                <a:srgbClr val="C00000"/>
              </a:buClr>
            </a:pPr>
            <a:r>
              <a:rPr lang="en-US" sz="2000" dirty="0" smtClean="0">
                <a:ea typeface="ＭＳ Ｐゴシック" pitchFamily="-80" charset="-128"/>
              </a:rPr>
              <a:t>High stakes for the ENG099 students (400+ word paper analyzing one ad) and low stakes for my ENG 101 students (a </a:t>
            </a:r>
            <a:r>
              <a:rPr lang="en-US" sz="2000" dirty="0" err="1" smtClean="0">
                <a:ea typeface="ＭＳ Ｐゴシック" pitchFamily="-80" charset="-128"/>
              </a:rPr>
              <a:t>Ning</a:t>
            </a:r>
            <a:r>
              <a:rPr lang="en-US" sz="2000" dirty="0" smtClean="0">
                <a:ea typeface="ＭＳ Ｐゴシック" pitchFamily="-80" charset="-128"/>
              </a:rPr>
              <a:t> blog discussing how the ads make use of stereotypes as part of a larger).</a:t>
            </a:r>
          </a:p>
          <a:p>
            <a:pPr marL="280988" indent="-280988">
              <a:lnSpc>
                <a:spcPct val="80000"/>
              </a:lnSpc>
              <a:spcBef>
                <a:spcPts val="1200"/>
              </a:spcBef>
              <a:spcAft>
                <a:spcPts val="600"/>
              </a:spcAft>
              <a:buClr>
                <a:srgbClr val="C00000"/>
              </a:buClr>
            </a:pPr>
            <a:r>
              <a:rPr lang="en-US" sz="2000" dirty="0" smtClean="0">
                <a:ea typeface="ＭＳ Ｐゴシック" pitchFamily="-80" charset="-128"/>
              </a:rPr>
              <a:t>Since the 099 assignment comes before the 101, have ENG099 students comment on the ENG101 blogs. </a:t>
            </a:r>
          </a:p>
          <a:p>
            <a:pPr marL="280988" indent="-280988">
              <a:lnSpc>
                <a:spcPct val="80000"/>
              </a:lnSpc>
              <a:spcBef>
                <a:spcPts val="1200"/>
              </a:spcBef>
              <a:spcAft>
                <a:spcPts val="600"/>
              </a:spcAft>
              <a:buClr>
                <a:srgbClr val="C00000"/>
              </a:buClr>
            </a:pPr>
            <a:r>
              <a:rPr lang="en-US" sz="2000" dirty="0" smtClean="0">
                <a:ea typeface="ＭＳ Ｐゴシック" pitchFamily="-80" charset="-128"/>
              </a:rPr>
              <a:t>Jason’s Media for the Masses</a:t>
            </a:r>
            <a:r>
              <a:rPr lang="en-US" sz="2000" dirty="0" smtClean="0">
                <a:ea typeface="ＭＳ Ｐゴシック" pitchFamily="-80" charset="-128"/>
                <a:hlinkClick r:id="rId2"/>
              </a:rPr>
              <a:t> </a:t>
            </a:r>
            <a:r>
              <a:rPr lang="en-US" sz="2000" dirty="0" smtClean="0">
                <a:ea typeface="ＭＳ Ｐゴシック" pitchFamily="-80" charset="-128"/>
              </a:rPr>
              <a:t>ENG101 students will peer critique the ENG 099 papers.</a:t>
            </a:r>
          </a:p>
          <a:p>
            <a:pPr>
              <a:lnSpc>
                <a:spcPct val="80000"/>
              </a:lnSpc>
              <a:buNone/>
            </a:pPr>
            <a:endParaRPr lang="en-US" sz="1600" dirty="0" smtClean="0">
              <a:ea typeface="ＭＳ Ｐゴシック" pitchFamily="-80" charset="-128"/>
            </a:endParaRPr>
          </a:p>
          <a:p>
            <a:pPr marL="523875">
              <a:lnSpc>
                <a:spcPct val="80000"/>
              </a:lnSpc>
              <a:buNone/>
            </a:pPr>
            <a:r>
              <a:rPr lang="en-US" sz="2400" dirty="0" smtClean="0">
                <a:ea typeface="ＭＳ Ｐゴシック" pitchFamily="-80" charset="-128"/>
                <a:hlinkClick r:id="rId3"/>
              </a:rPr>
              <a:t>http://womantrouble.ning.com</a:t>
            </a:r>
            <a:endParaRPr lang="en-US" sz="24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39</a:t>
            </a:fld>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305413"/>
            <a:ext cx="7632700" cy="1079500"/>
          </a:xfrm>
        </p:spPr>
        <p:txBody>
          <a:bodyPr/>
          <a:lstStyle/>
          <a:p>
            <a:r>
              <a:rPr lang="en-US" dirty="0" smtClean="0">
                <a:solidFill>
                  <a:schemeClr val="tx1"/>
                </a:solidFill>
                <a:ea typeface="ＭＳ Ｐゴシック"/>
                <a:cs typeface="ＭＳ Ｐゴシック"/>
              </a:rPr>
              <a:t>About the Survey</a:t>
            </a:r>
            <a:endParaRPr lang="en-US" dirty="0" smtClean="0">
              <a:solidFill>
                <a:schemeClr val="tx1"/>
              </a:solidFill>
              <a:latin typeface="Times New Roman" pitchFamily="18" charset="0"/>
              <a:ea typeface="ＭＳ Ｐゴシック"/>
              <a:cs typeface="ＭＳ Ｐゴシック"/>
            </a:endParaRPr>
          </a:p>
        </p:txBody>
      </p:sp>
      <p:sp>
        <p:nvSpPr>
          <p:cNvPr id="20484" name="Rectangle 3"/>
          <p:cNvSpPr>
            <a:spLocks noGrp="1" noChangeArrowheads="1"/>
          </p:cNvSpPr>
          <p:nvPr>
            <p:ph type="body" idx="1"/>
          </p:nvPr>
        </p:nvSpPr>
        <p:spPr>
          <a:xfrm>
            <a:off x="3738563" y="1624263"/>
            <a:ext cx="4948237" cy="4279900"/>
          </a:xfrm>
        </p:spPr>
        <p:txBody>
          <a:bodyPr/>
          <a:lstStyle/>
          <a:p>
            <a:pPr>
              <a:spcBef>
                <a:spcPts val="1200"/>
              </a:spcBef>
              <a:buFont typeface="Wingdings" pitchFamily="2" charset="2"/>
              <a:buChar char="Ø"/>
              <a:defRPr/>
            </a:pPr>
            <a:r>
              <a:rPr lang="en-US" sz="1800" dirty="0" smtClean="0">
                <a:solidFill>
                  <a:srgbClr val="C00000"/>
                </a:solidFill>
              </a:rPr>
              <a:t>Benchmarking instrument </a:t>
            </a:r>
            <a:r>
              <a:rPr lang="en-US" sz="1800" dirty="0" smtClean="0"/>
              <a:t>— established national norms on educational practice and performance by community and technical colleges </a:t>
            </a:r>
          </a:p>
          <a:p>
            <a:pPr>
              <a:spcBef>
                <a:spcPts val="1200"/>
              </a:spcBef>
              <a:buFont typeface="Wingdings" pitchFamily="2" charset="2"/>
              <a:buChar char="Ø"/>
              <a:defRPr/>
            </a:pPr>
            <a:r>
              <a:rPr lang="en-US" sz="1800" dirty="0" smtClean="0">
                <a:solidFill>
                  <a:srgbClr val="C00000"/>
                </a:solidFill>
              </a:rPr>
              <a:t>Diagnostic tool </a:t>
            </a:r>
            <a:r>
              <a:rPr lang="en-US" sz="1800" dirty="0" smtClean="0"/>
              <a:t>— identifying areas in which a college can enhance students’ educational experiences </a:t>
            </a:r>
          </a:p>
          <a:p>
            <a:pPr>
              <a:spcBef>
                <a:spcPts val="1200"/>
              </a:spcBef>
              <a:buFont typeface="Wingdings" pitchFamily="2" charset="2"/>
              <a:buChar char="Ø"/>
              <a:defRPr/>
            </a:pPr>
            <a:r>
              <a:rPr lang="en-US" sz="1800" dirty="0" smtClean="0">
                <a:solidFill>
                  <a:srgbClr val="C00000"/>
                </a:solidFill>
              </a:rPr>
              <a:t>Monitoring device </a:t>
            </a:r>
            <a:r>
              <a:rPr lang="en-US" sz="1800" dirty="0" smtClean="0"/>
              <a:t>— documenting and improving institutional effectiveness over time </a:t>
            </a:r>
          </a:p>
          <a:p>
            <a:pPr>
              <a:spcBef>
                <a:spcPts val="1200"/>
              </a:spcBef>
              <a:buFont typeface="Wingdings" pitchFamily="2" charset="2"/>
              <a:buChar char="Ø"/>
              <a:defRPr/>
            </a:pPr>
            <a:r>
              <a:rPr lang="en-US" sz="1800" i="1" dirty="0" smtClean="0">
                <a:solidFill>
                  <a:srgbClr val="C00000"/>
                </a:solidFill>
              </a:rPr>
              <a:t>CCSSE</a:t>
            </a:r>
            <a:r>
              <a:rPr lang="en-US" sz="1800" dirty="0" smtClean="0">
                <a:solidFill>
                  <a:srgbClr val="C00000"/>
                </a:solidFill>
              </a:rPr>
              <a:t> 2011 registration: </a:t>
            </a:r>
            <a:r>
              <a:rPr lang="en-US" sz="1800" dirty="0" smtClean="0">
                <a:solidFill>
                  <a:srgbClr val="002060"/>
                </a:solidFill>
                <a:hlinkClick r:id="rId3"/>
              </a:rPr>
              <a:t>www.ccsse.org/join</a:t>
            </a:r>
            <a:r>
              <a:rPr lang="en-US" sz="1800" dirty="0" smtClean="0">
                <a:solidFill>
                  <a:srgbClr val="002060"/>
                </a:solidFill>
              </a:rPr>
              <a:t>  </a:t>
            </a:r>
          </a:p>
          <a:p>
            <a:pPr lvl="1">
              <a:spcBef>
                <a:spcPts val="1200"/>
              </a:spcBef>
              <a:buClr>
                <a:srgbClr val="AD2F0D"/>
              </a:buClr>
              <a:buFont typeface="Wingdings" pitchFamily="2" charset="2"/>
              <a:buChar char="Ø"/>
              <a:defRPr/>
            </a:pPr>
            <a:endParaRPr lang="en-US" sz="1800" dirty="0" smtClean="0">
              <a:latin typeface="Times" pitchFamily="-80" charset="0"/>
              <a:ea typeface="ＭＳ Ｐゴシック" pitchFamily="-80" charset="-128"/>
            </a:endParaRPr>
          </a:p>
          <a:p>
            <a:pPr marL="0" indent="0">
              <a:spcBef>
                <a:spcPts val="1200"/>
              </a:spcBef>
              <a:buClr>
                <a:srgbClr val="AD2F0D"/>
              </a:buClr>
              <a:buFont typeface="Wingdings" pitchFamily="2" charset="2"/>
              <a:buChar char="Ø"/>
              <a:defRPr/>
            </a:pPr>
            <a:endParaRPr lang="en-US" sz="1800" dirty="0" smtClean="0">
              <a:ea typeface="ＭＳ Ｐゴシック" pitchFamily="-80" charset="-128"/>
            </a:endParaRPr>
          </a:p>
        </p:txBody>
      </p:sp>
      <p:pic>
        <p:nvPicPr>
          <p:cNvPr id="5" name="Picture 4" descr="newchart"/>
          <p:cNvPicPr>
            <a:picLocks noChangeAspect="1" noChangeArrowheads="1"/>
          </p:cNvPicPr>
          <p:nvPr/>
        </p:nvPicPr>
        <p:blipFill>
          <a:blip r:embed="rId4" cstate="print"/>
          <a:srcRect/>
          <a:stretch>
            <a:fillRect/>
          </a:stretch>
        </p:blipFill>
        <p:spPr bwMode="auto">
          <a:xfrm>
            <a:off x="468312" y="1664960"/>
            <a:ext cx="3080149" cy="3986536"/>
          </a:xfrm>
          <a:prstGeom prst="rect">
            <a:avLst/>
          </a:prstGeom>
          <a:ln>
            <a:solidFill>
              <a:schemeClr val="tx2"/>
            </a:solid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C30AD482-81EB-4EBC-BDAD-6DAAE13FAAEB}" type="slidenum">
              <a:rPr lang="en-US" smtClean="0"/>
              <a:pPr/>
              <a:t>4</a:t>
            </a:fld>
            <a:endParaRPr lang="en-US"/>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5300" y="599382"/>
            <a:ext cx="7632700" cy="1079500"/>
          </a:xfrm>
        </p:spPr>
        <p:txBody>
          <a:bodyPr/>
          <a:lstStyle/>
          <a:p>
            <a:r>
              <a:rPr lang="en-US" dirty="0" smtClean="0">
                <a:ea typeface="ＭＳ Ｐゴシック" pitchFamily="-80" charset="-128"/>
              </a:rPr>
              <a:t>Sample Assignment Planning 2</a:t>
            </a:r>
          </a:p>
        </p:txBody>
      </p:sp>
      <p:sp>
        <p:nvSpPr>
          <p:cNvPr id="27651" name="Rectangle 3"/>
          <p:cNvSpPr>
            <a:spLocks noGrp="1" noChangeArrowheads="1"/>
          </p:cNvSpPr>
          <p:nvPr>
            <p:ph type="body" idx="1"/>
          </p:nvPr>
        </p:nvSpPr>
        <p:spPr>
          <a:xfrm>
            <a:off x="488950" y="1932882"/>
            <a:ext cx="8142094" cy="4279900"/>
          </a:xfrm>
        </p:spPr>
        <p:txBody>
          <a:bodyPr/>
          <a:lstStyle/>
          <a:p>
            <a:pPr marL="225425" indent="-222250">
              <a:spcBef>
                <a:spcPts val="600"/>
              </a:spcBef>
              <a:spcAft>
                <a:spcPts val="1200"/>
              </a:spcAft>
              <a:buClr>
                <a:srgbClr val="0070C0"/>
              </a:buClr>
            </a:pPr>
            <a:r>
              <a:rPr lang="en-US" sz="2000" dirty="0" smtClean="0">
                <a:solidFill>
                  <a:schemeClr val="tx1">
                    <a:lumMod val="65000"/>
                    <a:lumOff val="35000"/>
                  </a:schemeClr>
                </a:solidFill>
                <a:ea typeface="ＭＳ Ｐゴシック" pitchFamily="-80" charset="-128"/>
              </a:rPr>
              <a:t>Scott and I will connect students in his Intro to Criminal Justice with my students in World Lit Written in English. </a:t>
            </a:r>
          </a:p>
          <a:p>
            <a:pPr marL="225425" indent="-222250">
              <a:spcBef>
                <a:spcPts val="600"/>
              </a:spcBef>
              <a:spcAft>
                <a:spcPts val="1200"/>
              </a:spcAft>
              <a:buClr>
                <a:srgbClr val="0070C0"/>
              </a:buClr>
            </a:pPr>
            <a:r>
              <a:rPr lang="en-US" sz="2000" dirty="0" smtClean="0">
                <a:solidFill>
                  <a:schemeClr val="tx1">
                    <a:lumMod val="65000"/>
                    <a:lumOff val="35000"/>
                  </a:schemeClr>
                </a:solidFill>
                <a:ea typeface="ＭＳ Ｐゴシック" pitchFamily="-80" charset="-128"/>
              </a:rPr>
              <a:t>Lit students read </a:t>
            </a:r>
            <a:r>
              <a:rPr lang="en-US" sz="2000" dirty="0" err="1" smtClean="0">
                <a:solidFill>
                  <a:schemeClr val="tx1">
                    <a:lumMod val="65000"/>
                    <a:lumOff val="35000"/>
                  </a:schemeClr>
                </a:solidFill>
                <a:ea typeface="ＭＳ Ｐゴシック" pitchFamily="-80" charset="-128"/>
              </a:rPr>
              <a:t>Alexie’s</a:t>
            </a:r>
            <a:r>
              <a:rPr lang="en-US" sz="2000" dirty="0" smtClean="0">
                <a:solidFill>
                  <a:schemeClr val="tx1">
                    <a:lumMod val="65000"/>
                    <a:lumOff val="35000"/>
                  </a:schemeClr>
                </a:solidFill>
                <a:ea typeface="ＭＳ Ｐゴシック" pitchFamily="-80" charset="-128"/>
              </a:rPr>
              <a:t> </a:t>
            </a:r>
            <a:r>
              <a:rPr lang="en-US" sz="2000" i="1" dirty="0" smtClean="0">
                <a:solidFill>
                  <a:schemeClr val="tx1">
                    <a:lumMod val="65000"/>
                    <a:lumOff val="35000"/>
                  </a:schemeClr>
                </a:solidFill>
                <a:ea typeface="ＭＳ Ｐゴシック" pitchFamily="-80" charset="-128"/>
              </a:rPr>
              <a:t>The Absolutely True Diary of a Part-Time Indian.</a:t>
            </a:r>
          </a:p>
          <a:p>
            <a:pPr marL="225425" indent="-222250">
              <a:spcBef>
                <a:spcPts val="600"/>
              </a:spcBef>
              <a:spcAft>
                <a:spcPts val="1200"/>
              </a:spcAft>
              <a:buClr>
                <a:srgbClr val="0070C0"/>
              </a:buClr>
            </a:pPr>
            <a:r>
              <a:rPr lang="en-US" sz="2000" dirty="0" smtClean="0">
                <a:solidFill>
                  <a:schemeClr val="tx1">
                    <a:lumMod val="65000"/>
                    <a:lumOff val="35000"/>
                  </a:schemeClr>
                </a:solidFill>
                <a:ea typeface="ＭＳ Ｐゴシック" pitchFamily="-80" charset="-128"/>
              </a:rPr>
              <a:t>Each group will blog and read each others’ blogs and comment on questions Scott will raise, e.g., What do you think best explains crime? What role does race play in criminal justice</a:t>
            </a:r>
            <a:r>
              <a:rPr lang="en-US" sz="2000" dirty="0" smtClean="0">
                <a:solidFill>
                  <a:srgbClr val="002060"/>
                </a:solidFill>
                <a:ea typeface="ＭＳ Ｐゴシック" pitchFamily="-80" charset="-128"/>
              </a:rPr>
              <a:t>? </a:t>
            </a:r>
          </a:p>
          <a:p>
            <a:pPr marL="0" indent="3175"/>
            <a:endParaRPr lang="en-US" sz="1800" dirty="0" smtClean="0">
              <a:solidFill>
                <a:schemeClr val="accent1"/>
              </a:solidFill>
              <a:ea typeface="ＭＳ Ｐゴシック" pitchFamily="-80" charset="-128"/>
              <a:hlinkClick r:id="rId3"/>
            </a:endParaRPr>
          </a:p>
          <a:p>
            <a:pPr marL="225425" indent="3175">
              <a:buNone/>
            </a:pPr>
            <a:r>
              <a:rPr lang="en-US" sz="2000" dirty="0" smtClean="0">
                <a:ea typeface="ＭＳ Ｐゴシック" pitchFamily="-80" charset="-128"/>
                <a:hlinkClick r:id="rId3"/>
              </a:rPr>
              <a:t>http://ssj101spring2010.ning.com/profiles/blogs/race-and-crime-3</a:t>
            </a:r>
          </a:p>
        </p:txBody>
      </p:sp>
      <p:sp>
        <p:nvSpPr>
          <p:cNvPr id="5" name="Slide Number Placeholder 4"/>
          <p:cNvSpPr>
            <a:spLocks noGrp="1"/>
          </p:cNvSpPr>
          <p:nvPr>
            <p:ph type="sldNum" sz="quarter" idx="12"/>
          </p:nvPr>
        </p:nvSpPr>
        <p:spPr/>
        <p:txBody>
          <a:bodyPr/>
          <a:lstStyle/>
          <a:p>
            <a:fld id="{C30AD482-81EB-4EBC-BDAD-6DAAE13FAAEB}" type="slidenum">
              <a:rPr lang="en-US" smtClean="0"/>
              <a:pPr/>
              <a:t>40</a:t>
            </a:fld>
            <a:endParaRPr lang="en-US"/>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95300" y="588231"/>
            <a:ext cx="7632700" cy="1079500"/>
          </a:xfrm>
        </p:spPr>
        <p:txBody>
          <a:bodyPr/>
          <a:lstStyle/>
          <a:p>
            <a:r>
              <a:rPr lang="en-US" dirty="0" smtClean="0">
                <a:ea typeface="ＭＳ Ｐゴシック" pitchFamily="-80" charset="-128"/>
              </a:rPr>
              <a:t>Faculty Comments </a:t>
            </a:r>
          </a:p>
        </p:txBody>
      </p:sp>
      <p:sp>
        <p:nvSpPr>
          <p:cNvPr id="56323" name="Rectangle 3"/>
          <p:cNvSpPr>
            <a:spLocks noGrp="1" noChangeArrowheads="1"/>
          </p:cNvSpPr>
          <p:nvPr>
            <p:ph type="body" idx="1"/>
          </p:nvPr>
        </p:nvSpPr>
        <p:spPr>
          <a:xfrm>
            <a:off x="511252" y="1549746"/>
            <a:ext cx="7613650" cy="4279900"/>
          </a:xfrm>
        </p:spPr>
        <p:txBody>
          <a:bodyPr/>
          <a:lstStyle/>
          <a:p>
            <a:pPr marL="0" indent="3175">
              <a:lnSpc>
                <a:spcPct val="80000"/>
              </a:lnSpc>
              <a:spcBef>
                <a:spcPts val="1200"/>
              </a:spcBef>
              <a:spcAft>
                <a:spcPts val="600"/>
              </a:spcAft>
              <a:buNone/>
            </a:pPr>
            <a:r>
              <a:rPr lang="en-US" sz="1800" dirty="0" smtClean="0">
                <a:ea typeface="ＭＳ Ｐゴシック" pitchFamily="-80" charset="-128"/>
              </a:rPr>
              <a:t>“What Scott and I are finding interesting is that students are ‘totally psyched’ as they say about using the NING to have conversations with each other and they love the idea of talking with another class about something that they are studying.”</a:t>
            </a:r>
          </a:p>
          <a:p>
            <a:pPr marL="0" indent="3175">
              <a:lnSpc>
                <a:spcPct val="80000"/>
              </a:lnSpc>
              <a:spcBef>
                <a:spcPts val="1200"/>
              </a:spcBef>
              <a:spcAft>
                <a:spcPts val="600"/>
              </a:spcAft>
              <a:buNone/>
            </a:pPr>
            <a:r>
              <a:rPr lang="en-US" sz="1800" dirty="0" smtClean="0">
                <a:ea typeface="ＭＳ Ｐゴシック" pitchFamily="-80" charset="-128"/>
              </a:rPr>
              <a:t>“We were astonished that students had done so much writing—and it was all done outside of class—I don’t have a lab!” </a:t>
            </a:r>
          </a:p>
          <a:p>
            <a:pPr marL="0" indent="3175">
              <a:lnSpc>
                <a:spcPct val="80000"/>
              </a:lnSpc>
              <a:spcBef>
                <a:spcPts val="1200"/>
              </a:spcBef>
              <a:spcAft>
                <a:spcPts val="600"/>
              </a:spcAft>
              <a:buNone/>
            </a:pPr>
            <a:r>
              <a:rPr lang="en-US" sz="1800" dirty="0" smtClean="0">
                <a:ea typeface="ＭＳ Ｐゴシック" pitchFamily="-80" charset="-128"/>
              </a:rPr>
              <a:t>“So I am noticing in ‘blog land’ that if you post something students start responding (even when not asked to do so) and making  connections between our readings (</a:t>
            </a:r>
            <a:r>
              <a:rPr lang="en-US" sz="1800" i="1" dirty="0" smtClean="0">
                <a:ea typeface="ＭＳ Ｐゴシック" pitchFamily="-80" charset="-128"/>
              </a:rPr>
              <a:t>The Absolutely True Diary of a Part-Time Indian</a:t>
            </a:r>
            <a:r>
              <a:rPr lang="en-US" sz="1800" dirty="0" smtClean="0">
                <a:ea typeface="ＭＳ Ｐゴシック" pitchFamily="-80" charset="-128"/>
              </a:rPr>
              <a:t>) and the Criminal Justice class.”</a:t>
            </a:r>
          </a:p>
          <a:p>
            <a:pPr marL="0" indent="3175">
              <a:lnSpc>
                <a:spcPct val="80000"/>
              </a:lnSpc>
              <a:spcBef>
                <a:spcPts val="1200"/>
              </a:spcBef>
              <a:spcAft>
                <a:spcPts val="600"/>
              </a:spcAft>
              <a:buNone/>
            </a:pPr>
            <a:r>
              <a:rPr lang="en-US" sz="1800" dirty="0" smtClean="0">
                <a:ea typeface="ＭＳ Ｐゴシック" pitchFamily="-80" charset="-128"/>
              </a:rPr>
              <a:t>“I have not prescribed much beyond having them post their assignment, a blog about the effect of race on crime. Before their papers were due, they began </a:t>
            </a:r>
            <a:r>
              <a:rPr lang="en-US" sz="1800" dirty="0" err="1" smtClean="0">
                <a:ea typeface="ＭＳ Ｐゴシック" pitchFamily="-80" charset="-128"/>
              </a:rPr>
              <a:t>friending</a:t>
            </a:r>
            <a:r>
              <a:rPr lang="en-US" sz="1800" dirty="0" smtClean="0">
                <a:ea typeface="ＭＳ Ｐゴシック" pitchFamily="-80" charset="-128"/>
              </a:rPr>
              <a:t> each other and posting and commenting. Remember, this is an evening class of older students. There has been an organic development of community without my direction.”</a:t>
            </a:r>
          </a:p>
          <a:p>
            <a:pPr>
              <a:lnSpc>
                <a:spcPct val="80000"/>
              </a:lnSpc>
            </a:pPr>
            <a:endParaRPr lang="en-US" sz="1800" dirty="0" smtClean="0">
              <a:ea typeface="ＭＳ Ｐゴシック" pitchFamily="-80" charset="-128"/>
            </a:endParaRPr>
          </a:p>
          <a:p>
            <a:pPr>
              <a:lnSpc>
                <a:spcPct val="80000"/>
              </a:lnSpc>
            </a:pPr>
            <a:endParaRPr lang="en-US" sz="1800" dirty="0" smtClean="0">
              <a:ea typeface="ＭＳ Ｐゴシック" pitchFamily="-80" charset="-128"/>
            </a:endParaRPr>
          </a:p>
          <a:p>
            <a:pPr>
              <a:lnSpc>
                <a:spcPct val="80000"/>
              </a:lnSpc>
            </a:pPr>
            <a:endParaRPr lang="en-US" sz="1800" dirty="0" smtClean="0">
              <a:ea typeface="ＭＳ Ｐゴシック" pitchFamily="-80" charset="-128"/>
            </a:endParaRPr>
          </a:p>
          <a:p>
            <a:pPr>
              <a:lnSpc>
                <a:spcPct val="80000"/>
              </a:lnSpc>
            </a:pPr>
            <a:endParaRPr lang="en-US" sz="1800" dirty="0" smtClean="0">
              <a:ea typeface="ＭＳ Ｐゴシック" pitchFamily="-80" charset="-128"/>
            </a:endParaRPr>
          </a:p>
          <a:p>
            <a:pPr>
              <a:lnSpc>
                <a:spcPct val="80000"/>
              </a:lnSpc>
            </a:pPr>
            <a:endParaRPr lang="en-US" sz="1800" dirty="0" smtClean="0">
              <a:ea typeface="ＭＳ Ｐゴシック" pitchFamily="-80" charset="-128"/>
            </a:endParaRPr>
          </a:p>
          <a:p>
            <a:pPr>
              <a:lnSpc>
                <a:spcPct val="80000"/>
              </a:lnSpc>
            </a:pPr>
            <a:endParaRPr lang="en-US" sz="1800" dirty="0" smtClean="0">
              <a:ea typeface="ＭＳ Ｐゴシック" pitchFamily="-80" charset="-128"/>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41</a:t>
            </a:fld>
            <a:endParaRPr 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ea typeface="ＭＳ Ｐゴシック" pitchFamily="-80" charset="-128"/>
              </a:rPr>
              <a:t>Learning Networks</a:t>
            </a:r>
            <a:br>
              <a:rPr lang="en-US" dirty="0" smtClean="0">
                <a:ea typeface="ＭＳ Ｐゴシック" pitchFamily="-80" charset="-128"/>
              </a:rPr>
            </a:br>
            <a:r>
              <a:rPr lang="en-US" dirty="0" smtClean="0">
                <a:ea typeface="ＭＳ Ｐゴシック" pitchFamily="-80" charset="-128"/>
              </a:rPr>
              <a:t>Initial Assessments Planned</a:t>
            </a:r>
          </a:p>
        </p:txBody>
      </p:sp>
      <p:sp>
        <p:nvSpPr>
          <p:cNvPr id="28675" name="Rectangle 3"/>
          <p:cNvSpPr>
            <a:spLocks noGrp="1" noChangeArrowheads="1"/>
          </p:cNvSpPr>
          <p:nvPr>
            <p:ph type="body" idx="1"/>
          </p:nvPr>
        </p:nvSpPr>
        <p:spPr>
          <a:xfrm>
            <a:off x="457200" y="1869829"/>
            <a:ext cx="8382000" cy="4525963"/>
          </a:xfrm>
        </p:spPr>
        <p:txBody>
          <a:bodyPr/>
          <a:lstStyle/>
          <a:p>
            <a:pPr>
              <a:spcAft>
                <a:spcPts val="1200"/>
              </a:spcAft>
              <a:buClr>
                <a:srgbClr val="AD2F0D"/>
              </a:buClr>
              <a:buFont typeface="Wingdings" pitchFamily="2" charset="2"/>
              <a:buChar char="§"/>
            </a:pPr>
            <a:r>
              <a:rPr lang="en-US" sz="2600" dirty="0" smtClean="0">
                <a:ea typeface="ＭＳ Ｐゴシック" pitchFamily="-80" charset="-128"/>
              </a:rPr>
              <a:t>Course retention</a:t>
            </a:r>
          </a:p>
          <a:p>
            <a:pPr>
              <a:spcAft>
                <a:spcPts val="1200"/>
              </a:spcAft>
              <a:buClr>
                <a:srgbClr val="AD2F0D"/>
              </a:buClr>
              <a:buFont typeface="Wingdings" pitchFamily="2" charset="2"/>
              <a:buChar char="§"/>
            </a:pPr>
            <a:r>
              <a:rPr lang="en-US" sz="2600" dirty="0" smtClean="0">
                <a:ea typeface="ＭＳ Ｐゴシック" pitchFamily="-80" charset="-128"/>
              </a:rPr>
              <a:t>Course grades</a:t>
            </a:r>
          </a:p>
          <a:p>
            <a:pPr>
              <a:spcAft>
                <a:spcPts val="1200"/>
              </a:spcAft>
              <a:buClr>
                <a:srgbClr val="AD2F0D"/>
              </a:buClr>
              <a:buFont typeface="Wingdings" pitchFamily="2" charset="2"/>
              <a:buChar char="§"/>
            </a:pPr>
            <a:r>
              <a:rPr lang="en-US" sz="2600" dirty="0" smtClean="0">
                <a:ea typeface="ＭＳ Ｐゴシック" pitchFamily="-80" charset="-128"/>
              </a:rPr>
              <a:t>Student focus groups</a:t>
            </a:r>
          </a:p>
          <a:p>
            <a:pPr>
              <a:spcAft>
                <a:spcPts val="1200"/>
              </a:spcAft>
              <a:buClr>
                <a:srgbClr val="AD2F0D"/>
              </a:buClr>
              <a:buFont typeface="Wingdings" pitchFamily="2" charset="2"/>
              <a:buChar char="§"/>
            </a:pPr>
            <a:r>
              <a:rPr lang="en-US" sz="2600" dirty="0" smtClean="0">
                <a:ea typeface="ＭＳ Ｐゴシック" pitchFamily="-80" charset="-128"/>
              </a:rPr>
              <a:t>Relevant </a:t>
            </a:r>
            <a:r>
              <a:rPr lang="en-US" sz="2600" i="1" dirty="0" smtClean="0">
                <a:ea typeface="ＭＳ Ｐゴシック" pitchFamily="-80" charset="-128"/>
              </a:rPr>
              <a:t>CCSSE </a:t>
            </a:r>
            <a:r>
              <a:rPr lang="en-US" sz="2600" dirty="0" smtClean="0">
                <a:ea typeface="ＭＳ Ｐゴシック" pitchFamily="-80" charset="-128"/>
              </a:rPr>
              <a:t>items</a:t>
            </a:r>
          </a:p>
        </p:txBody>
      </p:sp>
      <p:pic>
        <p:nvPicPr>
          <p:cNvPr id="4" name="Picture 11" descr="45378272.jpg"/>
          <p:cNvPicPr>
            <a:picLocks noChangeAspect="1"/>
          </p:cNvPicPr>
          <p:nvPr/>
        </p:nvPicPr>
        <p:blipFill>
          <a:blip r:embed="rId3" cstate="print"/>
          <a:srcRect t="28397" b="32623"/>
          <a:stretch>
            <a:fillRect/>
          </a:stretch>
        </p:blipFill>
        <p:spPr bwMode="auto">
          <a:xfrm>
            <a:off x="4712677" y="2058986"/>
            <a:ext cx="3773520" cy="2234525"/>
          </a:xfrm>
          <a:prstGeom prst="rect">
            <a:avLst/>
          </a:prstGeom>
          <a:ln>
            <a:solidFill>
              <a:schemeClr val="bg2"/>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30AD482-81EB-4EBC-BDAD-6DAAE13FAAEB}" type="slidenum">
              <a:rPr lang="en-US" smtClean="0"/>
              <a:pPr/>
              <a:t>42</a:t>
            </a:fld>
            <a:endParaRPr lang="en-US"/>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2362200"/>
          </a:xfrm>
        </p:spPr>
        <p:txBody>
          <a:bodyPr/>
          <a:lstStyle/>
          <a:p>
            <a:r>
              <a:rPr lang="en-US" b="0" dirty="0" smtClean="0">
                <a:ea typeface="ＭＳ Ｐゴシック" pitchFamily="-80" charset="-128"/>
              </a:rPr>
              <a:t>Community 2.0 </a:t>
            </a:r>
            <a:br>
              <a:rPr lang="en-US" b="0" dirty="0" smtClean="0">
                <a:ea typeface="ＭＳ Ｐゴシック" pitchFamily="-80" charset="-128"/>
              </a:rPr>
            </a:br>
            <a:r>
              <a:rPr lang="en-US" dirty="0" smtClean="0">
                <a:ea typeface="ＭＳ Ｐゴシック" pitchFamily="-80" charset="-128"/>
              </a:rPr>
              <a:t>Teaching and Learning Networks at LaGuardia Community College</a:t>
            </a:r>
          </a:p>
        </p:txBody>
      </p:sp>
      <p:sp>
        <p:nvSpPr>
          <p:cNvPr id="29699" name="Rectangle 3"/>
          <p:cNvSpPr>
            <a:spLocks noGrp="1" noChangeArrowheads="1"/>
          </p:cNvSpPr>
          <p:nvPr>
            <p:ph type="body" idx="1"/>
          </p:nvPr>
        </p:nvSpPr>
        <p:spPr>
          <a:xfrm>
            <a:off x="755040" y="2894012"/>
            <a:ext cx="7613650" cy="2346325"/>
          </a:xfrm>
        </p:spPr>
        <p:txBody>
          <a:bodyPr/>
          <a:lstStyle/>
          <a:p>
            <a:pPr algn="ctr">
              <a:buNone/>
            </a:pPr>
            <a:r>
              <a:rPr lang="en-US" dirty="0" smtClean="0">
                <a:ea typeface="ＭＳ Ｐゴシック" pitchFamily="-80" charset="-128"/>
                <a:hlinkClick r:id="rId2"/>
              </a:rPr>
              <a:t>http://lagccnetworks.blogspot.com/</a:t>
            </a:r>
          </a:p>
          <a:p>
            <a:pPr algn="ctr"/>
            <a:endParaRPr lang="en-US" dirty="0" smtClean="0">
              <a:ea typeface="ＭＳ Ｐゴシック" pitchFamily="-80" charset="-128"/>
              <a:hlinkClick r:id="rId2"/>
            </a:endParaRPr>
          </a:p>
        </p:txBody>
      </p:sp>
      <p:sp>
        <p:nvSpPr>
          <p:cNvPr id="5" name="Slide Number Placeholder 4"/>
          <p:cNvSpPr>
            <a:spLocks noGrp="1"/>
          </p:cNvSpPr>
          <p:nvPr>
            <p:ph type="sldNum" sz="quarter" idx="12"/>
          </p:nvPr>
        </p:nvSpPr>
        <p:spPr/>
        <p:txBody>
          <a:bodyPr/>
          <a:lstStyle/>
          <a:p>
            <a:fld id="{C30AD482-81EB-4EBC-BDAD-6DAAE13FAAEB}" type="slidenum">
              <a:rPr lang="en-US" smtClean="0"/>
              <a:pPr/>
              <a:t>43</a:t>
            </a:fld>
            <a:endParaRPr lang="en-US"/>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p:cNvSpPr>
            <a:spLocks noGrp="1"/>
          </p:cNvSpPr>
          <p:nvPr>
            <p:ph type="title"/>
          </p:nvPr>
        </p:nvSpPr>
        <p:spPr>
          <a:xfrm>
            <a:off x="545914" y="1150771"/>
            <a:ext cx="7965040" cy="1475198"/>
          </a:xfrm>
        </p:spPr>
        <p:txBody>
          <a:bodyPr>
            <a:noAutofit/>
          </a:bodyPr>
          <a:lstStyle/>
          <a:p>
            <a:pPr algn="ctr"/>
            <a:r>
              <a:rPr lang="en-US" sz="3600" cap="none" dirty="0" smtClean="0">
                <a:solidFill>
                  <a:srgbClr val="002060"/>
                </a:solidFill>
                <a:latin typeface="+mn-lt"/>
              </a:rPr>
              <a:t>Additional questions or comments?</a:t>
            </a:r>
            <a:br>
              <a:rPr lang="en-US" sz="3600" cap="none" dirty="0" smtClean="0">
                <a:solidFill>
                  <a:srgbClr val="002060"/>
                </a:solidFill>
                <a:latin typeface="+mn-lt"/>
              </a:rPr>
            </a:br>
            <a:r>
              <a:rPr lang="en-US" sz="3600" cap="none" dirty="0" smtClean="0">
                <a:solidFill>
                  <a:srgbClr val="002060"/>
                </a:solidFill>
                <a:latin typeface="+mn-lt"/>
              </a:rPr>
              <a:t/>
            </a:r>
            <a:br>
              <a:rPr lang="en-US" sz="3600" cap="none" dirty="0" smtClean="0">
                <a:solidFill>
                  <a:srgbClr val="002060"/>
                </a:solidFill>
                <a:latin typeface="+mn-lt"/>
              </a:rPr>
            </a:br>
            <a:r>
              <a:rPr lang="en-US" sz="1800" cap="none" dirty="0" smtClean="0">
                <a:solidFill>
                  <a:srgbClr val="C00000"/>
                </a:solidFill>
              </a:rPr>
              <a:t>Karla </a:t>
            </a:r>
            <a:r>
              <a:rPr lang="en-US" sz="1800" cap="none" dirty="0" smtClean="0">
                <a:solidFill>
                  <a:srgbClr val="C00000"/>
                </a:solidFill>
              </a:rPr>
              <a:t>Fisher  </a:t>
            </a:r>
            <a:r>
              <a:rPr lang="en-US" sz="1600" cap="none" dirty="0" smtClean="0"/>
              <a:t>•  </a:t>
            </a:r>
            <a:r>
              <a:rPr lang="en-US" sz="1600" cap="none" dirty="0" smtClean="0">
                <a:hlinkClick r:id="rId3"/>
              </a:rPr>
              <a:t>fisher@ccsse.org</a:t>
            </a:r>
            <a:r>
              <a:rPr lang="en-US" sz="1600" cap="none" dirty="0" smtClean="0"/>
              <a:t> 512-232-8247</a:t>
            </a:r>
            <a:br>
              <a:rPr lang="en-US" sz="1600" cap="none" dirty="0" smtClean="0"/>
            </a:br>
            <a:r>
              <a:rPr lang="en-US" sz="1600" cap="none" dirty="0" smtClean="0"/>
              <a:t/>
            </a:r>
            <a:br>
              <a:rPr lang="en-US" sz="1600" cap="none" dirty="0" smtClean="0"/>
            </a:br>
            <a:r>
              <a:rPr lang="en-US" sz="1800" cap="none" dirty="0" smtClean="0">
                <a:solidFill>
                  <a:srgbClr val="C00000"/>
                </a:solidFill>
              </a:rPr>
              <a:t>Paul </a:t>
            </a:r>
            <a:r>
              <a:rPr lang="en-US" sz="1800" cap="none" dirty="0" err="1" smtClean="0">
                <a:solidFill>
                  <a:srgbClr val="C00000"/>
                </a:solidFill>
              </a:rPr>
              <a:t>Arcario</a:t>
            </a:r>
            <a:r>
              <a:rPr lang="en-US" sz="1800" cap="none" dirty="0" smtClean="0">
                <a:solidFill>
                  <a:srgbClr val="C00000"/>
                </a:solidFill>
              </a:rPr>
              <a:t> </a:t>
            </a:r>
            <a:r>
              <a:rPr lang="en-US" sz="1800" cap="none" dirty="0" smtClean="0">
                <a:solidFill>
                  <a:srgbClr val="C00000"/>
                </a:solidFill>
              </a:rPr>
              <a:t> </a:t>
            </a:r>
            <a:r>
              <a:rPr lang="en-US" sz="1600" cap="none" dirty="0" smtClean="0"/>
              <a:t>•  </a:t>
            </a:r>
            <a:r>
              <a:rPr lang="en-US" sz="1600" cap="none" dirty="0" smtClean="0">
                <a:hlinkClick r:id="rId4"/>
              </a:rPr>
              <a:t>arcariop@lagcc.cuny.edu</a:t>
            </a:r>
            <a:r>
              <a:rPr lang="en-US" sz="1600" cap="none" dirty="0" smtClean="0"/>
              <a:t> 718-482-5405</a:t>
            </a:r>
            <a:r>
              <a:rPr lang="en-US" sz="1600" cap="none" dirty="0" smtClean="0"/>
              <a:t/>
            </a:r>
            <a:br>
              <a:rPr lang="en-US" sz="1600" cap="none" dirty="0" smtClean="0"/>
            </a:br>
            <a:r>
              <a:rPr lang="en-US" sz="1600" cap="none" dirty="0" smtClean="0">
                <a:solidFill>
                  <a:srgbClr val="C00000"/>
                </a:solidFill>
              </a:rPr>
              <a:t> </a:t>
            </a:r>
            <a:br>
              <a:rPr lang="en-US" sz="1600" cap="none" dirty="0" smtClean="0">
                <a:solidFill>
                  <a:srgbClr val="C00000"/>
                </a:solidFill>
              </a:rPr>
            </a:br>
            <a:r>
              <a:rPr lang="en-US" sz="1800" cap="none" dirty="0" smtClean="0">
                <a:solidFill>
                  <a:srgbClr val="C00000"/>
                </a:solidFill>
              </a:rPr>
              <a:t>Jason </a:t>
            </a:r>
            <a:r>
              <a:rPr lang="en-US" sz="1800" cap="none" dirty="0" smtClean="0">
                <a:solidFill>
                  <a:srgbClr val="C00000"/>
                </a:solidFill>
              </a:rPr>
              <a:t>Smith  </a:t>
            </a:r>
            <a:r>
              <a:rPr lang="en-US" sz="1600" cap="none" dirty="0" smtClean="0"/>
              <a:t>•  </a:t>
            </a:r>
            <a:r>
              <a:rPr lang="en-US" sz="1600" cap="none" dirty="0" smtClean="0">
                <a:hlinkClick r:id="rId5"/>
              </a:rPr>
              <a:t>jsmith@lagcc.cuny.edu</a:t>
            </a:r>
            <a:r>
              <a:rPr lang="en-US" sz="1600" cap="none" dirty="0" smtClean="0"/>
              <a:t> </a:t>
            </a:r>
            <a:r>
              <a:rPr lang="en-US" sz="1600" cap="none" dirty="0" smtClean="0"/>
              <a:t> 718.482.5649</a:t>
            </a:r>
            <a:r>
              <a:rPr lang="en-US" sz="3600" cap="none" dirty="0" smtClean="0"/>
              <a:t/>
            </a:r>
            <a:br>
              <a:rPr lang="en-US" sz="3600" cap="none" dirty="0" smtClean="0"/>
            </a:br>
            <a:r>
              <a:rPr lang="en-US" sz="3600" cap="none" dirty="0" smtClean="0">
                <a:solidFill>
                  <a:srgbClr val="002060"/>
                </a:solidFill>
                <a:latin typeface="+mn-lt"/>
              </a:rPr>
              <a:t> </a:t>
            </a:r>
            <a:br>
              <a:rPr lang="en-US" sz="3600" cap="none" dirty="0" smtClean="0">
                <a:solidFill>
                  <a:srgbClr val="002060"/>
                </a:solidFill>
                <a:latin typeface="+mn-lt"/>
              </a:rPr>
            </a:br>
            <a:r>
              <a:rPr lang="en-US" sz="3600" dirty="0" smtClean="0">
                <a:solidFill>
                  <a:srgbClr val="002060"/>
                </a:solidFill>
                <a:latin typeface="+mn-lt"/>
              </a:rPr>
              <a:t>THANK </a:t>
            </a:r>
            <a:r>
              <a:rPr lang="en-US" sz="3600" dirty="0" smtClean="0">
                <a:solidFill>
                  <a:srgbClr val="002060"/>
                </a:solidFill>
                <a:latin typeface="+mn-lt"/>
              </a:rPr>
              <a:t>YOU!</a:t>
            </a:r>
            <a:endParaRPr sz="3600" dirty="0">
              <a:solidFill>
                <a:srgbClr val="002060"/>
              </a:solidFill>
              <a:latin typeface="+mn-lt"/>
            </a:endParaRPr>
          </a:p>
        </p:txBody>
      </p:sp>
      <p:sp>
        <p:nvSpPr>
          <p:cNvPr id="4" name="Slide Number Placeholder 3"/>
          <p:cNvSpPr>
            <a:spLocks noGrp="1"/>
          </p:cNvSpPr>
          <p:nvPr>
            <p:ph type="sldNum" sz="quarter" idx="12"/>
          </p:nvPr>
        </p:nvSpPr>
        <p:spPr/>
        <p:txBody>
          <a:bodyPr/>
          <a:lstStyle/>
          <a:p>
            <a:fld id="{41604F31-5EE2-4CCF-BB98-58BB89DC9F71}" type="slidenum">
              <a:rPr lang="en-US" smtClean="0"/>
              <a:pPr/>
              <a:t>44</a:t>
            </a:fld>
            <a:endParaRPr 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4"/>
          <p:cNvGraphicFramePr>
            <a:graphicFrameLocks/>
          </p:cNvGraphicFramePr>
          <p:nvPr/>
        </p:nvGraphicFramePr>
        <p:xfrm>
          <a:off x="4359021" y="3094718"/>
          <a:ext cx="5007401" cy="2379326"/>
        </p:xfrm>
        <a:graphic>
          <a:graphicData uri="http://schemas.openxmlformats.org/drawingml/2006/chart">
            <c:chart xmlns:c="http://schemas.openxmlformats.org/drawingml/2006/chart" xmlns:r="http://schemas.openxmlformats.org/officeDocument/2006/relationships" r:id="rId4"/>
          </a:graphicData>
        </a:graphic>
      </p:graphicFrame>
      <p:sp>
        <p:nvSpPr>
          <p:cNvPr id="1028" name="Rectangle 2"/>
          <p:cNvSpPr>
            <a:spLocks noGrp="1" noChangeArrowheads="1"/>
          </p:cNvSpPr>
          <p:nvPr>
            <p:ph type="title"/>
          </p:nvPr>
        </p:nvSpPr>
        <p:spPr>
          <a:xfrm>
            <a:off x="495300" y="916215"/>
            <a:ext cx="7632700" cy="1079500"/>
          </a:xfrm>
        </p:spPr>
        <p:txBody>
          <a:bodyPr/>
          <a:lstStyle/>
          <a:p>
            <a:r>
              <a:rPr lang="en-US" sz="2800" dirty="0" smtClean="0">
                <a:solidFill>
                  <a:schemeClr val="tx1"/>
                </a:solidFill>
                <a:ea typeface="ＭＳ Ｐゴシック" pitchFamily="-80" charset="-128"/>
              </a:rPr>
              <a:t>Community College Students Contend with Competing Priorities</a:t>
            </a:r>
            <a:endParaRPr lang="en-US" sz="2800" b="0" dirty="0" smtClean="0">
              <a:solidFill>
                <a:schemeClr val="tx1"/>
              </a:solidFill>
              <a:ea typeface="ＭＳ Ｐゴシック" pitchFamily="-80" charset="-128"/>
            </a:endParaRPr>
          </a:p>
        </p:txBody>
      </p:sp>
      <p:sp>
        <p:nvSpPr>
          <p:cNvPr id="1029" name="Text Box 13"/>
          <p:cNvSpPr txBox="1">
            <a:spLocks noChangeArrowheads="1"/>
          </p:cNvSpPr>
          <p:nvPr/>
        </p:nvSpPr>
        <p:spPr bwMode="auto">
          <a:xfrm>
            <a:off x="1181395" y="2472864"/>
            <a:ext cx="2959100" cy="641350"/>
          </a:xfrm>
          <a:prstGeom prst="rect">
            <a:avLst/>
          </a:prstGeom>
          <a:noFill/>
          <a:ln w="9525">
            <a:noFill/>
            <a:miter lim="800000"/>
            <a:headEnd/>
            <a:tailEnd/>
          </a:ln>
        </p:spPr>
        <p:txBody>
          <a:bodyPr>
            <a:spAutoFit/>
          </a:bodyPr>
          <a:lstStyle/>
          <a:p>
            <a:pPr eaLnBrk="0" hangingPunct="0">
              <a:spcBef>
                <a:spcPct val="50000"/>
              </a:spcBef>
            </a:pPr>
            <a:r>
              <a:rPr lang="en-US" sz="1800" b="1" i="0" dirty="0">
                <a:solidFill>
                  <a:srgbClr val="C00000"/>
                </a:solidFill>
                <a:latin typeface="Arial" charset="0"/>
              </a:rPr>
              <a:t>Most Students Are Enrolled Part-Time</a:t>
            </a:r>
            <a:endParaRPr lang="en-US" sz="1600" b="1" dirty="0">
              <a:solidFill>
                <a:srgbClr val="C00000"/>
              </a:solidFill>
              <a:latin typeface="Arial" charset="0"/>
            </a:endParaRPr>
          </a:p>
        </p:txBody>
      </p:sp>
      <p:sp>
        <p:nvSpPr>
          <p:cNvPr id="1030" name="Text Box 14"/>
          <p:cNvSpPr txBox="1">
            <a:spLocks noChangeArrowheads="1"/>
          </p:cNvSpPr>
          <p:nvPr/>
        </p:nvSpPr>
        <p:spPr bwMode="auto">
          <a:xfrm>
            <a:off x="4428646" y="2460164"/>
            <a:ext cx="3098800" cy="646331"/>
          </a:xfrm>
          <a:prstGeom prst="rect">
            <a:avLst/>
          </a:prstGeom>
          <a:noFill/>
          <a:ln w="9525">
            <a:noFill/>
            <a:miter lim="800000"/>
            <a:headEnd/>
            <a:tailEnd/>
          </a:ln>
        </p:spPr>
        <p:txBody>
          <a:bodyPr>
            <a:spAutoFit/>
          </a:bodyPr>
          <a:lstStyle/>
          <a:p>
            <a:pPr algn="ctr" eaLnBrk="0" hangingPunct="0">
              <a:spcBef>
                <a:spcPct val="50000"/>
              </a:spcBef>
            </a:pPr>
            <a:r>
              <a:rPr lang="en-US" sz="1800" b="1" i="0" dirty="0" smtClean="0">
                <a:solidFill>
                  <a:srgbClr val="C00000"/>
                </a:solidFill>
                <a:latin typeface="Arial" charset="0"/>
              </a:rPr>
              <a:t>Most Students </a:t>
            </a:r>
            <a:br>
              <a:rPr lang="en-US" sz="1800" b="1" i="0" dirty="0" smtClean="0">
                <a:solidFill>
                  <a:srgbClr val="C00000"/>
                </a:solidFill>
                <a:latin typeface="Arial" charset="0"/>
              </a:rPr>
            </a:br>
            <a:r>
              <a:rPr lang="en-US" sz="1800" b="1" i="0" dirty="0" smtClean="0">
                <a:solidFill>
                  <a:srgbClr val="C00000"/>
                </a:solidFill>
                <a:latin typeface="Arial" charset="0"/>
              </a:rPr>
              <a:t>Work for Pay</a:t>
            </a:r>
            <a:endParaRPr lang="en-US" sz="1800" b="1" dirty="0">
              <a:solidFill>
                <a:srgbClr val="C00000"/>
              </a:solidFill>
              <a:latin typeface="Arial" charset="0"/>
            </a:endParaRPr>
          </a:p>
        </p:txBody>
      </p:sp>
      <p:sp>
        <p:nvSpPr>
          <p:cNvPr id="1031" name="Text Box 16"/>
          <p:cNvSpPr txBox="1">
            <a:spLocks noChangeArrowheads="1"/>
          </p:cNvSpPr>
          <p:nvPr/>
        </p:nvSpPr>
        <p:spPr bwMode="auto">
          <a:xfrm>
            <a:off x="1305220" y="5593889"/>
            <a:ext cx="2717800" cy="274638"/>
          </a:xfrm>
          <a:prstGeom prst="rect">
            <a:avLst/>
          </a:prstGeom>
          <a:noFill/>
          <a:ln w="9525">
            <a:noFill/>
            <a:miter lim="800000"/>
            <a:headEnd/>
            <a:tailEnd/>
          </a:ln>
        </p:spPr>
        <p:txBody>
          <a:bodyPr>
            <a:spAutoFit/>
          </a:bodyPr>
          <a:lstStyle/>
          <a:p>
            <a:pPr eaLnBrk="0" hangingPunct="0">
              <a:spcBef>
                <a:spcPct val="50000"/>
              </a:spcBef>
            </a:pPr>
            <a:r>
              <a:rPr lang="en-US" sz="1200" i="0" dirty="0">
                <a:solidFill>
                  <a:srgbClr val="102966"/>
                </a:solidFill>
                <a:latin typeface="Arial" charset="0"/>
              </a:rPr>
              <a:t>Source: </a:t>
            </a:r>
            <a:r>
              <a:rPr lang="en-US" sz="1200" i="0" dirty="0" smtClean="0">
                <a:solidFill>
                  <a:srgbClr val="102966"/>
                </a:solidFill>
                <a:latin typeface="Arial" charset="0"/>
              </a:rPr>
              <a:t>AACC, 2009.</a:t>
            </a:r>
            <a:endParaRPr lang="en-US" sz="1200" i="0" dirty="0">
              <a:solidFill>
                <a:srgbClr val="102966"/>
              </a:solidFill>
              <a:latin typeface="Arial" charset="0"/>
            </a:endParaRPr>
          </a:p>
        </p:txBody>
      </p:sp>
      <p:sp>
        <p:nvSpPr>
          <p:cNvPr id="1032" name="Text Box 18"/>
          <p:cNvSpPr txBox="1">
            <a:spLocks noChangeArrowheads="1"/>
          </p:cNvSpPr>
          <p:nvPr/>
        </p:nvSpPr>
        <p:spPr bwMode="auto">
          <a:xfrm>
            <a:off x="4882671" y="5595477"/>
            <a:ext cx="2717800" cy="274637"/>
          </a:xfrm>
          <a:prstGeom prst="rect">
            <a:avLst/>
          </a:prstGeom>
          <a:noFill/>
          <a:ln w="9525">
            <a:noFill/>
            <a:miter lim="800000"/>
            <a:headEnd/>
            <a:tailEnd/>
          </a:ln>
        </p:spPr>
        <p:txBody>
          <a:bodyPr>
            <a:spAutoFit/>
          </a:bodyPr>
          <a:lstStyle/>
          <a:p>
            <a:pPr eaLnBrk="0" hangingPunct="0">
              <a:spcBef>
                <a:spcPct val="50000"/>
              </a:spcBef>
            </a:pPr>
            <a:r>
              <a:rPr lang="en-US" sz="1200" i="0" dirty="0">
                <a:solidFill>
                  <a:srgbClr val="102966"/>
                </a:solidFill>
                <a:latin typeface="Arial" charset="0"/>
              </a:rPr>
              <a:t>Source: 2009 </a:t>
            </a:r>
            <a:r>
              <a:rPr lang="en-US" sz="1200" dirty="0">
                <a:solidFill>
                  <a:srgbClr val="102966"/>
                </a:solidFill>
                <a:latin typeface="Arial" charset="0"/>
              </a:rPr>
              <a:t>CCSSE</a:t>
            </a:r>
            <a:r>
              <a:rPr lang="en-US" sz="1200" i="0" dirty="0">
                <a:solidFill>
                  <a:srgbClr val="102966"/>
                </a:solidFill>
                <a:latin typeface="Arial" charset="0"/>
              </a:rPr>
              <a:t> Cohort data.</a:t>
            </a:r>
          </a:p>
        </p:txBody>
      </p:sp>
      <p:graphicFrame>
        <p:nvGraphicFramePr>
          <p:cNvPr id="1026" name="Chart 13"/>
          <p:cNvGraphicFramePr>
            <a:graphicFrameLocks/>
          </p:cNvGraphicFramePr>
          <p:nvPr/>
        </p:nvGraphicFramePr>
        <p:xfrm>
          <a:off x="855957" y="3131677"/>
          <a:ext cx="2706688" cy="2363787"/>
        </p:xfrm>
        <a:graphic>
          <a:graphicData uri="http://schemas.openxmlformats.org/presentationml/2006/ole">
            <p:oleObj spid="_x0000_s21506" r:id="rId5" imgW="2706859" imgH="2365453" progId="Excel.Sheet.8">
              <p:embed/>
            </p:oleObj>
          </a:graphicData>
        </a:graphic>
      </p:graphicFrame>
      <p:sp>
        <p:nvSpPr>
          <p:cNvPr id="13" name="TextBox 12"/>
          <p:cNvSpPr txBox="1"/>
          <p:nvPr/>
        </p:nvSpPr>
        <p:spPr>
          <a:xfrm>
            <a:off x="-47330" y="4746164"/>
            <a:ext cx="1236662" cy="523875"/>
          </a:xfrm>
          <a:prstGeom prst="rect">
            <a:avLst/>
          </a:prstGeom>
          <a:noFill/>
        </p:spPr>
        <p:txBody>
          <a:bodyPr>
            <a:spAutoFit/>
          </a:bodyPr>
          <a:lstStyle/>
          <a:p>
            <a:pPr algn="r" eaLnBrk="0" hangingPunct="0">
              <a:defRPr/>
            </a:pPr>
            <a:r>
              <a:rPr lang="en-US" sz="1400" b="1" i="0" dirty="0">
                <a:latin typeface="+mj-lt"/>
                <a:ea typeface="ＭＳ Ｐゴシック" pitchFamily="-96" charset="-128"/>
              </a:rPr>
              <a:t>Part-time students</a:t>
            </a:r>
          </a:p>
        </p:txBody>
      </p:sp>
      <p:sp>
        <p:nvSpPr>
          <p:cNvPr id="15" name="TextBox 14"/>
          <p:cNvSpPr txBox="1"/>
          <p:nvPr/>
        </p:nvSpPr>
        <p:spPr>
          <a:xfrm>
            <a:off x="3584886" y="3630605"/>
            <a:ext cx="1236662" cy="1384300"/>
          </a:xfrm>
          <a:prstGeom prst="rect">
            <a:avLst/>
          </a:prstGeom>
          <a:noFill/>
        </p:spPr>
        <p:txBody>
          <a:bodyPr>
            <a:spAutoFit/>
          </a:bodyPr>
          <a:lstStyle/>
          <a:p>
            <a:pPr algn="r" eaLnBrk="0" hangingPunct="0">
              <a:defRPr/>
            </a:pPr>
            <a:r>
              <a:rPr lang="en-US" sz="1400" b="1" i="0" dirty="0">
                <a:latin typeface="+mj-lt"/>
                <a:ea typeface="ＭＳ Ｐゴシック" pitchFamily="-96" charset="-128"/>
              </a:rPr>
              <a:t>Full-time students who work more than 30 hours per week </a:t>
            </a:r>
          </a:p>
        </p:txBody>
      </p:sp>
      <p:cxnSp>
        <p:nvCxnSpPr>
          <p:cNvPr id="1037" name="Straight Connector 21"/>
          <p:cNvCxnSpPr>
            <a:cxnSpLocks noChangeShapeType="1"/>
          </p:cNvCxnSpPr>
          <p:nvPr/>
        </p:nvCxnSpPr>
        <p:spPr bwMode="auto">
          <a:xfrm>
            <a:off x="1176632" y="4996989"/>
            <a:ext cx="533400" cy="0"/>
          </a:xfrm>
          <a:prstGeom prst="line">
            <a:avLst/>
          </a:prstGeom>
          <a:noFill/>
          <a:ln w="9525" algn="ctr">
            <a:solidFill>
              <a:schemeClr val="tx1"/>
            </a:solidFill>
            <a:round/>
            <a:headEnd/>
            <a:tailEnd/>
          </a:ln>
        </p:spPr>
      </p:cxnSp>
      <p:sp>
        <p:nvSpPr>
          <p:cNvPr id="24" name="Isosceles Triangle 23"/>
          <p:cNvSpPr/>
          <p:nvPr/>
        </p:nvSpPr>
        <p:spPr bwMode="auto">
          <a:xfrm rot="8083827">
            <a:off x="6455358" y="4120512"/>
            <a:ext cx="1053507" cy="89480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Times" pitchFamily="1" charset="0"/>
            </a:endParaRPr>
          </a:p>
        </p:txBody>
      </p:sp>
      <p:cxnSp>
        <p:nvCxnSpPr>
          <p:cNvPr id="1036" name="Straight Connector 18"/>
          <p:cNvCxnSpPr>
            <a:cxnSpLocks noChangeShapeType="1"/>
          </p:cNvCxnSpPr>
          <p:nvPr/>
        </p:nvCxnSpPr>
        <p:spPr bwMode="auto">
          <a:xfrm flipV="1">
            <a:off x="4809191" y="4321277"/>
            <a:ext cx="1827583" cy="1478"/>
          </a:xfrm>
          <a:prstGeom prst="line">
            <a:avLst/>
          </a:prstGeom>
          <a:noFill/>
          <a:ln w="9525" algn="ctr">
            <a:solidFill>
              <a:schemeClr val="tx1"/>
            </a:solidFill>
            <a:round/>
            <a:headEnd/>
            <a:tailEnd/>
          </a:ln>
        </p:spPr>
      </p:cxnSp>
      <p:sp>
        <p:nvSpPr>
          <p:cNvPr id="26" name="TextBox 25"/>
          <p:cNvSpPr txBox="1"/>
          <p:nvPr/>
        </p:nvSpPr>
        <p:spPr>
          <a:xfrm>
            <a:off x="6558199" y="4327768"/>
            <a:ext cx="723900" cy="338554"/>
          </a:xfrm>
          <a:prstGeom prst="rect">
            <a:avLst/>
          </a:prstGeom>
          <a:noFill/>
        </p:spPr>
        <p:txBody>
          <a:bodyPr wrap="square" rtlCol="0">
            <a:spAutoFit/>
          </a:bodyPr>
          <a:lstStyle/>
          <a:p>
            <a:r>
              <a:rPr lang="en-US" sz="1600" b="1" i="0" dirty="0" smtClean="0">
                <a:solidFill>
                  <a:schemeClr val="bg1"/>
                </a:solidFill>
                <a:latin typeface="+mn-lt"/>
              </a:rPr>
              <a:t>21%</a:t>
            </a:r>
            <a:endParaRPr lang="en-US" sz="1600" b="1" i="0" dirty="0">
              <a:solidFill>
                <a:schemeClr val="bg1"/>
              </a:solidFill>
              <a:latin typeface="+mn-lt"/>
            </a:endParaRPr>
          </a:p>
        </p:txBody>
      </p:sp>
      <p:sp>
        <p:nvSpPr>
          <p:cNvPr id="17" name="Slide Number Placeholder 16"/>
          <p:cNvSpPr>
            <a:spLocks noGrp="1"/>
          </p:cNvSpPr>
          <p:nvPr>
            <p:ph type="sldNum" sz="quarter" idx="12"/>
          </p:nvPr>
        </p:nvSpPr>
        <p:spPr/>
        <p:txBody>
          <a:bodyPr/>
          <a:lstStyle/>
          <a:p>
            <a:fld id="{C30AD482-81EB-4EBC-BDAD-6DAAE13FAAEB}" type="slidenum">
              <a:rPr lang="en-US" smtClean="0"/>
              <a:pPr/>
              <a:t>5</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p:txBody>
          <a:bodyPr/>
          <a:lstStyle/>
          <a:p>
            <a:r>
              <a:rPr lang="en-US" dirty="0" smtClean="0">
                <a:solidFill>
                  <a:schemeClr val="tx1"/>
                </a:solidFill>
                <a:ea typeface="ＭＳ Ｐゴシック" pitchFamily="-80" charset="-128"/>
              </a:rPr>
              <a:t>Key Demographics, Enrollment, </a:t>
            </a:r>
            <a:br>
              <a:rPr lang="en-US" dirty="0" smtClean="0">
                <a:solidFill>
                  <a:schemeClr val="tx1"/>
                </a:solidFill>
                <a:ea typeface="ＭＳ Ｐゴシック" pitchFamily="-80" charset="-128"/>
              </a:rPr>
            </a:br>
            <a:r>
              <a:rPr lang="en-US" dirty="0" smtClean="0">
                <a:solidFill>
                  <a:schemeClr val="tx1"/>
                </a:solidFill>
                <a:ea typeface="ＭＳ Ｐゴシック" pitchFamily="-80" charset="-128"/>
              </a:rPr>
              <a:t>and Attendance</a:t>
            </a:r>
            <a:endParaRPr lang="en-US" b="0" dirty="0" smtClean="0">
              <a:solidFill>
                <a:schemeClr val="tx1"/>
              </a:solidFill>
              <a:ea typeface="ＭＳ Ｐゴシック" pitchFamily="-80" charset="-128"/>
            </a:endParaRPr>
          </a:p>
        </p:txBody>
      </p:sp>
      <p:sp>
        <p:nvSpPr>
          <p:cNvPr id="2053" name="Text Box 13"/>
          <p:cNvSpPr txBox="1">
            <a:spLocks noChangeArrowheads="1"/>
          </p:cNvSpPr>
          <p:nvPr/>
        </p:nvSpPr>
        <p:spPr bwMode="auto">
          <a:xfrm>
            <a:off x="1443038" y="2095500"/>
            <a:ext cx="2959100" cy="641350"/>
          </a:xfrm>
          <a:prstGeom prst="rect">
            <a:avLst/>
          </a:prstGeom>
          <a:noFill/>
          <a:ln w="9525">
            <a:noFill/>
            <a:miter lim="800000"/>
            <a:headEnd/>
            <a:tailEnd/>
          </a:ln>
        </p:spPr>
        <p:txBody>
          <a:bodyPr>
            <a:spAutoFit/>
          </a:bodyPr>
          <a:lstStyle/>
          <a:p>
            <a:pPr eaLnBrk="0" hangingPunct="0">
              <a:spcBef>
                <a:spcPct val="50000"/>
              </a:spcBef>
            </a:pPr>
            <a:r>
              <a:rPr lang="en-US" sz="1800" b="1" i="0" dirty="0">
                <a:solidFill>
                  <a:srgbClr val="C00000"/>
                </a:solidFill>
                <a:latin typeface="Arial" charset="0"/>
              </a:rPr>
              <a:t>Many Students Take Evening Classes</a:t>
            </a:r>
            <a:endParaRPr lang="en-US" sz="1600" b="1" dirty="0">
              <a:solidFill>
                <a:srgbClr val="C00000"/>
              </a:solidFill>
              <a:latin typeface="Arial" charset="0"/>
            </a:endParaRPr>
          </a:p>
        </p:txBody>
      </p:sp>
      <p:sp>
        <p:nvSpPr>
          <p:cNvPr id="2054" name="Text Box 14"/>
          <p:cNvSpPr txBox="1">
            <a:spLocks noChangeArrowheads="1"/>
          </p:cNvSpPr>
          <p:nvPr/>
        </p:nvSpPr>
        <p:spPr bwMode="auto">
          <a:xfrm>
            <a:off x="4815838" y="2082800"/>
            <a:ext cx="3098800" cy="641350"/>
          </a:xfrm>
          <a:prstGeom prst="rect">
            <a:avLst/>
          </a:prstGeom>
          <a:noFill/>
          <a:ln w="9525">
            <a:noFill/>
            <a:miter lim="800000"/>
            <a:headEnd/>
            <a:tailEnd/>
          </a:ln>
        </p:spPr>
        <p:txBody>
          <a:bodyPr>
            <a:spAutoFit/>
          </a:bodyPr>
          <a:lstStyle/>
          <a:p>
            <a:pPr algn="ctr" eaLnBrk="0" hangingPunct="0">
              <a:spcBef>
                <a:spcPct val="50000"/>
              </a:spcBef>
            </a:pPr>
            <a:r>
              <a:rPr lang="en-US" sz="1800" b="1" i="0" dirty="0">
                <a:solidFill>
                  <a:srgbClr val="C00000"/>
                </a:solidFill>
                <a:latin typeface="Arial" charset="0"/>
              </a:rPr>
              <a:t>Many Students Take Classes Online</a:t>
            </a:r>
            <a:endParaRPr lang="en-US" sz="1800" b="1" dirty="0">
              <a:solidFill>
                <a:srgbClr val="C00000"/>
              </a:solidFill>
              <a:latin typeface="Arial" charset="0"/>
            </a:endParaRPr>
          </a:p>
        </p:txBody>
      </p:sp>
      <p:sp>
        <p:nvSpPr>
          <p:cNvPr id="2055" name="Text Box 16"/>
          <p:cNvSpPr txBox="1">
            <a:spLocks noChangeArrowheads="1"/>
          </p:cNvSpPr>
          <p:nvPr/>
        </p:nvSpPr>
        <p:spPr bwMode="auto">
          <a:xfrm>
            <a:off x="1328738" y="5216525"/>
            <a:ext cx="2717800" cy="274638"/>
          </a:xfrm>
          <a:prstGeom prst="rect">
            <a:avLst/>
          </a:prstGeom>
          <a:noFill/>
          <a:ln w="9525">
            <a:noFill/>
            <a:miter lim="800000"/>
            <a:headEnd/>
            <a:tailEnd/>
          </a:ln>
        </p:spPr>
        <p:txBody>
          <a:bodyPr>
            <a:spAutoFit/>
          </a:bodyPr>
          <a:lstStyle/>
          <a:p>
            <a:pPr eaLnBrk="0" hangingPunct="0">
              <a:spcBef>
                <a:spcPct val="50000"/>
              </a:spcBef>
            </a:pPr>
            <a:r>
              <a:rPr lang="en-US" sz="1200" i="0" dirty="0">
                <a:solidFill>
                  <a:srgbClr val="102966"/>
                </a:solidFill>
                <a:latin typeface="Arial" charset="0"/>
              </a:rPr>
              <a:t>Source: 2009 </a:t>
            </a:r>
            <a:r>
              <a:rPr lang="en-US" sz="1200" dirty="0">
                <a:solidFill>
                  <a:srgbClr val="102966"/>
                </a:solidFill>
                <a:latin typeface="Arial" charset="0"/>
              </a:rPr>
              <a:t>CCSSE</a:t>
            </a:r>
            <a:r>
              <a:rPr lang="en-US" sz="1200" i="0" dirty="0">
                <a:solidFill>
                  <a:srgbClr val="102966"/>
                </a:solidFill>
                <a:latin typeface="Arial" charset="0"/>
              </a:rPr>
              <a:t> Cohort data.</a:t>
            </a:r>
          </a:p>
        </p:txBody>
      </p:sp>
      <p:sp>
        <p:nvSpPr>
          <p:cNvPr id="2056" name="Text Box 18"/>
          <p:cNvSpPr txBox="1">
            <a:spLocks noChangeArrowheads="1"/>
          </p:cNvSpPr>
          <p:nvPr/>
        </p:nvSpPr>
        <p:spPr bwMode="auto">
          <a:xfrm>
            <a:off x="4754563" y="5218113"/>
            <a:ext cx="3498850" cy="646112"/>
          </a:xfrm>
          <a:prstGeom prst="rect">
            <a:avLst/>
          </a:prstGeom>
          <a:noFill/>
          <a:ln w="9525">
            <a:noFill/>
            <a:miter lim="800000"/>
            <a:headEnd/>
            <a:tailEnd/>
          </a:ln>
        </p:spPr>
        <p:txBody>
          <a:bodyPr>
            <a:spAutoFit/>
          </a:bodyPr>
          <a:lstStyle/>
          <a:p>
            <a:pPr eaLnBrk="0" hangingPunct="0">
              <a:spcBef>
                <a:spcPct val="50000"/>
              </a:spcBef>
            </a:pPr>
            <a:r>
              <a:rPr lang="en-US" sz="1200" i="0" dirty="0">
                <a:solidFill>
                  <a:srgbClr val="102966"/>
                </a:solidFill>
                <a:latin typeface="Arial" charset="0"/>
              </a:rPr>
              <a:t>Source: Data from American Association of Community College and Allen, I.E. &amp; Seaman, J. Analysis by </a:t>
            </a:r>
            <a:r>
              <a:rPr lang="en-US" sz="1200" dirty="0">
                <a:solidFill>
                  <a:srgbClr val="102966"/>
                </a:solidFill>
                <a:latin typeface="Arial" charset="0"/>
              </a:rPr>
              <a:t>CCSSE</a:t>
            </a:r>
            <a:r>
              <a:rPr lang="en-US" sz="1200" i="0" dirty="0">
                <a:solidFill>
                  <a:srgbClr val="102966"/>
                </a:solidFill>
                <a:latin typeface="Arial" charset="0"/>
              </a:rPr>
              <a:t> .</a:t>
            </a:r>
          </a:p>
        </p:txBody>
      </p:sp>
      <p:graphicFrame>
        <p:nvGraphicFramePr>
          <p:cNvPr id="2050" name="Chart 11"/>
          <p:cNvGraphicFramePr>
            <a:graphicFrameLocks/>
          </p:cNvGraphicFramePr>
          <p:nvPr/>
        </p:nvGraphicFramePr>
        <p:xfrm>
          <a:off x="1155700" y="2754313"/>
          <a:ext cx="3048000" cy="2374900"/>
        </p:xfrm>
        <a:graphic>
          <a:graphicData uri="http://schemas.openxmlformats.org/presentationml/2006/ole">
            <p:oleObj spid="_x0000_s22530" r:id="rId4" imgW="3048264" imgH="2371550" progId="Excel.Sheet.8">
              <p:embed/>
            </p:oleObj>
          </a:graphicData>
        </a:graphic>
      </p:graphicFrame>
      <p:sp>
        <p:nvSpPr>
          <p:cNvPr id="13" name="TextBox 12"/>
          <p:cNvSpPr txBox="1"/>
          <p:nvPr/>
        </p:nvSpPr>
        <p:spPr>
          <a:xfrm>
            <a:off x="249238" y="3227388"/>
            <a:ext cx="1236662" cy="954087"/>
          </a:xfrm>
          <a:prstGeom prst="rect">
            <a:avLst/>
          </a:prstGeom>
          <a:noFill/>
        </p:spPr>
        <p:txBody>
          <a:bodyPr>
            <a:spAutoFit/>
          </a:bodyPr>
          <a:lstStyle/>
          <a:p>
            <a:pPr algn="r" eaLnBrk="0" hangingPunct="0">
              <a:defRPr/>
            </a:pPr>
            <a:r>
              <a:rPr lang="en-US" sz="1400" b="1" i="0" dirty="0">
                <a:latin typeface="+mj-lt"/>
                <a:ea typeface="ＭＳ Ｐゴシック" pitchFamily="-96" charset="-128"/>
              </a:rPr>
              <a:t>Students who take evening classes</a:t>
            </a:r>
          </a:p>
        </p:txBody>
      </p:sp>
      <p:cxnSp>
        <p:nvCxnSpPr>
          <p:cNvPr id="2059" name="Straight Connector 13"/>
          <p:cNvCxnSpPr>
            <a:cxnSpLocks noChangeShapeType="1"/>
            <a:stCxn id="13" idx="3"/>
          </p:cNvCxnSpPr>
          <p:nvPr/>
        </p:nvCxnSpPr>
        <p:spPr bwMode="auto">
          <a:xfrm>
            <a:off x="1485900" y="3705225"/>
            <a:ext cx="438150" cy="0"/>
          </a:xfrm>
          <a:prstGeom prst="line">
            <a:avLst/>
          </a:prstGeom>
          <a:noFill/>
          <a:ln w="9525" algn="ctr">
            <a:solidFill>
              <a:schemeClr val="tx1"/>
            </a:solidFill>
            <a:round/>
            <a:headEnd/>
            <a:tailEnd/>
          </a:ln>
        </p:spPr>
      </p:cxnSp>
      <p:graphicFrame>
        <p:nvGraphicFramePr>
          <p:cNvPr id="2051" name="Chart 15"/>
          <p:cNvGraphicFramePr>
            <a:graphicFrameLocks/>
          </p:cNvGraphicFramePr>
          <p:nvPr/>
        </p:nvGraphicFramePr>
        <p:xfrm>
          <a:off x="4678363" y="2754313"/>
          <a:ext cx="3325812" cy="2339975"/>
        </p:xfrm>
        <a:graphic>
          <a:graphicData uri="http://schemas.openxmlformats.org/presentationml/2006/ole">
            <p:oleObj spid="_x0000_s22531" r:id="rId5" imgW="3322608" imgH="2341067" progId="Excel.Sheet.8">
              <p:embed/>
            </p:oleObj>
          </a:graphicData>
        </a:graphic>
      </p:graphicFrame>
      <p:sp>
        <p:nvSpPr>
          <p:cNvPr id="17" name="TextBox 16"/>
          <p:cNvSpPr txBox="1"/>
          <p:nvPr/>
        </p:nvSpPr>
        <p:spPr>
          <a:xfrm>
            <a:off x="3940175" y="3154363"/>
            <a:ext cx="1236663" cy="954087"/>
          </a:xfrm>
          <a:prstGeom prst="rect">
            <a:avLst/>
          </a:prstGeom>
          <a:noFill/>
        </p:spPr>
        <p:txBody>
          <a:bodyPr>
            <a:spAutoFit/>
          </a:bodyPr>
          <a:lstStyle/>
          <a:p>
            <a:pPr algn="r" eaLnBrk="0" hangingPunct="0">
              <a:defRPr/>
            </a:pPr>
            <a:r>
              <a:rPr lang="en-US" sz="1400" b="1" i="0" dirty="0">
                <a:latin typeface="+mj-lt"/>
                <a:ea typeface="ＭＳ Ｐゴシック" pitchFamily="-96" charset="-128"/>
              </a:rPr>
              <a:t>Students who have taken an online class</a:t>
            </a:r>
          </a:p>
        </p:txBody>
      </p:sp>
      <p:cxnSp>
        <p:nvCxnSpPr>
          <p:cNvPr id="2061" name="Straight Connector 17"/>
          <p:cNvCxnSpPr>
            <a:cxnSpLocks noChangeShapeType="1"/>
            <a:stCxn id="17" idx="3"/>
          </p:cNvCxnSpPr>
          <p:nvPr/>
        </p:nvCxnSpPr>
        <p:spPr bwMode="auto">
          <a:xfrm>
            <a:off x="5176838" y="3630613"/>
            <a:ext cx="438150" cy="1587"/>
          </a:xfrm>
          <a:prstGeom prst="line">
            <a:avLst/>
          </a:prstGeom>
          <a:noFill/>
          <a:ln w="9525" algn="ctr">
            <a:solidFill>
              <a:schemeClr val="tx1"/>
            </a:solidFill>
            <a:round/>
            <a:headEnd/>
            <a:tailEnd/>
          </a:ln>
        </p:spPr>
      </p:cxnSp>
      <p:sp>
        <p:nvSpPr>
          <p:cNvPr id="15" name="Slide Number Placeholder 14"/>
          <p:cNvSpPr>
            <a:spLocks noGrp="1"/>
          </p:cNvSpPr>
          <p:nvPr>
            <p:ph type="sldNum" sz="quarter" idx="12"/>
          </p:nvPr>
        </p:nvSpPr>
        <p:spPr/>
        <p:txBody>
          <a:bodyPr/>
          <a:lstStyle/>
          <a:p>
            <a:fld id="{FA94516F-D5FC-454F-82C9-D089ABDE6F96}" type="slidenum">
              <a:rPr lang="en-US" smtClean="0"/>
              <a:pPr/>
              <a:t>6</a:t>
            </a:fld>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solidFill>
                  <a:schemeClr val="tx1"/>
                </a:solidFill>
                <a:ea typeface="ＭＳ Ｐゴシック" pitchFamily="-80" charset="-128"/>
              </a:rPr>
              <a:t>Community College Students’ Plans</a:t>
            </a:r>
          </a:p>
        </p:txBody>
      </p:sp>
      <p:sp>
        <p:nvSpPr>
          <p:cNvPr id="3076" name="Rectangle 3"/>
          <p:cNvSpPr>
            <a:spLocks noGrp="1" noChangeArrowheads="1"/>
          </p:cNvSpPr>
          <p:nvPr>
            <p:ph type="body" idx="1"/>
          </p:nvPr>
        </p:nvSpPr>
        <p:spPr>
          <a:xfrm>
            <a:off x="478064" y="1743520"/>
            <a:ext cx="7791450" cy="1219200"/>
          </a:xfrm>
        </p:spPr>
        <p:txBody>
          <a:bodyPr/>
          <a:lstStyle/>
          <a:p>
            <a:pPr marL="0" indent="0">
              <a:spcBef>
                <a:spcPts val="1500"/>
              </a:spcBef>
              <a:spcAft>
                <a:spcPct val="0"/>
              </a:spcAft>
              <a:buNone/>
            </a:pPr>
            <a:r>
              <a:rPr lang="en-US" sz="1800" b="0" dirty="0" smtClean="0">
                <a:ea typeface="ＭＳ Ｐゴシック" pitchFamily="-80" charset="-128"/>
              </a:rPr>
              <a:t>When asked when they plan to take classes at this college again, 22% of students had no plan to return or were uncertain about their future plans.</a:t>
            </a:r>
            <a:endParaRPr lang="en-US" sz="1800" b="0" dirty="0" smtClean="0">
              <a:solidFill>
                <a:srgbClr val="8F442A"/>
              </a:solidFill>
              <a:ea typeface="ＭＳ Ｐゴシック" pitchFamily="-80" charset="-128"/>
            </a:endParaRPr>
          </a:p>
        </p:txBody>
      </p:sp>
      <p:sp>
        <p:nvSpPr>
          <p:cNvPr id="3077" name="Text Box 5"/>
          <p:cNvSpPr txBox="1">
            <a:spLocks noChangeArrowheads="1"/>
          </p:cNvSpPr>
          <p:nvPr/>
        </p:nvSpPr>
        <p:spPr bwMode="auto">
          <a:xfrm>
            <a:off x="3104930" y="5474145"/>
            <a:ext cx="2717800" cy="274638"/>
          </a:xfrm>
          <a:prstGeom prst="rect">
            <a:avLst/>
          </a:prstGeom>
          <a:noFill/>
          <a:ln w="9525">
            <a:noFill/>
            <a:miter lim="800000"/>
            <a:headEnd/>
            <a:tailEnd/>
          </a:ln>
        </p:spPr>
        <p:txBody>
          <a:bodyPr>
            <a:spAutoFit/>
          </a:bodyPr>
          <a:lstStyle/>
          <a:p>
            <a:pPr eaLnBrk="0" hangingPunct="0">
              <a:spcBef>
                <a:spcPct val="50000"/>
              </a:spcBef>
            </a:pPr>
            <a:r>
              <a:rPr lang="en-US" sz="1200" i="0" dirty="0">
                <a:solidFill>
                  <a:srgbClr val="102966"/>
                </a:solidFill>
                <a:latin typeface="Arial" charset="0"/>
              </a:rPr>
              <a:t>Source: 2009 </a:t>
            </a:r>
            <a:r>
              <a:rPr lang="en-US" sz="1200" dirty="0">
                <a:solidFill>
                  <a:srgbClr val="102966"/>
                </a:solidFill>
                <a:latin typeface="Arial" charset="0"/>
              </a:rPr>
              <a:t>CCSSE</a:t>
            </a:r>
            <a:r>
              <a:rPr lang="en-US" sz="1200" i="0" dirty="0">
                <a:solidFill>
                  <a:srgbClr val="102966"/>
                </a:solidFill>
                <a:latin typeface="Arial" charset="0"/>
              </a:rPr>
              <a:t> Cohort data.</a:t>
            </a:r>
          </a:p>
        </p:txBody>
      </p:sp>
      <p:graphicFrame>
        <p:nvGraphicFramePr>
          <p:cNvPr id="3074" name="Chart 8"/>
          <p:cNvGraphicFramePr>
            <a:graphicFrameLocks/>
          </p:cNvGraphicFramePr>
          <p:nvPr/>
        </p:nvGraphicFramePr>
        <p:xfrm>
          <a:off x="239492" y="2724595"/>
          <a:ext cx="8027988" cy="2636838"/>
        </p:xfrm>
        <a:graphic>
          <a:graphicData uri="http://schemas.openxmlformats.org/presentationml/2006/ole">
            <p:oleObj spid="_x0000_s23554" r:id="rId4" imgW="8029128" imgH="2633700" progId="Excel.Sheet.8">
              <p:embed/>
            </p:oleObj>
          </a:graphicData>
        </a:graphic>
      </p:graphicFrame>
      <p:sp>
        <p:nvSpPr>
          <p:cNvPr id="8" name="Slide Number Placeholder 7"/>
          <p:cNvSpPr>
            <a:spLocks noGrp="1"/>
          </p:cNvSpPr>
          <p:nvPr>
            <p:ph type="sldNum" sz="quarter" idx="12"/>
          </p:nvPr>
        </p:nvSpPr>
        <p:spPr/>
        <p:txBody>
          <a:bodyPr/>
          <a:lstStyle/>
          <a:p>
            <a:fld id="{C30AD482-81EB-4EBC-BDAD-6DAAE13FAAEB}" type="slidenum">
              <a:rPr lang="en-US" smtClean="0"/>
              <a:pPr/>
              <a:t>7</a:t>
            </a:fld>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HELP?</a:t>
            </a:r>
            <a:endParaRPr lang="en-US" dirty="0"/>
          </a:p>
        </p:txBody>
      </p:sp>
      <p:sp>
        <p:nvSpPr>
          <p:cNvPr id="3" name="Content Placeholder 2"/>
          <p:cNvSpPr>
            <a:spLocks noGrp="1"/>
          </p:cNvSpPr>
          <p:nvPr>
            <p:ph idx="1"/>
          </p:nvPr>
        </p:nvSpPr>
        <p:spPr/>
        <p:txBody>
          <a:bodyPr/>
          <a:lstStyle/>
          <a:p>
            <a:pPr marL="1588" indent="-1588">
              <a:buNone/>
            </a:pPr>
            <a:r>
              <a:rPr lang="en-US" dirty="0" smtClean="0"/>
              <a:t>In focus groups with students, what do they typically report as the most important factor in keeping them in school and persisting toward their goals</a:t>
            </a:r>
            <a:r>
              <a:rPr lang="en-US" dirty="0" smtClean="0"/>
              <a:t>?</a:t>
            </a:r>
          </a:p>
          <a:p>
            <a:pPr marL="1588" indent="-1588">
              <a:buNone/>
            </a:pPr>
            <a:endParaRPr lang="en-US" dirty="0" smtClean="0"/>
          </a:p>
          <a:p>
            <a:pPr marL="1588" indent="-1588" algn="ctr">
              <a:buNone/>
            </a:pPr>
            <a:r>
              <a:rPr lang="en-US" sz="3600" b="1" i="1" dirty="0" smtClean="0">
                <a:solidFill>
                  <a:srgbClr val="C00000"/>
                </a:solidFill>
              </a:rPr>
              <a:t>RELATIONSHIPS</a:t>
            </a:r>
          </a:p>
          <a:p>
            <a:pPr marL="1588" indent="-1588" algn="ctr">
              <a:buNone/>
            </a:pPr>
            <a:endParaRPr lang="en-US" b="1" i="1" dirty="0" smtClean="0">
              <a:solidFill>
                <a:schemeClr val="accent6">
                  <a:lumMod val="50000"/>
                </a:schemeClr>
              </a:solidFill>
            </a:endParaRPr>
          </a:p>
          <a:p>
            <a:endParaRPr lang="en-US" dirty="0"/>
          </a:p>
        </p:txBody>
      </p:sp>
      <p:sp>
        <p:nvSpPr>
          <p:cNvPr id="5" name="Slide Number Placeholder 4"/>
          <p:cNvSpPr>
            <a:spLocks noGrp="1"/>
          </p:cNvSpPr>
          <p:nvPr>
            <p:ph type="sldNum" sz="quarter" idx="12"/>
          </p:nvPr>
        </p:nvSpPr>
        <p:spPr/>
        <p:txBody>
          <a:bodyPr/>
          <a:lstStyle/>
          <a:p>
            <a:fld id="{C30AD482-81EB-4EBC-BDAD-6DAAE13FAAEB}" type="slidenum">
              <a:rPr lang="en-US" smtClean="0"/>
              <a:pPr/>
              <a:t>8</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95300" y="940734"/>
            <a:ext cx="7632700" cy="1079500"/>
          </a:xfrm>
        </p:spPr>
        <p:txBody>
          <a:bodyPr>
            <a:normAutofit fontScale="90000"/>
          </a:bodyPr>
          <a:lstStyle/>
          <a:p>
            <a:r>
              <a:rPr lang="en-US" i="1" dirty="0" smtClean="0">
                <a:solidFill>
                  <a:schemeClr val="tx1"/>
                </a:solidFill>
                <a:ea typeface="ＭＳ Ｐゴシック" pitchFamily="-80" charset="-128"/>
              </a:rPr>
              <a:t>Making Connections: </a:t>
            </a:r>
            <a:br>
              <a:rPr lang="en-US" i="1" dirty="0" smtClean="0">
                <a:solidFill>
                  <a:schemeClr val="tx1"/>
                </a:solidFill>
                <a:ea typeface="ＭＳ Ｐゴシック" pitchFamily="-80" charset="-128"/>
              </a:rPr>
            </a:br>
            <a:r>
              <a:rPr lang="en-US" i="1" dirty="0" smtClean="0">
                <a:solidFill>
                  <a:schemeClr val="tx1"/>
                </a:solidFill>
                <a:ea typeface="ＭＳ Ｐゴシック" pitchFamily="-80" charset="-128"/>
              </a:rPr>
              <a:t>Dimensions of Student Engagement</a:t>
            </a:r>
          </a:p>
        </p:txBody>
      </p:sp>
      <p:sp>
        <p:nvSpPr>
          <p:cNvPr id="53252" name="Rectangle 3"/>
          <p:cNvSpPr>
            <a:spLocks noGrp="1" noChangeArrowheads="1"/>
          </p:cNvSpPr>
          <p:nvPr>
            <p:ph type="body" idx="1"/>
          </p:nvPr>
        </p:nvSpPr>
        <p:spPr>
          <a:xfrm>
            <a:off x="488950" y="2274234"/>
            <a:ext cx="7804150" cy="4279900"/>
          </a:xfrm>
        </p:spPr>
        <p:txBody>
          <a:bodyPr/>
          <a:lstStyle/>
          <a:p>
            <a:pPr marL="739775" lvl="1" indent="-290513">
              <a:spcBef>
                <a:spcPts val="600"/>
              </a:spcBef>
              <a:spcAft>
                <a:spcPts val="1800"/>
              </a:spcAft>
            </a:pPr>
            <a:r>
              <a:rPr lang="en-US" sz="2600" dirty="0" smtClean="0">
                <a:ea typeface="ＭＳ Ｐゴシック" pitchFamily="-80" charset="-128"/>
              </a:rPr>
              <a:t>Connections in the classroom</a:t>
            </a:r>
          </a:p>
          <a:p>
            <a:pPr marL="739775" lvl="1" indent="-290513">
              <a:spcBef>
                <a:spcPts val="600"/>
              </a:spcBef>
              <a:spcAft>
                <a:spcPts val="1800"/>
              </a:spcAft>
            </a:pPr>
            <a:r>
              <a:rPr lang="en-US" sz="2600" dirty="0" smtClean="0">
                <a:ea typeface="ＭＳ Ｐゴシック" pitchFamily="-80" charset="-128"/>
              </a:rPr>
              <a:t>Connections on campus</a:t>
            </a:r>
          </a:p>
          <a:p>
            <a:pPr marL="739775" lvl="1" indent="-290513">
              <a:spcBef>
                <a:spcPts val="600"/>
              </a:spcBef>
              <a:spcAft>
                <a:spcPts val="1800"/>
              </a:spcAft>
            </a:pPr>
            <a:r>
              <a:rPr lang="en-US" sz="2600" dirty="0" smtClean="0">
                <a:ea typeface="ＭＳ Ｐゴシック" pitchFamily="-80" charset="-128"/>
              </a:rPr>
              <a:t>Connections beyond the campus</a:t>
            </a:r>
          </a:p>
          <a:p>
            <a:pPr marL="739775" lvl="1" indent="-290513">
              <a:spcBef>
                <a:spcPts val="600"/>
              </a:spcBef>
              <a:spcAft>
                <a:spcPts val="1800"/>
              </a:spcAft>
            </a:pPr>
            <a:r>
              <a:rPr lang="en-US" sz="2600" dirty="0" smtClean="0">
                <a:ea typeface="ＭＳ Ｐゴシック" pitchFamily="-80" charset="-128"/>
              </a:rPr>
              <a:t>Connections in virtual space</a:t>
            </a:r>
          </a:p>
          <a:p>
            <a:pPr marL="739775" lvl="1" indent="-290513">
              <a:spcBef>
                <a:spcPts val="600"/>
              </a:spcBef>
              <a:spcAft>
                <a:spcPts val="1800"/>
              </a:spcAft>
              <a:buNone/>
            </a:pPr>
            <a:endParaRPr lang="en-US" sz="2600" dirty="0" smtClean="0">
              <a:ea typeface="ＭＳ Ｐゴシック" pitchFamily="-80" charset="-128"/>
            </a:endParaRPr>
          </a:p>
          <a:p>
            <a:pPr marL="739775" lvl="1" indent="-290513">
              <a:spcBef>
                <a:spcPts val="600"/>
              </a:spcBef>
              <a:spcAft>
                <a:spcPts val="1800"/>
              </a:spcAft>
              <a:buFont typeface="Wingdings" pitchFamily="-80" charset="2"/>
              <a:buNone/>
            </a:pPr>
            <a:endParaRPr lang="en-US" sz="2600" dirty="0" smtClean="0">
              <a:ea typeface="ＭＳ Ｐゴシック" pitchFamily="-80" charset="-128"/>
            </a:endParaRPr>
          </a:p>
        </p:txBody>
      </p:sp>
      <p:sp>
        <p:nvSpPr>
          <p:cNvPr id="5" name="Oval 4"/>
          <p:cNvSpPr/>
          <p:nvPr/>
        </p:nvSpPr>
        <p:spPr bwMode="auto">
          <a:xfrm>
            <a:off x="670560" y="4269804"/>
            <a:ext cx="5730240" cy="79248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rgbClr val="C00000"/>
              </a:solidFill>
              <a:effectLst/>
              <a:latin typeface="Times" pitchFamily="1" charset="0"/>
            </a:endParaRPr>
          </a:p>
        </p:txBody>
      </p:sp>
      <p:sp>
        <p:nvSpPr>
          <p:cNvPr id="7" name="Slide Number Placeholder 6"/>
          <p:cNvSpPr>
            <a:spLocks noGrp="1"/>
          </p:cNvSpPr>
          <p:nvPr>
            <p:ph type="sldNum" sz="quarter" idx="12"/>
          </p:nvPr>
        </p:nvSpPr>
        <p:spPr/>
        <p:txBody>
          <a:bodyPr/>
          <a:lstStyle/>
          <a:p>
            <a:fld id="{C30AD482-81EB-4EBC-BDAD-6DAAE13FAAEB}" type="slidenum">
              <a:rPr lang="en-US" smtClean="0"/>
              <a:pPr/>
              <a:t>9</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2381</TotalTime>
  <Words>1881</Words>
  <Application>Microsoft Office PowerPoint</Application>
  <PresentationFormat>On-screen Show (4:3)</PresentationFormat>
  <Paragraphs>364</Paragraphs>
  <Slides>44</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Microsoft Office Excel 97-2003 Worksheet</vt:lpstr>
      <vt:lpstr>Making Connections:  Using Technology to Increase Student Engagement and Success</vt:lpstr>
      <vt:lpstr>Slide 2</vt:lpstr>
      <vt:lpstr>Slide 3</vt:lpstr>
      <vt:lpstr>About the Survey</vt:lpstr>
      <vt:lpstr>Community College Students Contend with Competing Priorities</vt:lpstr>
      <vt:lpstr>Key Demographics, Enrollment,  and Attendance</vt:lpstr>
      <vt:lpstr>Community College Students’ Plans</vt:lpstr>
      <vt:lpstr>HOW CAN WE HELP?</vt:lpstr>
      <vt:lpstr>Making Connections:  Dimensions of Student Engagement</vt:lpstr>
      <vt:lpstr>Students Use Technology</vt:lpstr>
      <vt:lpstr>Slide 11</vt:lpstr>
      <vt:lpstr>Slide 12</vt:lpstr>
      <vt:lpstr>Slide 13</vt:lpstr>
      <vt:lpstr>Technology Conundrum</vt:lpstr>
      <vt:lpstr>Colleges Making Connections</vt:lpstr>
      <vt:lpstr>Slide 16</vt:lpstr>
      <vt:lpstr>Slide 17</vt:lpstr>
      <vt:lpstr>ePortfolio Challenge</vt:lpstr>
      <vt:lpstr>Studio Hour for First-Year Courses</vt:lpstr>
      <vt:lpstr>Studio Hour is programmed into: </vt:lpstr>
      <vt:lpstr>Studio Hour facilitated by: </vt:lpstr>
      <vt:lpstr>Consultant Training Resources:  </vt:lpstr>
      <vt:lpstr>Studio Hour Courses:  CCSSE Outcomes</vt:lpstr>
      <vt:lpstr>Studio Hour Courses:  Retention Outcomes</vt:lpstr>
      <vt:lpstr>Virtual Interest Groups (VIGs)</vt:lpstr>
      <vt:lpstr>How the VIGs work… </vt:lpstr>
      <vt:lpstr>Slide 27</vt:lpstr>
      <vt:lpstr>Slide 28</vt:lpstr>
      <vt:lpstr>Slide 29</vt:lpstr>
      <vt:lpstr>VIG Outcomes: Pre- and Post-Surveys</vt:lpstr>
      <vt:lpstr>Studio Hour and VIGs: Qualitative Data Analysis</vt:lpstr>
      <vt:lpstr> Building community</vt:lpstr>
      <vt:lpstr>Slide 33</vt:lpstr>
      <vt:lpstr>Traditional Learning Community</vt:lpstr>
      <vt:lpstr>Sample Learning Network 1</vt:lpstr>
      <vt:lpstr>Slide 36</vt:lpstr>
      <vt:lpstr>Constructing the Networks</vt:lpstr>
      <vt:lpstr>Theme Tags: Using Blogspot.com</vt:lpstr>
      <vt:lpstr>Sample Assignment Planning 1</vt:lpstr>
      <vt:lpstr>Sample Assignment Planning 2</vt:lpstr>
      <vt:lpstr>Faculty Comments </vt:lpstr>
      <vt:lpstr>Learning Networks Initial Assessments Planned</vt:lpstr>
      <vt:lpstr>Community 2.0  Teaching and Learning Networks at LaGuardia Community College</vt:lpstr>
      <vt:lpstr>Additional questions or comments?  Karla Fisher  •  fisher@ccsse.org 512-232-8247  Paul Arcario  •  arcariop@lagcc.cuny.edu 718-482-5405   Jason Smith  •  jsmith@lagcc.cuny.edu  718.482.5649   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Karla</cp:lastModifiedBy>
  <cp:revision>81</cp:revision>
  <dcterms:created xsi:type="dcterms:W3CDTF">2009-11-09T13:37:36Z</dcterms:created>
  <dcterms:modified xsi:type="dcterms:W3CDTF">2010-04-28T19:29:12Z</dcterms:modified>
</cp:coreProperties>
</file>