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9"/>
  </p:notesMasterIdLst>
  <p:handoutMasterIdLst>
    <p:handoutMasterId r:id="rId20"/>
  </p:handoutMasterIdLst>
  <p:sldIdLst>
    <p:sldId id="256" r:id="rId2"/>
    <p:sldId id="267" r:id="rId3"/>
    <p:sldId id="262" r:id="rId4"/>
    <p:sldId id="2369" r:id="rId5"/>
    <p:sldId id="2370" r:id="rId6"/>
    <p:sldId id="269" r:id="rId7"/>
    <p:sldId id="2372" r:id="rId8"/>
    <p:sldId id="2337" r:id="rId9"/>
    <p:sldId id="2336" r:id="rId10"/>
    <p:sldId id="2371" r:id="rId11"/>
    <p:sldId id="2373" r:id="rId12"/>
    <p:sldId id="2374" r:id="rId13"/>
    <p:sldId id="2375" r:id="rId14"/>
    <p:sldId id="1481" r:id="rId15"/>
    <p:sldId id="2349" r:id="rId16"/>
    <p:sldId id="260" r:id="rId17"/>
    <p:sldId id="270" r:id="rId18"/>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404" userDrawn="1">
          <p15:clr>
            <a:srgbClr val="A4A3A4"/>
          </p15:clr>
        </p15:guide>
        <p15:guide id="2" pos="72" userDrawn="1">
          <p15:clr>
            <a:srgbClr val="A4A3A4"/>
          </p15:clr>
        </p15:guide>
        <p15:guide id="3" pos="120" userDrawn="1">
          <p15:clr>
            <a:srgbClr val="A4A3A4"/>
          </p15:clr>
        </p15:guide>
        <p15:guide id="4" orient="horz" pos="3084" userDrawn="1">
          <p15:clr>
            <a:srgbClr val="A4A3A4"/>
          </p15:clr>
        </p15:guide>
        <p15:guide id="5" pos="5688" userDrawn="1">
          <p15:clr>
            <a:srgbClr val="A4A3A4"/>
          </p15:clr>
        </p15:guide>
        <p15:guide id="6" orient="horz" pos="2004" userDrawn="1">
          <p15:clr>
            <a:srgbClr val="A4A3A4"/>
          </p15:clr>
        </p15:guide>
        <p15:guide id="7" pos="1464" userDrawn="1">
          <p15:clr>
            <a:srgbClr val="A4A3A4"/>
          </p15:clr>
        </p15:guide>
        <p15:guide id="9" pos="2928" userDrawn="1">
          <p15:clr>
            <a:srgbClr val="A4A3A4"/>
          </p15:clr>
        </p15:guide>
        <p15:guide id="10" pos="2832" userDrawn="1">
          <p15:clr>
            <a:srgbClr val="A4A3A4"/>
          </p15:clr>
        </p15:guide>
        <p15:guide id="12" pos="5760" userDrawn="1">
          <p15:clr>
            <a:srgbClr val="A4A3A4"/>
          </p15:clr>
        </p15:guide>
        <p15:guide id="13" orient="horz" pos="156" userDrawn="1">
          <p15:clr>
            <a:srgbClr val="A4A3A4"/>
          </p15:clr>
        </p15:guide>
        <p15:guide id="14" pos="4296" userDrawn="1">
          <p15:clr>
            <a:srgbClr val="A4A3A4"/>
          </p15:clr>
        </p15:guide>
        <p15:guide id="15" pos="5590" userDrawn="1">
          <p15:clr>
            <a:srgbClr val="A4A3A4"/>
          </p15:clr>
        </p15:guide>
        <p15:guide id="16" orient="horz" pos="852" userDrawn="1">
          <p15:clr>
            <a:srgbClr val="A4A3A4"/>
          </p15:clr>
        </p15:guide>
        <p15:guide id="17" orient="horz" pos="952"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EAEA"/>
    <a:srgbClr val="C5DEFF"/>
    <a:srgbClr val="0064FF"/>
    <a:srgbClr val="272727"/>
    <a:srgbClr val="053BC8"/>
    <a:srgbClr val="003BC9"/>
    <a:srgbClr val="003BCA"/>
    <a:srgbClr val="5FC8F1"/>
    <a:srgbClr val="0002FF"/>
    <a:srgbClr val="1D1D1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452"/>
    <p:restoredTop sz="92901" autoAdjust="0"/>
  </p:normalViewPr>
  <p:slideViewPr>
    <p:cSldViewPr snapToGrid="0" snapToObjects="1">
      <p:cViewPr varScale="1">
        <p:scale>
          <a:sx n="78" d="100"/>
          <a:sy n="78" d="100"/>
        </p:scale>
        <p:origin x="72" y="128"/>
      </p:cViewPr>
      <p:guideLst>
        <p:guide orient="horz" pos="1404"/>
        <p:guide pos="72"/>
        <p:guide pos="120"/>
        <p:guide orient="horz" pos="3084"/>
        <p:guide pos="5688"/>
        <p:guide orient="horz" pos="2004"/>
        <p:guide pos="1464"/>
        <p:guide pos="2928"/>
        <p:guide pos="2832"/>
        <p:guide pos="5760"/>
        <p:guide orient="horz" pos="156"/>
        <p:guide pos="4296"/>
        <p:guide pos="5590"/>
        <p:guide orient="horz" pos="852"/>
        <p:guide orient="horz" pos="952"/>
      </p:guideLst>
    </p:cSldViewPr>
  </p:slideViewPr>
  <p:outlineViewPr>
    <p:cViewPr>
      <p:scale>
        <a:sx n="33" d="100"/>
        <a:sy n="33" d="100"/>
      </p:scale>
      <p:origin x="0" y="-1176"/>
    </p:cViewPr>
  </p:outlineViewPr>
  <p:notesTextViewPr>
    <p:cViewPr>
      <p:scale>
        <a:sx n="100" d="100"/>
        <a:sy n="100" d="100"/>
      </p:scale>
      <p:origin x="0" y="0"/>
    </p:cViewPr>
  </p:notesTextViewPr>
  <p:sorterViewPr>
    <p:cViewPr>
      <p:scale>
        <a:sx n="157" d="100"/>
        <a:sy n="157" d="100"/>
      </p:scale>
      <p:origin x="0" y="0"/>
    </p:cViewPr>
  </p:sorterViewPr>
  <p:notesViewPr>
    <p:cSldViewPr snapToGrid="0" snapToObjects="1" showGuides="1">
      <p:cViewPr varScale="1">
        <p:scale>
          <a:sx n="165" d="100"/>
          <a:sy n="165" d="100"/>
        </p:scale>
        <p:origin x="3704" y="21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6F0A814-E159-894C-8692-31D5C36A64BD}" type="datetimeFigureOut">
              <a:rPr lang="en-US" smtClean="0"/>
              <a:t>5/7/2019</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B39A7B8-3F3E-8A42-880B-CE0E7C88867F}" type="slidenum">
              <a:rPr lang="en-US" smtClean="0"/>
              <a:t>‹#›</a:t>
            </a:fld>
            <a:endParaRPr lang="en-US" dirty="0"/>
          </a:p>
        </p:txBody>
      </p:sp>
    </p:spTree>
    <p:extLst>
      <p:ext uri="{BB962C8B-B14F-4D97-AF65-F5344CB8AC3E}">
        <p14:creationId xmlns:p14="http://schemas.microsoft.com/office/powerpoint/2010/main" val="43274457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0E50384-CE9B-A84A-859E-C8C6A6081C60}" type="datetimeFigureOut">
              <a:rPr lang="en-US" smtClean="0"/>
              <a:t>5/7/2019</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DDE39F7-555F-4E49-87AD-0EBF9F90242A}" type="slidenum">
              <a:rPr lang="en-US" smtClean="0"/>
              <a:t>‹#›</a:t>
            </a:fld>
            <a:endParaRPr lang="en-US" dirty="0"/>
          </a:p>
        </p:txBody>
      </p:sp>
    </p:spTree>
    <p:extLst>
      <p:ext uri="{BB962C8B-B14F-4D97-AF65-F5344CB8AC3E}">
        <p14:creationId xmlns:p14="http://schemas.microsoft.com/office/powerpoint/2010/main" val="3011950106"/>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7B5A9CC0-125E-364A-B557-13287B7327B3}" type="slidenum">
              <a:rPr lang="en-US" altLang="en-US" smtClean="0"/>
              <a:pPr>
                <a:defRPr/>
              </a:pPr>
              <a:t>11</a:t>
            </a:fld>
            <a:endParaRPr lang="en-US" altLang="en-US" dirty="0"/>
          </a:p>
        </p:txBody>
      </p:sp>
    </p:spTree>
    <p:extLst>
      <p:ext uri="{BB962C8B-B14F-4D97-AF65-F5344CB8AC3E}">
        <p14:creationId xmlns:p14="http://schemas.microsoft.com/office/powerpoint/2010/main" val="28882207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7B5A9CC0-125E-364A-B557-13287B7327B3}" type="slidenum">
              <a:rPr lang="en-US" altLang="en-US" smtClean="0"/>
              <a:pPr>
                <a:defRPr/>
              </a:pPr>
              <a:t>12</a:t>
            </a:fld>
            <a:endParaRPr lang="en-US" altLang="en-US" dirty="0"/>
          </a:p>
        </p:txBody>
      </p:sp>
    </p:spTree>
    <p:extLst>
      <p:ext uri="{BB962C8B-B14F-4D97-AF65-F5344CB8AC3E}">
        <p14:creationId xmlns:p14="http://schemas.microsoft.com/office/powerpoint/2010/main" val="2749049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7B5A9CC0-125E-364A-B557-13287B7327B3}" type="slidenum">
              <a:rPr lang="en-US" altLang="en-US" smtClean="0"/>
              <a:pPr>
                <a:defRPr/>
              </a:pPr>
              <a:t>13</a:t>
            </a:fld>
            <a:endParaRPr lang="en-US" altLang="en-US" dirty="0"/>
          </a:p>
        </p:txBody>
      </p:sp>
    </p:spTree>
    <p:extLst>
      <p:ext uri="{BB962C8B-B14F-4D97-AF65-F5344CB8AC3E}">
        <p14:creationId xmlns:p14="http://schemas.microsoft.com/office/powerpoint/2010/main" val="35216849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7B5A9CC0-125E-364A-B557-13287B7327B3}" type="slidenum">
              <a:rPr lang="en-US" altLang="en-US" smtClean="0"/>
              <a:pPr>
                <a:defRPr/>
              </a:pPr>
              <a:t>14</a:t>
            </a:fld>
            <a:endParaRPr lang="en-US" altLang="en-US" dirty="0"/>
          </a:p>
        </p:txBody>
      </p:sp>
    </p:spTree>
    <p:extLst>
      <p:ext uri="{BB962C8B-B14F-4D97-AF65-F5344CB8AC3E}">
        <p14:creationId xmlns:p14="http://schemas.microsoft.com/office/powerpoint/2010/main" val="278916696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emf"/><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emf"/><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4.emf"/><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emf"/><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emf"/><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emf"/><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emf"/><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emf"/><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emf"/><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emf"/><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11.emf"/></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Intro – Blue">
    <p:bg>
      <p:bgPr>
        <a:solidFill>
          <a:srgbClr val="003BC9"/>
        </a:solidFill>
        <a:effectLst/>
      </p:bgPr>
    </p:bg>
    <p:spTree>
      <p:nvGrpSpPr>
        <p:cNvPr id="1" name=""/>
        <p:cNvGrpSpPr/>
        <p:nvPr/>
      </p:nvGrpSpPr>
      <p:grpSpPr>
        <a:xfrm>
          <a:off x="0" y="0"/>
          <a:ext cx="0" cy="0"/>
          <a:chOff x="0" y="0"/>
          <a:chExt cx="0" cy="0"/>
        </a:xfrm>
      </p:grpSpPr>
      <p:pic>
        <p:nvPicPr>
          <p:cNvPr id="13" name="Picture 12" descr="BLOCKCHAIN5_MARK_BLUE.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122478" y="965200"/>
            <a:ext cx="3746505" cy="3746505"/>
          </a:xfrm>
          <a:prstGeom prst="rect">
            <a:avLst/>
          </a:prstGeom>
        </p:spPr>
      </p:pic>
      <p:sp>
        <p:nvSpPr>
          <p:cNvPr id="4" name="Text Placeholder 3"/>
          <p:cNvSpPr>
            <a:spLocks noGrp="1"/>
          </p:cNvSpPr>
          <p:nvPr>
            <p:ph type="body" sz="quarter" idx="10" hasCustomPrompt="1"/>
          </p:nvPr>
        </p:nvSpPr>
        <p:spPr>
          <a:xfrm>
            <a:off x="125730" y="139700"/>
            <a:ext cx="6083300" cy="495300"/>
          </a:xfrm>
        </p:spPr>
        <p:txBody>
          <a:bodyPr>
            <a:normAutofit/>
          </a:bodyPr>
          <a:lstStyle>
            <a:lvl1pPr marL="0" indent="0">
              <a:buNone/>
              <a:defRPr sz="24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Presentation title</a:t>
            </a:r>
          </a:p>
        </p:txBody>
      </p:sp>
      <p:sp>
        <p:nvSpPr>
          <p:cNvPr id="8" name="Text Placeholder 7"/>
          <p:cNvSpPr>
            <a:spLocks noGrp="1"/>
          </p:cNvSpPr>
          <p:nvPr>
            <p:ph type="body" sz="quarter" idx="11" hasCustomPrompt="1"/>
          </p:nvPr>
        </p:nvSpPr>
        <p:spPr>
          <a:xfrm>
            <a:off x="125730" y="2530534"/>
            <a:ext cx="3048000" cy="755434"/>
          </a:xfrm>
        </p:spPr>
        <p:txBody>
          <a:bodyPr>
            <a:noAutofit/>
          </a:bodyPr>
          <a:lstStyle>
            <a:lvl1pPr marL="0" indent="0">
              <a:spcBef>
                <a:spcPts val="0"/>
              </a:spcBef>
              <a:buNone/>
              <a:defRPr sz="1400" i="1">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Presenter information</a:t>
            </a:r>
          </a:p>
        </p:txBody>
      </p:sp>
      <p:sp>
        <p:nvSpPr>
          <p:cNvPr id="5" name="Text Placeholder 4"/>
          <p:cNvSpPr>
            <a:spLocks noGrp="1"/>
          </p:cNvSpPr>
          <p:nvPr>
            <p:ph type="body" sz="quarter" idx="13" hasCustomPrompt="1"/>
          </p:nvPr>
        </p:nvSpPr>
        <p:spPr>
          <a:xfrm>
            <a:off x="125730" y="750463"/>
            <a:ext cx="6097269" cy="801066"/>
          </a:xfrm>
        </p:spPr>
        <p:txBody>
          <a:bodyPr>
            <a:normAutofit/>
          </a:bodyPr>
          <a:lstStyle>
            <a:lvl1pPr marL="0" indent="0">
              <a:buNone/>
              <a:defRPr sz="1600">
                <a:solidFill>
                  <a:srgbClr val="FFFFFF"/>
                </a:solidFill>
              </a:defRPr>
            </a:lvl1pPr>
          </a:lstStyle>
          <a:p>
            <a:pPr lvl="0"/>
            <a:r>
              <a:rPr lang="en-US" dirty="0"/>
              <a:t>Subtitle</a:t>
            </a:r>
          </a:p>
        </p:txBody>
      </p:sp>
      <p:pic>
        <p:nvPicPr>
          <p:cNvPr id="16" name="Picture 15" descr="IBMLogo_White.eps"/>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655249" y="4764534"/>
            <a:ext cx="392601" cy="146304"/>
          </a:xfrm>
          <a:prstGeom prst="rect">
            <a:avLst/>
          </a:prstGeom>
        </p:spPr>
      </p:pic>
      <p:pic>
        <p:nvPicPr>
          <p:cNvPr id="7" name="Picture 2" descr="Image result for central nm community college">
            <a:extLst>
              <a:ext uri="{FF2B5EF4-FFF2-40B4-BE49-F238E27FC236}">
                <a16:creationId xmlns:a16="http://schemas.microsoft.com/office/drawing/2014/main" id="{470A9527-746A-C94A-A7D0-FBDDB462A730}"/>
              </a:ext>
            </a:extLst>
          </p:cNvPr>
          <p:cNvPicPr>
            <a:picLocks noChangeAspect="1" noChangeArrowheads="1"/>
          </p:cNvPicPr>
          <p:nvPr userDrawn="1"/>
        </p:nvPicPr>
        <p:blipFill>
          <a:blip r:embed="rId4">
            <a:extLst>
              <a:ext uri="{28A0092B-C50C-407E-A947-70E740481C1C}">
                <a14:useLocalDpi xmlns:a14="http://schemas.microsoft.com/office/drawing/2010/main"/>
              </a:ext>
            </a:extLst>
          </a:blip>
          <a:srcRect/>
          <a:stretch>
            <a:fillRect/>
          </a:stretch>
        </p:blipFill>
        <p:spPr bwMode="auto">
          <a:xfrm>
            <a:off x="7943876" y="4711705"/>
            <a:ext cx="578834" cy="267529"/>
          </a:xfrm>
          <a:prstGeom prst="rect">
            <a:avLst/>
          </a:prstGeom>
          <a:noFill/>
          <a:ln w="76200">
            <a:noFill/>
          </a:ln>
          <a:extLst/>
        </p:spPr>
      </p:pic>
    </p:spTree>
    <p:extLst>
      <p:ext uri="{BB962C8B-B14F-4D97-AF65-F5344CB8AC3E}">
        <p14:creationId xmlns:p14="http://schemas.microsoft.com/office/powerpoint/2010/main" val="3049980080"/>
      </p:ext>
    </p:extLst>
  </p:cSld>
  <p:clrMapOvr>
    <a:masterClrMapping/>
  </p:clrMapOvr>
  <p:extLst mod="1">
    <p:ext uri="{DCECCB84-F9BA-43D5-87BE-67443E8EF086}">
      <p15:sldGuideLst xmlns:p15="http://schemas.microsoft.com/office/powerpoint/2012/main">
        <p15:guide id="1" orient="horz" pos="1620" userDrawn="1">
          <p15:clr>
            <a:srgbClr val="FBAE40"/>
          </p15:clr>
        </p15:guide>
        <p15:guide id="2" pos="2880" userDrawn="1">
          <p15:clr>
            <a:srgbClr val="FBAE40"/>
          </p15:clr>
        </p15:guide>
        <p15:guide id="3" pos="14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bject w/ Supporting Copy">
    <p:bg>
      <p:bgRef idx="1001">
        <a:schemeClr val="bg1"/>
      </p:bgRef>
    </p:bg>
    <p:spTree>
      <p:nvGrpSpPr>
        <p:cNvPr id="1" name=""/>
        <p:cNvGrpSpPr/>
        <p:nvPr/>
      </p:nvGrpSpPr>
      <p:grpSpPr>
        <a:xfrm>
          <a:off x="0" y="0"/>
          <a:ext cx="0" cy="0"/>
          <a:chOff x="0" y="0"/>
          <a:chExt cx="0" cy="0"/>
        </a:xfrm>
      </p:grpSpPr>
      <p:sp>
        <p:nvSpPr>
          <p:cNvPr id="3" name="Content Placeholder 2"/>
          <p:cNvSpPr>
            <a:spLocks noGrp="1"/>
          </p:cNvSpPr>
          <p:nvPr>
            <p:ph sz="quarter" idx="16" hasCustomPrompt="1"/>
          </p:nvPr>
        </p:nvSpPr>
        <p:spPr>
          <a:xfrm>
            <a:off x="1961968" y="1269882"/>
            <a:ext cx="7070664" cy="3307383"/>
          </a:xfrm>
        </p:spPr>
        <p:txBody>
          <a:bodyPr>
            <a:normAutofit/>
          </a:bodyPr>
          <a:lstStyle>
            <a:lvl1pPr marL="0" indent="0">
              <a:buNone/>
              <a:defRPr sz="1200" baseline="0"/>
            </a:lvl1pPr>
          </a:lstStyle>
          <a:p>
            <a:pPr lvl="0"/>
            <a:r>
              <a:rPr lang="en-US" dirty="0"/>
              <a:t>Content</a:t>
            </a:r>
          </a:p>
        </p:txBody>
      </p:sp>
      <p:sp>
        <p:nvSpPr>
          <p:cNvPr id="11" name="Text Placeholder 5"/>
          <p:cNvSpPr>
            <a:spLocks noGrp="1"/>
          </p:cNvSpPr>
          <p:nvPr>
            <p:ph type="body" sz="quarter" idx="22" hasCustomPrompt="1"/>
          </p:nvPr>
        </p:nvSpPr>
        <p:spPr>
          <a:xfrm>
            <a:off x="125730" y="1269882"/>
            <a:ext cx="1722500" cy="3307383"/>
          </a:xfrm>
        </p:spPr>
        <p:txBody>
          <a:bodyPr>
            <a:normAutofit/>
          </a:bodyPr>
          <a:lstStyle>
            <a:lvl1pPr marL="0" indent="0">
              <a:buNone/>
              <a:defRPr sz="1200" baseline="0"/>
            </a:lvl1pPr>
          </a:lstStyle>
          <a:p>
            <a:pPr lvl="0"/>
            <a:r>
              <a:rPr lang="en-US" dirty="0"/>
              <a:t>Content</a:t>
            </a:r>
          </a:p>
        </p:txBody>
      </p:sp>
      <p:pic>
        <p:nvPicPr>
          <p:cNvPr id="2" name="Picture 1" descr="BlockchainLogo_DarkGray.eps"/>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25730" y="4764534"/>
            <a:ext cx="1348087" cy="146304"/>
          </a:xfrm>
          <a:prstGeom prst="rect">
            <a:avLst/>
          </a:prstGeom>
        </p:spPr>
      </p:pic>
      <p:pic>
        <p:nvPicPr>
          <p:cNvPr id="7" name="Picture 6" descr="IBMLogo_DarkGray.eps"/>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630554" y="4764534"/>
            <a:ext cx="392600" cy="146304"/>
          </a:xfrm>
          <a:prstGeom prst="rect">
            <a:avLst/>
          </a:prstGeom>
        </p:spPr>
      </p:pic>
      <p:sp>
        <p:nvSpPr>
          <p:cNvPr id="10" name="Text Placeholder 7"/>
          <p:cNvSpPr>
            <a:spLocks noGrp="1"/>
          </p:cNvSpPr>
          <p:nvPr>
            <p:ph type="body" sz="quarter" idx="13" hasCustomPrompt="1"/>
          </p:nvPr>
        </p:nvSpPr>
        <p:spPr>
          <a:xfrm>
            <a:off x="125730" y="144464"/>
            <a:ext cx="7768590" cy="1011698"/>
          </a:xfrm>
        </p:spPr>
        <p:txBody>
          <a:bodyPr/>
          <a:lstStyle>
            <a:lvl1pPr marL="0" indent="0">
              <a:buNone/>
              <a:defRPr sz="2400" b="0">
                <a:ln>
                  <a:noFill/>
                </a:ln>
                <a:solidFill>
                  <a:srgbClr val="0064FF"/>
                </a:solidFill>
                <a:latin typeface="Arial"/>
                <a:cs typeface="Arial"/>
              </a:defRPr>
            </a:lvl1pPr>
            <a:lvl2pPr>
              <a:defRPr>
                <a:ln>
                  <a:noFill/>
                </a:ln>
                <a:solidFill>
                  <a:schemeClr val="accent1"/>
                </a:solidFill>
              </a:defRPr>
            </a:lvl2pPr>
            <a:lvl3pPr>
              <a:defRPr>
                <a:ln>
                  <a:noFill/>
                </a:ln>
                <a:solidFill>
                  <a:schemeClr val="accent1"/>
                </a:solidFill>
              </a:defRPr>
            </a:lvl3pPr>
            <a:lvl4pPr>
              <a:defRPr>
                <a:ln>
                  <a:noFill/>
                </a:ln>
                <a:solidFill>
                  <a:schemeClr val="accent1"/>
                </a:solidFill>
              </a:defRPr>
            </a:lvl4pPr>
            <a:lvl5pPr>
              <a:defRPr>
                <a:ln>
                  <a:noFill/>
                </a:ln>
                <a:solidFill>
                  <a:schemeClr val="accent1"/>
                </a:solidFill>
              </a:defRPr>
            </a:lvl5pPr>
          </a:lstStyle>
          <a:p>
            <a:pPr lvl="0"/>
            <a:r>
              <a:rPr lang="en-US" dirty="0"/>
              <a:t>Headline</a:t>
            </a:r>
          </a:p>
        </p:txBody>
      </p:sp>
      <p:pic>
        <p:nvPicPr>
          <p:cNvPr id="12" name="Picture 11" descr="BLOCKCHAIN4_MARK_BLUE.png"/>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rot="16200000">
            <a:off x="8267499" y="260345"/>
            <a:ext cx="871537" cy="639771"/>
          </a:xfrm>
          <a:prstGeom prst="rect">
            <a:avLst/>
          </a:prstGeom>
        </p:spPr>
      </p:pic>
      <p:sp>
        <p:nvSpPr>
          <p:cNvPr id="9" name="TextBox 8"/>
          <p:cNvSpPr txBox="1"/>
          <p:nvPr userDrawn="1"/>
        </p:nvSpPr>
        <p:spPr>
          <a:xfrm>
            <a:off x="8562694" y="4920492"/>
            <a:ext cx="528320" cy="230832"/>
          </a:xfrm>
          <a:prstGeom prst="rect">
            <a:avLst/>
          </a:prstGeom>
          <a:noFill/>
        </p:spPr>
        <p:txBody>
          <a:bodyPr wrap="square" rtlCol="0">
            <a:spAutoFit/>
          </a:bodyPr>
          <a:lstStyle/>
          <a:p>
            <a:pPr algn="r"/>
            <a:fld id="{213620BF-9500-5846-90F5-A7283DB76046}" type="slidenum">
              <a:rPr lang="en-US" sz="900" smtClean="0">
                <a:solidFill>
                  <a:schemeClr val="accent3"/>
                </a:solidFill>
              </a:rPr>
              <a:pPr algn="r"/>
              <a:t>‹#›</a:t>
            </a:fld>
            <a:endParaRPr lang="en-US" sz="900" dirty="0">
              <a:solidFill>
                <a:schemeClr val="accent3"/>
              </a:solidFill>
            </a:endParaRPr>
          </a:p>
        </p:txBody>
      </p:sp>
    </p:spTree>
    <p:extLst>
      <p:ext uri="{BB962C8B-B14F-4D97-AF65-F5344CB8AC3E}">
        <p14:creationId xmlns:p14="http://schemas.microsoft.com/office/powerpoint/2010/main" val="703202952"/>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icture">
    <p:bg>
      <p:bgPr>
        <a:solidFill>
          <a:schemeClr val="bg1">
            <a:alpha val="30000"/>
          </a:schemeClr>
        </a:solidFill>
        <a:effectLst/>
      </p:bgPr>
    </p:bg>
    <p:spTree>
      <p:nvGrpSpPr>
        <p:cNvPr id="1" name=""/>
        <p:cNvGrpSpPr/>
        <p:nvPr/>
      </p:nvGrpSpPr>
      <p:grpSpPr>
        <a:xfrm>
          <a:off x="0" y="0"/>
          <a:ext cx="0" cy="0"/>
          <a:chOff x="0" y="0"/>
          <a:chExt cx="0" cy="0"/>
        </a:xfrm>
      </p:grpSpPr>
      <p:sp>
        <p:nvSpPr>
          <p:cNvPr id="4" name="Picture Placeholder 3"/>
          <p:cNvSpPr>
            <a:spLocks noGrp="1"/>
          </p:cNvSpPr>
          <p:nvPr>
            <p:ph type="pic" sz="quarter" idx="20"/>
          </p:nvPr>
        </p:nvSpPr>
        <p:spPr>
          <a:xfrm>
            <a:off x="125730" y="1270000"/>
            <a:ext cx="8897424" cy="3203260"/>
          </a:xfrm>
        </p:spPr>
        <p:txBody>
          <a:bodyPr>
            <a:normAutofit/>
          </a:bodyPr>
          <a:lstStyle>
            <a:lvl1pPr marL="0" indent="0" algn="ctr">
              <a:buNone/>
              <a:defRPr sz="1400" baseline="0"/>
            </a:lvl1pPr>
          </a:lstStyle>
          <a:p>
            <a:r>
              <a:rPr lang="en-US" dirty="0"/>
              <a:t>Drag picture to placeholder or click icon to add</a:t>
            </a:r>
          </a:p>
        </p:txBody>
      </p:sp>
      <p:pic>
        <p:nvPicPr>
          <p:cNvPr id="10" name="Picture 9" descr="BlockchainLogo_DarkGray.eps"/>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25730" y="4764534"/>
            <a:ext cx="1348087" cy="146304"/>
          </a:xfrm>
          <a:prstGeom prst="rect">
            <a:avLst/>
          </a:prstGeom>
        </p:spPr>
      </p:pic>
      <p:pic>
        <p:nvPicPr>
          <p:cNvPr id="14" name="Picture 13" descr="IBMLogo_DarkGray.eps"/>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630554" y="4764534"/>
            <a:ext cx="392600" cy="146304"/>
          </a:xfrm>
          <a:prstGeom prst="rect">
            <a:avLst/>
          </a:prstGeom>
        </p:spPr>
      </p:pic>
      <p:sp>
        <p:nvSpPr>
          <p:cNvPr id="11" name="Text Placeholder 7"/>
          <p:cNvSpPr>
            <a:spLocks noGrp="1"/>
          </p:cNvSpPr>
          <p:nvPr>
            <p:ph type="body" sz="quarter" idx="13" hasCustomPrompt="1"/>
          </p:nvPr>
        </p:nvSpPr>
        <p:spPr>
          <a:xfrm>
            <a:off x="125730" y="144464"/>
            <a:ext cx="7768590" cy="1011698"/>
          </a:xfrm>
        </p:spPr>
        <p:txBody>
          <a:bodyPr/>
          <a:lstStyle>
            <a:lvl1pPr marL="0" indent="0">
              <a:buNone/>
              <a:defRPr sz="2400" b="0">
                <a:ln>
                  <a:noFill/>
                </a:ln>
                <a:solidFill>
                  <a:srgbClr val="0064FF"/>
                </a:solidFill>
                <a:latin typeface="Arial"/>
                <a:cs typeface="Arial"/>
              </a:defRPr>
            </a:lvl1pPr>
            <a:lvl2pPr>
              <a:defRPr>
                <a:ln>
                  <a:noFill/>
                </a:ln>
                <a:solidFill>
                  <a:schemeClr val="accent1"/>
                </a:solidFill>
              </a:defRPr>
            </a:lvl2pPr>
            <a:lvl3pPr>
              <a:defRPr>
                <a:ln>
                  <a:noFill/>
                </a:ln>
                <a:solidFill>
                  <a:schemeClr val="accent1"/>
                </a:solidFill>
              </a:defRPr>
            </a:lvl3pPr>
            <a:lvl4pPr>
              <a:defRPr>
                <a:ln>
                  <a:noFill/>
                </a:ln>
                <a:solidFill>
                  <a:schemeClr val="accent1"/>
                </a:solidFill>
              </a:defRPr>
            </a:lvl4pPr>
            <a:lvl5pPr>
              <a:defRPr>
                <a:ln>
                  <a:noFill/>
                </a:ln>
                <a:solidFill>
                  <a:schemeClr val="accent1"/>
                </a:solidFill>
              </a:defRPr>
            </a:lvl5pPr>
          </a:lstStyle>
          <a:p>
            <a:pPr lvl="0"/>
            <a:r>
              <a:rPr lang="en-US" dirty="0"/>
              <a:t>Headline</a:t>
            </a:r>
          </a:p>
        </p:txBody>
      </p:sp>
      <p:pic>
        <p:nvPicPr>
          <p:cNvPr id="12" name="Picture 11" descr="BLOCKCHAIN4_MARK_BLUE.png"/>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rot="16200000">
            <a:off x="8267499" y="260345"/>
            <a:ext cx="871537" cy="639771"/>
          </a:xfrm>
          <a:prstGeom prst="rect">
            <a:avLst/>
          </a:prstGeom>
        </p:spPr>
      </p:pic>
      <p:sp>
        <p:nvSpPr>
          <p:cNvPr id="9" name="TextBox 8"/>
          <p:cNvSpPr txBox="1"/>
          <p:nvPr userDrawn="1"/>
        </p:nvSpPr>
        <p:spPr>
          <a:xfrm>
            <a:off x="8562694" y="4920492"/>
            <a:ext cx="528320" cy="230832"/>
          </a:xfrm>
          <a:prstGeom prst="rect">
            <a:avLst/>
          </a:prstGeom>
          <a:noFill/>
        </p:spPr>
        <p:txBody>
          <a:bodyPr wrap="square" rtlCol="0">
            <a:spAutoFit/>
          </a:bodyPr>
          <a:lstStyle/>
          <a:p>
            <a:pPr algn="r"/>
            <a:fld id="{213620BF-9500-5846-90F5-A7283DB76046}" type="slidenum">
              <a:rPr lang="en-US" sz="900" smtClean="0">
                <a:solidFill>
                  <a:schemeClr val="accent3"/>
                </a:solidFill>
              </a:rPr>
              <a:pPr algn="r"/>
              <a:t>‹#›</a:t>
            </a:fld>
            <a:endParaRPr lang="en-US" sz="900" dirty="0">
              <a:solidFill>
                <a:schemeClr val="accent3"/>
              </a:solidFill>
            </a:endParaRPr>
          </a:p>
        </p:txBody>
      </p:sp>
    </p:spTree>
    <p:extLst>
      <p:ext uri="{BB962C8B-B14F-4D97-AF65-F5344CB8AC3E}">
        <p14:creationId xmlns:p14="http://schemas.microsoft.com/office/powerpoint/2010/main" val="23523142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ase Study 2">
    <p:bg>
      <p:bgRef idx="1001">
        <a:schemeClr val="bg1"/>
      </p:bgRef>
    </p:bg>
    <p:spTree>
      <p:nvGrpSpPr>
        <p:cNvPr id="1" name=""/>
        <p:cNvGrpSpPr/>
        <p:nvPr/>
      </p:nvGrpSpPr>
      <p:grpSpPr>
        <a:xfrm>
          <a:off x="0" y="0"/>
          <a:ext cx="0" cy="0"/>
          <a:chOff x="0" y="0"/>
          <a:chExt cx="0" cy="0"/>
        </a:xfrm>
      </p:grpSpPr>
      <p:pic>
        <p:nvPicPr>
          <p:cNvPr id="11" name="Picture 10" descr="BlockchainLogo_DarkGray.eps"/>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25730" y="4764534"/>
            <a:ext cx="1348087" cy="146304"/>
          </a:xfrm>
          <a:prstGeom prst="rect">
            <a:avLst/>
          </a:prstGeom>
        </p:spPr>
      </p:pic>
      <p:pic>
        <p:nvPicPr>
          <p:cNvPr id="14" name="Picture 13" descr="IBMLogo_DarkGray.eps"/>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630554" y="4764534"/>
            <a:ext cx="392600" cy="146304"/>
          </a:xfrm>
          <a:prstGeom prst="rect">
            <a:avLst/>
          </a:prstGeom>
        </p:spPr>
      </p:pic>
      <p:sp>
        <p:nvSpPr>
          <p:cNvPr id="16" name="Text Placeholder 5"/>
          <p:cNvSpPr>
            <a:spLocks noGrp="1"/>
          </p:cNvSpPr>
          <p:nvPr>
            <p:ph type="body" sz="quarter" idx="22" hasCustomPrompt="1"/>
          </p:nvPr>
        </p:nvSpPr>
        <p:spPr>
          <a:xfrm>
            <a:off x="125413" y="1241871"/>
            <a:ext cx="1985951" cy="3340289"/>
          </a:xfrm>
        </p:spPr>
        <p:txBody>
          <a:bodyPr>
            <a:normAutofit/>
          </a:bodyPr>
          <a:lstStyle>
            <a:lvl1pPr marL="0" indent="0">
              <a:buNone/>
              <a:defRPr sz="1800" baseline="0"/>
            </a:lvl1pPr>
          </a:lstStyle>
          <a:p>
            <a:pPr lvl="0"/>
            <a:r>
              <a:rPr lang="en-US" dirty="0"/>
              <a:t>Body copy</a:t>
            </a:r>
          </a:p>
        </p:txBody>
      </p:sp>
      <p:sp>
        <p:nvSpPr>
          <p:cNvPr id="17" name="Text Placeholder 5"/>
          <p:cNvSpPr>
            <a:spLocks noGrp="1"/>
          </p:cNvSpPr>
          <p:nvPr>
            <p:ph type="body" sz="quarter" idx="24" hasCustomPrompt="1"/>
          </p:nvPr>
        </p:nvSpPr>
        <p:spPr>
          <a:xfrm>
            <a:off x="2277730" y="1339759"/>
            <a:ext cx="1719111" cy="3246111"/>
          </a:xfrm>
        </p:spPr>
        <p:txBody>
          <a:bodyPr>
            <a:normAutofit/>
          </a:bodyPr>
          <a:lstStyle>
            <a:lvl1pPr marL="0" indent="0">
              <a:buNone/>
              <a:defRPr sz="1400" baseline="0"/>
            </a:lvl1pPr>
          </a:lstStyle>
          <a:p>
            <a:pPr lvl="0"/>
            <a:r>
              <a:rPr lang="en-US" dirty="0"/>
              <a:t>Detail copy</a:t>
            </a:r>
          </a:p>
        </p:txBody>
      </p:sp>
      <p:sp>
        <p:nvSpPr>
          <p:cNvPr id="18" name="Text Placeholder 2"/>
          <p:cNvSpPr>
            <a:spLocks noGrp="1"/>
          </p:cNvSpPr>
          <p:nvPr>
            <p:ph type="body" sz="quarter" idx="25" hasCustomPrompt="1"/>
          </p:nvPr>
        </p:nvSpPr>
        <p:spPr>
          <a:xfrm>
            <a:off x="4168775" y="1241871"/>
            <a:ext cx="4787999" cy="2560611"/>
          </a:xfrm>
        </p:spPr>
        <p:txBody>
          <a:bodyPr>
            <a:normAutofit/>
          </a:bodyPr>
          <a:lstStyle>
            <a:lvl1pPr marL="0" indent="0">
              <a:buNone/>
              <a:defRPr sz="2400" baseline="0"/>
            </a:lvl1pPr>
          </a:lstStyle>
          <a:p>
            <a:pPr lvl="0"/>
            <a:r>
              <a:rPr lang="en-US" dirty="0"/>
              <a:t>Quote, stat, etc.</a:t>
            </a:r>
          </a:p>
        </p:txBody>
      </p:sp>
      <p:sp>
        <p:nvSpPr>
          <p:cNvPr id="19" name="Text Placeholder 7"/>
          <p:cNvSpPr>
            <a:spLocks noGrp="1"/>
          </p:cNvSpPr>
          <p:nvPr>
            <p:ph type="body" sz="quarter" idx="13" hasCustomPrompt="1"/>
          </p:nvPr>
        </p:nvSpPr>
        <p:spPr>
          <a:xfrm>
            <a:off x="125730" y="144464"/>
            <a:ext cx="7768590" cy="1011698"/>
          </a:xfrm>
        </p:spPr>
        <p:txBody>
          <a:bodyPr/>
          <a:lstStyle>
            <a:lvl1pPr marL="0" indent="0">
              <a:buNone/>
              <a:defRPr sz="2400" b="0">
                <a:ln>
                  <a:noFill/>
                </a:ln>
                <a:solidFill>
                  <a:srgbClr val="0064FF"/>
                </a:solidFill>
                <a:latin typeface="Arial"/>
                <a:cs typeface="Arial"/>
              </a:defRPr>
            </a:lvl1pPr>
            <a:lvl2pPr>
              <a:defRPr>
                <a:ln>
                  <a:noFill/>
                </a:ln>
                <a:solidFill>
                  <a:schemeClr val="accent1"/>
                </a:solidFill>
              </a:defRPr>
            </a:lvl2pPr>
            <a:lvl3pPr>
              <a:defRPr>
                <a:ln>
                  <a:noFill/>
                </a:ln>
                <a:solidFill>
                  <a:schemeClr val="accent1"/>
                </a:solidFill>
              </a:defRPr>
            </a:lvl3pPr>
            <a:lvl4pPr>
              <a:defRPr>
                <a:ln>
                  <a:noFill/>
                </a:ln>
                <a:solidFill>
                  <a:schemeClr val="accent1"/>
                </a:solidFill>
              </a:defRPr>
            </a:lvl4pPr>
            <a:lvl5pPr>
              <a:defRPr>
                <a:ln>
                  <a:noFill/>
                </a:ln>
                <a:solidFill>
                  <a:schemeClr val="accent1"/>
                </a:solidFill>
              </a:defRPr>
            </a:lvl5pPr>
          </a:lstStyle>
          <a:p>
            <a:pPr lvl="0"/>
            <a:r>
              <a:rPr lang="en-US" dirty="0"/>
              <a:t>Headline</a:t>
            </a:r>
          </a:p>
        </p:txBody>
      </p:sp>
      <p:pic>
        <p:nvPicPr>
          <p:cNvPr id="20" name="Picture 19" descr="BLOCKCHAIN4_MARK_BLUE.png"/>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rot="16200000">
            <a:off x="8267499" y="260345"/>
            <a:ext cx="871537" cy="639771"/>
          </a:xfrm>
          <a:prstGeom prst="rect">
            <a:avLst/>
          </a:prstGeom>
        </p:spPr>
      </p:pic>
      <p:sp>
        <p:nvSpPr>
          <p:cNvPr id="10" name="TextBox 9"/>
          <p:cNvSpPr txBox="1"/>
          <p:nvPr userDrawn="1"/>
        </p:nvSpPr>
        <p:spPr>
          <a:xfrm>
            <a:off x="8562694" y="4920492"/>
            <a:ext cx="528320" cy="230832"/>
          </a:xfrm>
          <a:prstGeom prst="rect">
            <a:avLst/>
          </a:prstGeom>
          <a:noFill/>
        </p:spPr>
        <p:txBody>
          <a:bodyPr wrap="square" rtlCol="0">
            <a:spAutoFit/>
          </a:bodyPr>
          <a:lstStyle/>
          <a:p>
            <a:pPr algn="r"/>
            <a:fld id="{213620BF-9500-5846-90F5-A7283DB76046}" type="slidenum">
              <a:rPr lang="en-US" sz="900" smtClean="0">
                <a:solidFill>
                  <a:schemeClr val="accent3"/>
                </a:solidFill>
              </a:rPr>
              <a:pPr algn="r"/>
              <a:t>‹#›</a:t>
            </a:fld>
            <a:endParaRPr lang="en-US" sz="900" dirty="0">
              <a:solidFill>
                <a:schemeClr val="accent3"/>
              </a:solidFill>
            </a:endParaRPr>
          </a:p>
        </p:txBody>
      </p:sp>
    </p:spTree>
    <p:extLst>
      <p:ext uri="{BB962C8B-B14F-4D97-AF65-F5344CB8AC3E}">
        <p14:creationId xmlns:p14="http://schemas.microsoft.com/office/powerpoint/2010/main" val="891022878"/>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Full-Width Copy">
    <p:bg>
      <p:bgRef idx="1001">
        <a:schemeClr val="bg1"/>
      </p:bgRef>
    </p:bg>
    <p:spTree>
      <p:nvGrpSpPr>
        <p:cNvPr id="1" name=""/>
        <p:cNvGrpSpPr/>
        <p:nvPr/>
      </p:nvGrpSpPr>
      <p:grpSpPr>
        <a:xfrm>
          <a:off x="0" y="0"/>
          <a:ext cx="0" cy="0"/>
          <a:chOff x="0" y="0"/>
          <a:chExt cx="0" cy="0"/>
        </a:xfrm>
      </p:grpSpPr>
      <p:sp>
        <p:nvSpPr>
          <p:cNvPr id="11" name="Text Placeholder 5"/>
          <p:cNvSpPr>
            <a:spLocks noGrp="1"/>
          </p:cNvSpPr>
          <p:nvPr>
            <p:ph type="body" sz="quarter" idx="22" hasCustomPrompt="1"/>
          </p:nvPr>
        </p:nvSpPr>
        <p:spPr>
          <a:xfrm>
            <a:off x="125730" y="1269882"/>
            <a:ext cx="8897424" cy="2966219"/>
          </a:xfrm>
        </p:spPr>
        <p:txBody>
          <a:bodyPr>
            <a:normAutofit/>
          </a:bodyPr>
          <a:lstStyle>
            <a:lvl1pPr marL="171450" indent="-171450">
              <a:buFont typeface="Arial"/>
              <a:buChar char="•"/>
              <a:defRPr sz="1200" baseline="0"/>
            </a:lvl1pPr>
          </a:lstStyle>
          <a:p>
            <a:pPr lvl="0"/>
            <a:r>
              <a:rPr lang="en-US" dirty="0"/>
              <a:t>Content</a:t>
            </a:r>
          </a:p>
        </p:txBody>
      </p:sp>
      <p:pic>
        <p:nvPicPr>
          <p:cNvPr id="9" name="Picture 8" descr="BlockchainLogo_White.eps"/>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25731" y="4764534"/>
            <a:ext cx="1348088" cy="146304"/>
          </a:xfrm>
          <a:prstGeom prst="rect">
            <a:avLst/>
          </a:prstGeom>
        </p:spPr>
      </p:pic>
      <p:pic>
        <p:nvPicPr>
          <p:cNvPr id="10" name="Picture 9" descr="IBMLogo_White.eps"/>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655249" y="4764534"/>
            <a:ext cx="392601" cy="146304"/>
          </a:xfrm>
          <a:prstGeom prst="rect">
            <a:avLst/>
          </a:prstGeom>
        </p:spPr>
      </p:pic>
      <p:sp>
        <p:nvSpPr>
          <p:cNvPr id="13" name="Text Placeholder 7"/>
          <p:cNvSpPr>
            <a:spLocks noGrp="1"/>
          </p:cNvSpPr>
          <p:nvPr>
            <p:ph type="body" sz="quarter" idx="13" hasCustomPrompt="1"/>
          </p:nvPr>
        </p:nvSpPr>
        <p:spPr>
          <a:xfrm>
            <a:off x="125730" y="144464"/>
            <a:ext cx="7768590" cy="1011698"/>
          </a:xfrm>
        </p:spPr>
        <p:txBody>
          <a:bodyPr/>
          <a:lstStyle>
            <a:lvl1pPr marL="0" indent="0">
              <a:buNone/>
              <a:defRPr sz="2400" b="0">
                <a:ln>
                  <a:noFill/>
                </a:ln>
                <a:solidFill>
                  <a:srgbClr val="0064FF"/>
                </a:solidFill>
                <a:latin typeface="Arial"/>
                <a:cs typeface="Arial"/>
              </a:defRPr>
            </a:lvl1pPr>
            <a:lvl2pPr>
              <a:defRPr>
                <a:ln>
                  <a:noFill/>
                </a:ln>
                <a:solidFill>
                  <a:schemeClr val="accent1"/>
                </a:solidFill>
              </a:defRPr>
            </a:lvl2pPr>
            <a:lvl3pPr>
              <a:defRPr>
                <a:ln>
                  <a:noFill/>
                </a:ln>
                <a:solidFill>
                  <a:schemeClr val="accent1"/>
                </a:solidFill>
              </a:defRPr>
            </a:lvl3pPr>
            <a:lvl4pPr>
              <a:defRPr>
                <a:ln>
                  <a:noFill/>
                </a:ln>
                <a:solidFill>
                  <a:schemeClr val="accent1"/>
                </a:solidFill>
              </a:defRPr>
            </a:lvl4pPr>
            <a:lvl5pPr>
              <a:defRPr>
                <a:ln>
                  <a:noFill/>
                </a:ln>
                <a:solidFill>
                  <a:schemeClr val="accent1"/>
                </a:solidFill>
              </a:defRPr>
            </a:lvl5pPr>
          </a:lstStyle>
          <a:p>
            <a:pPr lvl="0"/>
            <a:r>
              <a:rPr lang="en-US" dirty="0"/>
              <a:t>Headline</a:t>
            </a:r>
          </a:p>
        </p:txBody>
      </p:sp>
      <p:pic>
        <p:nvPicPr>
          <p:cNvPr id="8" name="Picture 7" descr="BLOCKCHAIN4_MARK_BLUE.png"/>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rot="16200000">
            <a:off x="8267499" y="260345"/>
            <a:ext cx="871537" cy="639771"/>
          </a:xfrm>
          <a:prstGeom prst="rect">
            <a:avLst/>
          </a:prstGeom>
        </p:spPr>
      </p:pic>
      <p:sp>
        <p:nvSpPr>
          <p:cNvPr id="14" name="TextBox 13"/>
          <p:cNvSpPr txBox="1"/>
          <p:nvPr userDrawn="1"/>
        </p:nvSpPr>
        <p:spPr>
          <a:xfrm>
            <a:off x="8562694" y="4920492"/>
            <a:ext cx="528320" cy="230832"/>
          </a:xfrm>
          <a:prstGeom prst="rect">
            <a:avLst/>
          </a:prstGeom>
          <a:noFill/>
        </p:spPr>
        <p:txBody>
          <a:bodyPr wrap="square" rtlCol="0">
            <a:spAutoFit/>
          </a:bodyPr>
          <a:lstStyle/>
          <a:p>
            <a:pPr algn="r"/>
            <a:fld id="{213620BF-9500-5846-90F5-A7283DB76046}" type="slidenum">
              <a:rPr lang="en-US" sz="900" smtClean="0">
                <a:solidFill>
                  <a:schemeClr val="accent3"/>
                </a:solidFill>
              </a:rPr>
              <a:pPr algn="r"/>
              <a:t>‹#›</a:t>
            </a:fld>
            <a:endParaRPr lang="en-US" sz="900" dirty="0">
              <a:solidFill>
                <a:schemeClr val="accent3"/>
              </a:solidFill>
            </a:endParaRPr>
          </a:p>
        </p:txBody>
      </p:sp>
    </p:spTree>
    <p:extLst>
      <p:ext uri="{BB962C8B-B14F-4D97-AF65-F5344CB8AC3E}">
        <p14:creationId xmlns:p14="http://schemas.microsoft.com/office/powerpoint/2010/main" val="3606206289"/>
      </p:ext>
    </p:extLst>
  </p:cSld>
  <p:clrMapOvr>
    <a:overrideClrMapping bg1="dk1" tx1="lt1" bg2="dk2" tx2="lt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Full-Width Copy">
    <p:bg>
      <p:bgRef idx="1001">
        <a:schemeClr val="bg1"/>
      </p:bgRef>
    </p:bg>
    <p:spTree>
      <p:nvGrpSpPr>
        <p:cNvPr id="1" name=""/>
        <p:cNvGrpSpPr/>
        <p:nvPr/>
      </p:nvGrpSpPr>
      <p:grpSpPr>
        <a:xfrm>
          <a:off x="0" y="0"/>
          <a:ext cx="0" cy="0"/>
          <a:chOff x="0" y="0"/>
          <a:chExt cx="0" cy="0"/>
        </a:xfrm>
      </p:grpSpPr>
      <p:sp>
        <p:nvSpPr>
          <p:cNvPr id="5" name="Content Placeholder 4"/>
          <p:cNvSpPr>
            <a:spLocks noGrp="1"/>
          </p:cNvSpPr>
          <p:nvPr>
            <p:ph sz="quarter" idx="24" hasCustomPrompt="1"/>
          </p:nvPr>
        </p:nvSpPr>
        <p:spPr>
          <a:xfrm>
            <a:off x="125413" y="1270000"/>
            <a:ext cx="4376737" cy="2965450"/>
          </a:xfrm>
        </p:spPr>
        <p:txBody>
          <a:bodyPr>
            <a:normAutofit/>
          </a:bodyPr>
          <a:lstStyle>
            <a:lvl1pPr marL="0" indent="0">
              <a:buNone/>
              <a:defRPr sz="1200" baseline="0"/>
            </a:lvl1pPr>
          </a:lstStyle>
          <a:p>
            <a:pPr lvl="0"/>
            <a:r>
              <a:rPr lang="en-US" dirty="0"/>
              <a:t>Content</a:t>
            </a:r>
          </a:p>
        </p:txBody>
      </p:sp>
      <p:sp>
        <p:nvSpPr>
          <p:cNvPr id="10" name="Content Placeholder 4"/>
          <p:cNvSpPr>
            <a:spLocks noGrp="1"/>
          </p:cNvSpPr>
          <p:nvPr>
            <p:ph sz="quarter" idx="25" hasCustomPrompt="1"/>
          </p:nvPr>
        </p:nvSpPr>
        <p:spPr>
          <a:xfrm>
            <a:off x="4646417" y="1270000"/>
            <a:ext cx="4376737" cy="2965450"/>
          </a:xfrm>
        </p:spPr>
        <p:txBody>
          <a:bodyPr>
            <a:normAutofit/>
          </a:bodyPr>
          <a:lstStyle>
            <a:lvl1pPr marL="0" indent="0">
              <a:buNone/>
              <a:defRPr sz="1200" baseline="0"/>
            </a:lvl1pPr>
          </a:lstStyle>
          <a:p>
            <a:pPr lvl="0"/>
            <a:r>
              <a:rPr lang="en-US" dirty="0"/>
              <a:t>Content</a:t>
            </a:r>
          </a:p>
        </p:txBody>
      </p:sp>
      <p:pic>
        <p:nvPicPr>
          <p:cNvPr id="9" name="Picture 8" descr="BlockchainLogo_White.eps"/>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25731" y="4764534"/>
            <a:ext cx="1348088" cy="146304"/>
          </a:xfrm>
          <a:prstGeom prst="rect">
            <a:avLst/>
          </a:prstGeom>
        </p:spPr>
      </p:pic>
      <p:pic>
        <p:nvPicPr>
          <p:cNvPr id="11" name="Picture 10" descr="IBMLogo_White.eps"/>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655249" y="4764534"/>
            <a:ext cx="392601" cy="146304"/>
          </a:xfrm>
          <a:prstGeom prst="rect">
            <a:avLst/>
          </a:prstGeom>
        </p:spPr>
      </p:pic>
      <p:sp>
        <p:nvSpPr>
          <p:cNvPr id="13" name="Text Placeholder 7"/>
          <p:cNvSpPr>
            <a:spLocks noGrp="1"/>
          </p:cNvSpPr>
          <p:nvPr>
            <p:ph type="body" sz="quarter" idx="26" hasCustomPrompt="1"/>
          </p:nvPr>
        </p:nvSpPr>
        <p:spPr>
          <a:xfrm>
            <a:off x="125730" y="144464"/>
            <a:ext cx="7768590" cy="1011698"/>
          </a:xfrm>
        </p:spPr>
        <p:txBody>
          <a:bodyPr/>
          <a:lstStyle>
            <a:lvl1pPr marL="0" indent="0">
              <a:buNone/>
              <a:defRPr sz="2400" b="0">
                <a:ln>
                  <a:noFill/>
                </a:ln>
                <a:solidFill>
                  <a:srgbClr val="0064FF"/>
                </a:solidFill>
                <a:latin typeface="Arial"/>
                <a:cs typeface="Arial"/>
              </a:defRPr>
            </a:lvl1pPr>
            <a:lvl2pPr>
              <a:defRPr>
                <a:ln>
                  <a:noFill/>
                </a:ln>
                <a:solidFill>
                  <a:schemeClr val="accent1"/>
                </a:solidFill>
              </a:defRPr>
            </a:lvl2pPr>
            <a:lvl3pPr>
              <a:defRPr>
                <a:ln>
                  <a:noFill/>
                </a:ln>
                <a:solidFill>
                  <a:schemeClr val="accent1"/>
                </a:solidFill>
              </a:defRPr>
            </a:lvl3pPr>
            <a:lvl4pPr>
              <a:defRPr>
                <a:ln>
                  <a:noFill/>
                </a:ln>
                <a:solidFill>
                  <a:schemeClr val="accent1"/>
                </a:solidFill>
              </a:defRPr>
            </a:lvl4pPr>
            <a:lvl5pPr>
              <a:defRPr>
                <a:ln>
                  <a:noFill/>
                </a:ln>
                <a:solidFill>
                  <a:schemeClr val="accent1"/>
                </a:solidFill>
              </a:defRPr>
            </a:lvl5pPr>
          </a:lstStyle>
          <a:p>
            <a:pPr lvl="0"/>
            <a:r>
              <a:rPr lang="en-US" dirty="0"/>
              <a:t>Headline</a:t>
            </a:r>
          </a:p>
        </p:txBody>
      </p:sp>
      <p:pic>
        <p:nvPicPr>
          <p:cNvPr id="16" name="Picture 15" descr="BLOCKCHAIN4_MARK_BLUE.png"/>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rot="16200000">
            <a:off x="8267499" y="260345"/>
            <a:ext cx="871537" cy="639771"/>
          </a:xfrm>
          <a:prstGeom prst="rect">
            <a:avLst/>
          </a:prstGeom>
        </p:spPr>
      </p:pic>
      <p:sp>
        <p:nvSpPr>
          <p:cNvPr id="14" name="TextBox 13"/>
          <p:cNvSpPr txBox="1"/>
          <p:nvPr userDrawn="1"/>
        </p:nvSpPr>
        <p:spPr>
          <a:xfrm>
            <a:off x="8562694" y="4920492"/>
            <a:ext cx="528320" cy="230832"/>
          </a:xfrm>
          <a:prstGeom prst="rect">
            <a:avLst/>
          </a:prstGeom>
          <a:noFill/>
        </p:spPr>
        <p:txBody>
          <a:bodyPr wrap="square" rtlCol="0">
            <a:spAutoFit/>
          </a:bodyPr>
          <a:lstStyle/>
          <a:p>
            <a:pPr algn="r"/>
            <a:fld id="{213620BF-9500-5846-90F5-A7283DB76046}" type="slidenum">
              <a:rPr lang="en-US" sz="900" smtClean="0">
                <a:solidFill>
                  <a:schemeClr val="accent3"/>
                </a:solidFill>
              </a:rPr>
              <a:pPr algn="r"/>
              <a:t>‹#›</a:t>
            </a:fld>
            <a:endParaRPr lang="en-US" sz="900" dirty="0">
              <a:solidFill>
                <a:schemeClr val="accent3"/>
              </a:solidFill>
            </a:endParaRPr>
          </a:p>
        </p:txBody>
      </p:sp>
    </p:spTree>
    <p:extLst>
      <p:ext uri="{BB962C8B-B14F-4D97-AF65-F5344CB8AC3E}">
        <p14:creationId xmlns:p14="http://schemas.microsoft.com/office/powerpoint/2010/main" val="967881784"/>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Copy w/ Supporting Object">
    <p:bg>
      <p:bgRef idx="1001">
        <a:schemeClr val="bg1"/>
      </p:bgRef>
    </p:bg>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125730" y="144464"/>
            <a:ext cx="3523340" cy="3068150"/>
          </a:xfrm>
        </p:spPr>
        <p:txBody>
          <a:bodyPr/>
          <a:lstStyle>
            <a:lvl1pPr marL="0" indent="0">
              <a:buNone/>
              <a:defRPr sz="2400" b="0">
                <a:ln>
                  <a:noFill/>
                </a:ln>
                <a:solidFill>
                  <a:srgbClr val="0064FF"/>
                </a:solidFill>
                <a:latin typeface="Arial"/>
                <a:cs typeface="Arial"/>
              </a:defRPr>
            </a:lvl1pPr>
            <a:lvl2pPr>
              <a:defRPr>
                <a:ln>
                  <a:noFill/>
                </a:ln>
                <a:solidFill>
                  <a:schemeClr val="accent1"/>
                </a:solidFill>
              </a:defRPr>
            </a:lvl2pPr>
            <a:lvl3pPr>
              <a:defRPr>
                <a:ln>
                  <a:noFill/>
                </a:ln>
                <a:solidFill>
                  <a:schemeClr val="accent1"/>
                </a:solidFill>
              </a:defRPr>
            </a:lvl3pPr>
            <a:lvl4pPr>
              <a:defRPr>
                <a:ln>
                  <a:noFill/>
                </a:ln>
                <a:solidFill>
                  <a:schemeClr val="accent1"/>
                </a:solidFill>
              </a:defRPr>
            </a:lvl4pPr>
            <a:lvl5pPr>
              <a:defRPr>
                <a:ln>
                  <a:noFill/>
                </a:ln>
                <a:solidFill>
                  <a:schemeClr val="accent1"/>
                </a:solidFill>
              </a:defRPr>
            </a:lvl5pPr>
          </a:lstStyle>
          <a:p>
            <a:pPr lvl="0"/>
            <a:r>
              <a:rPr lang="en-US" dirty="0"/>
              <a:t>Headline</a:t>
            </a:r>
          </a:p>
        </p:txBody>
      </p:sp>
      <p:sp>
        <p:nvSpPr>
          <p:cNvPr id="9" name="Content Placeholder 4"/>
          <p:cNvSpPr>
            <a:spLocks noGrp="1"/>
          </p:cNvSpPr>
          <p:nvPr>
            <p:ph sz="quarter" idx="24" hasCustomPrompt="1"/>
          </p:nvPr>
        </p:nvSpPr>
        <p:spPr>
          <a:xfrm>
            <a:off x="4085966" y="341163"/>
            <a:ext cx="1495648" cy="1318152"/>
          </a:xfrm>
        </p:spPr>
        <p:txBody>
          <a:bodyPr anchor="ctr">
            <a:normAutofit/>
          </a:bodyPr>
          <a:lstStyle>
            <a:lvl1pPr marL="0" indent="0" algn="ctr">
              <a:buNone/>
              <a:defRPr sz="1200" baseline="0"/>
            </a:lvl1pPr>
          </a:lstStyle>
          <a:p>
            <a:pPr lvl="0"/>
            <a:r>
              <a:rPr lang="en-US" dirty="0"/>
              <a:t>Content</a:t>
            </a:r>
          </a:p>
        </p:txBody>
      </p:sp>
      <p:sp>
        <p:nvSpPr>
          <p:cNvPr id="10" name="Content Placeholder 4"/>
          <p:cNvSpPr>
            <a:spLocks noGrp="1"/>
          </p:cNvSpPr>
          <p:nvPr>
            <p:ph sz="quarter" idx="25" hasCustomPrompt="1"/>
          </p:nvPr>
        </p:nvSpPr>
        <p:spPr>
          <a:xfrm>
            <a:off x="5773819" y="1922893"/>
            <a:ext cx="1495648" cy="1318152"/>
          </a:xfrm>
        </p:spPr>
        <p:txBody>
          <a:bodyPr anchor="ctr">
            <a:normAutofit/>
          </a:bodyPr>
          <a:lstStyle>
            <a:lvl1pPr marL="0" indent="0" algn="ctr">
              <a:buNone/>
              <a:defRPr sz="1200" baseline="0"/>
            </a:lvl1pPr>
          </a:lstStyle>
          <a:p>
            <a:pPr lvl="0"/>
            <a:r>
              <a:rPr lang="en-US" dirty="0"/>
              <a:t>Content</a:t>
            </a:r>
          </a:p>
        </p:txBody>
      </p:sp>
      <p:sp>
        <p:nvSpPr>
          <p:cNvPr id="13" name="Content Placeholder 4"/>
          <p:cNvSpPr>
            <a:spLocks noGrp="1"/>
          </p:cNvSpPr>
          <p:nvPr>
            <p:ph sz="quarter" idx="27" hasCustomPrompt="1"/>
          </p:nvPr>
        </p:nvSpPr>
        <p:spPr>
          <a:xfrm>
            <a:off x="7461672" y="3523577"/>
            <a:ext cx="1495648" cy="1318152"/>
          </a:xfrm>
        </p:spPr>
        <p:txBody>
          <a:bodyPr anchor="ctr">
            <a:normAutofit/>
          </a:bodyPr>
          <a:lstStyle>
            <a:lvl1pPr marL="0" indent="0" algn="ctr">
              <a:buNone/>
              <a:defRPr sz="1200" baseline="0"/>
            </a:lvl1pPr>
          </a:lstStyle>
          <a:p>
            <a:pPr lvl="0"/>
            <a:r>
              <a:rPr lang="en-US" dirty="0"/>
              <a:t>Content</a:t>
            </a:r>
          </a:p>
        </p:txBody>
      </p:sp>
      <p:pic>
        <p:nvPicPr>
          <p:cNvPr id="11" name="Picture 10" descr="BlockchainLogo_White.eps"/>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25731" y="4764534"/>
            <a:ext cx="1348088" cy="146304"/>
          </a:xfrm>
          <a:prstGeom prst="rect">
            <a:avLst/>
          </a:prstGeom>
        </p:spPr>
      </p:pic>
      <p:pic>
        <p:nvPicPr>
          <p:cNvPr id="3" name="Picture 2" descr="3Grid_Dark.eps"/>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2496651" y="241173"/>
            <a:ext cx="6353438" cy="4669665"/>
          </a:xfrm>
          <a:prstGeom prst="rect">
            <a:avLst/>
          </a:prstGeom>
        </p:spPr>
      </p:pic>
      <p:pic>
        <p:nvPicPr>
          <p:cNvPr id="12" name="Picture 11" descr="IBMLogo_White.eps"/>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8655249" y="4764534"/>
            <a:ext cx="392601" cy="146304"/>
          </a:xfrm>
          <a:prstGeom prst="rect">
            <a:avLst/>
          </a:prstGeom>
        </p:spPr>
      </p:pic>
      <p:sp>
        <p:nvSpPr>
          <p:cNvPr id="14" name="TextBox 13"/>
          <p:cNvSpPr txBox="1"/>
          <p:nvPr userDrawn="1"/>
        </p:nvSpPr>
        <p:spPr>
          <a:xfrm>
            <a:off x="8562694" y="4920492"/>
            <a:ext cx="528320" cy="230832"/>
          </a:xfrm>
          <a:prstGeom prst="rect">
            <a:avLst/>
          </a:prstGeom>
          <a:noFill/>
        </p:spPr>
        <p:txBody>
          <a:bodyPr wrap="square" rtlCol="0">
            <a:spAutoFit/>
          </a:bodyPr>
          <a:lstStyle/>
          <a:p>
            <a:pPr algn="r"/>
            <a:fld id="{213620BF-9500-5846-90F5-A7283DB76046}" type="slidenum">
              <a:rPr lang="en-US" sz="900" smtClean="0">
                <a:solidFill>
                  <a:schemeClr val="accent3"/>
                </a:solidFill>
              </a:rPr>
              <a:pPr algn="r"/>
              <a:t>‹#›</a:t>
            </a:fld>
            <a:endParaRPr lang="en-US" sz="900" dirty="0">
              <a:solidFill>
                <a:schemeClr val="accent3"/>
              </a:solidFill>
            </a:endParaRPr>
          </a:p>
        </p:txBody>
      </p:sp>
    </p:spTree>
    <p:extLst>
      <p:ext uri="{BB962C8B-B14F-4D97-AF65-F5344CB8AC3E}">
        <p14:creationId xmlns:p14="http://schemas.microsoft.com/office/powerpoint/2010/main" val="3981117613"/>
      </p:ext>
    </p:extLst>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4-Column">
    <p:bg>
      <p:bgRef idx="1001">
        <a:schemeClr val="bg1"/>
      </p:bgRef>
    </p:bg>
    <p:spTree>
      <p:nvGrpSpPr>
        <p:cNvPr id="1" name=""/>
        <p:cNvGrpSpPr/>
        <p:nvPr/>
      </p:nvGrpSpPr>
      <p:grpSpPr>
        <a:xfrm>
          <a:off x="0" y="0"/>
          <a:ext cx="0" cy="0"/>
          <a:chOff x="0" y="0"/>
          <a:chExt cx="0" cy="0"/>
        </a:xfrm>
      </p:grpSpPr>
      <p:sp>
        <p:nvSpPr>
          <p:cNvPr id="5" name="Content Placeholder 4"/>
          <p:cNvSpPr>
            <a:spLocks noGrp="1"/>
          </p:cNvSpPr>
          <p:nvPr>
            <p:ph sz="quarter" idx="24" hasCustomPrompt="1"/>
          </p:nvPr>
        </p:nvSpPr>
        <p:spPr>
          <a:xfrm>
            <a:off x="125730" y="1270000"/>
            <a:ext cx="2084695" cy="2965450"/>
          </a:xfrm>
        </p:spPr>
        <p:txBody>
          <a:bodyPr>
            <a:normAutofit/>
          </a:bodyPr>
          <a:lstStyle>
            <a:lvl1pPr marL="0" indent="0" algn="ctr">
              <a:buNone/>
              <a:defRPr sz="1200" baseline="0"/>
            </a:lvl1pPr>
          </a:lstStyle>
          <a:p>
            <a:pPr lvl="0"/>
            <a:r>
              <a:rPr lang="en-US" dirty="0"/>
              <a:t>Content</a:t>
            </a:r>
          </a:p>
        </p:txBody>
      </p:sp>
      <p:sp>
        <p:nvSpPr>
          <p:cNvPr id="10" name="Content Placeholder 4"/>
          <p:cNvSpPr>
            <a:spLocks noGrp="1"/>
          </p:cNvSpPr>
          <p:nvPr>
            <p:ph sz="quarter" idx="25" hasCustomPrompt="1"/>
          </p:nvPr>
        </p:nvSpPr>
        <p:spPr>
          <a:xfrm>
            <a:off x="2396640" y="1270000"/>
            <a:ext cx="2084695" cy="2965450"/>
          </a:xfrm>
        </p:spPr>
        <p:txBody>
          <a:bodyPr>
            <a:normAutofit/>
          </a:bodyPr>
          <a:lstStyle>
            <a:lvl1pPr marL="0" indent="0" algn="ctr">
              <a:buNone/>
              <a:defRPr sz="1200" baseline="0"/>
            </a:lvl1pPr>
          </a:lstStyle>
          <a:p>
            <a:pPr lvl="0"/>
            <a:r>
              <a:rPr lang="en-US" dirty="0"/>
              <a:t>Content</a:t>
            </a:r>
          </a:p>
        </p:txBody>
      </p:sp>
      <p:sp>
        <p:nvSpPr>
          <p:cNvPr id="9" name="Content Placeholder 4"/>
          <p:cNvSpPr>
            <a:spLocks noGrp="1"/>
          </p:cNvSpPr>
          <p:nvPr>
            <p:ph sz="quarter" idx="26" hasCustomPrompt="1"/>
          </p:nvPr>
        </p:nvSpPr>
        <p:spPr>
          <a:xfrm>
            <a:off x="4667550" y="1270000"/>
            <a:ext cx="2084695" cy="2965450"/>
          </a:xfrm>
        </p:spPr>
        <p:txBody>
          <a:bodyPr>
            <a:normAutofit/>
          </a:bodyPr>
          <a:lstStyle>
            <a:lvl1pPr marL="0" indent="0" algn="ctr">
              <a:buNone/>
              <a:defRPr sz="1200" baseline="0"/>
            </a:lvl1pPr>
          </a:lstStyle>
          <a:p>
            <a:pPr lvl="0"/>
            <a:r>
              <a:rPr lang="en-US" dirty="0"/>
              <a:t>Content</a:t>
            </a:r>
          </a:p>
        </p:txBody>
      </p:sp>
      <p:sp>
        <p:nvSpPr>
          <p:cNvPr id="11" name="Content Placeholder 4"/>
          <p:cNvSpPr>
            <a:spLocks noGrp="1"/>
          </p:cNvSpPr>
          <p:nvPr>
            <p:ph sz="quarter" idx="27" hasCustomPrompt="1"/>
          </p:nvPr>
        </p:nvSpPr>
        <p:spPr>
          <a:xfrm>
            <a:off x="6938459" y="1270000"/>
            <a:ext cx="2084695" cy="2965450"/>
          </a:xfrm>
        </p:spPr>
        <p:txBody>
          <a:bodyPr>
            <a:normAutofit/>
          </a:bodyPr>
          <a:lstStyle>
            <a:lvl1pPr marL="0" indent="0" algn="ctr">
              <a:buNone/>
              <a:defRPr sz="1200" baseline="0"/>
            </a:lvl1pPr>
          </a:lstStyle>
          <a:p>
            <a:pPr lvl="0"/>
            <a:r>
              <a:rPr lang="en-US" dirty="0"/>
              <a:t>Content</a:t>
            </a:r>
          </a:p>
        </p:txBody>
      </p:sp>
      <p:pic>
        <p:nvPicPr>
          <p:cNvPr id="12" name="Picture 11" descr="BlockchainLogo_White.eps"/>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25731" y="4764534"/>
            <a:ext cx="1348088" cy="146304"/>
          </a:xfrm>
          <a:prstGeom prst="rect">
            <a:avLst/>
          </a:prstGeom>
        </p:spPr>
      </p:pic>
      <p:pic>
        <p:nvPicPr>
          <p:cNvPr id="13" name="Picture 12" descr="IBMLogo_White.eps"/>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655249" y="4764534"/>
            <a:ext cx="392601" cy="146304"/>
          </a:xfrm>
          <a:prstGeom prst="rect">
            <a:avLst/>
          </a:prstGeom>
        </p:spPr>
      </p:pic>
      <p:sp>
        <p:nvSpPr>
          <p:cNvPr id="15" name="Text Placeholder 7"/>
          <p:cNvSpPr>
            <a:spLocks noGrp="1"/>
          </p:cNvSpPr>
          <p:nvPr>
            <p:ph type="body" sz="quarter" idx="13" hasCustomPrompt="1"/>
          </p:nvPr>
        </p:nvSpPr>
        <p:spPr>
          <a:xfrm>
            <a:off x="125730" y="144464"/>
            <a:ext cx="7768590" cy="1011698"/>
          </a:xfrm>
        </p:spPr>
        <p:txBody>
          <a:bodyPr/>
          <a:lstStyle>
            <a:lvl1pPr marL="0" indent="0">
              <a:buNone/>
              <a:defRPr sz="2400" b="0">
                <a:ln>
                  <a:noFill/>
                </a:ln>
                <a:solidFill>
                  <a:srgbClr val="0064FF"/>
                </a:solidFill>
                <a:latin typeface="Arial"/>
                <a:cs typeface="Arial"/>
              </a:defRPr>
            </a:lvl1pPr>
            <a:lvl2pPr>
              <a:defRPr>
                <a:ln>
                  <a:noFill/>
                </a:ln>
                <a:solidFill>
                  <a:schemeClr val="accent1"/>
                </a:solidFill>
              </a:defRPr>
            </a:lvl2pPr>
            <a:lvl3pPr>
              <a:defRPr>
                <a:ln>
                  <a:noFill/>
                </a:ln>
                <a:solidFill>
                  <a:schemeClr val="accent1"/>
                </a:solidFill>
              </a:defRPr>
            </a:lvl3pPr>
            <a:lvl4pPr>
              <a:defRPr>
                <a:ln>
                  <a:noFill/>
                </a:ln>
                <a:solidFill>
                  <a:schemeClr val="accent1"/>
                </a:solidFill>
              </a:defRPr>
            </a:lvl4pPr>
            <a:lvl5pPr>
              <a:defRPr>
                <a:ln>
                  <a:noFill/>
                </a:ln>
                <a:solidFill>
                  <a:schemeClr val="accent1"/>
                </a:solidFill>
              </a:defRPr>
            </a:lvl5pPr>
          </a:lstStyle>
          <a:p>
            <a:pPr lvl="0"/>
            <a:r>
              <a:rPr lang="en-US" dirty="0"/>
              <a:t>Headline</a:t>
            </a:r>
          </a:p>
        </p:txBody>
      </p:sp>
      <p:pic>
        <p:nvPicPr>
          <p:cNvPr id="16" name="Picture 15" descr="BLOCKCHAIN4_MARK_BLUE.png"/>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rot="16200000">
            <a:off x="8267499" y="260345"/>
            <a:ext cx="871537" cy="639771"/>
          </a:xfrm>
          <a:prstGeom prst="rect">
            <a:avLst/>
          </a:prstGeom>
        </p:spPr>
      </p:pic>
      <p:sp>
        <p:nvSpPr>
          <p:cNvPr id="14" name="TextBox 13"/>
          <p:cNvSpPr txBox="1"/>
          <p:nvPr userDrawn="1"/>
        </p:nvSpPr>
        <p:spPr>
          <a:xfrm>
            <a:off x="8562694" y="4920492"/>
            <a:ext cx="528320" cy="230832"/>
          </a:xfrm>
          <a:prstGeom prst="rect">
            <a:avLst/>
          </a:prstGeom>
          <a:noFill/>
        </p:spPr>
        <p:txBody>
          <a:bodyPr wrap="square" rtlCol="0">
            <a:spAutoFit/>
          </a:bodyPr>
          <a:lstStyle/>
          <a:p>
            <a:pPr algn="r"/>
            <a:fld id="{213620BF-9500-5846-90F5-A7283DB76046}" type="slidenum">
              <a:rPr lang="en-US" sz="900" smtClean="0">
                <a:solidFill>
                  <a:schemeClr val="accent3"/>
                </a:solidFill>
              </a:rPr>
              <a:pPr algn="r"/>
              <a:t>‹#›</a:t>
            </a:fld>
            <a:endParaRPr lang="en-US" sz="900" dirty="0">
              <a:solidFill>
                <a:schemeClr val="accent3"/>
              </a:solidFill>
            </a:endParaRPr>
          </a:p>
        </p:txBody>
      </p:sp>
    </p:spTree>
    <p:extLst>
      <p:ext uri="{BB962C8B-B14F-4D97-AF65-F5344CB8AC3E}">
        <p14:creationId xmlns:p14="http://schemas.microsoft.com/office/powerpoint/2010/main" val="1836683801"/>
      </p:ext>
    </p:extLst>
  </p:cSld>
  <p:clrMapOvr>
    <a:overrideClrMapping bg1="dk1" tx1="lt1" bg2="dk2" tx2="lt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_Copy w/ Supporting Object">
    <p:bg>
      <p:bgRef idx="1001">
        <a:schemeClr val="bg1"/>
      </p:bgRef>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stretch>
            <a:fillRect/>
          </a:stretch>
        </p:blipFill>
        <p:spPr>
          <a:xfrm>
            <a:off x="0" y="50800"/>
            <a:ext cx="9144000" cy="5021354"/>
          </a:xfrm>
          <a:prstGeom prst="rect">
            <a:avLst/>
          </a:prstGeom>
        </p:spPr>
      </p:pic>
      <p:sp>
        <p:nvSpPr>
          <p:cNvPr id="8" name="Text Placeholder 7"/>
          <p:cNvSpPr>
            <a:spLocks noGrp="1"/>
          </p:cNvSpPr>
          <p:nvPr>
            <p:ph type="body" sz="quarter" idx="13" hasCustomPrompt="1"/>
          </p:nvPr>
        </p:nvSpPr>
        <p:spPr>
          <a:xfrm>
            <a:off x="125729" y="144464"/>
            <a:ext cx="5286267" cy="1191756"/>
          </a:xfrm>
        </p:spPr>
        <p:txBody>
          <a:bodyPr/>
          <a:lstStyle>
            <a:lvl1pPr marL="0" indent="0">
              <a:buNone/>
              <a:defRPr sz="2400" b="0">
                <a:ln>
                  <a:noFill/>
                </a:ln>
                <a:solidFill>
                  <a:srgbClr val="0064FF"/>
                </a:solidFill>
                <a:latin typeface="Arial"/>
                <a:cs typeface="Arial"/>
              </a:defRPr>
            </a:lvl1pPr>
            <a:lvl2pPr>
              <a:defRPr>
                <a:ln>
                  <a:noFill/>
                </a:ln>
                <a:solidFill>
                  <a:schemeClr val="accent1"/>
                </a:solidFill>
              </a:defRPr>
            </a:lvl2pPr>
            <a:lvl3pPr>
              <a:defRPr>
                <a:ln>
                  <a:noFill/>
                </a:ln>
                <a:solidFill>
                  <a:schemeClr val="accent1"/>
                </a:solidFill>
              </a:defRPr>
            </a:lvl3pPr>
            <a:lvl4pPr>
              <a:defRPr>
                <a:ln>
                  <a:noFill/>
                </a:ln>
                <a:solidFill>
                  <a:schemeClr val="accent1"/>
                </a:solidFill>
              </a:defRPr>
            </a:lvl4pPr>
            <a:lvl5pPr>
              <a:defRPr>
                <a:ln>
                  <a:noFill/>
                </a:ln>
                <a:solidFill>
                  <a:schemeClr val="accent1"/>
                </a:solidFill>
              </a:defRPr>
            </a:lvl5pPr>
          </a:lstStyle>
          <a:p>
            <a:pPr lvl="0"/>
            <a:r>
              <a:rPr lang="en-US" dirty="0"/>
              <a:t>Headline</a:t>
            </a:r>
          </a:p>
        </p:txBody>
      </p:sp>
      <p:sp>
        <p:nvSpPr>
          <p:cNvPr id="13" name="Content Placeholder 4"/>
          <p:cNvSpPr>
            <a:spLocks noGrp="1"/>
          </p:cNvSpPr>
          <p:nvPr>
            <p:ph sz="quarter" idx="27" hasCustomPrompt="1"/>
          </p:nvPr>
        </p:nvSpPr>
        <p:spPr>
          <a:xfrm>
            <a:off x="5149014" y="3160913"/>
            <a:ext cx="916971" cy="892584"/>
          </a:xfrm>
        </p:spPr>
        <p:txBody>
          <a:bodyPr anchor="ctr">
            <a:normAutofit/>
          </a:bodyPr>
          <a:lstStyle>
            <a:lvl1pPr marL="0" indent="0" algn="ctr">
              <a:buNone/>
              <a:defRPr sz="1200" baseline="0"/>
            </a:lvl1pPr>
          </a:lstStyle>
          <a:p>
            <a:pPr lvl="0"/>
            <a:r>
              <a:rPr lang="en-US" dirty="0"/>
              <a:t>Content</a:t>
            </a:r>
          </a:p>
        </p:txBody>
      </p:sp>
      <p:sp>
        <p:nvSpPr>
          <p:cNvPr id="7" name="Content Placeholder 4"/>
          <p:cNvSpPr>
            <a:spLocks noGrp="1"/>
          </p:cNvSpPr>
          <p:nvPr>
            <p:ph sz="quarter" idx="28" hasCustomPrompt="1"/>
          </p:nvPr>
        </p:nvSpPr>
        <p:spPr>
          <a:xfrm>
            <a:off x="6170993" y="2128720"/>
            <a:ext cx="916971" cy="892584"/>
          </a:xfrm>
        </p:spPr>
        <p:txBody>
          <a:bodyPr anchor="ctr">
            <a:normAutofit/>
          </a:bodyPr>
          <a:lstStyle>
            <a:lvl1pPr marL="0" indent="0" algn="ctr">
              <a:buNone/>
              <a:defRPr sz="1200" baseline="0"/>
            </a:lvl1pPr>
          </a:lstStyle>
          <a:p>
            <a:pPr lvl="0"/>
            <a:r>
              <a:rPr lang="en-US" dirty="0"/>
              <a:t>Content</a:t>
            </a:r>
          </a:p>
        </p:txBody>
      </p:sp>
      <p:sp>
        <p:nvSpPr>
          <p:cNvPr id="9" name="Content Placeholder 4"/>
          <p:cNvSpPr>
            <a:spLocks noGrp="1"/>
          </p:cNvSpPr>
          <p:nvPr>
            <p:ph sz="quarter" idx="29" hasCustomPrompt="1"/>
          </p:nvPr>
        </p:nvSpPr>
        <p:spPr>
          <a:xfrm>
            <a:off x="3088269" y="3170390"/>
            <a:ext cx="916971" cy="892584"/>
          </a:xfrm>
        </p:spPr>
        <p:txBody>
          <a:bodyPr anchor="ctr">
            <a:normAutofit/>
          </a:bodyPr>
          <a:lstStyle>
            <a:lvl1pPr marL="0" indent="0" algn="ctr">
              <a:buNone/>
              <a:defRPr sz="1200" baseline="0"/>
            </a:lvl1pPr>
          </a:lstStyle>
          <a:p>
            <a:pPr lvl="0"/>
            <a:r>
              <a:rPr lang="en-US" dirty="0"/>
              <a:t>Content</a:t>
            </a:r>
          </a:p>
        </p:txBody>
      </p:sp>
      <p:sp>
        <p:nvSpPr>
          <p:cNvPr id="10" name="Content Placeholder 4"/>
          <p:cNvSpPr>
            <a:spLocks noGrp="1"/>
          </p:cNvSpPr>
          <p:nvPr>
            <p:ph sz="quarter" idx="30" hasCustomPrompt="1"/>
          </p:nvPr>
        </p:nvSpPr>
        <p:spPr>
          <a:xfrm>
            <a:off x="4110248" y="2138197"/>
            <a:ext cx="916971" cy="892584"/>
          </a:xfrm>
        </p:spPr>
        <p:txBody>
          <a:bodyPr anchor="ctr">
            <a:normAutofit/>
          </a:bodyPr>
          <a:lstStyle>
            <a:lvl1pPr marL="0" indent="0" algn="ctr">
              <a:buNone/>
              <a:defRPr sz="1200" baseline="0"/>
            </a:lvl1pPr>
          </a:lstStyle>
          <a:p>
            <a:pPr lvl="0"/>
            <a:r>
              <a:rPr lang="en-US" dirty="0"/>
              <a:t>Content</a:t>
            </a:r>
          </a:p>
        </p:txBody>
      </p:sp>
      <p:sp>
        <p:nvSpPr>
          <p:cNvPr id="12" name="Content Placeholder 4"/>
          <p:cNvSpPr>
            <a:spLocks noGrp="1"/>
          </p:cNvSpPr>
          <p:nvPr>
            <p:ph sz="quarter" idx="31" hasCustomPrompt="1"/>
          </p:nvPr>
        </p:nvSpPr>
        <p:spPr>
          <a:xfrm>
            <a:off x="2059578" y="4194652"/>
            <a:ext cx="916971" cy="892584"/>
          </a:xfrm>
        </p:spPr>
        <p:txBody>
          <a:bodyPr anchor="ctr">
            <a:normAutofit/>
          </a:bodyPr>
          <a:lstStyle>
            <a:lvl1pPr marL="0" indent="0" algn="ctr">
              <a:buNone/>
              <a:defRPr sz="1200" baseline="0"/>
            </a:lvl1pPr>
          </a:lstStyle>
          <a:p>
            <a:pPr lvl="0"/>
            <a:r>
              <a:rPr lang="en-US" dirty="0"/>
              <a:t>Content</a:t>
            </a:r>
          </a:p>
        </p:txBody>
      </p:sp>
      <p:sp>
        <p:nvSpPr>
          <p:cNvPr id="14" name="Content Placeholder 4"/>
          <p:cNvSpPr>
            <a:spLocks noGrp="1"/>
          </p:cNvSpPr>
          <p:nvPr>
            <p:ph sz="quarter" idx="32" hasCustomPrompt="1"/>
          </p:nvPr>
        </p:nvSpPr>
        <p:spPr>
          <a:xfrm>
            <a:off x="1024809" y="3162459"/>
            <a:ext cx="916971" cy="892584"/>
          </a:xfrm>
        </p:spPr>
        <p:txBody>
          <a:bodyPr anchor="ctr">
            <a:normAutofit/>
          </a:bodyPr>
          <a:lstStyle>
            <a:lvl1pPr marL="0" indent="0" algn="ctr">
              <a:buNone/>
              <a:defRPr sz="1200" baseline="0"/>
            </a:lvl1pPr>
          </a:lstStyle>
          <a:p>
            <a:pPr lvl="0"/>
            <a:r>
              <a:rPr lang="en-US" dirty="0"/>
              <a:t>Content</a:t>
            </a:r>
          </a:p>
        </p:txBody>
      </p:sp>
      <p:pic>
        <p:nvPicPr>
          <p:cNvPr id="17" name="Picture 16" descr="BlockchainLogo_White.eps"/>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25731" y="4764534"/>
            <a:ext cx="1348088" cy="146304"/>
          </a:xfrm>
          <a:prstGeom prst="rect">
            <a:avLst/>
          </a:prstGeom>
        </p:spPr>
      </p:pic>
      <p:pic>
        <p:nvPicPr>
          <p:cNvPr id="15" name="Picture 14" descr="IBMLogo_White.eps"/>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8655249" y="4764534"/>
            <a:ext cx="392601" cy="146304"/>
          </a:xfrm>
          <a:prstGeom prst="rect">
            <a:avLst/>
          </a:prstGeom>
        </p:spPr>
      </p:pic>
      <p:sp>
        <p:nvSpPr>
          <p:cNvPr id="16" name="TextBox 15"/>
          <p:cNvSpPr txBox="1"/>
          <p:nvPr userDrawn="1"/>
        </p:nvSpPr>
        <p:spPr>
          <a:xfrm>
            <a:off x="8562694" y="4920492"/>
            <a:ext cx="528320" cy="230832"/>
          </a:xfrm>
          <a:prstGeom prst="rect">
            <a:avLst/>
          </a:prstGeom>
          <a:noFill/>
        </p:spPr>
        <p:txBody>
          <a:bodyPr wrap="square" rtlCol="0">
            <a:spAutoFit/>
          </a:bodyPr>
          <a:lstStyle/>
          <a:p>
            <a:pPr algn="r"/>
            <a:fld id="{213620BF-9500-5846-90F5-A7283DB76046}" type="slidenum">
              <a:rPr lang="en-US" sz="900" smtClean="0">
                <a:solidFill>
                  <a:schemeClr val="accent3"/>
                </a:solidFill>
              </a:rPr>
              <a:pPr algn="r"/>
              <a:t>‹#›</a:t>
            </a:fld>
            <a:endParaRPr lang="en-US" sz="900" dirty="0">
              <a:solidFill>
                <a:schemeClr val="accent3"/>
              </a:solidFill>
            </a:endParaRPr>
          </a:p>
        </p:txBody>
      </p:sp>
    </p:spTree>
    <p:extLst>
      <p:ext uri="{BB962C8B-B14F-4D97-AF65-F5344CB8AC3E}">
        <p14:creationId xmlns:p14="http://schemas.microsoft.com/office/powerpoint/2010/main" val="1511068323"/>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5_Copy w/ Supporting Object">
    <p:bg>
      <p:bgRef idx="1001">
        <a:schemeClr val="bg1"/>
      </p:bgRef>
    </p:bg>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125730" y="144464"/>
            <a:ext cx="4319500" cy="1011698"/>
          </a:xfrm>
        </p:spPr>
        <p:txBody>
          <a:bodyPr/>
          <a:lstStyle>
            <a:lvl1pPr marL="0" indent="0">
              <a:buNone/>
              <a:defRPr sz="2400" b="0">
                <a:ln>
                  <a:noFill/>
                </a:ln>
                <a:solidFill>
                  <a:srgbClr val="0064FF"/>
                </a:solidFill>
                <a:latin typeface="Arial"/>
                <a:cs typeface="Arial"/>
              </a:defRPr>
            </a:lvl1pPr>
            <a:lvl2pPr>
              <a:defRPr>
                <a:ln>
                  <a:noFill/>
                </a:ln>
                <a:solidFill>
                  <a:schemeClr val="accent1"/>
                </a:solidFill>
              </a:defRPr>
            </a:lvl2pPr>
            <a:lvl3pPr>
              <a:defRPr>
                <a:ln>
                  <a:noFill/>
                </a:ln>
                <a:solidFill>
                  <a:schemeClr val="accent1"/>
                </a:solidFill>
              </a:defRPr>
            </a:lvl3pPr>
            <a:lvl4pPr>
              <a:defRPr>
                <a:ln>
                  <a:noFill/>
                </a:ln>
                <a:solidFill>
                  <a:schemeClr val="accent1"/>
                </a:solidFill>
              </a:defRPr>
            </a:lvl4pPr>
            <a:lvl5pPr>
              <a:defRPr>
                <a:ln>
                  <a:noFill/>
                </a:ln>
                <a:solidFill>
                  <a:schemeClr val="accent1"/>
                </a:solidFill>
              </a:defRPr>
            </a:lvl5pPr>
          </a:lstStyle>
          <a:p>
            <a:pPr lvl="0"/>
            <a:r>
              <a:rPr lang="en-US" dirty="0"/>
              <a:t>Headline</a:t>
            </a:r>
          </a:p>
        </p:txBody>
      </p:sp>
      <p:sp>
        <p:nvSpPr>
          <p:cNvPr id="11" name="Text Placeholder 5"/>
          <p:cNvSpPr>
            <a:spLocks noGrp="1"/>
          </p:cNvSpPr>
          <p:nvPr>
            <p:ph type="body" sz="quarter" idx="22" hasCustomPrompt="1"/>
          </p:nvPr>
        </p:nvSpPr>
        <p:spPr>
          <a:xfrm>
            <a:off x="125730" y="1269882"/>
            <a:ext cx="4319500" cy="3307383"/>
          </a:xfrm>
        </p:spPr>
        <p:txBody>
          <a:bodyPr>
            <a:normAutofit/>
          </a:bodyPr>
          <a:lstStyle>
            <a:lvl1pPr marL="0" indent="0">
              <a:buNone/>
              <a:defRPr sz="1200" baseline="0"/>
            </a:lvl1pPr>
          </a:lstStyle>
          <a:p>
            <a:pPr lvl="0"/>
            <a:r>
              <a:rPr lang="en-US" dirty="0"/>
              <a:t>Content</a:t>
            </a:r>
          </a:p>
        </p:txBody>
      </p:sp>
      <p:pic>
        <p:nvPicPr>
          <p:cNvPr id="7" name="Picture 6" descr="BlockchainLogo_White.eps"/>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25731" y="4764534"/>
            <a:ext cx="1348088" cy="146304"/>
          </a:xfrm>
          <a:prstGeom prst="rect">
            <a:avLst/>
          </a:prstGeom>
        </p:spPr>
      </p:pic>
      <p:pic>
        <p:nvPicPr>
          <p:cNvPr id="10" name="Picture 9" descr="IBMLogo_White.eps"/>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655249" y="4764534"/>
            <a:ext cx="392601" cy="146304"/>
          </a:xfrm>
          <a:prstGeom prst="rect">
            <a:avLst/>
          </a:prstGeom>
        </p:spPr>
      </p:pic>
      <p:sp>
        <p:nvSpPr>
          <p:cNvPr id="9" name="Content Placeholder 2"/>
          <p:cNvSpPr>
            <a:spLocks noGrp="1"/>
          </p:cNvSpPr>
          <p:nvPr>
            <p:ph sz="quarter" idx="16" hasCustomPrompt="1"/>
          </p:nvPr>
        </p:nvSpPr>
        <p:spPr>
          <a:xfrm>
            <a:off x="4577924" y="1269881"/>
            <a:ext cx="4566075" cy="3307384"/>
          </a:xfrm>
        </p:spPr>
        <p:txBody>
          <a:bodyPr>
            <a:normAutofit/>
          </a:bodyPr>
          <a:lstStyle>
            <a:lvl1pPr marL="0" indent="0">
              <a:buNone/>
              <a:defRPr sz="1200" baseline="0"/>
            </a:lvl1pPr>
          </a:lstStyle>
          <a:p>
            <a:pPr lvl="0"/>
            <a:r>
              <a:rPr lang="en-US" dirty="0"/>
              <a:t>Content</a:t>
            </a:r>
          </a:p>
        </p:txBody>
      </p:sp>
      <p:sp>
        <p:nvSpPr>
          <p:cNvPr id="14" name="Text Placeholder 7"/>
          <p:cNvSpPr>
            <a:spLocks noGrp="1"/>
          </p:cNvSpPr>
          <p:nvPr>
            <p:ph type="body" sz="quarter" idx="23" hasCustomPrompt="1"/>
          </p:nvPr>
        </p:nvSpPr>
        <p:spPr>
          <a:xfrm>
            <a:off x="125730" y="144464"/>
            <a:ext cx="7768590" cy="1011698"/>
          </a:xfrm>
        </p:spPr>
        <p:txBody>
          <a:bodyPr/>
          <a:lstStyle>
            <a:lvl1pPr marL="0" indent="0">
              <a:buNone/>
              <a:defRPr sz="2400" b="0">
                <a:ln>
                  <a:noFill/>
                </a:ln>
                <a:solidFill>
                  <a:srgbClr val="0064FF"/>
                </a:solidFill>
                <a:latin typeface="Arial"/>
                <a:cs typeface="Arial"/>
              </a:defRPr>
            </a:lvl1pPr>
            <a:lvl2pPr>
              <a:defRPr>
                <a:ln>
                  <a:noFill/>
                </a:ln>
                <a:solidFill>
                  <a:schemeClr val="accent1"/>
                </a:solidFill>
              </a:defRPr>
            </a:lvl2pPr>
            <a:lvl3pPr>
              <a:defRPr>
                <a:ln>
                  <a:noFill/>
                </a:ln>
                <a:solidFill>
                  <a:schemeClr val="accent1"/>
                </a:solidFill>
              </a:defRPr>
            </a:lvl3pPr>
            <a:lvl4pPr>
              <a:defRPr>
                <a:ln>
                  <a:noFill/>
                </a:ln>
                <a:solidFill>
                  <a:schemeClr val="accent1"/>
                </a:solidFill>
              </a:defRPr>
            </a:lvl4pPr>
            <a:lvl5pPr>
              <a:defRPr>
                <a:ln>
                  <a:noFill/>
                </a:ln>
                <a:solidFill>
                  <a:schemeClr val="accent1"/>
                </a:solidFill>
              </a:defRPr>
            </a:lvl5pPr>
          </a:lstStyle>
          <a:p>
            <a:pPr lvl="0"/>
            <a:r>
              <a:rPr lang="en-US" dirty="0"/>
              <a:t>Headline</a:t>
            </a:r>
          </a:p>
        </p:txBody>
      </p:sp>
      <p:pic>
        <p:nvPicPr>
          <p:cNvPr id="15" name="Picture 14" descr="BLOCKCHAIN4_MARK_BLUE.png"/>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rot="16200000">
            <a:off x="8267499" y="260345"/>
            <a:ext cx="871537" cy="639771"/>
          </a:xfrm>
          <a:prstGeom prst="rect">
            <a:avLst/>
          </a:prstGeom>
        </p:spPr>
      </p:pic>
      <p:sp>
        <p:nvSpPr>
          <p:cNvPr id="12" name="TextBox 11"/>
          <p:cNvSpPr txBox="1"/>
          <p:nvPr userDrawn="1"/>
        </p:nvSpPr>
        <p:spPr>
          <a:xfrm>
            <a:off x="8562694" y="4920492"/>
            <a:ext cx="528320" cy="230832"/>
          </a:xfrm>
          <a:prstGeom prst="rect">
            <a:avLst/>
          </a:prstGeom>
          <a:noFill/>
        </p:spPr>
        <p:txBody>
          <a:bodyPr wrap="square" rtlCol="0">
            <a:spAutoFit/>
          </a:bodyPr>
          <a:lstStyle/>
          <a:p>
            <a:pPr algn="r"/>
            <a:fld id="{213620BF-9500-5846-90F5-A7283DB76046}" type="slidenum">
              <a:rPr lang="en-US" sz="900" smtClean="0">
                <a:solidFill>
                  <a:schemeClr val="accent3"/>
                </a:solidFill>
              </a:rPr>
              <a:pPr algn="r"/>
              <a:t>‹#›</a:t>
            </a:fld>
            <a:endParaRPr lang="en-US" sz="900" dirty="0">
              <a:solidFill>
                <a:schemeClr val="accent3"/>
              </a:solidFill>
            </a:endParaRPr>
          </a:p>
        </p:txBody>
      </p:sp>
    </p:spTree>
    <p:extLst>
      <p:ext uri="{BB962C8B-B14F-4D97-AF65-F5344CB8AC3E}">
        <p14:creationId xmlns:p14="http://schemas.microsoft.com/office/powerpoint/2010/main" val="2316141841"/>
      </p:ext>
    </p:extLst>
  </p:cSld>
  <p:clrMapOvr>
    <a:overrideClrMapping bg1="dk1" tx1="lt1" bg2="dk2" tx2="lt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Object w/ Supporting Copy">
    <p:bg>
      <p:bgRef idx="1001">
        <a:schemeClr val="bg1"/>
      </p:bgRef>
    </p:bg>
    <p:spTree>
      <p:nvGrpSpPr>
        <p:cNvPr id="1" name=""/>
        <p:cNvGrpSpPr/>
        <p:nvPr/>
      </p:nvGrpSpPr>
      <p:grpSpPr>
        <a:xfrm>
          <a:off x="0" y="0"/>
          <a:ext cx="0" cy="0"/>
          <a:chOff x="0" y="0"/>
          <a:chExt cx="0" cy="0"/>
        </a:xfrm>
      </p:grpSpPr>
      <p:sp>
        <p:nvSpPr>
          <p:cNvPr id="3" name="Content Placeholder 2"/>
          <p:cNvSpPr>
            <a:spLocks noGrp="1"/>
          </p:cNvSpPr>
          <p:nvPr>
            <p:ph sz="quarter" idx="16" hasCustomPrompt="1"/>
          </p:nvPr>
        </p:nvSpPr>
        <p:spPr>
          <a:xfrm>
            <a:off x="1961968" y="1269882"/>
            <a:ext cx="7070664" cy="3307383"/>
          </a:xfrm>
        </p:spPr>
        <p:txBody>
          <a:bodyPr>
            <a:normAutofit/>
          </a:bodyPr>
          <a:lstStyle>
            <a:lvl1pPr marL="0" indent="0">
              <a:buNone/>
              <a:defRPr sz="1200" baseline="0"/>
            </a:lvl1pPr>
          </a:lstStyle>
          <a:p>
            <a:pPr lvl="0"/>
            <a:r>
              <a:rPr lang="en-US" dirty="0"/>
              <a:t>Content</a:t>
            </a:r>
          </a:p>
        </p:txBody>
      </p:sp>
      <p:sp>
        <p:nvSpPr>
          <p:cNvPr id="11" name="Text Placeholder 5"/>
          <p:cNvSpPr>
            <a:spLocks noGrp="1"/>
          </p:cNvSpPr>
          <p:nvPr>
            <p:ph type="body" sz="quarter" idx="22" hasCustomPrompt="1"/>
          </p:nvPr>
        </p:nvSpPr>
        <p:spPr>
          <a:xfrm>
            <a:off x="125730" y="1269882"/>
            <a:ext cx="1722500" cy="3307383"/>
          </a:xfrm>
        </p:spPr>
        <p:txBody>
          <a:bodyPr>
            <a:normAutofit/>
          </a:bodyPr>
          <a:lstStyle>
            <a:lvl1pPr marL="0" indent="0">
              <a:buNone/>
              <a:defRPr sz="1200" baseline="0"/>
            </a:lvl1pPr>
          </a:lstStyle>
          <a:p>
            <a:pPr lvl="0"/>
            <a:r>
              <a:rPr lang="en-US" dirty="0"/>
              <a:t>Content</a:t>
            </a:r>
          </a:p>
        </p:txBody>
      </p:sp>
      <p:pic>
        <p:nvPicPr>
          <p:cNvPr id="10" name="Picture 9" descr="BlockchainLogo_White.eps"/>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25731" y="4764534"/>
            <a:ext cx="1348088" cy="146304"/>
          </a:xfrm>
          <a:prstGeom prst="rect">
            <a:avLst/>
          </a:prstGeom>
        </p:spPr>
      </p:pic>
      <p:pic>
        <p:nvPicPr>
          <p:cNvPr id="12" name="Picture 11" descr="IBMLogo_White.eps"/>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655249" y="4764534"/>
            <a:ext cx="392601" cy="146304"/>
          </a:xfrm>
          <a:prstGeom prst="rect">
            <a:avLst/>
          </a:prstGeom>
        </p:spPr>
      </p:pic>
      <p:sp>
        <p:nvSpPr>
          <p:cNvPr id="16" name="Text Placeholder 7"/>
          <p:cNvSpPr>
            <a:spLocks noGrp="1"/>
          </p:cNvSpPr>
          <p:nvPr>
            <p:ph type="body" sz="quarter" idx="13" hasCustomPrompt="1"/>
          </p:nvPr>
        </p:nvSpPr>
        <p:spPr>
          <a:xfrm>
            <a:off x="125730" y="144464"/>
            <a:ext cx="7768590" cy="1011698"/>
          </a:xfrm>
        </p:spPr>
        <p:txBody>
          <a:bodyPr/>
          <a:lstStyle>
            <a:lvl1pPr marL="0" indent="0">
              <a:buNone/>
              <a:defRPr sz="2400" b="0">
                <a:ln>
                  <a:noFill/>
                </a:ln>
                <a:solidFill>
                  <a:srgbClr val="0064FF"/>
                </a:solidFill>
                <a:latin typeface="Arial"/>
                <a:cs typeface="Arial"/>
              </a:defRPr>
            </a:lvl1pPr>
            <a:lvl2pPr>
              <a:defRPr>
                <a:ln>
                  <a:noFill/>
                </a:ln>
                <a:solidFill>
                  <a:schemeClr val="accent1"/>
                </a:solidFill>
              </a:defRPr>
            </a:lvl2pPr>
            <a:lvl3pPr>
              <a:defRPr>
                <a:ln>
                  <a:noFill/>
                </a:ln>
                <a:solidFill>
                  <a:schemeClr val="accent1"/>
                </a:solidFill>
              </a:defRPr>
            </a:lvl3pPr>
            <a:lvl4pPr>
              <a:defRPr>
                <a:ln>
                  <a:noFill/>
                </a:ln>
                <a:solidFill>
                  <a:schemeClr val="accent1"/>
                </a:solidFill>
              </a:defRPr>
            </a:lvl4pPr>
            <a:lvl5pPr>
              <a:defRPr>
                <a:ln>
                  <a:noFill/>
                </a:ln>
                <a:solidFill>
                  <a:schemeClr val="accent1"/>
                </a:solidFill>
              </a:defRPr>
            </a:lvl5pPr>
          </a:lstStyle>
          <a:p>
            <a:pPr lvl="0"/>
            <a:r>
              <a:rPr lang="en-US" dirty="0"/>
              <a:t>Headline</a:t>
            </a:r>
          </a:p>
        </p:txBody>
      </p:sp>
      <p:pic>
        <p:nvPicPr>
          <p:cNvPr id="17" name="Picture 16" descr="BLOCKCHAIN4_MARK_BLUE.png"/>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rot="16200000">
            <a:off x="8267499" y="260345"/>
            <a:ext cx="871537" cy="639771"/>
          </a:xfrm>
          <a:prstGeom prst="rect">
            <a:avLst/>
          </a:prstGeom>
        </p:spPr>
      </p:pic>
      <p:sp>
        <p:nvSpPr>
          <p:cNvPr id="13" name="TextBox 12"/>
          <p:cNvSpPr txBox="1"/>
          <p:nvPr userDrawn="1"/>
        </p:nvSpPr>
        <p:spPr>
          <a:xfrm>
            <a:off x="8562694" y="4920492"/>
            <a:ext cx="528320" cy="230832"/>
          </a:xfrm>
          <a:prstGeom prst="rect">
            <a:avLst/>
          </a:prstGeom>
          <a:noFill/>
        </p:spPr>
        <p:txBody>
          <a:bodyPr wrap="square" rtlCol="0">
            <a:spAutoFit/>
          </a:bodyPr>
          <a:lstStyle/>
          <a:p>
            <a:pPr algn="r"/>
            <a:fld id="{213620BF-9500-5846-90F5-A7283DB76046}" type="slidenum">
              <a:rPr lang="en-US" sz="900" smtClean="0">
                <a:solidFill>
                  <a:schemeClr val="accent3"/>
                </a:solidFill>
              </a:rPr>
              <a:pPr algn="r"/>
              <a:t>‹#›</a:t>
            </a:fld>
            <a:endParaRPr lang="en-US" sz="900" dirty="0">
              <a:solidFill>
                <a:schemeClr val="accent3"/>
              </a:solidFill>
            </a:endParaRPr>
          </a:p>
        </p:txBody>
      </p:sp>
    </p:spTree>
    <p:extLst>
      <p:ext uri="{BB962C8B-B14F-4D97-AF65-F5344CB8AC3E}">
        <p14:creationId xmlns:p14="http://schemas.microsoft.com/office/powerpoint/2010/main" val="1749894767"/>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tro – Black">
    <p:bg>
      <p:bgPr>
        <a:solidFill>
          <a:schemeClr val="tx1"/>
        </a:solidFill>
        <a:effectLst/>
      </p:bgPr>
    </p:bg>
    <p:spTree>
      <p:nvGrpSpPr>
        <p:cNvPr id="1" name=""/>
        <p:cNvGrpSpPr/>
        <p:nvPr/>
      </p:nvGrpSpPr>
      <p:grpSpPr>
        <a:xfrm>
          <a:off x="0" y="0"/>
          <a:ext cx="0" cy="0"/>
          <a:chOff x="0" y="0"/>
          <a:chExt cx="0" cy="0"/>
        </a:xfrm>
      </p:grpSpPr>
      <p:sp>
        <p:nvSpPr>
          <p:cNvPr id="14" name="Text Placeholder 3"/>
          <p:cNvSpPr>
            <a:spLocks noGrp="1"/>
          </p:cNvSpPr>
          <p:nvPr>
            <p:ph type="body" sz="quarter" idx="10" hasCustomPrompt="1"/>
          </p:nvPr>
        </p:nvSpPr>
        <p:spPr>
          <a:xfrm>
            <a:off x="125730" y="139700"/>
            <a:ext cx="6083300" cy="495300"/>
          </a:xfrm>
        </p:spPr>
        <p:txBody>
          <a:bodyPr>
            <a:normAutofit/>
          </a:bodyPr>
          <a:lstStyle>
            <a:lvl1pPr marL="0" indent="0">
              <a:buNone/>
              <a:defRPr sz="24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Presentation title</a:t>
            </a:r>
          </a:p>
        </p:txBody>
      </p:sp>
      <p:sp>
        <p:nvSpPr>
          <p:cNvPr id="16" name="Text Placeholder 7"/>
          <p:cNvSpPr>
            <a:spLocks noGrp="1"/>
          </p:cNvSpPr>
          <p:nvPr>
            <p:ph type="body" sz="quarter" idx="11" hasCustomPrompt="1"/>
          </p:nvPr>
        </p:nvSpPr>
        <p:spPr>
          <a:xfrm>
            <a:off x="125730" y="2530534"/>
            <a:ext cx="3048000" cy="755434"/>
          </a:xfrm>
        </p:spPr>
        <p:txBody>
          <a:bodyPr>
            <a:noAutofit/>
          </a:bodyPr>
          <a:lstStyle>
            <a:lvl1pPr marL="0" indent="0">
              <a:spcBef>
                <a:spcPts val="0"/>
              </a:spcBef>
              <a:buNone/>
              <a:defRPr sz="1400" i="1">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Presenter information</a:t>
            </a:r>
          </a:p>
        </p:txBody>
      </p:sp>
      <p:sp>
        <p:nvSpPr>
          <p:cNvPr id="17" name="Text Placeholder 4"/>
          <p:cNvSpPr>
            <a:spLocks noGrp="1"/>
          </p:cNvSpPr>
          <p:nvPr>
            <p:ph type="body" sz="quarter" idx="13" hasCustomPrompt="1"/>
          </p:nvPr>
        </p:nvSpPr>
        <p:spPr>
          <a:xfrm>
            <a:off x="125730" y="750463"/>
            <a:ext cx="6097269" cy="801066"/>
          </a:xfrm>
        </p:spPr>
        <p:txBody>
          <a:bodyPr>
            <a:normAutofit/>
          </a:bodyPr>
          <a:lstStyle>
            <a:lvl1pPr marL="0" indent="0">
              <a:buNone/>
              <a:defRPr sz="1600">
                <a:solidFill>
                  <a:srgbClr val="FFFFFF"/>
                </a:solidFill>
              </a:defRPr>
            </a:lvl1pPr>
          </a:lstStyle>
          <a:p>
            <a:pPr lvl="0"/>
            <a:r>
              <a:rPr lang="en-US" dirty="0"/>
              <a:t>Subtitle</a:t>
            </a:r>
          </a:p>
        </p:txBody>
      </p:sp>
      <p:pic>
        <p:nvPicPr>
          <p:cNvPr id="9" name="Picture 8" descr="BlockchainLogo_White.eps"/>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25731" y="4764534"/>
            <a:ext cx="1348088" cy="146304"/>
          </a:xfrm>
          <a:prstGeom prst="rect">
            <a:avLst/>
          </a:prstGeom>
        </p:spPr>
      </p:pic>
      <p:pic>
        <p:nvPicPr>
          <p:cNvPr id="12" name="Picture 11" descr="IBMLogo_White.eps"/>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655249" y="4764534"/>
            <a:ext cx="392601" cy="146304"/>
          </a:xfrm>
          <a:prstGeom prst="rect">
            <a:avLst/>
          </a:prstGeom>
        </p:spPr>
      </p:pic>
      <p:pic>
        <p:nvPicPr>
          <p:cNvPr id="3" name="Picture 2"/>
          <p:cNvPicPr>
            <a:picLocks noChangeAspect="1"/>
          </p:cNvPicPr>
          <p:nvPr userDrawn="1"/>
        </p:nvPicPr>
        <p:blipFill>
          <a:blip r:embed="rId4"/>
          <a:stretch>
            <a:fillRect/>
          </a:stretch>
        </p:blipFill>
        <p:spPr>
          <a:xfrm>
            <a:off x="5105976" y="952432"/>
            <a:ext cx="3759201" cy="3759201"/>
          </a:xfrm>
          <a:prstGeom prst="rect">
            <a:avLst/>
          </a:prstGeom>
        </p:spPr>
      </p:pic>
    </p:spTree>
    <p:extLst>
      <p:ext uri="{BB962C8B-B14F-4D97-AF65-F5344CB8AC3E}">
        <p14:creationId xmlns:p14="http://schemas.microsoft.com/office/powerpoint/2010/main" val="2473223201"/>
      </p:ext>
    </p:extLst>
  </p:cSld>
  <p:clrMapOvr>
    <a:masterClrMapping/>
  </p:clrMapOvr>
  <p:extLst mod="1">
    <p:ext uri="{DCECCB84-F9BA-43D5-87BE-67443E8EF086}">
      <p15:sldGuideLst xmlns:p15="http://schemas.microsoft.com/office/powerpoint/2012/main">
        <p15:guide id="1" orient="horz" pos="1620">
          <p15:clr>
            <a:srgbClr val="FBAE40"/>
          </p15:clr>
        </p15:guide>
        <p15:guide id="2" pos="2880">
          <p15:clr>
            <a:srgbClr val="FBAE40"/>
          </p15:clr>
        </p15:guide>
        <p15:guide id="3" pos="144">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Case Study 2">
    <p:bg>
      <p:bgRef idx="1001">
        <a:schemeClr val="bg1"/>
      </p:bgRef>
    </p:bg>
    <p:spTree>
      <p:nvGrpSpPr>
        <p:cNvPr id="1" name=""/>
        <p:cNvGrpSpPr/>
        <p:nvPr/>
      </p:nvGrpSpPr>
      <p:grpSpPr>
        <a:xfrm>
          <a:off x="0" y="0"/>
          <a:ext cx="0" cy="0"/>
          <a:chOff x="0" y="0"/>
          <a:chExt cx="0" cy="0"/>
        </a:xfrm>
      </p:grpSpPr>
      <p:pic>
        <p:nvPicPr>
          <p:cNvPr id="9" name="Picture 8" descr="BlockchainLogo_White.eps"/>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25731" y="4764534"/>
            <a:ext cx="1348088" cy="146304"/>
          </a:xfrm>
          <a:prstGeom prst="rect">
            <a:avLst/>
          </a:prstGeom>
        </p:spPr>
      </p:pic>
      <p:pic>
        <p:nvPicPr>
          <p:cNvPr id="10" name="Picture 9" descr="IBMLogo_White.eps"/>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655249" y="4764534"/>
            <a:ext cx="392601" cy="146304"/>
          </a:xfrm>
          <a:prstGeom prst="rect">
            <a:avLst/>
          </a:prstGeom>
        </p:spPr>
      </p:pic>
      <p:sp>
        <p:nvSpPr>
          <p:cNvPr id="15" name="Text Placeholder 5"/>
          <p:cNvSpPr>
            <a:spLocks noGrp="1"/>
          </p:cNvSpPr>
          <p:nvPr>
            <p:ph type="body" sz="quarter" idx="22" hasCustomPrompt="1"/>
          </p:nvPr>
        </p:nvSpPr>
        <p:spPr>
          <a:xfrm>
            <a:off x="125413" y="1241871"/>
            <a:ext cx="1985951" cy="3340289"/>
          </a:xfrm>
        </p:spPr>
        <p:txBody>
          <a:bodyPr>
            <a:normAutofit/>
          </a:bodyPr>
          <a:lstStyle>
            <a:lvl1pPr marL="0" indent="0">
              <a:buNone/>
              <a:defRPr sz="1800" baseline="0"/>
            </a:lvl1pPr>
          </a:lstStyle>
          <a:p>
            <a:pPr lvl="0"/>
            <a:r>
              <a:rPr lang="en-US" dirty="0"/>
              <a:t>Body copy</a:t>
            </a:r>
          </a:p>
        </p:txBody>
      </p:sp>
      <p:sp>
        <p:nvSpPr>
          <p:cNvPr id="16" name="Text Placeholder 5"/>
          <p:cNvSpPr>
            <a:spLocks noGrp="1"/>
          </p:cNvSpPr>
          <p:nvPr>
            <p:ph type="body" sz="quarter" idx="24" hasCustomPrompt="1"/>
          </p:nvPr>
        </p:nvSpPr>
        <p:spPr>
          <a:xfrm>
            <a:off x="2277730" y="1339759"/>
            <a:ext cx="1719111" cy="3246111"/>
          </a:xfrm>
        </p:spPr>
        <p:txBody>
          <a:bodyPr>
            <a:normAutofit/>
          </a:bodyPr>
          <a:lstStyle>
            <a:lvl1pPr marL="0" indent="0">
              <a:buNone/>
              <a:defRPr sz="1400" baseline="0"/>
            </a:lvl1pPr>
          </a:lstStyle>
          <a:p>
            <a:pPr lvl="0"/>
            <a:r>
              <a:rPr lang="en-US" dirty="0"/>
              <a:t>Detail copy</a:t>
            </a:r>
          </a:p>
        </p:txBody>
      </p:sp>
      <p:sp>
        <p:nvSpPr>
          <p:cNvPr id="17" name="Text Placeholder 2"/>
          <p:cNvSpPr>
            <a:spLocks noGrp="1"/>
          </p:cNvSpPr>
          <p:nvPr>
            <p:ph type="body" sz="quarter" idx="25" hasCustomPrompt="1"/>
          </p:nvPr>
        </p:nvSpPr>
        <p:spPr>
          <a:xfrm>
            <a:off x="4168775" y="1241871"/>
            <a:ext cx="4787999" cy="2560611"/>
          </a:xfrm>
        </p:spPr>
        <p:txBody>
          <a:bodyPr>
            <a:normAutofit/>
          </a:bodyPr>
          <a:lstStyle>
            <a:lvl1pPr marL="0" indent="0">
              <a:buNone/>
              <a:defRPr sz="2400" baseline="0"/>
            </a:lvl1pPr>
          </a:lstStyle>
          <a:p>
            <a:pPr lvl="0"/>
            <a:r>
              <a:rPr lang="en-US" dirty="0"/>
              <a:t>Quote, stat, etc.</a:t>
            </a:r>
          </a:p>
        </p:txBody>
      </p:sp>
      <p:sp>
        <p:nvSpPr>
          <p:cNvPr id="18" name="Text Placeholder 7"/>
          <p:cNvSpPr>
            <a:spLocks noGrp="1"/>
          </p:cNvSpPr>
          <p:nvPr>
            <p:ph type="body" sz="quarter" idx="13" hasCustomPrompt="1"/>
          </p:nvPr>
        </p:nvSpPr>
        <p:spPr>
          <a:xfrm>
            <a:off x="125730" y="144464"/>
            <a:ext cx="7768590" cy="1011698"/>
          </a:xfrm>
        </p:spPr>
        <p:txBody>
          <a:bodyPr/>
          <a:lstStyle>
            <a:lvl1pPr marL="0" indent="0">
              <a:buNone/>
              <a:defRPr sz="2400" b="0">
                <a:ln>
                  <a:noFill/>
                </a:ln>
                <a:solidFill>
                  <a:srgbClr val="0064FF"/>
                </a:solidFill>
                <a:latin typeface="Arial"/>
                <a:cs typeface="Arial"/>
              </a:defRPr>
            </a:lvl1pPr>
            <a:lvl2pPr>
              <a:defRPr>
                <a:ln>
                  <a:noFill/>
                </a:ln>
                <a:solidFill>
                  <a:schemeClr val="accent1"/>
                </a:solidFill>
              </a:defRPr>
            </a:lvl2pPr>
            <a:lvl3pPr>
              <a:defRPr>
                <a:ln>
                  <a:noFill/>
                </a:ln>
                <a:solidFill>
                  <a:schemeClr val="accent1"/>
                </a:solidFill>
              </a:defRPr>
            </a:lvl3pPr>
            <a:lvl4pPr>
              <a:defRPr>
                <a:ln>
                  <a:noFill/>
                </a:ln>
                <a:solidFill>
                  <a:schemeClr val="accent1"/>
                </a:solidFill>
              </a:defRPr>
            </a:lvl4pPr>
            <a:lvl5pPr>
              <a:defRPr>
                <a:ln>
                  <a:noFill/>
                </a:ln>
                <a:solidFill>
                  <a:schemeClr val="accent1"/>
                </a:solidFill>
              </a:defRPr>
            </a:lvl5pPr>
          </a:lstStyle>
          <a:p>
            <a:pPr lvl="0"/>
            <a:r>
              <a:rPr lang="en-US" dirty="0"/>
              <a:t>Headline</a:t>
            </a:r>
          </a:p>
        </p:txBody>
      </p:sp>
      <p:pic>
        <p:nvPicPr>
          <p:cNvPr id="19" name="Picture 18" descr="BLOCKCHAIN4_MARK_BLUE.png"/>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rot="16200000">
            <a:off x="8267499" y="260345"/>
            <a:ext cx="871537" cy="639771"/>
          </a:xfrm>
          <a:prstGeom prst="rect">
            <a:avLst/>
          </a:prstGeom>
        </p:spPr>
      </p:pic>
      <p:sp>
        <p:nvSpPr>
          <p:cNvPr id="12" name="TextBox 11"/>
          <p:cNvSpPr txBox="1"/>
          <p:nvPr userDrawn="1"/>
        </p:nvSpPr>
        <p:spPr>
          <a:xfrm>
            <a:off x="8562694" y="4920492"/>
            <a:ext cx="528320" cy="230832"/>
          </a:xfrm>
          <a:prstGeom prst="rect">
            <a:avLst/>
          </a:prstGeom>
          <a:noFill/>
        </p:spPr>
        <p:txBody>
          <a:bodyPr wrap="square" rtlCol="0">
            <a:spAutoFit/>
          </a:bodyPr>
          <a:lstStyle/>
          <a:p>
            <a:pPr algn="r"/>
            <a:fld id="{213620BF-9500-5846-90F5-A7283DB76046}" type="slidenum">
              <a:rPr lang="en-US" sz="900" smtClean="0">
                <a:solidFill>
                  <a:schemeClr val="accent3"/>
                </a:solidFill>
              </a:rPr>
              <a:pPr algn="r"/>
              <a:t>‹#›</a:t>
            </a:fld>
            <a:endParaRPr lang="en-US" sz="900" dirty="0">
              <a:solidFill>
                <a:schemeClr val="accent3"/>
              </a:solidFill>
            </a:endParaRPr>
          </a:p>
        </p:txBody>
      </p:sp>
    </p:spTree>
    <p:extLst>
      <p:ext uri="{BB962C8B-B14F-4D97-AF65-F5344CB8AC3E}">
        <p14:creationId xmlns:p14="http://schemas.microsoft.com/office/powerpoint/2010/main" val="1798846640"/>
      </p:ext>
    </p:extLst>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Outro – Blue">
    <p:bg>
      <p:bgPr>
        <a:solidFill>
          <a:srgbClr val="003BC9"/>
        </a:solidFill>
        <a:effectLst/>
      </p:bgPr>
    </p:bg>
    <p:spTree>
      <p:nvGrpSpPr>
        <p:cNvPr id="1" name=""/>
        <p:cNvGrpSpPr/>
        <p:nvPr/>
      </p:nvGrpSpPr>
      <p:grpSpPr>
        <a:xfrm>
          <a:off x="0" y="0"/>
          <a:ext cx="0" cy="0"/>
          <a:chOff x="0" y="0"/>
          <a:chExt cx="0" cy="0"/>
        </a:xfrm>
      </p:grpSpPr>
      <p:pic>
        <p:nvPicPr>
          <p:cNvPr id="13" name="Picture 12" descr="BLOCKCHAIN5_MARK_BLUE.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122478" y="965200"/>
            <a:ext cx="3746505" cy="3746505"/>
          </a:xfrm>
          <a:prstGeom prst="rect">
            <a:avLst/>
          </a:prstGeom>
        </p:spPr>
      </p:pic>
      <p:sp>
        <p:nvSpPr>
          <p:cNvPr id="4" name="Text Placeholder 3"/>
          <p:cNvSpPr>
            <a:spLocks noGrp="1"/>
          </p:cNvSpPr>
          <p:nvPr>
            <p:ph type="body" sz="quarter" idx="10" hasCustomPrompt="1"/>
          </p:nvPr>
        </p:nvSpPr>
        <p:spPr>
          <a:xfrm>
            <a:off x="139700" y="139700"/>
            <a:ext cx="6083300" cy="495300"/>
          </a:xfrm>
        </p:spPr>
        <p:txBody>
          <a:bodyPr>
            <a:normAutofit/>
          </a:bodyPr>
          <a:lstStyle>
            <a:lvl1pPr marL="0" indent="0">
              <a:buNone/>
              <a:defRPr sz="24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Thank you</a:t>
            </a:r>
          </a:p>
        </p:txBody>
      </p:sp>
      <p:sp>
        <p:nvSpPr>
          <p:cNvPr id="8" name="Text Placeholder 7"/>
          <p:cNvSpPr>
            <a:spLocks noGrp="1"/>
          </p:cNvSpPr>
          <p:nvPr>
            <p:ph type="body" sz="quarter" idx="11" hasCustomPrompt="1"/>
          </p:nvPr>
        </p:nvSpPr>
        <p:spPr>
          <a:xfrm>
            <a:off x="133350" y="1871736"/>
            <a:ext cx="3048000" cy="755434"/>
          </a:xfrm>
        </p:spPr>
        <p:txBody>
          <a:bodyPr>
            <a:noAutofit/>
          </a:bodyPr>
          <a:lstStyle>
            <a:lvl1pPr marL="0" indent="0">
              <a:spcBef>
                <a:spcPts val="0"/>
              </a:spcBef>
              <a:buNone/>
              <a:defRPr sz="1400" i="1" baseline="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Presenter Name</a:t>
            </a:r>
          </a:p>
          <a:p>
            <a:pPr lvl="0"/>
            <a:r>
              <a:rPr lang="en-US" dirty="0"/>
              <a:t>Presenter Email</a:t>
            </a:r>
          </a:p>
          <a:p>
            <a:pPr lvl="0"/>
            <a:r>
              <a:rPr lang="en-US" dirty="0"/>
              <a:t>Presenter Phone</a:t>
            </a:r>
          </a:p>
        </p:txBody>
      </p:sp>
    </p:spTree>
    <p:extLst>
      <p:ext uri="{BB962C8B-B14F-4D97-AF65-F5344CB8AC3E}">
        <p14:creationId xmlns:p14="http://schemas.microsoft.com/office/powerpoint/2010/main" val="2121534962"/>
      </p:ext>
    </p:extLst>
  </p:cSld>
  <p:clrMapOvr>
    <a:masterClrMapping/>
  </p:clrMapOvr>
  <p:extLst mod="1">
    <p:ext uri="{DCECCB84-F9BA-43D5-87BE-67443E8EF086}">
      <p15:sldGuideLst xmlns:p15="http://schemas.microsoft.com/office/powerpoint/2012/main">
        <p15:guide id="1" orient="horz" pos="1620">
          <p15:clr>
            <a:srgbClr val="FBAE40"/>
          </p15:clr>
        </p15:guide>
        <p15:guide id="2" pos="2880">
          <p15:clr>
            <a:srgbClr val="FBAE40"/>
          </p15:clr>
        </p15:guide>
        <p15:guide id="3" pos="144">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Outro – Black">
    <p:bg>
      <p:bgPr>
        <a:solidFill>
          <a:schemeClr val="tx1"/>
        </a:solidFill>
        <a:effectLst/>
      </p:bgPr>
    </p:bg>
    <p:spTree>
      <p:nvGrpSpPr>
        <p:cNvPr id="1" name=""/>
        <p:cNvGrpSpPr/>
        <p:nvPr/>
      </p:nvGrpSpPr>
      <p:grpSpPr>
        <a:xfrm>
          <a:off x="0" y="0"/>
          <a:ext cx="0" cy="0"/>
          <a:chOff x="0" y="0"/>
          <a:chExt cx="0" cy="0"/>
        </a:xfrm>
      </p:grpSpPr>
      <p:sp>
        <p:nvSpPr>
          <p:cNvPr id="12" name="Text Placeholder 3"/>
          <p:cNvSpPr>
            <a:spLocks noGrp="1"/>
          </p:cNvSpPr>
          <p:nvPr>
            <p:ph type="body" sz="quarter" idx="10" hasCustomPrompt="1"/>
          </p:nvPr>
        </p:nvSpPr>
        <p:spPr>
          <a:xfrm>
            <a:off x="139700" y="139700"/>
            <a:ext cx="6083300" cy="495300"/>
          </a:xfrm>
        </p:spPr>
        <p:txBody>
          <a:bodyPr>
            <a:normAutofit/>
          </a:bodyPr>
          <a:lstStyle>
            <a:lvl1pPr marL="0" indent="0">
              <a:buNone/>
              <a:defRPr sz="24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Thank you</a:t>
            </a:r>
          </a:p>
        </p:txBody>
      </p:sp>
      <p:pic>
        <p:nvPicPr>
          <p:cNvPr id="8" name="Picture 7" descr="BlockchainLogo_White.eps"/>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25731" y="4764534"/>
            <a:ext cx="1348088" cy="146304"/>
          </a:xfrm>
          <a:prstGeom prst="rect">
            <a:avLst/>
          </a:prstGeom>
        </p:spPr>
      </p:pic>
      <p:pic>
        <p:nvPicPr>
          <p:cNvPr id="9" name="Picture 8" descr="IBMLogo_White.eps"/>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655249" y="4764534"/>
            <a:ext cx="392601" cy="146304"/>
          </a:xfrm>
          <a:prstGeom prst="rect">
            <a:avLst/>
          </a:prstGeom>
        </p:spPr>
      </p:pic>
      <p:pic>
        <p:nvPicPr>
          <p:cNvPr id="7" name="Picture 6"/>
          <p:cNvPicPr>
            <a:picLocks noChangeAspect="1"/>
          </p:cNvPicPr>
          <p:nvPr userDrawn="1"/>
        </p:nvPicPr>
        <p:blipFill>
          <a:blip r:embed="rId4"/>
          <a:stretch>
            <a:fillRect/>
          </a:stretch>
        </p:blipFill>
        <p:spPr>
          <a:xfrm>
            <a:off x="5105976" y="952432"/>
            <a:ext cx="3759201" cy="3759201"/>
          </a:xfrm>
          <a:prstGeom prst="rect">
            <a:avLst/>
          </a:prstGeom>
        </p:spPr>
      </p:pic>
    </p:spTree>
    <p:extLst>
      <p:ext uri="{BB962C8B-B14F-4D97-AF65-F5344CB8AC3E}">
        <p14:creationId xmlns:p14="http://schemas.microsoft.com/office/powerpoint/2010/main" val="1052796761"/>
      </p:ext>
    </p:extLst>
  </p:cSld>
  <p:clrMapOvr>
    <a:masterClrMapping/>
  </p:clrMapOvr>
  <p:extLst mod="1">
    <p:ext uri="{DCECCB84-F9BA-43D5-87BE-67443E8EF086}">
      <p15:sldGuideLst xmlns:p15="http://schemas.microsoft.com/office/powerpoint/2012/main">
        <p15:guide id="1" orient="horz" pos="1620">
          <p15:clr>
            <a:srgbClr val="FBAE40"/>
          </p15:clr>
        </p15:guide>
        <p15:guide id="2" pos="2880">
          <p15:clr>
            <a:srgbClr val="FBAE40"/>
          </p15:clr>
        </p15:guide>
        <p15:guide id="3" pos="144">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losing">
    <p:bg>
      <p:bgPr>
        <a:solidFill>
          <a:srgbClr val="053BC8"/>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55435474"/>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itle and Content">
    <p:bg>
      <p:bgPr>
        <a:solidFill>
          <a:schemeClr val="bg1">
            <a:alpha val="30000"/>
          </a:schemeClr>
        </a:solidFill>
        <a:effectLst/>
      </p:bgPr>
    </p:bg>
    <p:spTree>
      <p:nvGrpSpPr>
        <p:cNvPr id="1" name=""/>
        <p:cNvGrpSpPr/>
        <p:nvPr/>
      </p:nvGrpSpPr>
      <p:grpSpPr>
        <a:xfrm>
          <a:off x="0" y="0"/>
          <a:ext cx="0" cy="0"/>
          <a:chOff x="0" y="0"/>
          <a:chExt cx="0" cy="0"/>
        </a:xfrm>
      </p:grpSpPr>
      <p:pic>
        <p:nvPicPr>
          <p:cNvPr id="9" name="Picture 8" descr="BLOCKCHAIN4_MARK_BLUE.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360627" y="3860801"/>
            <a:ext cx="1548470" cy="1136689"/>
          </a:xfrm>
          <a:prstGeom prst="rect">
            <a:avLst/>
          </a:prstGeom>
        </p:spPr>
      </p:pic>
      <p:sp>
        <p:nvSpPr>
          <p:cNvPr id="5" name="Slide Number Placeholder 4"/>
          <p:cNvSpPr>
            <a:spLocks noGrp="1"/>
          </p:cNvSpPr>
          <p:nvPr>
            <p:ph type="sldNum" sz="quarter" idx="12"/>
          </p:nvPr>
        </p:nvSpPr>
        <p:spPr>
          <a:xfrm>
            <a:off x="6997700" y="4767264"/>
            <a:ext cx="2133600" cy="273844"/>
          </a:xfrm>
        </p:spPr>
        <p:txBody>
          <a:bodyPr/>
          <a:lstStyle>
            <a:lvl1pPr>
              <a:defRPr sz="800">
                <a:solidFill>
                  <a:schemeClr val="bg1">
                    <a:lumMod val="50000"/>
                  </a:schemeClr>
                </a:solidFill>
              </a:defRPr>
            </a:lvl1pPr>
          </a:lstStyle>
          <a:p>
            <a:fld id="{08BF69C1-739F-1B47-B5E3-FA651BCAB105}" type="slidenum">
              <a:rPr lang="en-US" smtClean="0"/>
              <a:pPr/>
              <a:t>‹#›</a:t>
            </a:fld>
            <a:endParaRPr lang="en-US" dirty="0"/>
          </a:p>
        </p:txBody>
      </p:sp>
      <p:sp>
        <p:nvSpPr>
          <p:cNvPr id="10" name="Text Placeholder 7"/>
          <p:cNvSpPr>
            <a:spLocks noGrp="1"/>
          </p:cNvSpPr>
          <p:nvPr>
            <p:ph type="body" sz="quarter" idx="13" hasCustomPrompt="1"/>
          </p:nvPr>
        </p:nvSpPr>
        <p:spPr>
          <a:xfrm>
            <a:off x="125731" y="144464"/>
            <a:ext cx="7138422" cy="571500"/>
          </a:xfrm>
        </p:spPr>
        <p:txBody>
          <a:bodyPr/>
          <a:lstStyle>
            <a:lvl1pPr marL="0" indent="0">
              <a:buNone/>
              <a:defRPr sz="2400" b="1">
                <a:ln>
                  <a:noFill/>
                </a:ln>
                <a:solidFill>
                  <a:srgbClr val="0164FF"/>
                </a:solidFill>
              </a:defRPr>
            </a:lvl1pPr>
            <a:lvl2pPr>
              <a:defRPr>
                <a:ln>
                  <a:noFill/>
                </a:ln>
                <a:solidFill>
                  <a:schemeClr val="accent1"/>
                </a:solidFill>
              </a:defRPr>
            </a:lvl2pPr>
            <a:lvl3pPr>
              <a:defRPr>
                <a:ln>
                  <a:noFill/>
                </a:ln>
                <a:solidFill>
                  <a:schemeClr val="accent1"/>
                </a:solidFill>
              </a:defRPr>
            </a:lvl3pPr>
            <a:lvl4pPr>
              <a:defRPr>
                <a:ln>
                  <a:noFill/>
                </a:ln>
                <a:solidFill>
                  <a:schemeClr val="accent1"/>
                </a:solidFill>
              </a:defRPr>
            </a:lvl4pPr>
            <a:lvl5pPr>
              <a:defRPr>
                <a:ln>
                  <a:noFill/>
                </a:ln>
                <a:solidFill>
                  <a:schemeClr val="accent1"/>
                </a:solidFill>
              </a:defRPr>
            </a:lvl5pPr>
          </a:lstStyle>
          <a:p>
            <a:pPr lvl="0"/>
            <a:r>
              <a:rPr lang="en-US" dirty="0"/>
              <a:t>Divider Title Goes Here</a:t>
            </a:r>
          </a:p>
        </p:txBody>
      </p:sp>
    </p:spTree>
    <p:extLst>
      <p:ext uri="{BB962C8B-B14F-4D97-AF65-F5344CB8AC3E}">
        <p14:creationId xmlns:p14="http://schemas.microsoft.com/office/powerpoint/2010/main" val="21259903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p:bg>
      <p:bgPr>
        <a:solidFill>
          <a:srgbClr val="003BC9"/>
        </a:solidFill>
        <a:effectLst/>
      </p:bgPr>
    </p:bg>
    <p:spTree>
      <p:nvGrpSpPr>
        <p:cNvPr id="1" name=""/>
        <p:cNvGrpSpPr/>
        <p:nvPr/>
      </p:nvGrpSpPr>
      <p:grpSpPr>
        <a:xfrm>
          <a:off x="0" y="0"/>
          <a:ext cx="0" cy="0"/>
          <a:chOff x="0" y="0"/>
          <a:chExt cx="0" cy="0"/>
        </a:xfrm>
      </p:grpSpPr>
      <p:sp>
        <p:nvSpPr>
          <p:cNvPr id="20" name="Rectangle 19"/>
          <p:cNvSpPr/>
          <p:nvPr userDrawn="1"/>
        </p:nvSpPr>
        <p:spPr>
          <a:xfrm>
            <a:off x="8524240" y="4523739"/>
            <a:ext cx="619760" cy="619760"/>
          </a:xfrm>
          <a:prstGeom prst="rect">
            <a:avLst/>
          </a:prstGeom>
          <a:solidFill>
            <a:srgbClr val="003BC9"/>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22" name="Text Placeholder 7"/>
          <p:cNvSpPr>
            <a:spLocks noGrp="1"/>
          </p:cNvSpPr>
          <p:nvPr>
            <p:ph type="body" sz="quarter" idx="13" hasCustomPrompt="1"/>
          </p:nvPr>
        </p:nvSpPr>
        <p:spPr>
          <a:xfrm>
            <a:off x="125731" y="997370"/>
            <a:ext cx="7138422" cy="1807745"/>
          </a:xfrm>
        </p:spPr>
        <p:txBody>
          <a:bodyPr>
            <a:normAutofit/>
          </a:bodyPr>
          <a:lstStyle>
            <a:lvl1pPr marL="0" indent="0">
              <a:buNone/>
              <a:defRPr sz="3200" b="0">
                <a:ln>
                  <a:noFill/>
                </a:ln>
                <a:solidFill>
                  <a:schemeClr val="bg1"/>
                </a:solidFill>
              </a:defRPr>
            </a:lvl1pPr>
            <a:lvl2pPr>
              <a:defRPr>
                <a:ln>
                  <a:noFill/>
                </a:ln>
                <a:solidFill>
                  <a:schemeClr val="accent1"/>
                </a:solidFill>
              </a:defRPr>
            </a:lvl2pPr>
            <a:lvl3pPr>
              <a:defRPr>
                <a:ln>
                  <a:noFill/>
                </a:ln>
                <a:solidFill>
                  <a:schemeClr val="accent1"/>
                </a:solidFill>
              </a:defRPr>
            </a:lvl3pPr>
            <a:lvl4pPr>
              <a:defRPr>
                <a:ln>
                  <a:noFill/>
                </a:ln>
                <a:solidFill>
                  <a:schemeClr val="accent1"/>
                </a:solidFill>
              </a:defRPr>
            </a:lvl4pPr>
            <a:lvl5pPr>
              <a:defRPr>
                <a:ln>
                  <a:noFill/>
                </a:ln>
                <a:solidFill>
                  <a:schemeClr val="accent1"/>
                </a:solidFill>
              </a:defRPr>
            </a:lvl5pPr>
          </a:lstStyle>
          <a:p>
            <a:pPr lvl="0"/>
            <a:r>
              <a:rPr lang="en-US" dirty="0"/>
              <a:t>Divider title</a:t>
            </a:r>
          </a:p>
        </p:txBody>
      </p:sp>
      <p:pic>
        <p:nvPicPr>
          <p:cNvPr id="2" name="Picture 1" descr="BlockchainLogo_White.eps"/>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25731" y="4764534"/>
            <a:ext cx="1348088" cy="146304"/>
          </a:xfrm>
          <a:prstGeom prst="rect">
            <a:avLst/>
          </a:prstGeom>
        </p:spPr>
      </p:pic>
      <p:pic>
        <p:nvPicPr>
          <p:cNvPr id="3" name="Picture 2" descr="IBMLogo_White.eps"/>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655249" y="4764534"/>
            <a:ext cx="392601" cy="146304"/>
          </a:xfrm>
          <a:prstGeom prst="rect">
            <a:avLst/>
          </a:prstGeom>
        </p:spPr>
      </p:pic>
      <p:pic>
        <p:nvPicPr>
          <p:cNvPr id="8" name="Picture 7" descr="BLOCKCHAIN5_MARK_BLUE.png"/>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5122478" y="965200"/>
            <a:ext cx="3746505" cy="3746505"/>
          </a:xfrm>
          <a:prstGeom prst="rect">
            <a:avLst/>
          </a:prstGeom>
        </p:spPr>
      </p:pic>
    </p:spTree>
    <p:extLst>
      <p:ext uri="{BB962C8B-B14F-4D97-AF65-F5344CB8AC3E}">
        <p14:creationId xmlns:p14="http://schemas.microsoft.com/office/powerpoint/2010/main" val="178875311"/>
      </p:ext>
    </p:extLst>
  </p:cSld>
  <p:clrMapOvr>
    <a:masterClrMapping/>
  </p:clrMapOvr>
  <p:extLst mod="1">
    <p:ext uri="{DCECCB84-F9BA-43D5-87BE-67443E8EF086}">
      <p15:sldGuideLst xmlns:p15="http://schemas.microsoft.com/office/powerpoint/2012/main">
        <p15:guide id="1" orient="horz" pos="1620" userDrawn="1">
          <p15:clr>
            <a:srgbClr val="FBAE40"/>
          </p15:clr>
        </p15:guide>
        <p15:guide id="2" pos="2880" userDrawn="1">
          <p15:clr>
            <a:srgbClr val="FBAE40"/>
          </p15:clr>
        </p15:guide>
        <p15:guide id="3" pos="144"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ull-Width Copy">
    <p:bg>
      <p:bgRef idx="1001">
        <a:schemeClr val="bg1"/>
      </p:bgRef>
    </p:bg>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125730" y="144464"/>
            <a:ext cx="7768590" cy="1011698"/>
          </a:xfrm>
        </p:spPr>
        <p:txBody>
          <a:bodyPr/>
          <a:lstStyle>
            <a:lvl1pPr marL="0" indent="0">
              <a:buNone/>
              <a:defRPr sz="2400" b="0">
                <a:ln>
                  <a:noFill/>
                </a:ln>
                <a:solidFill>
                  <a:srgbClr val="0064FF"/>
                </a:solidFill>
                <a:latin typeface="Arial"/>
                <a:cs typeface="Arial"/>
              </a:defRPr>
            </a:lvl1pPr>
            <a:lvl2pPr>
              <a:defRPr>
                <a:ln>
                  <a:noFill/>
                </a:ln>
                <a:solidFill>
                  <a:schemeClr val="accent1"/>
                </a:solidFill>
              </a:defRPr>
            </a:lvl2pPr>
            <a:lvl3pPr>
              <a:defRPr>
                <a:ln>
                  <a:noFill/>
                </a:ln>
                <a:solidFill>
                  <a:schemeClr val="accent1"/>
                </a:solidFill>
              </a:defRPr>
            </a:lvl3pPr>
            <a:lvl4pPr>
              <a:defRPr>
                <a:ln>
                  <a:noFill/>
                </a:ln>
                <a:solidFill>
                  <a:schemeClr val="accent1"/>
                </a:solidFill>
              </a:defRPr>
            </a:lvl4pPr>
            <a:lvl5pPr>
              <a:defRPr>
                <a:ln>
                  <a:noFill/>
                </a:ln>
                <a:solidFill>
                  <a:schemeClr val="accent1"/>
                </a:solidFill>
              </a:defRPr>
            </a:lvl5pPr>
          </a:lstStyle>
          <a:p>
            <a:pPr lvl="0"/>
            <a:r>
              <a:rPr lang="en-US" dirty="0"/>
              <a:t>Headline</a:t>
            </a:r>
          </a:p>
        </p:txBody>
      </p:sp>
      <p:sp>
        <p:nvSpPr>
          <p:cNvPr id="11" name="Text Placeholder 5"/>
          <p:cNvSpPr>
            <a:spLocks noGrp="1"/>
          </p:cNvSpPr>
          <p:nvPr>
            <p:ph type="body" sz="quarter" idx="22" hasCustomPrompt="1"/>
          </p:nvPr>
        </p:nvSpPr>
        <p:spPr>
          <a:xfrm>
            <a:off x="125730" y="1269882"/>
            <a:ext cx="8897424" cy="2966219"/>
          </a:xfrm>
        </p:spPr>
        <p:txBody>
          <a:bodyPr>
            <a:normAutofit/>
          </a:bodyPr>
          <a:lstStyle>
            <a:lvl1pPr marL="171450" indent="-171450">
              <a:buFont typeface="Arial"/>
              <a:buChar char="•"/>
              <a:defRPr sz="1200" baseline="0"/>
            </a:lvl1pPr>
          </a:lstStyle>
          <a:p>
            <a:pPr lvl="0"/>
            <a:r>
              <a:rPr lang="en-US" dirty="0"/>
              <a:t>Content</a:t>
            </a:r>
          </a:p>
        </p:txBody>
      </p:sp>
      <p:pic>
        <p:nvPicPr>
          <p:cNvPr id="7" name="Picture 6" descr="BLOCKCHAIN4_MARK_BLUE.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rot="16200000">
            <a:off x="8267499" y="260345"/>
            <a:ext cx="871537" cy="639771"/>
          </a:xfrm>
          <a:prstGeom prst="rect">
            <a:avLst/>
          </a:prstGeom>
        </p:spPr>
      </p:pic>
      <p:sp>
        <p:nvSpPr>
          <p:cNvPr id="3" name="TextBox 2"/>
          <p:cNvSpPr txBox="1"/>
          <p:nvPr userDrawn="1"/>
        </p:nvSpPr>
        <p:spPr>
          <a:xfrm>
            <a:off x="8562694" y="4920492"/>
            <a:ext cx="528320" cy="230832"/>
          </a:xfrm>
          <a:prstGeom prst="rect">
            <a:avLst/>
          </a:prstGeom>
          <a:noFill/>
        </p:spPr>
        <p:txBody>
          <a:bodyPr wrap="square" rtlCol="0">
            <a:spAutoFit/>
          </a:bodyPr>
          <a:lstStyle/>
          <a:p>
            <a:pPr algn="r"/>
            <a:fld id="{213620BF-9500-5846-90F5-A7283DB76046}" type="slidenum">
              <a:rPr lang="en-US" sz="900" smtClean="0">
                <a:solidFill>
                  <a:schemeClr val="accent3"/>
                </a:solidFill>
              </a:rPr>
              <a:pPr algn="r"/>
              <a:t>‹#›</a:t>
            </a:fld>
            <a:endParaRPr lang="en-US" sz="900" dirty="0">
              <a:solidFill>
                <a:schemeClr val="accent3"/>
              </a:solidFill>
            </a:endParaRPr>
          </a:p>
        </p:txBody>
      </p:sp>
    </p:spTree>
    <p:extLst>
      <p:ext uri="{BB962C8B-B14F-4D97-AF65-F5344CB8AC3E}">
        <p14:creationId xmlns:p14="http://schemas.microsoft.com/office/powerpoint/2010/main" val="774353088"/>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Full-Width Copy">
    <p:bg>
      <p:bgRef idx="1001">
        <a:schemeClr val="bg1"/>
      </p:bgRef>
    </p:bg>
    <p:spTree>
      <p:nvGrpSpPr>
        <p:cNvPr id="1" name=""/>
        <p:cNvGrpSpPr/>
        <p:nvPr/>
      </p:nvGrpSpPr>
      <p:grpSpPr>
        <a:xfrm>
          <a:off x="0" y="0"/>
          <a:ext cx="0" cy="0"/>
          <a:chOff x="0" y="0"/>
          <a:chExt cx="0" cy="0"/>
        </a:xfrm>
      </p:grpSpPr>
      <p:sp>
        <p:nvSpPr>
          <p:cNvPr id="5" name="Content Placeholder 4"/>
          <p:cNvSpPr>
            <a:spLocks noGrp="1"/>
          </p:cNvSpPr>
          <p:nvPr>
            <p:ph sz="quarter" idx="24" hasCustomPrompt="1"/>
          </p:nvPr>
        </p:nvSpPr>
        <p:spPr>
          <a:xfrm>
            <a:off x="125413" y="1270000"/>
            <a:ext cx="4376737" cy="2965450"/>
          </a:xfrm>
        </p:spPr>
        <p:txBody>
          <a:bodyPr>
            <a:normAutofit/>
          </a:bodyPr>
          <a:lstStyle>
            <a:lvl1pPr marL="0" indent="0">
              <a:buNone/>
              <a:defRPr sz="1200" baseline="0"/>
            </a:lvl1pPr>
          </a:lstStyle>
          <a:p>
            <a:pPr lvl="0"/>
            <a:r>
              <a:rPr lang="en-US" dirty="0"/>
              <a:t>Content</a:t>
            </a:r>
          </a:p>
        </p:txBody>
      </p:sp>
      <p:sp>
        <p:nvSpPr>
          <p:cNvPr id="10" name="Content Placeholder 4"/>
          <p:cNvSpPr>
            <a:spLocks noGrp="1"/>
          </p:cNvSpPr>
          <p:nvPr>
            <p:ph sz="quarter" idx="25" hasCustomPrompt="1"/>
          </p:nvPr>
        </p:nvSpPr>
        <p:spPr>
          <a:xfrm>
            <a:off x="4646417" y="1270000"/>
            <a:ext cx="4376737" cy="2965450"/>
          </a:xfrm>
        </p:spPr>
        <p:txBody>
          <a:bodyPr>
            <a:normAutofit/>
          </a:bodyPr>
          <a:lstStyle>
            <a:lvl1pPr marL="0" indent="0">
              <a:buNone/>
              <a:defRPr sz="1200" baseline="0"/>
            </a:lvl1pPr>
          </a:lstStyle>
          <a:p>
            <a:pPr lvl="0"/>
            <a:r>
              <a:rPr lang="en-US" dirty="0"/>
              <a:t>Content</a:t>
            </a:r>
          </a:p>
        </p:txBody>
      </p:sp>
      <p:sp>
        <p:nvSpPr>
          <p:cNvPr id="11" name="Text Placeholder 7"/>
          <p:cNvSpPr>
            <a:spLocks noGrp="1"/>
          </p:cNvSpPr>
          <p:nvPr>
            <p:ph type="body" sz="quarter" idx="13" hasCustomPrompt="1"/>
          </p:nvPr>
        </p:nvSpPr>
        <p:spPr>
          <a:xfrm>
            <a:off x="125730" y="144464"/>
            <a:ext cx="7768590" cy="1011698"/>
          </a:xfrm>
        </p:spPr>
        <p:txBody>
          <a:bodyPr/>
          <a:lstStyle>
            <a:lvl1pPr marL="0" indent="0">
              <a:buNone/>
              <a:defRPr sz="2400" b="0">
                <a:ln>
                  <a:noFill/>
                </a:ln>
                <a:solidFill>
                  <a:srgbClr val="0064FF"/>
                </a:solidFill>
                <a:latin typeface="Arial"/>
                <a:cs typeface="Arial"/>
              </a:defRPr>
            </a:lvl1pPr>
            <a:lvl2pPr>
              <a:defRPr>
                <a:ln>
                  <a:noFill/>
                </a:ln>
                <a:solidFill>
                  <a:schemeClr val="accent1"/>
                </a:solidFill>
              </a:defRPr>
            </a:lvl2pPr>
            <a:lvl3pPr>
              <a:defRPr>
                <a:ln>
                  <a:noFill/>
                </a:ln>
                <a:solidFill>
                  <a:schemeClr val="accent1"/>
                </a:solidFill>
              </a:defRPr>
            </a:lvl3pPr>
            <a:lvl4pPr>
              <a:defRPr>
                <a:ln>
                  <a:noFill/>
                </a:ln>
                <a:solidFill>
                  <a:schemeClr val="accent1"/>
                </a:solidFill>
              </a:defRPr>
            </a:lvl4pPr>
            <a:lvl5pPr>
              <a:defRPr>
                <a:ln>
                  <a:noFill/>
                </a:ln>
                <a:solidFill>
                  <a:schemeClr val="accent1"/>
                </a:solidFill>
              </a:defRPr>
            </a:lvl5pPr>
          </a:lstStyle>
          <a:p>
            <a:pPr lvl="0"/>
            <a:r>
              <a:rPr lang="en-US" dirty="0"/>
              <a:t>Headline</a:t>
            </a:r>
          </a:p>
        </p:txBody>
      </p:sp>
      <p:pic>
        <p:nvPicPr>
          <p:cNvPr id="12" name="Picture 11" descr="BLOCKCHAIN4_MARK_BLUE.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rot="16200000">
            <a:off x="8267499" y="260345"/>
            <a:ext cx="871537" cy="639771"/>
          </a:xfrm>
          <a:prstGeom prst="rect">
            <a:avLst/>
          </a:prstGeom>
        </p:spPr>
      </p:pic>
      <p:sp>
        <p:nvSpPr>
          <p:cNvPr id="13" name="TextBox 12"/>
          <p:cNvSpPr txBox="1"/>
          <p:nvPr userDrawn="1"/>
        </p:nvSpPr>
        <p:spPr>
          <a:xfrm>
            <a:off x="8562694" y="4920492"/>
            <a:ext cx="528320" cy="230832"/>
          </a:xfrm>
          <a:prstGeom prst="rect">
            <a:avLst/>
          </a:prstGeom>
          <a:noFill/>
        </p:spPr>
        <p:txBody>
          <a:bodyPr wrap="square" rtlCol="0">
            <a:spAutoFit/>
          </a:bodyPr>
          <a:lstStyle/>
          <a:p>
            <a:pPr algn="r"/>
            <a:fld id="{213620BF-9500-5846-90F5-A7283DB76046}" type="slidenum">
              <a:rPr lang="en-US" sz="900" smtClean="0">
                <a:solidFill>
                  <a:schemeClr val="accent3"/>
                </a:solidFill>
              </a:rPr>
              <a:pPr algn="r"/>
              <a:t>‹#›</a:t>
            </a:fld>
            <a:endParaRPr lang="en-US" sz="900" dirty="0">
              <a:solidFill>
                <a:schemeClr val="accent3"/>
              </a:solidFill>
            </a:endParaRPr>
          </a:p>
        </p:txBody>
      </p:sp>
    </p:spTree>
    <p:extLst>
      <p:ext uri="{BB962C8B-B14F-4D97-AF65-F5344CB8AC3E}">
        <p14:creationId xmlns:p14="http://schemas.microsoft.com/office/powerpoint/2010/main" val="374925356"/>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opy w/ Supporting Object">
    <p:bg>
      <p:bgPr>
        <a:solidFill>
          <a:schemeClr val="bg1">
            <a:alpha val="30000"/>
          </a:schemeClr>
        </a:solidFill>
        <a:effectLst/>
      </p:bgPr>
    </p:bg>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125730" y="144464"/>
            <a:ext cx="3523340" cy="3068150"/>
          </a:xfrm>
        </p:spPr>
        <p:txBody>
          <a:bodyPr/>
          <a:lstStyle>
            <a:lvl1pPr marL="0" indent="0">
              <a:buNone/>
              <a:defRPr sz="2400" b="0">
                <a:ln>
                  <a:noFill/>
                </a:ln>
                <a:solidFill>
                  <a:srgbClr val="0064FF"/>
                </a:solidFill>
                <a:latin typeface="Arial"/>
                <a:cs typeface="Arial"/>
              </a:defRPr>
            </a:lvl1pPr>
            <a:lvl2pPr>
              <a:defRPr>
                <a:ln>
                  <a:noFill/>
                </a:ln>
                <a:solidFill>
                  <a:schemeClr val="accent1"/>
                </a:solidFill>
              </a:defRPr>
            </a:lvl2pPr>
            <a:lvl3pPr>
              <a:defRPr>
                <a:ln>
                  <a:noFill/>
                </a:ln>
                <a:solidFill>
                  <a:schemeClr val="accent1"/>
                </a:solidFill>
              </a:defRPr>
            </a:lvl3pPr>
            <a:lvl4pPr>
              <a:defRPr>
                <a:ln>
                  <a:noFill/>
                </a:ln>
                <a:solidFill>
                  <a:schemeClr val="accent1"/>
                </a:solidFill>
              </a:defRPr>
            </a:lvl4pPr>
            <a:lvl5pPr>
              <a:defRPr>
                <a:ln>
                  <a:noFill/>
                </a:ln>
                <a:solidFill>
                  <a:schemeClr val="accent1"/>
                </a:solidFill>
              </a:defRPr>
            </a:lvl5pPr>
          </a:lstStyle>
          <a:p>
            <a:pPr lvl="0"/>
            <a:r>
              <a:rPr lang="en-US" dirty="0"/>
              <a:t>Headline</a:t>
            </a:r>
          </a:p>
        </p:txBody>
      </p:sp>
      <p:pic>
        <p:nvPicPr>
          <p:cNvPr id="6" name="Picture 5" descr="3Grid_Light.eps"/>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496651" y="236918"/>
            <a:ext cx="6353438" cy="4669664"/>
          </a:xfrm>
          <a:prstGeom prst="rect">
            <a:avLst/>
          </a:prstGeom>
        </p:spPr>
      </p:pic>
      <p:sp>
        <p:nvSpPr>
          <p:cNvPr id="9" name="Content Placeholder 4"/>
          <p:cNvSpPr>
            <a:spLocks noGrp="1"/>
          </p:cNvSpPr>
          <p:nvPr>
            <p:ph sz="quarter" idx="24" hasCustomPrompt="1"/>
          </p:nvPr>
        </p:nvSpPr>
        <p:spPr>
          <a:xfrm>
            <a:off x="4085966" y="341163"/>
            <a:ext cx="1495648" cy="1318152"/>
          </a:xfrm>
        </p:spPr>
        <p:txBody>
          <a:bodyPr anchor="ctr">
            <a:normAutofit/>
          </a:bodyPr>
          <a:lstStyle>
            <a:lvl1pPr marL="0" indent="0" algn="ctr">
              <a:buNone/>
              <a:defRPr sz="1200" baseline="0"/>
            </a:lvl1pPr>
          </a:lstStyle>
          <a:p>
            <a:pPr lvl="0"/>
            <a:r>
              <a:rPr lang="en-US" dirty="0"/>
              <a:t>Content</a:t>
            </a:r>
          </a:p>
        </p:txBody>
      </p:sp>
      <p:sp>
        <p:nvSpPr>
          <p:cNvPr id="10" name="Content Placeholder 4"/>
          <p:cNvSpPr>
            <a:spLocks noGrp="1"/>
          </p:cNvSpPr>
          <p:nvPr>
            <p:ph sz="quarter" idx="25" hasCustomPrompt="1"/>
          </p:nvPr>
        </p:nvSpPr>
        <p:spPr>
          <a:xfrm>
            <a:off x="5773819" y="1922893"/>
            <a:ext cx="1495648" cy="1318152"/>
          </a:xfrm>
        </p:spPr>
        <p:txBody>
          <a:bodyPr anchor="ctr">
            <a:normAutofit/>
          </a:bodyPr>
          <a:lstStyle>
            <a:lvl1pPr marL="0" indent="0" algn="ctr">
              <a:buNone/>
              <a:defRPr sz="1200" baseline="0"/>
            </a:lvl1pPr>
          </a:lstStyle>
          <a:p>
            <a:pPr lvl="0"/>
            <a:r>
              <a:rPr lang="en-US" dirty="0"/>
              <a:t>Content</a:t>
            </a:r>
          </a:p>
        </p:txBody>
      </p:sp>
      <p:sp>
        <p:nvSpPr>
          <p:cNvPr id="13" name="Content Placeholder 4"/>
          <p:cNvSpPr>
            <a:spLocks noGrp="1"/>
          </p:cNvSpPr>
          <p:nvPr>
            <p:ph sz="quarter" idx="27" hasCustomPrompt="1"/>
          </p:nvPr>
        </p:nvSpPr>
        <p:spPr>
          <a:xfrm>
            <a:off x="7461672" y="3523577"/>
            <a:ext cx="1495648" cy="1318152"/>
          </a:xfrm>
        </p:spPr>
        <p:txBody>
          <a:bodyPr anchor="ctr">
            <a:normAutofit/>
          </a:bodyPr>
          <a:lstStyle>
            <a:lvl1pPr marL="0" indent="0" algn="ctr">
              <a:buNone/>
              <a:defRPr sz="1200" baseline="0"/>
            </a:lvl1pPr>
          </a:lstStyle>
          <a:p>
            <a:pPr lvl="0"/>
            <a:r>
              <a:rPr lang="en-US" dirty="0"/>
              <a:t>Content</a:t>
            </a:r>
          </a:p>
        </p:txBody>
      </p:sp>
      <p:sp>
        <p:nvSpPr>
          <p:cNvPr id="12" name="TextBox 11"/>
          <p:cNvSpPr txBox="1"/>
          <p:nvPr userDrawn="1"/>
        </p:nvSpPr>
        <p:spPr>
          <a:xfrm>
            <a:off x="8562694" y="4920492"/>
            <a:ext cx="528320" cy="230832"/>
          </a:xfrm>
          <a:prstGeom prst="rect">
            <a:avLst/>
          </a:prstGeom>
          <a:noFill/>
        </p:spPr>
        <p:txBody>
          <a:bodyPr wrap="square" rtlCol="0">
            <a:spAutoFit/>
          </a:bodyPr>
          <a:lstStyle/>
          <a:p>
            <a:pPr algn="r"/>
            <a:fld id="{213620BF-9500-5846-90F5-A7283DB76046}" type="slidenum">
              <a:rPr lang="en-US" sz="900" smtClean="0">
                <a:solidFill>
                  <a:schemeClr val="accent3"/>
                </a:solidFill>
              </a:rPr>
              <a:pPr algn="r"/>
              <a:t>‹#›</a:t>
            </a:fld>
            <a:endParaRPr lang="en-US" sz="900" dirty="0">
              <a:solidFill>
                <a:schemeClr val="accent3"/>
              </a:solidFill>
            </a:endParaRPr>
          </a:p>
        </p:txBody>
      </p:sp>
      <p:pic>
        <p:nvPicPr>
          <p:cNvPr id="4" name="Picture 3">
            <a:extLst>
              <a:ext uri="{FF2B5EF4-FFF2-40B4-BE49-F238E27FC236}">
                <a16:creationId xmlns:a16="http://schemas.microsoft.com/office/drawing/2014/main" id="{6EBC5FDD-8037-0D47-AE85-8CB0DC98A9A0}"/>
              </a:ext>
            </a:extLst>
          </p:cNvPr>
          <p:cNvPicPr>
            <a:picLocks noChangeAspect="1"/>
          </p:cNvPicPr>
          <p:nvPr userDrawn="1"/>
        </p:nvPicPr>
        <p:blipFill>
          <a:blip r:embed="rId3"/>
          <a:stretch>
            <a:fillRect/>
          </a:stretch>
        </p:blipFill>
        <p:spPr>
          <a:xfrm>
            <a:off x="125730" y="4685156"/>
            <a:ext cx="1810460" cy="458344"/>
          </a:xfrm>
          <a:prstGeom prst="rect">
            <a:avLst/>
          </a:prstGeom>
        </p:spPr>
      </p:pic>
    </p:spTree>
    <p:extLst>
      <p:ext uri="{BB962C8B-B14F-4D97-AF65-F5344CB8AC3E}">
        <p14:creationId xmlns:p14="http://schemas.microsoft.com/office/powerpoint/2010/main" val="18450196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Column">
    <p:bg>
      <p:bgRef idx="1001">
        <a:schemeClr val="bg1"/>
      </p:bgRef>
    </p:bg>
    <p:spTree>
      <p:nvGrpSpPr>
        <p:cNvPr id="1" name=""/>
        <p:cNvGrpSpPr/>
        <p:nvPr/>
      </p:nvGrpSpPr>
      <p:grpSpPr>
        <a:xfrm>
          <a:off x="0" y="0"/>
          <a:ext cx="0" cy="0"/>
          <a:chOff x="0" y="0"/>
          <a:chExt cx="0" cy="0"/>
        </a:xfrm>
      </p:grpSpPr>
      <p:sp>
        <p:nvSpPr>
          <p:cNvPr id="5" name="Content Placeholder 4"/>
          <p:cNvSpPr>
            <a:spLocks noGrp="1"/>
          </p:cNvSpPr>
          <p:nvPr>
            <p:ph sz="quarter" idx="24" hasCustomPrompt="1"/>
          </p:nvPr>
        </p:nvSpPr>
        <p:spPr>
          <a:xfrm>
            <a:off x="125730" y="1270000"/>
            <a:ext cx="2084695" cy="2965450"/>
          </a:xfrm>
        </p:spPr>
        <p:txBody>
          <a:bodyPr>
            <a:normAutofit/>
          </a:bodyPr>
          <a:lstStyle>
            <a:lvl1pPr marL="0" indent="0" algn="ctr">
              <a:buNone/>
              <a:defRPr sz="1200" baseline="0"/>
            </a:lvl1pPr>
          </a:lstStyle>
          <a:p>
            <a:pPr lvl="0"/>
            <a:r>
              <a:rPr lang="en-US" dirty="0"/>
              <a:t>Content</a:t>
            </a:r>
          </a:p>
        </p:txBody>
      </p:sp>
      <p:sp>
        <p:nvSpPr>
          <p:cNvPr id="10" name="Content Placeholder 4"/>
          <p:cNvSpPr>
            <a:spLocks noGrp="1"/>
          </p:cNvSpPr>
          <p:nvPr>
            <p:ph sz="quarter" idx="25" hasCustomPrompt="1"/>
          </p:nvPr>
        </p:nvSpPr>
        <p:spPr>
          <a:xfrm>
            <a:off x="2396640" y="1270000"/>
            <a:ext cx="2084695" cy="2965450"/>
          </a:xfrm>
        </p:spPr>
        <p:txBody>
          <a:bodyPr>
            <a:normAutofit/>
          </a:bodyPr>
          <a:lstStyle>
            <a:lvl1pPr marL="0" indent="0" algn="ctr">
              <a:buNone/>
              <a:defRPr sz="1200" baseline="0"/>
            </a:lvl1pPr>
          </a:lstStyle>
          <a:p>
            <a:pPr lvl="0"/>
            <a:r>
              <a:rPr lang="en-US" dirty="0"/>
              <a:t>Content</a:t>
            </a:r>
          </a:p>
        </p:txBody>
      </p:sp>
      <p:sp>
        <p:nvSpPr>
          <p:cNvPr id="9" name="Content Placeholder 4"/>
          <p:cNvSpPr>
            <a:spLocks noGrp="1"/>
          </p:cNvSpPr>
          <p:nvPr>
            <p:ph sz="quarter" idx="26" hasCustomPrompt="1"/>
          </p:nvPr>
        </p:nvSpPr>
        <p:spPr>
          <a:xfrm>
            <a:off x="4667550" y="1270000"/>
            <a:ext cx="2084695" cy="2965450"/>
          </a:xfrm>
        </p:spPr>
        <p:txBody>
          <a:bodyPr>
            <a:normAutofit/>
          </a:bodyPr>
          <a:lstStyle>
            <a:lvl1pPr marL="0" indent="0" algn="ctr">
              <a:buNone/>
              <a:defRPr sz="1200" baseline="0"/>
            </a:lvl1pPr>
          </a:lstStyle>
          <a:p>
            <a:pPr lvl="0"/>
            <a:r>
              <a:rPr lang="en-US" dirty="0"/>
              <a:t>Content</a:t>
            </a:r>
          </a:p>
        </p:txBody>
      </p:sp>
      <p:sp>
        <p:nvSpPr>
          <p:cNvPr id="11" name="Content Placeholder 4"/>
          <p:cNvSpPr>
            <a:spLocks noGrp="1"/>
          </p:cNvSpPr>
          <p:nvPr>
            <p:ph sz="quarter" idx="27" hasCustomPrompt="1"/>
          </p:nvPr>
        </p:nvSpPr>
        <p:spPr>
          <a:xfrm>
            <a:off x="6938459" y="1270000"/>
            <a:ext cx="2084695" cy="2965450"/>
          </a:xfrm>
        </p:spPr>
        <p:txBody>
          <a:bodyPr>
            <a:normAutofit/>
          </a:bodyPr>
          <a:lstStyle>
            <a:lvl1pPr marL="0" indent="0" algn="ctr">
              <a:buNone/>
              <a:defRPr sz="1200" baseline="0"/>
            </a:lvl1pPr>
          </a:lstStyle>
          <a:p>
            <a:pPr lvl="0"/>
            <a:r>
              <a:rPr lang="en-US" dirty="0"/>
              <a:t>Content</a:t>
            </a:r>
          </a:p>
        </p:txBody>
      </p:sp>
      <p:sp>
        <p:nvSpPr>
          <p:cNvPr id="14" name="Text Placeholder 7"/>
          <p:cNvSpPr>
            <a:spLocks noGrp="1"/>
          </p:cNvSpPr>
          <p:nvPr>
            <p:ph type="body" sz="quarter" idx="13" hasCustomPrompt="1"/>
          </p:nvPr>
        </p:nvSpPr>
        <p:spPr>
          <a:xfrm>
            <a:off x="125730" y="144464"/>
            <a:ext cx="7768590" cy="1011698"/>
          </a:xfrm>
        </p:spPr>
        <p:txBody>
          <a:bodyPr/>
          <a:lstStyle>
            <a:lvl1pPr marL="0" indent="0">
              <a:buNone/>
              <a:defRPr sz="2400" b="0">
                <a:ln>
                  <a:noFill/>
                </a:ln>
                <a:solidFill>
                  <a:srgbClr val="0064FF"/>
                </a:solidFill>
                <a:latin typeface="Arial"/>
                <a:cs typeface="Arial"/>
              </a:defRPr>
            </a:lvl1pPr>
            <a:lvl2pPr>
              <a:defRPr>
                <a:ln>
                  <a:noFill/>
                </a:ln>
                <a:solidFill>
                  <a:schemeClr val="accent1"/>
                </a:solidFill>
              </a:defRPr>
            </a:lvl2pPr>
            <a:lvl3pPr>
              <a:defRPr>
                <a:ln>
                  <a:noFill/>
                </a:ln>
                <a:solidFill>
                  <a:schemeClr val="accent1"/>
                </a:solidFill>
              </a:defRPr>
            </a:lvl3pPr>
            <a:lvl4pPr>
              <a:defRPr>
                <a:ln>
                  <a:noFill/>
                </a:ln>
                <a:solidFill>
                  <a:schemeClr val="accent1"/>
                </a:solidFill>
              </a:defRPr>
            </a:lvl4pPr>
            <a:lvl5pPr>
              <a:defRPr>
                <a:ln>
                  <a:noFill/>
                </a:ln>
                <a:solidFill>
                  <a:schemeClr val="accent1"/>
                </a:solidFill>
              </a:defRPr>
            </a:lvl5pPr>
          </a:lstStyle>
          <a:p>
            <a:pPr lvl="0"/>
            <a:r>
              <a:rPr lang="en-US" dirty="0"/>
              <a:t>Headline</a:t>
            </a:r>
          </a:p>
        </p:txBody>
      </p:sp>
      <p:pic>
        <p:nvPicPr>
          <p:cNvPr id="15" name="Picture 14" descr="BLOCKCHAIN4_MARK_BLUE.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rot="16200000">
            <a:off x="8267499" y="260345"/>
            <a:ext cx="871537" cy="639771"/>
          </a:xfrm>
          <a:prstGeom prst="rect">
            <a:avLst/>
          </a:prstGeom>
        </p:spPr>
      </p:pic>
      <p:sp>
        <p:nvSpPr>
          <p:cNvPr id="12" name="TextBox 11"/>
          <p:cNvSpPr txBox="1"/>
          <p:nvPr userDrawn="1"/>
        </p:nvSpPr>
        <p:spPr>
          <a:xfrm>
            <a:off x="8562694" y="4920492"/>
            <a:ext cx="528320" cy="230832"/>
          </a:xfrm>
          <a:prstGeom prst="rect">
            <a:avLst/>
          </a:prstGeom>
          <a:noFill/>
        </p:spPr>
        <p:txBody>
          <a:bodyPr wrap="square" rtlCol="0">
            <a:spAutoFit/>
          </a:bodyPr>
          <a:lstStyle/>
          <a:p>
            <a:pPr algn="r"/>
            <a:fld id="{213620BF-9500-5846-90F5-A7283DB76046}" type="slidenum">
              <a:rPr lang="en-US" sz="900" smtClean="0">
                <a:solidFill>
                  <a:schemeClr val="accent3"/>
                </a:solidFill>
              </a:rPr>
              <a:pPr algn="r"/>
              <a:t>‹#›</a:t>
            </a:fld>
            <a:endParaRPr lang="en-US" sz="900" dirty="0">
              <a:solidFill>
                <a:schemeClr val="accent3"/>
              </a:solidFill>
            </a:endParaRPr>
          </a:p>
        </p:txBody>
      </p:sp>
      <p:pic>
        <p:nvPicPr>
          <p:cNvPr id="17" name="Picture 16">
            <a:extLst>
              <a:ext uri="{FF2B5EF4-FFF2-40B4-BE49-F238E27FC236}">
                <a16:creationId xmlns:a16="http://schemas.microsoft.com/office/drawing/2014/main" id="{F6F72C0B-3EAF-B44F-862F-44428110C9B7}"/>
              </a:ext>
            </a:extLst>
          </p:cNvPr>
          <p:cNvPicPr>
            <a:picLocks noChangeAspect="1"/>
          </p:cNvPicPr>
          <p:nvPr userDrawn="1"/>
        </p:nvPicPr>
        <p:blipFill>
          <a:blip r:embed="rId3"/>
          <a:stretch>
            <a:fillRect/>
          </a:stretch>
        </p:blipFill>
        <p:spPr>
          <a:xfrm>
            <a:off x="125730" y="4685156"/>
            <a:ext cx="1810460" cy="458344"/>
          </a:xfrm>
          <a:prstGeom prst="rect">
            <a:avLst/>
          </a:prstGeom>
        </p:spPr>
      </p:pic>
    </p:spTree>
    <p:extLst>
      <p:ext uri="{BB962C8B-B14F-4D97-AF65-F5344CB8AC3E}">
        <p14:creationId xmlns:p14="http://schemas.microsoft.com/office/powerpoint/2010/main" val="2446351835"/>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Copy w/ Supporting Object">
    <p:bg>
      <p:bgPr>
        <a:solidFill>
          <a:schemeClr val="bg1">
            <a:alpha val="30000"/>
          </a:schemeClr>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stretch>
            <a:fillRect/>
          </a:stretch>
        </p:blipFill>
        <p:spPr>
          <a:xfrm>
            <a:off x="0" y="50800"/>
            <a:ext cx="9144000" cy="5021354"/>
          </a:xfrm>
          <a:prstGeom prst="rect">
            <a:avLst/>
          </a:prstGeom>
        </p:spPr>
      </p:pic>
      <p:sp>
        <p:nvSpPr>
          <p:cNvPr id="8" name="Text Placeholder 7"/>
          <p:cNvSpPr>
            <a:spLocks noGrp="1"/>
          </p:cNvSpPr>
          <p:nvPr>
            <p:ph type="body" sz="quarter" idx="13" hasCustomPrompt="1"/>
          </p:nvPr>
        </p:nvSpPr>
        <p:spPr>
          <a:xfrm>
            <a:off x="125729" y="144464"/>
            <a:ext cx="5286267" cy="1191756"/>
          </a:xfrm>
        </p:spPr>
        <p:txBody>
          <a:bodyPr/>
          <a:lstStyle>
            <a:lvl1pPr marL="0" indent="0">
              <a:buNone/>
              <a:defRPr sz="2400" b="0">
                <a:ln>
                  <a:noFill/>
                </a:ln>
                <a:solidFill>
                  <a:srgbClr val="0064FF"/>
                </a:solidFill>
                <a:latin typeface="Arial"/>
                <a:cs typeface="Arial"/>
              </a:defRPr>
            </a:lvl1pPr>
            <a:lvl2pPr>
              <a:defRPr>
                <a:ln>
                  <a:noFill/>
                </a:ln>
                <a:solidFill>
                  <a:schemeClr val="accent1"/>
                </a:solidFill>
              </a:defRPr>
            </a:lvl2pPr>
            <a:lvl3pPr>
              <a:defRPr>
                <a:ln>
                  <a:noFill/>
                </a:ln>
                <a:solidFill>
                  <a:schemeClr val="accent1"/>
                </a:solidFill>
              </a:defRPr>
            </a:lvl3pPr>
            <a:lvl4pPr>
              <a:defRPr>
                <a:ln>
                  <a:noFill/>
                </a:ln>
                <a:solidFill>
                  <a:schemeClr val="accent1"/>
                </a:solidFill>
              </a:defRPr>
            </a:lvl4pPr>
            <a:lvl5pPr>
              <a:defRPr>
                <a:ln>
                  <a:noFill/>
                </a:ln>
                <a:solidFill>
                  <a:schemeClr val="accent1"/>
                </a:solidFill>
              </a:defRPr>
            </a:lvl5pPr>
          </a:lstStyle>
          <a:p>
            <a:pPr lvl="0"/>
            <a:r>
              <a:rPr lang="en-US" dirty="0"/>
              <a:t>Headline</a:t>
            </a:r>
          </a:p>
        </p:txBody>
      </p:sp>
      <p:pic>
        <p:nvPicPr>
          <p:cNvPr id="2" name="Picture 1" descr="BlockchainLogo_DarkGray.eps"/>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25730" y="4764534"/>
            <a:ext cx="1348087" cy="146304"/>
          </a:xfrm>
          <a:prstGeom prst="rect">
            <a:avLst/>
          </a:prstGeom>
        </p:spPr>
      </p:pic>
      <p:sp>
        <p:nvSpPr>
          <p:cNvPr id="13" name="Content Placeholder 4"/>
          <p:cNvSpPr>
            <a:spLocks noGrp="1"/>
          </p:cNvSpPr>
          <p:nvPr>
            <p:ph sz="quarter" idx="27" hasCustomPrompt="1"/>
          </p:nvPr>
        </p:nvSpPr>
        <p:spPr>
          <a:xfrm>
            <a:off x="5149014" y="3172941"/>
            <a:ext cx="916971" cy="892584"/>
          </a:xfrm>
        </p:spPr>
        <p:txBody>
          <a:bodyPr anchor="ctr">
            <a:normAutofit/>
          </a:bodyPr>
          <a:lstStyle>
            <a:lvl1pPr marL="0" indent="0" algn="ctr">
              <a:buNone/>
              <a:defRPr sz="1200" baseline="0"/>
            </a:lvl1pPr>
          </a:lstStyle>
          <a:p>
            <a:pPr lvl="0"/>
            <a:r>
              <a:rPr lang="en-US" dirty="0"/>
              <a:t>Content</a:t>
            </a:r>
          </a:p>
        </p:txBody>
      </p:sp>
      <p:sp>
        <p:nvSpPr>
          <p:cNvPr id="7" name="Content Placeholder 4"/>
          <p:cNvSpPr>
            <a:spLocks noGrp="1"/>
          </p:cNvSpPr>
          <p:nvPr>
            <p:ph sz="quarter" idx="28" hasCustomPrompt="1"/>
          </p:nvPr>
        </p:nvSpPr>
        <p:spPr>
          <a:xfrm>
            <a:off x="6170993" y="2140748"/>
            <a:ext cx="916971" cy="892584"/>
          </a:xfrm>
        </p:spPr>
        <p:txBody>
          <a:bodyPr anchor="ctr">
            <a:normAutofit/>
          </a:bodyPr>
          <a:lstStyle>
            <a:lvl1pPr marL="0" indent="0" algn="ctr">
              <a:buNone/>
              <a:defRPr sz="1200" baseline="0"/>
            </a:lvl1pPr>
          </a:lstStyle>
          <a:p>
            <a:pPr lvl="0"/>
            <a:r>
              <a:rPr lang="en-US" dirty="0"/>
              <a:t>Content</a:t>
            </a:r>
          </a:p>
        </p:txBody>
      </p:sp>
      <p:sp>
        <p:nvSpPr>
          <p:cNvPr id="9" name="Content Placeholder 4"/>
          <p:cNvSpPr>
            <a:spLocks noGrp="1"/>
          </p:cNvSpPr>
          <p:nvPr>
            <p:ph sz="quarter" idx="29" hasCustomPrompt="1"/>
          </p:nvPr>
        </p:nvSpPr>
        <p:spPr>
          <a:xfrm>
            <a:off x="3088269" y="3182418"/>
            <a:ext cx="916971" cy="892584"/>
          </a:xfrm>
        </p:spPr>
        <p:txBody>
          <a:bodyPr anchor="ctr">
            <a:normAutofit/>
          </a:bodyPr>
          <a:lstStyle>
            <a:lvl1pPr marL="0" indent="0" algn="ctr">
              <a:buNone/>
              <a:defRPr sz="1200" baseline="0"/>
            </a:lvl1pPr>
          </a:lstStyle>
          <a:p>
            <a:pPr lvl="0"/>
            <a:r>
              <a:rPr lang="en-US" dirty="0"/>
              <a:t>Content</a:t>
            </a:r>
          </a:p>
        </p:txBody>
      </p:sp>
      <p:sp>
        <p:nvSpPr>
          <p:cNvPr id="10" name="Content Placeholder 4"/>
          <p:cNvSpPr>
            <a:spLocks noGrp="1"/>
          </p:cNvSpPr>
          <p:nvPr>
            <p:ph sz="quarter" idx="30" hasCustomPrompt="1"/>
          </p:nvPr>
        </p:nvSpPr>
        <p:spPr>
          <a:xfrm>
            <a:off x="4110248" y="2150225"/>
            <a:ext cx="916971" cy="892584"/>
          </a:xfrm>
        </p:spPr>
        <p:txBody>
          <a:bodyPr anchor="ctr">
            <a:normAutofit/>
          </a:bodyPr>
          <a:lstStyle>
            <a:lvl1pPr marL="0" indent="0" algn="ctr">
              <a:buNone/>
              <a:defRPr sz="1200" baseline="0"/>
            </a:lvl1pPr>
          </a:lstStyle>
          <a:p>
            <a:pPr lvl="0"/>
            <a:r>
              <a:rPr lang="en-US" dirty="0"/>
              <a:t>Content</a:t>
            </a:r>
          </a:p>
        </p:txBody>
      </p:sp>
      <p:sp>
        <p:nvSpPr>
          <p:cNvPr id="12" name="Content Placeholder 4"/>
          <p:cNvSpPr>
            <a:spLocks noGrp="1"/>
          </p:cNvSpPr>
          <p:nvPr>
            <p:ph sz="quarter" idx="31" hasCustomPrompt="1"/>
          </p:nvPr>
        </p:nvSpPr>
        <p:spPr>
          <a:xfrm>
            <a:off x="2059578" y="4206680"/>
            <a:ext cx="916971" cy="892584"/>
          </a:xfrm>
        </p:spPr>
        <p:txBody>
          <a:bodyPr anchor="ctr">
            <a:normAutofit/>
          </a:bodyPr>
          <a:lstStyle>
            <a:lvl1pPr marL="0" indent="0" algn="ctr">
              <a:buNone/>
              <a:defRPr sz="1200" baseline="0"/>
            </a:lvl1pPr>
          </a:lstStyle>
          <a:p>
            <a:pPr lvl="0"/>
            <a:r>
              <a:rPr lang="en-US" dirty="0"/>
              <a:t>Content</a:t>
            </a:r>
          </a:p>
        </p:txBody>
      </p:sp>
      <p:sp>
        <p:nvSpPr>
          <p:cNvPr id="14" name="Content Placeholder 4"/>
          <p:cNvSpPr>
            <a:spLocks noGrp="1"/>
          </p:cNvSpPr>
          <p:nvPr>
            <p:ph sz="quarter" idx="32" hasCustomPrompt="1"/>
          </p:nvPr>
        </p:nvSpPr>
        <p:spPr>
          <a:xfrm>
            <a:off x="1024809" y="3174487"/>
            <a:ext cx="916971" cy="892584"/>
          </a:xfrm>
        </p:spPr>
        <p:txBody>
          <a:bodyPr anchor="ctr">
            <a:normAutofit/>
          </a:bodyPr>
          <a:lstStyle>
            <a:lvl1pPr marL="0" indent="0" algn="ctr">
              <a:buNone/>
              <a:defRPr sz="1200" baseline="0"/>
            </a:lvl1pPr>
          </a:lstStyle>
          <a:p>
            <a:pPr lvl="0"/>
            <a:r>
              <a:rPr lang="en-US" dirty="0"/>
              <a:t>Content</a:t>
            </a:r>
          </a:p>
        </p:txBody>
      </p:sp>
      <p:pic>
        <p:nvPicPr>
          <p:cNvPr id="15" name="Picture 14" descr="IBMLogo_DarkGray.eps"/>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8630554" y="4764534"/>
            <a:ext cx="392600" cy="146304"/>
          </a:xfrm>
          <a:prstGeom prst="rect">
            <a:avLst/>
          </a:prstGeom>
        </p:spPr>
      </p:pic>
      <p:sp>
        <p:nvSpPr>
          <p:cNvPr id="16" name="TextBox 15"/>
          <p:cNvSpPr txBox="1"/>
          <p:nvPr userDrawn="1"/>
        </p:nvSpPr>
        <p:spPr>
          <a:xfrm>
            <a:off x="8562694" y="4920492"/>
            <a:ext cx="528320" cy="230832"/>
          </a:xfrm>
          <a:prstGeom prst="rect">
            <a:avLst/>
          </a:prstGeom>
          <a:noFill/>
        </p:spPr>
        <p:txBody>
          <a:bodyPr wrap="square" rtlCol="0">
            <a:spAutoFit/>
          </a:bodyPr>
          <a:lstStyle/>
          <a:p>
            <a:pPr algn="r"/>
            <a:fld id="{213620BF-9500-5846-90F5-A7283DB76046}" type="slidenum">
              <a:rPr lang="en-US" sz="900" smtClean="0">
                <a:solidFill>
                  <a:schemeClr val="accent3"/>
                </a:solidFill>
              </a:rPr>
              <a:pPr algn="r"/>
              <a:t>‹#›</a:t>
            </a:fld>
            <a:endParaRPr lang="en-US" sz="900" dirty="0">
              <a:solidFill>
                <a:schemeClr val="accent3"/>
              </a:solidFill>
            </a:endParaRPr>
          </a:p>
        </p:txBody>
      </p:sp>
    </p:spTree>
    <p:extLst>
      <p:ext uri="{BB962C8B-B14F-4D97-AF65-F5344CB8AC3E}">
        <p14:creationId xmlns:p14="http://schemas.microsoft.com/office/powerpoint/2010/main" val="1123610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py w/ Supporting Object">
    <p:bg>
      <p:bgPr>
        <a:solidFill>
          <a:schemeClr val="bg1">
            <a:alpha val="30000"/>
          </a:schemeClr>
        </a:solidFill>
        <a:effectLst/>
      </p:bgPr>
    </p:bg>
    <p:spTree>
      <p:nvGrpSpPr>
        <p:cNvPr id="1" name=""/>
        <p:cNvGrpSpPr/>
        <p:nvPr/>
      </p:nvGrpSpPr>
      <p:grpSpPr>
        <a:xfrm>
          <a:off x="0" y="0"/>
          <a:ext cx="0" cy="0"/>
          <a:chOff x="0" y="0"/>
          <a:chExt cx="0" cy="0"/>
        </a:xfrm>
      </p:grpSpPr>
      <p:sp>
        <p:nvSpPr>
          <p:cNvPr id="19" name="Content Placeholder 4"/>
          <p:cNvSpPr>
            <a:spLocks noGrp="1"/>
          </p:cNvSpPr>
          <p:nvPr>
            <p:ph sz="quarter" idx="24" hasCustomPrompt="1"/>
          </p:nvPr>
        </p:nvSpPr>
        <p:spPr>
          <a:xfrm>
            <a:off x="125413" y="1270000"/>
            <a:ext cx="4376737" cy="2965450"/>
          </a:xfrm>
        </p:spPr>
        <p:txBody>
          <a:bodyPr>
            <a:normAutofit/>
          </a:bodyPr>
          <a:lstStyle>
            <a:lvl1pPr marL="0" indent="0">
              <a:buNone/>
              <a:defRPr sz="1200" baseline="0"/>
            </a:lvl1pPr>
          </a:lstStyle>
          <a:p>
            <a:pPr lvl="0"/>
            <a:r>
              <a:rPr lang="en-US" dirty="0"/>
              <a:t>Content</a:t>
            </a:r>
          </a:p>
        </p:txBody>
      </p:sp>
      <p:sp>
        <p:nvSpPr>
          <p:cNvPr id="20" name="Content Placeholder 4"/>
          <p:cNvSpPr>
            <a:spLocks noGrp="1"/>
          </p:cNvSpPr>
          <p:nvPr>
            <p:ph sz="quarter" idx="25" hasCustomPrompt="1"/>
          </p:nvPr>
        </p:nvSpPr>
        <p:spPr>
          <a:xfrm>
            <a:off x="4646417" y="1270000"/>
            <a:ext cx="4376737" cy="2965450"/>
          </a:xfrm>
        </p:spPr>
        <p:txBody>
          <a:bodyPr>
            <a:normAutofit/>
          </a:bodyPr>
          <a:lstStyle>
            <a:lvl1pPr marL="0" indent="0">
              <a:buNone/>
              <a:defRPr sz="1200" baseline="0"/>
            </a:lvl1pPr>
          </a:lstStyle>
          <a:p>
            <a:pPr lvl="0"/>
            <a:r>
              <a:rPr lang="en-US" dirty="0"/>
              <a:t>Content</a:t>
            </a:r>
          </a:p>
        </p:txBody>
      </p:sp>
      <p:sp>
        <p:nvSpPr>
          <p:cNvPr id="21" name="Text Placeholder 7"/>
          <p:cNvSpPr>
            <a:spLocks noGrp="1"/>
          </p:cNvSpPr>
          <p:nvPr>
            <p:ph type="body" sz="quarter" idx="26" hasCustomPrompt="1"/>
          </p:nvPr>
        </p:nvSpPr>
        <p:spPr>
          <a:xfrm>
            <a:off x="125730" y="144464"/>
            <a:ext cx="7768590" cy="1011698"/>
          </a:xfrm>
        </p:spPr>
        <p:txBody>
          <a:bodyPr/>
          <a:lstStyle>
            <a:lvl1pPr marL="0" indent="0">
              <a:buNone/>
              <a:defRPr sz="2400" b="0">
                <a:ln>
                  <a:noFill/>
                </a:ln>
                <a:solidFill>
                  <a:srgbClr val="0064FF"/>
                </a:solidFill>
                <a:latin typeface="Arial"/>
                <a:cs typeface="Arial"/>
              </a:defRPr>
            </a:lvl1pPr>
            <a:lvl2pPr>
              <a:defRPr>
                <a:ln>
                  <a:noFill/>
                </a:ln>
                <a:solidFill>
                  <a:schemeClr val="accent1"/>
                </a:solidFill>
              </a:defRPr>
            </a:lvl2pPr>
            <a:lvl3pPr>
              <a:defRPr>
                <a:ln>
                  <a:noFill/>
                </a:ln>
                <a:solidFill>
                  <a:schemeClr val="accent1"/>
                </a:solidFill>
              </a:defRPr>
            </a:lvl3pPr>
            <a:lvl4pPr>
              <a:defRPr>
                <a:ln>
                  <a:noFill/>
                </a:ln>
                <a:solidFill>
                  <a:schemeClr val="accent1"/>
                </a:solidFill>
              </a:defRPr>
            </a:lvl4pPr>
            <a:lvl5pPr>
              <a:defRPr>
                <a:ln>
                  <a:noFill/>
                </a:ln>
                <a:solidFill>
                  <a:schemeClr val="accent1"/>
                </a:solidFill>
              </a:defRPr>
            </a:lvl5pPr>
          </a:lstStyle>
          <a:p>
            <a:pPr lvl="0"/>
            <a:r>
              <a:rPr lang="en-US" dirty="0"/>
              <a:t>Headline</a:t>
            </a:r>
          </a:p>
        </p:txBody>
      </p:sp>
      <p:pic>
        <p:nvPicPr>
          <p:cNvPr id="22" name="Picture 21" descr="BLOCKCHAIN4_MARK_BLUE.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rot="16200000">
            <a:off x="8267499" y="260345"/>
            <a:ext cx="871537" cy="639771"/>
          </a:xfrm>
          <a:prstGeom prst="rect">
            <a:avLst/>
          </a:prstGeom>
        </p:spPr>
      </p:pic>
      <p:sp>
        <p:nvSpPr>
          <p:cNvPr id="9" name="TextBox 8"/>
          <p:cNvSpPr txBox="1"/>
          <p:nvPr userDrawn="1"/>
        </p:nvSpPr>
        <p:spPr>
          <a:xfrm>
            <a:off x="8562694" y="4920492"/>
            <a:ext cx="528320" cy="230832"/>
          </a:xfrm>
          <a:prstGeom prst="rect">
            <a:avLst/>
          </a:prstGeom>
          <a:noFill/>
        </p:spPr>
        <p:txBody>
          <a:bodyPr wrap="square" rtlCol="0">
            <a:spAutoFit/>
          </a:bodyPr>
          <a:lstStyle/>
          <a:p>
            <a:pPr algn="r"/>
            <a:fld id="{213620BF-9500-5846-90F5-A7283DB76046}" type="slidenum">
              <a:rPr lang="en-US" sz="900" smtClean="0">
                <a:solidFill>
                  <a:schemeClr val="accent3"/>
                </a:solidFill>
              </a:rPr>
              <a:pPr algn="r"/>
              <a:t>‹#›</a:t>
            </a:fld>
            <a:endParaRPr lang="en-US" sz="900" dirty="0">
              <a:solidFill>
                <a:schemeClr val="accent3"/>
              </a:solidFill>
            </a:endParaRPr>
          </a:p>
        </p:txBody>
      </p:sp>
    </p:spTree>
    <p:extLst>
      <p:ext uri="{BB962C8B-B14F-4D97-AF65-F5344CB8AC3E}">
        <p14:creationId xmlns:p14="http://schemas.microsoft.com/office/powerpoint/2010/main" val="12122663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251392058"/>
      </p:ext>
    </p:extLst>
  </p:cSld>
  <p:clrMap bg1="lt1" tx1="dk1" bg2="lt2" tx2="dk2" accent1="accent1" accent2="accent2" accent3="accent3" accent4="accent4" accent5="accent5" accent6="accent6" hlink="hlink" folHlink="folHlink"/>
  <p:sldLayoutIdLst>
    <p:sldLayoutId id="2147483650" r:id="rId1"/>
    <p:sldLayoutId id="2147483652" r:id="rId2"/>
    <p:sldLayoutId id="2147483686" r:id="rId3"/>
    <p:sldLayoutId id="2147483687" r:id="rId4"/>
    <p:sldLayoutId id="2147483689" r:id="rId5"/>
    <p:sldLayoutId id="2147483693" r:id="rId6"/>
    <p:sldLayoutId id="2147483691" r:id="rId7"/>
    <p:sldLayoutId id="2147483694" r:id="rId8"/>
    <p:sldLayoutId id="2147483658" r:id="rId9"/>
    <p:sldLayoutId id="2147483688" r:id="rId10"/>
    <p:sldLayoutId id="2147483664" r:id="rId11"/>
    <p:sldLayoutId id="2147483669" r:id="rId12"/>
    <p:sldLayoutId id="2147483695" r:id="rId13"/>
    <p:sldLayoutId id="2147483696" r:id="rId14"/>
    <p:sldLayoutId id="2147483697" r:id="rId15"/>
    <p:sldLayoutId id="2147483698" r:id="rId16"/>
    <p:sldLayoutId id="2147483699" r:id="rId17"/>
    <p:sldLayoutId id="2147483700" r:id="rId18"/>
    <p:sldLayoutId id="2147483701" r:id="rId19"/>
    <p:sldLayoutId id="2147483703" r:id="rId20"/>
    <p:sldLayoutId id="2147483651" r:id="rId21"/>
    <p:sldLayoutId id="2147483653" r:id="rId22"/>
    <p:sldLayoutId id="2147483654" r:id="rId23"/>
    <p:sldLayoutId id="2147483704" r:id="rId24"/>
  </p:sldLayoutIdLst>
  <p:hf hdr="0" ftr="0" dt="0"/>
  <p:txStyles>
    <p:titleStyle>
      <a:lvl1pPr algn="ctr" defTabSz="457200" rtl="0" eaLnBrk="1" latinLnBrk="0" hangingPunct="1">
        <a:spcBef>
          <a:spcPct val="0"/>
        </a:spcBef>
        <a:buNone/>
        <a:defRPr sz="4400" kern="120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12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12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12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12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12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Alex.kaplan@us.ibm.com"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0.png"/><Relationship Id="rId7" Type="http://schemas.openxmlformats.org/officeDocument/2006/relationships/image" Target="../media/image44.png"/><Relationship Id="rId12" Type="http://schemas.openxmlformats.org/officeDocument/2006/relationships/image" Target="../media/image49.png"/><Relationship Id="rId2" Type="http://schemas.openxmlformats.org/officeDocument/2006/relationships/image" Target="../media/image39.png"/><Relationship Id="rId1" Type="http://schemas.openxmlformats.org/officeDocument/2006/relationships/slideLayout" Target="../slideLayouts/slideLayout9.xml"/><Relationship Id="rId6" Type="http://schemas.openxmlformats.org/officeDocument/2006/relationships/image" Target="../media/image43.png"/><Relationship Id="rId11" Type="http://schemas.openxmlformats.org/officeDocument/2006/relationships/image" Target="../media/image48.png"/><Relationship Id="rId5" Type="http://schemas.openxmlformats.org/officeDocument/2006/relationships/image" Target="../media/image42.png"/><Relationship Id="rId10" Type="http://schemas.openxmlformats.org/officeDocument/2006/relationships/image" Target="../media/image47.png"/><Relationship Id="rId4" Type="http://schemas.openxmlformats.org/officeDocument/2006/relationships/image" Target="../media/image41.png"/><Relationship Id="rId9" Type="http://schemas.openxmlformats.org/officeDocument/2006/relationships/image" Target="../media/image46.png"/></Relationships>
</file>

<file path=ppt/slides/_rels/slide11.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1.xml"/><Relationship Id="rId1" Type="http://schemas.openxmlformats.org/officeDocument/2006/relationships/slideLayout" Target="../slideLayouts/slideLayout24.xml"/><Relationship Id="rId4" Type="http://schemas.openxmlformats.org/officeDocument/2006/relationships/image" Target="../media/image51.png"/></Relationships>
</file>

<file path=ppt/slides/_rels/slide12.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2.xml"/><Relationship Id="rId1" Type="http://schemas.openxmlformats.org/officeDocument/2006/relationships/slideLayout" Target="../slideLayouts/slideLayout24.xml"/><Relationship Id="rId4" Type="http://schemas.openxmlformats.org/officeDocument/2006/relationships/image" Target="../media/image52.png"/></Relationships>
</file>

<file path=ppt/slides/_rels/slide13.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3.xml"/><Relationship Id="rId1" Type="http://schemas.openxmlformats.org/officeDocument/2006/relationships/slideLayout" Target="../slideLayouts/slideLayout24.xml"/><Relationship Id="rId4" Type="http://schemas.openxmlformats.org/officeDocument/2006/relationships/image" Target="../media/image53.png"/></Relationships>
</file>

<file path=ppt/slides/_rels/slide14.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4.xml"/><Relationship Id="rId1" Type="http://schemas.openxmlformats.org/officeDocument/2006/relationships/slideLayout" Target="../slideLayouts/slideLayout24.xml"/><Relationship Id="rId5" Type="http://schemas.openxmlformats.org/officeDocument/2006/relationships/image" Target="../media/image54.png"/><Relationship Id="rId4" Type="http://schemas.openxmlformats.org/officeDocument/2006/relationships/image" Target="../media/image51.png"/></Relationships>
</file>

<file path=ppt/slides/_rels/slide15.xml.rels><?xml version="1.0" encoding="UTF-8" standalone="yes"?>
<Relationships xmlns="http://schemas.openxmlformats.org/package/2006/relationships"><Relationship Id="rId8" Type="http://schemas.openxmlformats.org/officeDocument/2006/relationships/image" Target="../media/image61.emf"/><Relationship Id="rId3" Type="http://schemas.openxmlformats.org/officeDocument/2006/relationships/image" Target="../media/image56.emf"/><Relationship Id="rId7" Type="http://schemas.openxmlformats.org/officeDocument/2006/relationships/image" Target="../media/image60.emf"/><Relationship Id="rId2" Type="http://schemas.openxmlformats.org/officeDocument/2006/relationships/image" Target="../media/image55.emf"/><Relationship Id="rId1" Type="http://schemas.openxmlformats.org/officeDocument/2006/relationships/slideLayout" Target="../slideLayouts/slideLayout24.xml"/><Relationship Id="rId6" Type="http://schemas.openxmlformats.org/officeDocument/2006/relationships/image" Target="../media/image59.emf"/><Relationship Id="rId5" Type="http://schemas.openxmlformats.org/officeDocument/2006/relationships/image" Target="../media/image58.emf"/><Relationship Id="rId4" Type="http://schemas.openxmlformats.org/officeDocument/2006/relationships/image" Target="../media/image57.e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hyperlink" Target="https://www.cnm.edu/" TargetMode="External"/><Relationship Id="rId2" Type="http://schemas.openxmlformats.org/officeDocument/2006/relationships/hyperlink" Target="https://www.ibm.com/blockchain" TargetMode="Externa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9.xml"/><Relationship Id="rId6" Type="http://schemas.openxmlformats.org/officeDocument/2006/relationships/image" Target="../media/image18.emf"/><Relationship Id="rId5" Type="http://schemas.openxmlformats.org/officeDocument/2006/relationships/image" Target="../media/image17.png"/><Relationship Id="rId4" Type="http://schemas.openxmlformats.org/officeDocument/2006/relationships/image" Target="../media/image16.jpeg"/></Relationships>
</file>

<file path=ppt/slides/_rels/slide4.xml.rels><?xml version="1.0" encoding="UTF-8" standalone="yes"?>
<Relationships xmlns="http://schemas.openxmlformats.org/package/2006/relationships"><Relationship Id="rId3" Type="http://schemas.openxmlformats.org/officeDocument/2006/relationships/image" Target="../media/image20.emf"/><Relationship Id="rId7" Type="http://schemas.openxmlformats.org/officeDocument/2006/relationships/image" Target="../media/image18.emf"/><Relationship Id="rId2" Type="http://schemas.openxmlformats.org/officeDocument/2006/relationships/image" Target="../media/image19.emf"/><Relationship Id="rId1" Type="http://schemas.openxmlformats.org/officeDocument/2006/relationships/slideLayout" Target="../slideLayouts/slideLayout5.xml"/><Relationship Id="rId6" Type="http://schemas.openxmlformats.org/officeDocument/2006/relationships/image" Target="../media/image23.jpeg"/><Relationship Id="rId5" Type="http://schemas.openxmlformats.org/officeDocument/2006/relationships/image" Target="../media/image22.png"/><Relationship Id="rId4" Type="http://schemas.openxmlformats.org/officeDocument/2006/relationships/image" Target="../media/image21.png"/></Relationships>
</file>

<file path=ppt/slides/_rels/slide5.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5.emf"/><Relationship Id="rId7" Type="http://schemas.openxmlformats.org/officeDocument/2006/relationships/image" Target="../media/image28.png"/><Relationship Id="rId2" Type="http://schemas.openxmlformats.org/officeDocument/2006/relationships/image" Target="../media/image24.emf"/><Relationship Id="rId1" Type="http://schemas.openxmlformats.org/officeDocument/2006/relationships/slideLayout" Target="../slideLayouts/slideLayout5.xml"/><Relationship Id="rId6" Type="http://schemas.openxmlformats.org/officeDocument/2006/relationships/image" Target="../media/image27.png"/><Relationship Id="rId5" Type="http://schemas.openxmlformats.org/officeDocument/2006/relationships/image" Target="../media/image19.emf"/><Relationship Id="rId4" Type="http://schemas.openxmlformats.org/officeDocument/2006/relationships/image" Target="../media/image26.png"/></Relationships>
</file>

<file path=ppt/slides/_rels/slide6.xml.rels><?xml version="1.0" encoding="UTF-8" standalone="yes"?>
<Relationships xmlns="http://schemas.openxmlformats.org/package/2006/relationships"><Relationship Id="rId3" Type="http://schemas.openxmlformats.org/officeDocument/2006/relationships/image" Target="../media/image20.emf"/><Relationship Id="rId7" Type="http://schemas.openxmlformats.org/officeDocument/2006/relationships/image" Target="../media/image18.emf"/><Relationship Id="rId2" Type="http://schemas.openxmlformats.org/officeDocument/2006/relationships/image" Target="../media/image19.emf"/><Relationship Id="rId1" Type="http://schemas.openxmlformats.org/officeDocument/2006/relationships/slideLayout" Target="../slideLayouts/slideLayout5.xml"/><Relationship Id="rId6" Type="http://schemas.openxmlformats.org/officeDocument/2006/relationships/image" Target="../media/image23.jpeg"/><Relationship Id="rId5" Type="http://schemas.openxmlformats.org/officeDocument/2006/relationships/image" Target="../media/image22.png"/><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png"/><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8" Type="http://schemas.openxmlformats.org/officeDocument/2006/relationships/image" Target="../media/image38.jpeg"/><Relationship Id="rId3" Type="http://schemas.openxmlformats.org/officeDocument/2006/relationships/image" Target="../media/image34.jpeg"/><Relationship Id="rId7" Type="http://schemas.openxmlformats.org/officeDocument/2006/relationships/image" Target="../media/image38.svg"/><Relationship Id="rId2" Type="http://schemas.openxmlformats.org/officeDocument/2006/relationships/image" Target="../media/image33.jpeg"/><Relationship Id="rId1" Type="http://schemas.openxmlformats.org/officeDocument/2006/relationships/slideLayout" Target="../slideLayouts/slideLayout24.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25730" y="139699"/>
            <a:ext cx="6083300" cy="1267069"/>
          </a:xfrm>
        </p:spPr>
        <p:txBody>
          <a:bodyPr>
            <a:normAutofit fontScale="92500"/>
          </a:bodyPr>
          <a:lstStyle/>
          <a:p>
            <a:r>
              <a:rPr lang="en-US" dirty="0"/>
              <a:t>Blockchain in Education and Lifelong Learning</a:t>
            </a:r>
          </a:p>
          <a:p>
            <a:r>
              <a:rPr lang="en-US" sz="1900" i="1" dirty="0"/>
              <a:t>Preparing for Disruption, Leading the Transformation</a:t>
            </a:r>
          </a:p>
        </p:txBody>
      </p:sp>
      <p:sp>
        <p:nvSpPr>
          <p:cNvPr id="3" name="Text Placeholder 2"/>
          <p:cNvSpPr>
            <a:spLocks noGrp="1"/>
          </p:cNvSpPr>
          <p:nvPr>
            <p:ph type="body" sz="quarter" idx="11"/>
          </p:nvPr>
        </p:nvSpPr>
        <p:spPr>
          <a:xfrm>
            <a:off x="125730" y="1585600"/>
            <a:ext cx="5074922" cy="755434"/>
          </a:xfrm>
        </p:spPr>
        <p:txBody>
          <a:bodyPr/>
          <a:lstStyle/>
          <a:p>
            <a:r>
              <a:rPr lang="en-US" sz="1600" dirty="0"/>
              <a:t>Feng </a:t>
            </a:r>
            <a:r>
              <a:rPr lang="en-US" sz="1600" dirty="0" err="1"/>
              <a:t>Hou</a:t>
            </a:r>
            <a:r>
              <a:rPr lang="en-US" sz="1600" dirty="0"/>
              <a:t>, </a:t>
            </a:r>
          </a:p>
          <a:p>
            <a:r>
              <a:rPr lang="en-US" sz="1600" dirty="0"/>
              <a:t>CIO and Chief Digital Learning Officer,</a:t>
            </a:r>
          </a:p>
          <a:p>
            <a:r>
              <a:rPr lang="en-US" sz="1600" dirty="0"/>
              <a:t>Central New Mexico Community College</a:t>
            </a:r>
          </a:p>
          <a:p>
            <a:r>
              <a:rPr lang="en-US" sz="1600" dirty="0" err="1"/>
              <a:t>fhou@cnm.edu</a:t>
            </a:r>
            <a:endParaRPr lang="en-US" sz="1600" dirty="0"/>
          </a:p>
          <a:p>
            <a:endParaRPr lang="en-US" sz="1600" dirty="0"/>
          </a:p>
          <a:p>
            <a:r>
              <a:rPr lang="en-US" sz="1600" dirty="0"/>
              <a:t>Alex Kaplan, </a:t>
            </a:r>
          </a:p>
          <a:p>
            <a:r>
              <a:rPr lang="en-US" sz="1600" dirty="0"/>
              <a:t>Global Strategist, IBM Global Education; </a:t>
            </a:r>
          </a:p>
          <a:p>
            <a:r>
              <a:rPr lang="en-US" sz="1600" dirty="0"/>
              <a:t>Member, IBM Industry Academy</a:t>
            </a:r>
          </a:p>
          <a:p>
            <a:pPr marL="573088" lvl="1" indent="-317500">
              <a:buFont typeface="Arial" panose="020B0604020202020204" pitchFamily="34" charset="0"/>
              <a:buChar char="•"/>
            </a:pPr>
            <a:r>
              <a:rPr lang="en-US" dirty="0">
                <a:hlinkClick r:id="rId2">
                  <a:extLst>
                    <a:ext uri="{A12FA001-AC4F-418D-AE19-62706E023703}">
                      <ahyp:hlinkClr xmlns:ahyp="http://schemas.microsoft.com/office/drawing/2018/hyperlinkcolor" xmlns="" val="tx"/>
                    </a:ext>
                  </a:extLst>
                </a:hlinkClick>
              </a:rPr>
              <a:t>Alex.kaplan@us.ibm.com</a:t>
            </a:r>
            <a:endParaRPr lang="en-US" dirty="0"/>
          </a:p>
          <a:p>
            <a:pPr marL="573088" lvl="1" indent="-317500">
              <a:buFont typeface="Arial" panose="020B0604020202020204" pitchFamily="34" charset="0"/>
              <a:buChar char="•"/>
            </a:pPr>
            <a:r>
              <a:rPr lang="en-US" u="sng" dirty="0"/>
              <a:t>linkedin.com/in/alexkaplanibm</a:t>
            </a:r>
            <a:endParaRPr lang="en-US" b="1" dirty="0"/>
          </a:p>
          <a:p>
            <a:r>
              <a:rPr lang="en-US" sz="1600" dirty="0"/>
              <a:t> </a:t>
            </a:r>
          </a:p>
        </p:txBody>
      </p:sp>
      <p:sp>
        <p:nvSpPr>
          <p:cNvPr id="4" name="Text Placeholder 3"/>
          <p:cNvSpPr>
            <a:spLocks noGrp="1"/>
          </p:cNvSpPr>
          <p:nvPr>
            <p:ph type="body" sz="quarter" idx="13"/>
          </p:nvPr>
        </p:nvSpPr>
        <p:spPr>
          <a:xfrm>
            <a:off x="111761" y="4571999"/>
            <a:ext cx="6097269" cy="431801"/>
          </a:xfrm>
        </p:spPr>
        <p:txBody>
          <a:bodyPr/>
          <a:lstStyle/>
          <a:p>
            <a:r>
              <a:rPr lang="en-US" dirty="0"/>
              <a:t>May 2019</a:t>
            </a:r>
          </a:p>
        </p:txBody>
      </p:sp>
    </p:spTree>
    <p:extLst>
      <p:ext uri="{BB962C8B-B14F-4D97-AF65-F5344CB8AC3E}">
        <p14:creationId xmlns:p14="http://schemas.microsoft.com/office/powerpoint/2010/main" val="15461839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27A94350-7599-C44E-9865-8465C3192071}"/>
              </a:ext>
            </a:extLst>
          </p:cNvPr>
          <p:cNvSpPr>
            <a:spLocks noGrp="1"/>
          </p:cNvSpPr>
          <p:nvPr>
            <p:ph type="body" sz="quarter" idx="26"/>
          </p:nvPr>
        </p:nvSpPr>
        <p:spPr>
          <a:xfrm>
            <a:off x="125730" y="144464"/>
            <a:ext cx="6869430" cy="1011698"/>
          </a:xfrm>
        </p:spPr>
        <p:txBody>
          <a:bodyPr/>
          <a:lstStyle/>
          <a:p>
            <a:r>
              <a:rPr lang="en-US" dirty="0">
                <a:latin typeface="IBM Plex Sans" panose="020B0503050203000203" pitchFamily="34" charset="77"/>
              </a:rPr>
              <a:t>IBM’s digital badging program is core to our talent transformation strategies</a:t>
            </a:r>
          </a:p>
        </p:txBody>
      </p:sp>
      <p:sp>
        <p:nvSpPr>
          <p:cNvPr id="14" name="Title 7">
            <a:extLst>
              <a:ext uri="{FF2B5EF4-FFF2-40B4-BE49-F238E27FC236}">
                <a16:creationId xmlns:a16="http://schemas.microsoft.com/office/drawing/2014/main" id="{860B8CE4-F6C6-014E-B3C5-4DD0EB2DB6CB}"/>
              </a:ext>
            </a:extLst>
          </p:cNvPr>
          <p:cNvSpPr txBox="1">
            <a:spLocks/>
          </p:cNvSpPr>
          <p:nvPr/>
        </p:nvSpPr>
        <p:spPr>
          <a:xfrm>
            <a:off x="1421455" y="1127830"/>
            <a:ext cx="8065540" cy="451559"/>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Arial"/>
                <a:ea typeface="+mj-ea"/>
                <a:cs typeface="Arial"/>
              </a:defRPr>
            </a:lvl1pPr>
          </a:lstStyle>
          <a:p>
            <a:r>
              <a:rPr lang="en-US" altLang="en-US" sz="2000" dirty="0">
                <a:latin typeface="IBM Plex Sans" panose="020B0503050203000203" pitchFamily="34" charset="77"/>
                <a:ea typeface="Arial" charset="0"/>
              </a:rPr>
              <a:t>“The results exceeded our wildest expectations”</a:t>
            </a:r>
            <a:endParaRPr lang="en-US" sz="2000" dirty="0">
              <a:latin typeface="IBM Plex Sans" panose="020B0503050203000203" pitchFamily="34" charset="77"/>
            </a:endParaRPr>
          </a:p>
        </p:txBody>
      </p:sp>
      <p:sp>
        <p:nvSpPr>
          <p:cNvPr id="15" name="Title 2">
            <a:extLst>
              <a:ext uri="{FF2B5EF4-FFF2-40B4-BE49-F238E27FC236}">
                <a16:creationId xmlns:a16="http://schemas.microsoft.com/office/drawing/2014/main" id="{B7696FD6-49DD-BB47-BCC5-FA2CC8A530C4}"/>
              </a:ext>
            </a:extLst>
          </p:cNvPr>
          <p:cNvSpPr txBox="1">
            <a:spLocks/>
          </p:cNvSpPr>
          <p:nvPr/>
        </p:nvSpPr>
        <p:spPr>
          <a:xfrm>
            <a:off x="242488" y="1687282"/>
            <a:ext cx="1835603" cy="2434566"/>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r>
              <a:rPr kumimoji="0" lang="en-US" sz="1800" b="0" i="0" u="none" strike="noStrike" kern="1200" cap="none" spc="0" normalizeH="0" baseline="0" noProof="0" dirty="0">
                <a:ln>
                  <a:noFill/>
                </a:ln>
                <a:effectLst/>
                <a:uLnTx/>
                <a:uFillTx/>
                <a:latin typeface="IBM Plex Sans" panose="020B0503050203000203" pitchFamily="34" charset="77"/>
                <a:cs typeface="Calibri" panose="020F0502020204030204" pitchFamily="34" charset="0"/>
              </a:rPr>
              <a:t>IBM has issued </a:t>
            </a:r>
            <a:r>
              <a:rPr kumimoji="0" lang="en-US" sz="1800" b="1" i="0" u="none" strike="noStrike" kern="1200" cap="none" spc="0" normalizeH="0" baseline="0" noProof="0" dirty="0">
                <a:ln>
                  <a:noFill/>
                </a:ln>
                <a:effectLst/>
                <a:uLnTx/>
                <a:uFillTx/>
                <a:latin typeface="IBM Plex Sans" panose="020B0503050203000203" pitchFamily="34" charset="77"/>
                <a:cs typeface="Calibri" panose="020F0502020204030204" pitchFamily="34" charset="0"/>
              </a:rPr>
              <a:t>1m credentials </a:t>
            </a:r>
            <a:r>
              <a:rPr kumimoji="0" lang="en-US" sz="1800" b="0" i="0" u="none" strike="noStrike" kern="1200" cap="none" spc="0" normalizeH="0" baseline="0" noProof="0" dirty="0">
                <a:ln>
                  <a:noFill/>
                </a:ln>
                <a:effectLst/>
                <a:uLnTx/>
                <a:uFillTx/>
                <a:latin typeface="IBM Plex Sans" panose="020B0503050203000203" pitchFamily="34" charset="77"/>
                <a:cs typeface="Calibri" panose="020F0502020204030204" pitchFamily="34" charset="0"/>
              </a:rPr>
              <a:t>on the Credly Acclaim platform with applications in training, certification and human capital management. </a:t>
            </a:r>
          </a:p>
        </p:txBody>
      </p:sp>
      <p:grpSp>
        <p:nvGrpSpPr>
          <p:cNvPr id="16" name="Group 15">
            <a:extLst>
              <a:ext uri="{FF2B5EF4-FFF2-40B4-BE49-F238E27FC236}">
                <a16:creationId xmlns:a16="http://schemas.microsoft.com/office/drawing/2014/main" id="{4120649F-B2B9-9D4D-897E-1A97A81D700D}"/>
              </a:ext>
            </a:extLst>
          </p:cNvPr>
          <p:cNvGrpSpPr/>
          <p:nvPr/>
        </p:nvGrpSpPr>
        <p:grpSpPr>
          <a:xfrm>
            <a:off x="2249066" y="1718156"/>
            <a:ext cx="6410319" cy="2802298"/>
            <a:chOff x="3055180" y="1795567"/>
            <a:chExt cx="8547092" cy="3736397"/>
          </a:xfrm>
        </p:grpSpPr>
        <p:sp>
          <p:nvSpPr>
            <p:cNvPr id="17" name="TextBox 16">
              <a:extLst>
                <a:ext uri="{FF2B5EF4-FFF2-40B4-BE49-F238E27FC236}">
                  <a16:creationId xmlns:a16="http://schemas.microsoft.com/office/drawing/2014/main" id="{EC8603AB-7A06-644A-AB47-8F3E8E507FB6}"/>
                </a:ext>
              </a:extLst>
            </p:cNvPr>
            <p:cNvSpPr txBox="1"/>
            <p:nvPr/>
          </p:nvSpPr>
          <p:spPr>
            <a:xfrm>
              <a:off x="3065572" y="4998484"/>
              <a:ext cx="2124308" cy="328295"/>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lumMod val="65000"/>
                      <a:lumOff val="35000"/>
                    </a:prstClr>
                  </a:solidFill>
                  <a:effectLst/>
                  <a:uLnTx/>
                  <a:uFillTx/>
                  <a:latin typeface="IBM Plex Sans" panose="020B0503050203000203" pitchFamily="34" charset="77"/>
                  <a:ea typeface="Arial" charset="0"/>
                  <a:cs typeface="Calibri" panose="020F0502020204030204" pitchFamily="34" charset="0"/>
                </a:rPr>
                <a:t>87% </a:t>
              </a:r>
              <a:r>
                <a:rPr kumimoji="0" lang="en-US" sz="1000" b="0" i="0" u="none" strike="noStrike" kern="1200" cap="none" spc="0" normalizeH="0" baseline="0" noProof="0" dirty="0">
                  <a:ln>
                    <a:noFill/>
                  </a:ln>
                  <a:solidFill>
                    <a:prstClr val="black">
                      <a:lumMod val="65000"/>
                      <a:lumOff val="35000"/>
                    </a:prstClr>
                  </a:solidFill>
                  <a:effectLst/>
                  <a:uLnTx/>
                  <a:uFillTx/>
                  <a:latin typeface="IBM Plex Sans" panose="020B0503050203000203" pitchFamily="34" charset="77"/>
                  <a:ea typeface="Arial" charset="0"/>
                  <a:cs typeface="Calibri" panose="020F0502020204030204" pitchFamily="34" charset="0"/>
                </a:rPr>
                <a:t>increase</a:t>
              </a:r>
            </a:p>
          </p:txBody>
        </p:sp>
        <p:sp>
          <p:nvSpPr>
            <p:cNvPr id="18" name="TextBox 17">
              <a:extLst>
                <a:ext uri="{FF2B5EF4-FFF2-40B4-BE49-F238E27FC236}">
                  <a16:creationId xmlns:a16="http://schemas.microsoft.com/office/drawing/2014/main" id="{8E91CD19-8FF5-8C48-8BD6-61C26FB6632A}"/>
                </a:ext>
              </a:extLst>
            </p:cNvPr>
            <p:cNvSpPr txBox="1"/>
            <p:nvPr/>
          </p:nvSpPr>
          <p:spPr>
            <a:xfrm>
              <a:off x="5189880" y="4998484"/>
              <a:ext cx="2141036" cy="328295"/>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lumMod val="65000"/>
                      <a:lumOff val="35000"/>
                    </a:prstClr>
                  </a:solidFill>
                  <a:effectLst/>
                  <a:uLnTx/>
                  <a:uFillTx/>
                  <a:latin typeface="IBM Plex Sans" panose="020B0503050203000203" pitchFamily="34" charset="77"/>
                  <a:ea typeface="Arial" charset="0"/>
                  <a:cs typeface="Calibri" panose="020F0502020204030204" pitchFamily="34" charset="0"/>
                </a:rPr>
                <a:t>57% </a:t>
              </a:r>
              <a:r>
                <a:rPr kumimoji="0" lang="en-US" sz="1000" b="0" i="0" u="none" strike="noStrike" kern="1200" cap="none" spc="0" normalizeH="0" baseline="0" noProof="0" dirty="0">
                  <a:ln>
                    <a:noFill/>
                  </a:ln>
                  <a:solidFill>
                    <a:prstClr val="black">
                      <a:lumMod val="65000"/>
                      <a:lumOff val="35000"/>
                    </a:prstClr>
                  </a:solidFill>
                  <a:effectLst/>
                  <a:uLnTx/>
                  <a:uFillTx/>
                  <a:latin typeface="IBM Plex Sans" panose="020B0503050203000203" pitchFamily="34" charset="77"/>
                  <a:ea typeface="Arial" charset="0"/>
                  <a:cs typeface="Calibri" panose="020F0502020204030204" pitchFamily="34" charset="0"/>
                </a:rPr>
                <a:t>increase</a:t>
              </a:r>
            </a:p>
          </p:txBody>
        </p:sp>
        <p:sp>
          <p:nvSpPr>
            <p:cNvPr id="19" name="TextBox 18">
              <a:extLst>
                <a:ext uri="{FF2B5EF4-FFF2-40B4-BE49-F238E27FC236}">
                  <a16:creationId xmlns:a16="http://schemas.microsoft.com/office/drawing/2014/main" id="{03958AEB-8795-D342-A8DD-B6F748250213}"/>
                </a:ext>
              </a:extLst>
            </p:cNvPr>
            <p:cNvSpPr txBox="1"/>
            <p:nvPr/>
          </p:nvSpPr>
          <p:spPr>
            <a:xfrm>
              <a:off x="7284023" y="4998484"/>
              <a:ext cx="2309227" cy="328295"/>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lumMod val="65000"/>
                      <a:lumOff val="35000"/>
                    </a:prstClr>
                  </a:solidFill>
                  <a:effectLst/>
                  <a:uLnTx/>
                  <a:uFillTx/>
                  <a:latin typeface="IBM Plex Sans" panose="020B0503050203000203" pitchFamily="34" charset="77"/>
                  <a:ea typeface="Arial" charset="0"/>
                  <a:cs typeface="Calibri" panose="020F0502020204030204" pitchFamily="34" charset="0"/>
                </a:rPr>
                <a:t>64% </a:t>
              </a:r>
              <a:r>
                <a:rPr kumimoji="0" lang="en-US" sz="1000" b="0" i="0" u="none" strike="noStrike" kern="1200" cap="none" spc="0" normalizeH="0" baseline="0" noProof="0" dirty="0">
                  <a:ln>
                    <a:noFill/>
                  </a:ln>
                  <a:solidFill>
                    <a:prstClr val="black">
                      <a:lumMod val="65000"/>
                      <a:lumOff val="35000"/>
                    </a:prstClr>
                  </a:solidFill>
                  <a:effectLst/>
                  <a:uLnTx/>
                  <a:uFillTx/>
                  <a:latin typeface="IBM Plex Sans" panose="020B0503050203000203" pitchFamily="34" charset="77"/>
                  <a:ea typeface="Arial" charset="0"/>
                  <a:cs typeface="Calibri" panose="020F0502020204030204" pitchFamily="34" charset="0"/>
                </a:rPr>
                <a:t>increase</a:t>
              </a:r>
            </a:p>
          </p:txBody>
        </p:sp>
        <p:sp>
          <p:nvSpPr>
            <p:cNvPr id="20" name="TextBox 19">
              <a:extLst>
                <a:ext uri="{FF2B5EF4-FFF2-40B4-BE49-F238E27FC236}">
                  <a16:creationId xmlns:a16="http://schemas.microsoft.com/office/drawing/2014/main" id="{629B4714-1E41-D24D-AD08-D2250A9EBD25}"/>
                </a:ext>
              </a:extLst>
            </p:cNvPr>
            <p:cNvSpPr txBox="1"/>
            <p:nvPr/>
          </p:nvSpPr>
          <p:spPr>
            <a:xfrm>
              <a:off x="9461236" y="4998484"/>
              <a:ext cx="2141036" cy="533480"/>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lumMod val="65000"/>
                      <a:lumOff val="35000"/>
                    </a:prstClr>
                  </a:solidFill>
                  <a:effectLst/>
                  <a:uLnTx/>
                  <a:uFillTx/>
                  <a:latin typeface="IBM Plex Sans" panose="020B0503050203000203" pitchFamily="34" charset="77"/>
                  <a:ea typeface="Arial" charset="0"/>
                  <a:cs typeface="Calibri" panose="020F0502020204030204" pitchFamily="34" charset="0"/>
                </a:rPr>
                <a:t>92% </a:t>
              </a:r>
              <a:r>
                <a:rPr kumimoji="0" lang="en-US" sz="1000" b="0" i="0" u="none" strike="noStrike" kern="1200" cap="none" spc="0" normalizeH="0" baseline="0" noProof="0" dirty="0">
                  <a:ln>
                    <a:noFill/>
                  </a:ln>
                  <a:solidFill>
                    <a:prstClr val="black">
                      <a:lumMod val="65000"/>
                      <a:lumOff val="35000"/>
                    </a:prstClr>
                  </a:solidFill>
                  <a:effectLst/>
                  <a:uLnTx/>
                  <a:uFillTx/>
                  <a:latin typeface="IBM Plex Sans" panose="020B0503050203000203" pitchFamily="34" charset="77"/>
                  <a:ea typeface="Arial" charset="0"/>
                  <a:cs typeface="Calibri" panose="020F0502020204030204" pitchFamily="34" charset="0"/>
                </a:rPr>
                <a:t>say verifies job skills</a:t>
              </a:r>
            </a:p>
          </p:txBody>
        </p:sp>
        <p:sp>
          <p:nvSpPr>
            <p:cNvPr id="21" name="TextBox 20">
              <a:extLst>
                <a:ext uri="{FF2B5EF4-FFF2-40B4-BE49-F238E27FC236}">
                  <a16:creationId xmlns:a16="http://schemas.microsoft.com/office/drawing/2014/main" id="{BC84E581-F6D7-E441-85BB-D37254EE3605}"/>
                </a:ext>
              </a:extLst>
            </p:cNvPr>
            <p:cNvSpPr txBox="1"/>
            <p:nvPr/>
          </p:nvSpPr>
          <p:spPr>
            <a:xfrm>
              <a:off x="3065572" y="4729592"/>
              <a:ext cx="2124308" cy="369332"/>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lumMod val="65000"/>
                      <a:lumOff val="35000"/>
                    </a:prstClr>
                  </a:solidFill>
                  <a:effectLst/>
                  <a:uLnTx/>
                  <a:uFillTx/>
                  <a:latin typeface="IBM Plex Sans" panose="020B0503050203000203" pitchFamily="34" charset="77"/>
                  <a:ea typeface="Arial" charset="0"/>
                  <a:cs typeface="Calibri" panose="020F0502020204030204" pitchFamily="34" charset="0"/>
                </a:rPr>
                <a:t>Engagement</a:t>
              </a:r>
            </a:p>
          </p:txBody>
        </p:sp>
        <p:sp>
          <p:nvSpPr>
            <p:cNvPr id="22" name="TextBox 21">
              <a:extLst>
                <a:ext uri="{FF2B5EF4-FFF2-40B4-BE49-F238E27FC236}">
                  <a16:creationId xmlns:a16="http://schemas.microsoft.com/office/drawing/2014/main" id="{17544B10-7BA4-6147-9D2D-DA9C3DA69F9A}"/>
                </a:ext>
              </a:extLst>
            </p:cNvPr>
            <p:cNvSpPr txBox="1"/>
            <p:nvPr/>
          </p:nvSpPr>
          <p:spPr>
            <a:xfrm>
              <a:off x="5189880" y="4742274"/>
              <a:ext cx="2141035" cy="369332"/>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lumMod val="65000"/>
                      <a:lumOff val="35000"/>
                    </a:prstClr>
                  </a:solidFill>
                  <a:effectLst/>
                  <a:uLnTx/>
                  <a:uFillTx/>
                  <a:latin typeface="IBM Plex Sans" panose="020B0503050203000203" pitchFamily="34" charset="77"/>
                  <a:ea typeface="Arial" charset="0"/>
                  <a:cs typeface="Calibri" panose="020F0502020204030204" pitchFamily="34" charset="0"/>
                </a:rPr>
                <a:t>Certifications</a:t>
              </a:r>
            </a:p>
          </p:txBody>
        </p:sp>
        <p:sp>
          <p:nvSpPr>
            <p:cNvPr id="23" name="TextBox 22">
              <a:extLst>
                <a:ext uri="{FF2B5EF4-FFF2-40B4-BE49-F238E27FC236}">
                  <a16:creationId xmlns:a16="http://schemas.microsoft.com/office/drawing/2014/main" id="{DE43D6D9-FE14-BD43-A41C-F5604FCE0E2E}"/>
                </a:ext>
              </a:extLst>
            </p:cNvPr>
            <p:cNvSpPr txBox="1"/>
            <p:nvPr/>
          </p:nvSpPr>
          <p:spPr>
            <a:xfrm>
              <a:off x="7336927" y="4742274"/>
              <a:ext cx="2118296" cy="369332"/>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lumMod val="65000"/>
                      <a:lumOff val="35000"/>
                    </a:prstClr>
                  </a:solidFill>
                  <a:effectLst/>
                  <a:uLnTx/>
                  <a:uFillTx/>
                  <a:latin typeface="IBM Plex Sans" panose="020B0503050203000203" pitchFamily="34" charset="77"/>
                  <a:ea typeface="Arial" charset="0"/>
                  <a:cs typeface="Calibri" panose="020F0502020204030204" pitchFamily="34" charset="0"/>
                </a:rPr>
                <a:t>Product Trials</a:t>
              </a:r>
            </a:p>
          </p:txBody>
        </p:sp>
        <p:sp>
          <p:nvSpPr>
            <p:cNvPr id="24" name="TextBox 23">
              <a:extLst>
                <a:ext uri="{FF2B5EF4-FFF2-40B4-BE49-F238E27FC236}">
                  <a16:creationId xmlns:a16="http://schemas.microsoft.com/office/drawing/2014/main" id="{690BF964-947C-814D-94A5-8C7C7C1DA272}"/>
                </a:ext>
              </a:extLst>
            </p:cNvPr>
            <p:cNvSpPr txBox="1"/>
            <p:nvPr/>
          </p:nvSpPr>
          <p:spPr>
            <a:xfrm>
              <a:off x="9461236" y="4742274"/>
              <a:ext cx="2141036" cy="369332"/>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lumMod val="65000"/>
                      <a:lumOff val="35000"/>
                    </a:prstClr>
                  </a:solidFill>
                  <a:effectLst/>
                  <a:uLnTx/>
                  <a:uFillTx/>
                  <a:latin typeface="IBM Plex Sans" panose="020B0503050203000203" pitchFamily="34" charset="77"/>
                  <a:ea typeface="Arial" charset="0"/>
                  <a:cs typeface="Calibri" panose="020F0502020204030204" pitchFamily="34" charset="0"/>
                </a:rPr>
                <a:t>Employability</a:t>
              </a:r>
            </a:p>
          </p:txBody>
        </p:sp>
        <p:sp>
          <p:nvSpPr>
            <p:cNvPr id="25" name="Oval 24">
              <a:extLst>
                <a:ext uri="{FF2B5EF4-FFF2-40B4-BE49-F238E27FC236}">
                  <a16:creationId xmlns:a16="http://schemas.microsoft.com/office/drawing/2014/main" id="{1378F66D-B50A-4B45-A24A-ADC6B9BFD292}"/>
                </a:ext>
              </a:extLst>
            </p:cNvPr>
            <p:cNvSpPr/>
            <p:nvPr/>
          </p:nvSpPr>
          <p:spPr>
            <a:xfrm>
              <a:off x="3593429" y="3660559"/>
              <a:ext cx="1041891" cy="1041891"/>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white"/>
                </a:solidFill>
                <a:effectLst/>
                <a:uLnTx/>
                <a:uFillTx/>
                <a:latin typeface="IBM Plex Sans" panose="020B0503050203000203" pitchFamily="34" charset="77"/>
              </a:endParaRPr>
            </a:p>
          </p:txBody>
        </p:sp>
        <p:pic>
          <p:nvPicPr>
            <p:cNvPr id="26" name="Picture 25">
              <a:extLst>
                <a:ext uri="{FF2B5EF4-FFF2-40B4-BE49-F238E27FC236}">
                  <a16:creationId xmlns:a16="http://schemas.microsoft.com/office/drawing/2014/main" id="{7FCBD6DE-E43E-0949-9810-6093F878F5A6}"/>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3779908" y="3834645"/>
              <a:ext cx="668936" cy="668936"/>
            </a:xfrm>
            <a:prstGeom prst="rect">
              <a:avLst/>
            </a:prstGeom>
          </p:spPr>
        </p:pic>
        <p:sp>
          <p:nvSpPr>
            <p:cNvPr id="27" name="Oval 26">
              <a:extLst>
                <a:ext uri="{FF2B5EF4-FFF2-40B4-BE49-F238E27FC236}">
                  <a16:creationId xmlns:a16="http://schemas.microsoft.com/office/drawing/2014/main" id="{EA63DB16-B9AE-0A4C-B4D9-D5BAA6EE4196}"/>
                </a:ext>
              </a:extLst>
            </p:cNvPr>
            <p:cNvSpPr/>
            <p:nvPr/>
          </p:nvSpPr>
          <p:spPr>
            <a:xfrm>
              <a:off x="5739451" y="3660559"/>
              <a:ext cx="1041891" cy="1041891"/>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prstClr val="white"/>
                </a:solidFill>
                <a:effectLst/>
                <a:uLnTx/>
                <a:uFillTx/>
                <a:latin typeface="IBM Plex Sans" panose="020B0503050203000203" pitchFamily="34" charset="77"/>
              </a:endParaRPr>
            </a:p>
          </p:txBody>
        </p:sp>
        <p:sp>
          <p:nvSpPr>
            <p:cNvPr id="28" name="Oval 27">
              <a:extLst>
                <a:ext uri="{FF2B5EF4-FFF2-40B4-BE49-F238E27FC236}">
                  <a16:creationId xmlns:a16="http://schemas.microsoft.com/office/drawing/2014/main" id="{5EDFCBCA-C785-8B49-8D13-1E2C7D769FAE}"/>
                </a:ext>
              </a:extLst>
            </p:cNvPr>
            <p:cNvSpPr/>
            <p:nvPr/>
          </p:nvSpPr>
          <p:spPr>
            <a:xfrm>
              <a:off x="7875130" y="3660559"/>
              <a:ext cx="1041891" cy="1041891"/>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prstClr val="white"/>
                </a:solidFill>
                <a:effectLst/>
                <a:uLnTx/>
                <a:uFillTx/>
                <a:latin typeface="IBM Plex Sans" panose="020B0503050203000203" pitchFamily="34" charset="77"/>
              </a:endParaRPr>
            </a:p>
          </p:txBody>
        </p:sp>
        <p:sp>
          <p:nvSpPr>
            <p:cNvPr id="29" name="Oval 28">
              <a:extLst>
                <a:ext uri="{FF2B5EF4-FFF2-40B4-BE49-F238E27FC236}">
                  <a16:creationId xmlns:a16="http://schemas.microsoft.com/office/drawing/2014/main" id="{7B5F488A-48E3-A94F-91D2-C77B09841695}"/>
                </a:ext>
              </a:extLst>
            </p:cNvPr>
            <p:cNvSpPr/>
            <p:nvPr/>
          </p:nvSpPr>
          <p:spPr>
            <a:xfrm>
              <a:off x="10010809" y="3660559"/>
              <a:ext cx="1041891" cy="1041891"/>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prstClr val="white"/>
                </a:solidFill>
                <a:effectLst/>
                <a:uLnTx/>
                <a:uFillTx/>
                <a:latin typeface="IBM Plex Sans" panose="020B0503050203000203" pitchFamily="34" charset="77"/>
              </a:endParaRPr>
            </a:p>
          </p:txBody>
        </p:sp>
        <p:pic>
          <p:nvPicPr>
            <p:cNvPr id="30" name="Picture 29">
              <a:extLst>
                <a:ext uri="{FF2B5EF4-FFF2-40B4-BE49-F238E27FC236}">
                  <a16:creationId xmlns:a16="http://schemas.microsoft.com/office/drawing/2014/main" id="{50B032F5-C248-8B48-A67D-9BCD8F868DF0}"/>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5901409" y="3755124"/>
              <a:ext cx="827977" cy="827977"/>
            </a:xfrm>
            <a:prstGeom prst="rect">
              <a:avLst/>
            </a:prstGeom>
          </p:spPr>
        </p:pic>
        <p:pic>
          <p:nvPicPr>
            <p:cNvPr id="31" name="Picture 30">
              <a:extLst>
                <a:ext uri="{FF2B5EF4-FFF2-40B4-BE49-F238E27FC236}">
                  <a16:creationId xmlns:a16="http://schemas.microsoft.com/office/drawing/2014/main" id="{4AF998F1-A80B-1F49-9C62-5342E9D8223C}"/>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8070794" y="3887817"/>
              <a:ext cx="674503" cy="674503"/>
            </a:xfrm>
            <a:prstGeom prst="rect">
              <a:avLst/>
            </a:prstGeom>
          </p:spPr>
        </p:pic>
        <p:pic>
          <p:nvPicPr>
            <p:cNvPr id="32" name="Picture 31">
              <a:extLst>
                <a:ext uri="{FF2B5EF4-FFF2-40B4-BE49-F238E27FC236}">
                  <a16:creationId xmlns:a16="http://schemas.microsoft.com/office/drawing/2014/main" id="{F35B3A94-D7E7-F64A-87C7-1D8741CA086D}"/>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10251127" y="3795889"/>
              <a:ext cx="739226" cy="739226"/>
            </a:xfrm>
            <a:prstGeom prst="rect">
              <a:avLst/>
            </a:prstGeom>
          </p:spPr>
        </p:pic>
        <p:sp>
          <p:nvSpPr>
            <p:cNvPr id="33" name="TextBox 32">
              <a:extLst>
                <a:ext uri="{FF2B5EF4-FFF2-40B4-BE49-F238E27FC236}">
                  <a16:creationId xmlns:a16="http://schemas.microsoft.com/office/drawing/2014/main" id="{26CC4C51-B6F9-3541-9948-A774B627424A}"/>
                </a:ext>
              </a:extLst>
            </p:cNvPr>
            <p:cNvSpPr txBox="1"/>
            <p:nvPr/>
          </p:nvSpPr>
          <p:spPr>
            <a:xfrm>
              <a:off x="3055180" y="3133490"/>
              <a:ext cx="2124308" cy="328295"/>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lumMod val="65000"/>
                      <a:lumOff val="35000"/>
                    </a:prstClr>
                  </a:solidFill>
                  <a:effectLst/>
                  <a:uLnTx/>
                  <a:uFillTx/>
                  <a:latin typeface="IBM Plex Sans" panose="020B0503050203000203" pitchFamily="34" charset="77"/>
                  <a:ea typeface="Arial" charset="0"/>
                  <a:cs typeface="Calibri" panose="020F0502020204030204" pitchFamily="34" charset="0"/>
                </a:rPr>
                <a:t>125% </a:t>
              </a:r>
              <a:r>
                <a:rPr kumimoji="0" lang="en-US" sz="1000" b="0" i="0" u="none" strike="noStrike" kern="1200" cap="none" spc="0" normalizeH="0" baseline="0" noProof="0" dirty="0">
                  <a:ln>
                    <a:noFill/>
                  </a:ln>
                  <a:solidFill>
                    <a:prstClr val="black">
                      <a:lumMod val="65000"/>
                      <a:lumOff val="35000"/>
                    </a:prstClr>
                  </a:solidFill>
                  <a:effectLst/>
                  <a:uLnTx/>
                  <a:uFillTx/>
                  <a:latin typeface="IBM Plex Sans" panose="020B0503050203000203" pitchFamily="34" charset="77"/>
                  <a:ea typeface="Arial" charset="0"/>
                  <a:cs typeface="Calibri" panose="020F0502020204030204" pitchFamily="34" charset="0"/>
                </a:rPr>
                <a:t>increase</a:t>
              </a:r>
            </a:p>
          </p:txBody>
        </p:sp>
        <p:sp>
          <p:nvSpPr>
            <p:cNvPr id="34" name="TextBox 33">
              <a:extLst>
                <a:ext uri="{FF2B5EF4-FFF2-40B4-BE49-F238E27FC236}">
                  <a16:creationId xmlns:a16="http://schemas.microsoft.com/office/drawing/2014/main" id="{A3A84747-AB2A-0C43-94C4-2721BFFAD965}"/>
                </a:ext>
              </a:extLst>
            </p:cNvPr>
            <p:cNvSpPr txBox="1"/>
            <p:nvPr/>
          </p:nvSpPr>
          <p:spPr>
            <a:xfrm>
              <a:off x="5179489" y="3133490"/>
              <a:ext cx="2141036" cy="328295"/>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lumMod val="65000"/>
                      <a:lumOff val="35000"/>
                    </a:prstClr>
                  </a:solidFill>
                  <a:effectLst/>
                  <a:uLnTx/>
                  <a:uFillTx/>
                  <a:latin typeface="IBM Plex Sans" panose="020B0503050203000203" pitchFamily="34" charset="77"/>
                  <a:ea typeface="Arial" charset="0"/>
                  <a:cs typeface="Calibri" panose="020F0502020204030204" pitchFamily="34" charset="0"/>
                </a:rPr>
                <a:t>694% </a:t>
              </a:r>
              <a:r>
                <a:rPr kumimoji="0" lang="en-US" sz="1000" b="0" i="0" u="none" strike="noStrike" kern="1200" cap="none" spc="0" normalizeH="0" baseline="0" noProof="0" dirty="0">
                  <a:ln>
                    <a:noFill/>
                  </a:ln>
                  <a:solidFill>
                    <a:prstClr val="black">
                      <a:lumMod val="65000"/>
                      <a:lumOff val="35000"/>
                    </a:prstClr>
                  </a:solidFill>
                  <a:effectLst/>
                  <a:uLnTx/>
                  <a:uFillTx/>
                  <a:latin typeface="IBM Plex Sans" panose="020B0503050203000203" pitchFamily="34" charset="77"/>
                  <a:ea typeface="Arial" charset="0"/>
                  <a:cs typeface="Calibri" panose="020F0502020204030204" pitchFamily="34" charset="0"/>
                </a:rPr>
                <a:t>increase</a:t>
              </a:r>
            </a:p>
          </p:txBody>
        </p:sp>
        <p:sp>
          <p:nvSpPr>
            <p:cNvPr id="35" name="TextBox 34">
              <a:extLst>
                <a:ext uri="{FF2B5EF4-FFF2-40B4-BE49-F238E27FC236}">
                  <a16:creationId xmlns:a16="http://schemas.microsoft.com/office/drawing/2014/main" id="{00235F6E-4B48-3C4D-ACE5-853C9299DE23}"/>
                </a:ext>
              </a:extLst>
            </p:cNvPr>
            <p:cNvSpPr txBox="1"/>
            <p:nvPr/>
          </p:nvSpPr>
          <p:spPr>
            <a:xfrm>
              <a:off x="7320523" y="3133491"/>
              <a:ext cx="2309227" cy="533480"/>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lumMod val="65000"/>
                      <a:lumOff val="35000"/>
                    </a:prstClr>
                  </a:solidFill>
                  <a:effectLst/>
                  <a:uLnTx/>
                  <a:uFillTx/>
                  <a:latin typeface="IBM Plex Sans" panose="020B0503050203000203" pitchFamily="34" charset="77"/>
                  <a:ea typeface="Arial" charset="0"/>
                  <a:cs typeface="Calibri" panose="020F0502020204030204" pitchFamily="34" charset="0"/>
                </a:rPr>
                <a:t>$50-200K </a:t>
              </a:r>
              <a:r>
                <a:rPr kumimoji="0" lang="en-US" sz="1000" b="0" i="0" u="none" strike="noStrike" kern="1200" cap="none" spc="0" normalizeH="0" baseline="0" noProof="0" dirty="0">
                  <a:ln>
                    <a:noFill/>
                  </a:ln>
                  <a:solidFill>
                    <a:prstClr val="black">
                      <a:lumMod val="65000"/>
                      <a:lumOff val="35000"/>
                    </a:prstClr>
                  </a:solidFill>
                  <a:effectLst/>
                  <a:uLnTx/>
                  <a:uFillTx/>
                  <a:latin typeface="IBM Plex Sans" panose="020B0503050203000203" pitchFamily="34" charset="77"/>
                  <a:ea typeface="Arial" charset="0"/>
                  <a:cs typeface="Calibri" panose="020F0502020204030204" pitchFamily="34" charset="0"/>
                </a:rPr>
                <a:t>per 10,000 badges</a:t>
              </a:r>
            </a:p>
          </p:txBody>
        </p:sp>
        <p:sp>
          <p:nvSpPr>
            <p:cNvPr id="36" name="TextBox 35">
              <a:extLst>
                <a:ext uri="{FF2B5EF4-FFF2-40B4-BE49-F238E27FC236}">
                  <a16:creationId xmlns:a16="http://schemas.microsoft.com/office/drawing/2014/main" id="{25039606-4F37-B94B-8B7B-0542165D8D3B}"/>
                </a:ext>
              </a:extLst>
            </p:cNvPr>
            <p:cNvSpPr txBox="1"/>
            <p:nvPr/>
          </p:nvSpPr>
          <p:spPr>
            <a:xfrm>
              <a:off x="9450844" y="3133490"/>
              <a:ext cx="2141036" cy="328295"/>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lumMod val="65000"/>
                      <a:lumOff val="35000"/>
                    </a:prstClr>
                  </a:solidFill>
                  <a:effectLst/>
                  <a:uLnTx/>
                  <a:uFillTx/>
                  <a:latin typeface="IBM Plex Sans" panose="020B0503050203000203" pitchFamily="34" charset="77"/>
                  <a:ea typeface="Arial" charset="0"/>
                  <a:cs typeface="Calibri" panose="020F0502020204030204" pitchFamily="34" charset="0"/>
                </a:rPr>
                <a:t>195</a:t>
              </a:r>
              <a:r>
                <a:rPr kumimoji="0" lang="en-US" sz="1000" b="0" i="0" u="none" strike="noStrike" kern="1200" cap="none" spc="0" normalizeH="0" baseline="0" noProof="0" dirty="0">
                  <a:ln>
                    <a:noFill/>
                  </a:ln>
                  <a:solidFill>
                    <a:prstClr val="black">
                      <a:lumMod val="65000"/>
                      <a:lumOff val="35000"/>
                    </a:prstClr>
                  </a:solidFill>
                  <a:effectLst/>
                  <a:uLnTx/>
                  <a:uFillTx/>
                  <a:latin typeface="IBM Plex Sans" panose="020B0503050203000203" pitchFamily="34" charset="77"/>
                  <a:ea typeface="Arial" charset="0"/>
                  <a:cs typeface="Calibri" panose="020F0502020204030204" pitchFamily="34" charset="0"/>
                </a:rPr>
                <a:t> countries</a:t>
              </a:r>
            </a:p>
          </p:txBody>
        </p:sp>
        <p:sp>
          <p:nvSpPr>
            <p:cNvPr id="37" name="TextBox 36">
              <a:extLst>
                <a:ext uri="{FF2B5EF4-FFF2-40B4-BE49-F238E27FC236}">
                  <a16:creationId xmlns:a16="http://schemas.microsoft.com/office/drawing/2014/main" id="{B93E38BE-7B89-A84A-8048-8062BC383E4D}"/>
                </a:ext>
              </a:extLst>
            </p:cNvPr>
            <p:cNvSpPr txBox="1"/>
            <p:nvPr/>
          </p:nvSpPr>
          <p:spPr>
            <a:xfrm>
              <a:off x="3055180" y="2864599"/>
              <a:ext cx="2124308" cy="369332"/>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lumMod val="65000"/>
                      <a:lumOff val="35000"/>
                    </a:prstClr>
                  </a:solidFill>
                  <a:effectLst/>
                  <a:uLnTx/>
                  <a:uFillTx/>
                  <a:latin typeface="IBM Plex Sans" panose="020B0503050203000203" pitchFamily="34" charset="77"/>
                  <a:ea typeface="Arial" charset="0"/>
                  <a:cs typeface="Calibri" panose="020F0502020204030204" pitchFamily="34" charset="0"/>
                </a:rPr>
                <a:t>Enrollments</a:t>
              </a:r>
            </a:p>
          </p:txBody>
        </p:sp>
        <p:sp>
          <p:nvSpPr>
            <p:cNvPr id="38" name="TextBox 37">
              <a:extLst>
                <a:ext uri="{FF2B5EF4-FFF2-40B4-BE49-F238E27FC236}">
                  <a16:creationId xmlns:a16="http://schemas.microsoft.com/office/drawing/2014/main" id="{7764DA45-7DC5-9E4B-AD34-F3F9000761BD}"/>
                </a:ext>
              </a:extLst>
            </p:cNvPr>
            <p:cNvSpPr txBox="1"/>
            <p:nvPr/>
          </p:nvSpPr>
          <p:spPr>
            <a:xfrm>
              <a:off x="5179489" y="2877282"/>
              <a:ext cx="2141035" cy="369332"/>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lumMod val="65000"/>
                      <a:lumOff val="35000"/>
                    </a:prstClr>
                  </a:solidFill>
                  <a:effectLst/>
                  <a:uLnTx/>
                  <a:uFillTx/>
                  <a:latin typeface="IBM Plex Sans" panose="020B0503050203000203" pitchFamily="34" charset="77"/>
                  <a:ea typeface="Arial" charset="0"/>
                  <a:cs typeface="Calibri" panose="020F0502020204030204" pitchFamily="34" charset="0"/>
                </a:rPr>
                <a:t>Completions</a:t>
              </a:r>
            </a:p>
          </p:txBody>
        </p:sp>
        <p:sp>
          <p:nvSpPr>
            <p:cNvPr id="39" name="TextBox 38">
              <a:extLst>
                <a:ext uri="{FF2B5EF4-FFF2-40B4-BE49-F238E27FC236}">
                  <a16:creationId xmlns:a16="http://schemas.microsoft.com/office/drawing/2014/main" id="{D06CAE5A-00AB-884F-9EB5-749DC7E128E0}"/>
                </a:ext>
              </a:extLst>
            </p:cNvPr>
            <p:cNvSpPr txBox="1"/>
            <p:nvPr/>
          </p:nvSpPr>
          <p:spPr>
            <a:xfrm>
              <a:off x="7326537" y="2877282"/>
              <a:ext cx="2118296" cy="369332"/>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lumMod val="65000"/>
                      <a:lumOff val="35000"/>
                    </a:prstClr>
                  </a:solidFill>
                  <a:effectLst/>
                  <a:uLnTx/>
                  <a:uFillTx/>
                  <a:latin typeface="IBM Plex Sans" panose="020B0503050203000203" pitchFamily="34" charset="77"/>
                  <a:ea typeface="Arial" charset="0"/>
                  <a:cs typeface="Calibri" panose="020F0502020204030204" pitchFamily="34" charset="0"/>
                </a:rPr>
                <a:t>Social Media</a:t>
              </a:r>
            </a:p>
          </p:txBody>
        </p:sp>
        <p:sp>
          <p:nvSpPr>
            <p:cNvPr id="40" name="TextBox 39">
              <a:extLst>
                <a:ext uri="{FF2B5EF4-FFF2-40B4-BE49-F238E27FC236}">
                  <a16:creationId xmlns:a16="http://schemas.microsoft.com/office/drawing/2014/main" id="{9612CCAE-870C-6E4A-9DFF-35F290040392}"/>
                </a:ext>
              </a:extLst>
            </p:cNvPr>
            <p:cNvSpPr txBox="1"/>
            <p:nvPr/>
          </p:nvSpPr>
          <p:spPr>
            <a:xfrm>
              <a:off x="9450844" y="2877282"/>
              <a:ext cx="2141036" cy="369332"/>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lumMod val="65000"/>
                      <a:lumOff val="35000"/>
                    </a:prstClr>
                  </a:solidFill>
                  <a:effectLst/>
                  <a:uLnTx/>
                  <a:uFillTx/>
                  <a:latin typeface="IBM Plex Sans" panose="020B0503050203000203" pitchFamily="34" charset="77"/>
                  <a:ea typeface="Arial" charset="0"/>
                  <a:cs typeface="Calibri" panose="020F0502020204030204" pitchFamily="34" charset="0"/>
                </a:rPr>
                <a:t>Skills Registry</a:t>
              </a:r>
            </a:p>
          </p:txBody>
        </p:sp>
        <p:sp>
          <p:nvSpPr>
            <p:cNvPr id="41" name="Oval 40">
              <a:extLst>
                <a:ext uri="{FF2B5EF4-FFF2-40B4-BE49-F238E27FC236}">
                  <a16:creationId xmlns:a16="http://schemas.microsoft.com/office/drawing/2014/main" id="{4EFC84BF-B700-0D4D-A8F5-AB3B9A17F925}"/>
                </a:ext>
              </a:extLst>
            </p:cNvPr>
            <p:cNvSpPr/>
            <p:nvPr/>
          </p:nvSpPr>
          <p:spPr>
            <a:xfrm>
              <a:off x="3583039" y="1795567"/>
              <a:ext cx="1041891" cy="1041891"/>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white"/>
                </a:solidFill>
                <a:effectLst/>
                <a:uLnTx/>
                <a:uFillTx/>
                <a:latin typeface="IBM Plex Sans" panose="020B0503050203000203" pitchFamily="34" charset="77"/>
              </a:endParaRPr>
            </a:p>
          </p:txBody>
        </p:sp>
        <p:sp>
          <p:nvSpPr>
            <p:cNvPr id="42" name="Oval 41">
              <a:extLst>
                <a:ext uri="{FF2B5EF4-FFF2-40B4-BE49-F238E27FC236}">
                  <a16:creationId xmlns:a16="http://schemas.microsoft.com/office/drawing/2014/main" id="{0725CA79-4552-F840-8F0C-D33963CA72A2}"/>
                </a:ext>
              </a:extLst>
            </p:cNvPr>
            <p:cNvSpPr/>
            <p:nvPr/>
          </p:nvSpPr>
          <p:spPr>
            <a:xfrm>
              <a:off x="5729060" y="1795567"/>
              <a:ext cx="1041891" cy="1041891"/>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prstClr val="white"/>
                </a:solidFill>
                <a:effectLst/>
                <a:uLnTx/>
                <a:uFillTx/>
                <a:latin typeface="IBM Plex Sans" panose="020B0503050203000203" pitchFamily="34" charset="77"/>
              </a:endParaRPr>
            </a:p>
          </p:txBody>
        </p:sp>
        <p:sp>
          <p:nvSpPr>
            <p:cNvPr id="43" name="Oval 42">
              <a:extLst>
                <a:ext uri="{FF2B5EF4-FFF2-40B4-BE49-F238E27FC236}">
                  <a16:creationId xmlns:a16="http://schemas.microsoft.com/office/drawing/2014/main" id="{7F0B591F-E7C4-4A4E-A656-FECE763AA5C2}"/>
                </a:ext>
              </a:extLst>
            </p:cNvPr>
            <p:cNvSpPr/>
            <p:nvPr/>
          </p:nvSpPr>
          <p:spPr>
            <a:xfrm>
              <a:off x="7864739" y="1795567"/>
              <a:ext cx="1041891" cy="1041891"/>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prstClr val="white"/>
                </a:solidFill>
                <a:effectLst/>
                <a:uLnTx/>
                <a:uFillTx/>
                <a:latin typeface="IBM Plex Sans" panose="020B0503050203000203" pitchFamily="34" charset="77"/>
              </a:endParaRPr>
            </a:p>
          </p:txBody>
        </p:sp>
        <p:sp>
          <p:nvSpPr>
            <p:cNvPr id="44" name="Oval 43">
              <a:extLst>
                <a:ext uri="{FF2B5EF4-FFF2-40B4-BE49-F238E27FC236}">
                  <a16:creationId xmlns:a16="http://schemas.microsoft.com/office/drawing/2014/main" id="{5A9CDF22-DE6E-6B4F-8097-13AE16153269}"/>
                </a:ext>
              </a:extLst>
            </p:cNvPr>
            <p:cNvSpPr/>
            <p:nvPr/>
          </p:nvSpPr>
          <p:spPr>
            <a:xfrm>
              <a:off x="10000418" y="1795567"/>
              <a:ext cx="1041891" cy="1041891"/>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prstClr val="white"/>
                </a:solidFill>
                <a:effectLst/>
                <a:uLnTx/>
                <a:uFillTx/>
                <a:latin typeface="IBM Plex Sans" panose="020B0503050203000203" pitchFamily="34" charset="77"/>
              </a:endParaRPr>
            </a:p>
          </p:txBody>
        </p:sp>
        <p:pic>
          <p:nvPicPr>
            <p:cNvPr id="45" name="Picture 44">
              <a:extLst>
                <a:ext uri="{FF2B5EF4-FFF2-40B4-BE49-F238E27FC236}">
                  <a16:creationId xmlns:a16="http://schemas.microsoft.com/office/drawing/2014/main" id="{93172F3C-15AE-9940-8D75-BA442FA0CC95}"/>
                </a:ext>
              </a:extLst>
            </p:cNvPr>
            <p:cNvPicPr>
              <a:picLocks noChangeAspect="1"/>
            </p:cNvPicPr>
            <p:nvPr/>
          </p:nvPicPr>
          <p:blipFill>
            <a:blip r:embed="rId6" cstate="hqprint">
              <a:extLst>
                <a:ext uri="{28A0092B-C50C-407E-A947-70E740481C1C}">
                  <a14:useLocalDpi xmlns:a14="http://schemas.microsoft.com/office/drawing/2010/main"/>
                </a:ext>
              </a:extLst>
            </a:blip>
            <a:stretch>
              <a:fillRect/>
            </a:stretch>
          </p:blipFill>
          <p:spPr>
            <a:xfrm>
              <a:off x="3774691" y="2012781"/>
              <a:ext cx="653371" cy="653371"/>
            </a:xfrm>
            <a:prstGeom prst="rect">
              <a:avLst/>
            </a:prstGeom>
          </p:spPr>
        </p:pic>
        <p:pic>
          <p:nvPicPr>
            <p:cNvPr id="46" name="Picture 45">
              <a:extLst>
                <a:ext uri="{FF2B5EF4-FFF2-40B4-BE49-F238E27FC236}">
                  <a16:creationId xmlns:a16="http://schemas.microsoft.com/office/drawing/2014/main" id="{299FF292-1BC4-8B44-B123-84D807A1985B}"/>
                </a:ext>
              </a:extLst>
            </p:cNvPr>
            <p:cNvPicPr>
              <a:picLocks noChangeAspect="1"/>
            </p:cNvPicPr>
            <p:nvPr/>
          </p:nvPicPr>
          <p:blipFill>
            <a:blip r:embed="rId7" cstate="hqprint">
              <a:extLst>
                <a:ext uri="{28A0092B-C50C-407E-A947-70E740481C1C}">
                  <a14:useLocalDpi xmlns:a14="http://schemas.microsoft.com/office/drawing/2010/main"/>
                </a:ext>
              </a:extLst>
            </a:blip>
            <a:stretch>
              <a:fillRect/>
            </a:stretch>
          </p:blipFill>
          <p:spPr>
            <a:xfrm>
              <a:off x="5979552" y="2016177"/>
              <a:ext cx="635122" cy="635122"/>
            </a:xfrm>
            <a:prstGeom prst="rect">
              <a:avLst/>
            </a:prstGeom>
          </p:spPr>
        </p:pic>
        <p:pic>
          <p:nvPicPr>
            <p:cNvPr id="47" name="Picture 46">
              <a:extLst>
                <a:ext uri="{FF2B5EF4-FFF2-40B4-BE49-F238E27FC236}">
                  <a16:creationId xmlns:a16="http://schemas.microsoft.com/office/drawing/2014/main" id="{E7A64D04-700F-F149-BAFF-B2ECE525CF4D}"/>
                </a:ext>
              </a:extLst>
            </p:cNvPr>
            <p:cNvPicPr>
              <a:picLocks noChangeAspect="1"/>
            </p:cNvPicPr>
            <p:nvPr/>
          </p:nvPicPr>
          <p:blipFill>
            <a:blip r:embed="rId8" cstate="hqprint">
              <a:extLst>
                <a:ext uri="{28A0092B-C50C-407E-A947-70E740481C1C}">
                  <a14:useLocalDpi xmlns:a14="http://schemas.microsoft.com/office/drawing/2010/main"/>
                </a:ext>
              </a:extLst>
            </a:blip>
            <a:stretch>
              <a:fillRect/>
            </a:stretch>
          </p:blipFill>
          <p:spPr>
            <a:xfrm>
              <a:off x="8055007" y="2276878"/>
              <a:ext cx="430520" cy="430520"/>
            </a:xfrm>
            <a:prstGeom prst="rect">
              <a:avLst/>
            </a:prstGeom>
          </p:spPr>
        </p:pic>
        <p:pic>
          <p:nvPicPr>
            <p:cNvPr id="48" name="Picture 47">
              <a:extLst>
                <a:ext uri="{FF2B5EF4-FFF2-40B4-BE49-F238E27FC236}">
                  <a16:creationId xmlns:a16="http://schemas.microsoft.com/office/drawing/2014/main" id="{9E437371-AEAA-9D4C-9526-8E5A82A0A727}"/>
                </a:ext>
              </a:extLst>
            </p:cNvPr>
            <p:cNvPicPr>
              <a:picLocks noChangeAspect="1"/>
            </p:cNvPicPr>
            <p:nvPr/>
          </p:nvPicPr>
          <p:blipFill>
            <a:blip r:embed="rId9" cstate="hqprint">
              <a:extLst>
                <a:ext uri="{28A0092B-C50C-407E-A947-70E740481C1C}">
                  <a14:useLocalDpi xmlns:a14="http://schemas.microsoft.com/office/drawing/2010/main"/>
                </a:ext>
              </a:extLst>
            </a:blip>
            <a:stretch>
              <a:fillRect/>
            </a:stretch>
          </p:blipFill>
          <p:spPr>
            <a:xfrm>
              <a:off x="8092822" y="1918299"/>
              <a:ext cx="348915" cy="348915"/>
            </a:xfrm>
            <a:prstGeom prst="rect">
              <a:avLst/>
            </a:prstGeom>
          </p:spPr>
        </p:pic>
        <p:pic>
          <p:nvPicPr>
            <p:cNvPr id="49" name="Picture 48">
              <a:extLst>
                <a:ext uri="{FF2B5EF4-FFF2-40B4-BE49-F238E27FC236}">
                  <a16:creationId xmlns:a16="http://schemas.microsoft.com/office/drawing/2014/main" id="{4F013161-2E5A-0D41-97F6-1EE5A70BB2E1}"/>
                </a:ext>
              </a:extLst>
            </p:cNvPr>
            <p:cNvPicPr>
              <a:picLocks noChangeAspect="1"/>
            </p:cNvPicPr>
            <p:nvPr/>
          </p:nvPicPr>
          <p:blipFill>
            <a:blip r:embed="rId10" cstate="hqprint">
              <a:extLst>
                <a:ext uri="{28A0092B-C50C-407E-A947-70E740481C1C}">
                  <a14:useLocalDpi xmlns:a14="http://schemas.microsoft.com/office/drawing/2010/main"/>
                </a:ext>
              </a:extLst>
            </a:blip>
            <a:stretch>
              <a:fillRect/>
            </a:stretch>
          </p:blipFill>
          <p:spPr>
            <a:xfrm>
              <a:off x="8375210" y="2041210"/>
              <a:ext cx="513004" cy="513004"/>
            </a:xfrm>
            <a:prstGeom prst="rect">
              <a:avLst/>
            </a:prstGeom>
          </p:spPr>
        </p:pic>
        <p:pic>
          <p:nvPicPr>
            <p:cNvPr id="50" name="Picture 49">
              <a:extLst>
                <a:ext uri="{FF2B5EF4-FFF2-40B4-BE49-F238E27FC236}">
                  <a16:creationId xmlns:a16="http://schemas.microsoft.com/office/drawing/2014/main" id="{B9A98FCF-7D9E-E64D-A7A8-086B94635ED2}"/>
                </a:ext>
              </a:extLst>
            </p:cNvPr>
            <p:cNvPicPr>
              <a:picLocks noChangeAspect="1"/>
            </p:cNvPicPr>
            <p:nvPr/>
          </p:nvPicPr>
          <p:blipFill>
            <a:blip r:embed="rId11" cstate="hqprint">
              <a:extLst>
                <a:ext uri="{28A0092B-C50C-407E-A947-70E740481C1C}">
                  <a14:useLocalDpi xmlns:a14="http://schemas.microsoft.com/office/drawing/2010/main"/>
                </a:ext>
              </a:extLst>
            </a:blip>
            <a:stretch>
              <a:fillRect/>
            </a:stretch>
          </p:blipFill>
          <p:spPr>
            <a:xfrm>
              <a:off x="10209562" y="1994203"/>
              <a:ext cx="622679" cy="622679"/>
            </a:xfrm>
            <a:prstGeom prst="rect">
              <a:avLst/>
            </a:prstGeom>
          </p:spPr>
        </p:pic>
      </p:grpSp>
      <p:pic>
        <p:nvPicPr>
          <p:cNvPr id="51" name="Picture 50">
            <a:extLst>
              <a:ext uri="{FF2B5EF4-FFF2-40B4-BE49-F238E27FC236}">
                <a16:creationId xmlns:a16="http://schemas.microsoft.com/office/drawing/2014/main" id="{863D8012-1455-FA44-9C6C-EADE0B2FD7FC}"/>
              </a:ext>
            </a:extLst>
          </p:cNvPr>
          <p:cNvPicPr>
            <a:picLocks noChangeAspect="1"/>
          </p:cNvPicPr>
          <p:nvPr/>
        </p:nvPicPr>
        <p:blipFill rotWithShape="1">
          <a:blip r:embed="rId12" cstate="hqprint">
            <a:extLst>
              <a:ext uri="{28A0092B-C50C-407E-A947-70E740481C1C}">
                <a14:useLocalDpi xmlns:a14="http://schemas.microsoft.com/office/drawing/2010/main"/>
              </a:ext>
            </a:extLst>
          </a:blip>
          <a:srcRect/>
          <a:stretch/>
        </p:blipFill>
        <p:spPr>
          <a:xfrm>
            <a:off x="695635" y="1143911"/>
            <a:ext cx="929307" cy="413284"/>
          </a:xfrm>
          <a:prstGeom prst="rect">
            <a:avLst/>
          </a:prstGeom>
        </p:spPr>
      </p:pic>
    </p:spTree>
    <p:extLst>
      <p:ext uri="{BB962C8B-B14F-4D97-AF65-F5344CB8AC3E}">
        <p14:creationId xmlns:p14="http://schemas.microsoft.com/office/powerpoint/2010/main" val="25315423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82F108C-1B13-DE48-820A-134E1A6A4856}"/>
              </a:ext>
            </a:extLst>
          </p:cNvPr>
          <p:cNvSpPr/>
          <p:nvPr/>
        </p:nvSpPr>
        <p:spPr>
          <a:xfrm>
            <a:off x="768012" y="1094103"/>
            <a:ext cx="7563372" cy="2451982"/>
          </a:xfrm>
          <a:prstGeom prst="rect">
            <a:avLst/>
          </a:prstGeom>
          <a:solidFill>
            <a:srgbClr val="EAEAEA"/>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itle 1"/>
          <p:cNvSpPr txBox="1">
            <a:spLocks/>
          </p:cNvSpPr>
          <p:nvPr/>
        </p:nvSpPr>
        <p:spPr>
          <a:xfrm>
            <a:off x="153059" y="77785"/>
            <a:ext cx="7563372" cy="381000"/>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IBM Plex Sans" charset="0"/>
                <a:ea typeface="IBM Plex Sans" charset="0"/>
                <a:cs typeface="IBM Plex Sans" charset="0"/>
              </a:defRPr>
            </a:lvl1pPr>
          </a:lstStyle>
          <a:p>
            <a:pPr algn="l" defTabSz="457189">
              <a:defRPr/>
            </a:pPr>
            <a:r>
              <a:rPr lang="en-US" sz="2400" dirty="0">
                <a:solidFill>
                  <a:srgbClr val="0164FF"/>
                </a:solidFill>
              </a:rPr>
              <a:t>About Central New Mexico Community College</a:t>
            </a:r>
          </a:p>
        </p:txBody>
      </p:sp>
      <p:pic>
        <p:nvPicPr>
          <p:cNvPr id="38" name="Picture 2" descr="Image result for central nm community college">
            <a:extLst>
              <a:ext uri="{FF2B5EF4-FFF2-40B4-BE49-F238E27FC236}">
                <a16:creationId xmlns:a16="http://schemas.microsoft.com/office/drawing/2014/main" id="{145FDFD9-E239-B440-854D-24E091CBB27A}"/>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680138" y="7059824"/>
            <a:ext cx="130758" cy="6043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82266C59-0E56-3D41-A187-CAE9C316193F}"/>
              </a:ext>
            </a:extLst>
          </p:cNvPr>
          <p:cNvSpPr txBox="1"/>
          <p:nvPr/>
        </p:nvSpPr>
        <p:spPr>
          <a:xfrm>
            <a:off x="768012" y="1094103"/>
            <a:ext cx="7563372" cy="2885405"/>
          </a:xfrm>
          <a:prstGeom prst="rect">
            <a:avLst/>
          </a:prstGeom>
          <a:noFill/>
        </p:spPr>
        <p:txBody>
          <a:bodyPr wrap="square" rtlCol="0">
            <a:spAutoFit/>
          </a:bodyPr>
          <a:lstStyle/>
          <a:p>
            <a:pPr lvl="0">
              <a:defRPr/>
            </a:pPr>
            <a:r>
              <a:rPr lang="en-US" b="1" dirty="0">
                <a:solidFill>
                  <a:prstClr val="black"/>
                </a:solidFill>
                <a:latin typeface="IBM Plex Sans" panose="020B0503050203000203" pitchFamily="34" charset="77"/>
              </a:rPr>
              <a:t>No. 1 in graduating Native American students</a:t>
            </a:r>
          </a:p>
          <a:p>
            <a:pPr lvl="0">
              <a:defRPr/>
            </a:pPr>
            <a:endParaRPr lang="en-US" sz="1000" b="1" dirty="0">
              <a:solidFill>
                <a:prstClr val="black"/>
              </a:solidFill>
              <a:latin typeface="IBM Plex Sans" panose="020B0503050203000203" pitchFamily="34" charset="77"/>
            </a:endParaRPr>
          </a:p>
          <a:p>
            <a:pPr lvl="0">
              <a:defRPr/>
            </a:pPr>
            <a:r>
              <a:rPr lang="en-US" b="1" dirty="0">
                <a:solidFill>
                  <a:prstClr val="black"/>
                </a:solidFill>
                <a:latin typeface="IBM Plex Sans" panose="020B0503050203000203" pitchFamily="34" charset="77"/>
              </a:rPr>
              <a:t>No. 1 in graduating Hispanics students</a:t>
            </a:r>
          </a:p>
          <a:p>
            <a:pPr lvl="0">
              <a:defRPr/>
            </a:pPr>
            <a:endParaRPr lang="en-US" sz="1000" b="1" dirty="0">
              <a:solidFill>
                <a:prstClr val="black"/>
              </a:solidFill>
              <a:latin typeface="IBM Plex Sans" panose="020B0503050203000203" pitchFamily="34" charset="77"/>
            </a:endParaRPr>
          </a:p>
          <a:p>
            <a:pPr lvl="0">
              <a:defRPr/>
            </a:pPr>
            <a:r>
              <a:rPr lang="en-US" b="1" dirty="0">
                <a:solidFill>
                  <a:prstClr val="black"/>
                </a:solidFill>
                <a:latin typeface="IBM Plex Sans" panose="020B0503050203000203" pitchFamily="34" charset="77"/>
              </a:rPr>
              <a:t>No. 4 in awarding associate degrees to minority students overall</a:t>
            </a:r>
          </a:p>
          <a:p>
            <a:pPr lvl="0">
              <a:defRPr/>
            </a:pPr>
            <a:endParaRPr lang="en-US" sz="1000" b="1" dirty="0">
              <a:solidFill>
                <a:prstClr val="black"/>
              </a:solidFill>
              <a:latin typeface="IBM Plex Sans" panose="020B0503050203000203" pitchFamily="34" charset="77"/>
            </a:endParaRPr>
          </a:p>
          <a:p>
            <a:pPr lvl="0">
              <a:defRPr/>
            </a:pPr>
            <a:r>
              <a:rPr lang="en-US" b="1" dirty="0">
                <a:solidFill>
                  <a:prstClr val="black"/>
                </a:solidFill>
                <a:latin typeface="IBM Plex Sans" panose="020B0503050203000203" pitchFamily="34" charset="77"/>
              </a:rPr>
              <a:t>No. 6 in awarding associate degrees in all disciplines overall, and</a:t>
            </a:r>
          </a:p>
          <a:p>
            <a:pPr lvl="0">
              <a:defRPr/>
            </a:pPr>
            <a:r>
              <a:rPr lang="en-US" sz="1000" b="1" dirty="0">
                <a:solidFill>
                  <a:prstClr val="black"/>
                </a:solidFill>
                <a:latin typeface="IBM Plex Sans" panose="020B0503050203000203" pitchFamily="34" charset="77"/>
              </a:rPr>
              <a:t> </a:t>
            </a:r>
          </a:p>
          <a:p>
            <a:pPr lvl="0">
              <a:defRPr/>
            </a:pPr>
            <a:r>
              <a:rPr lang="en-US" b="1" dirty="0">
                <a:solidFill>
                  <a:prstClr val="black"/>
                </a:solidFill>
                <a:latin typeface="IBM Plex Sans" panose="020B0503050203000203" pitchFamily="34" charset="77"/>
              </a:rPr>
              <a:t>No. 3 in awarding two-year certificates earned in all disciplines</a:t>
            </a:r>
          </a:p>
          <a:p>
            <a:pPr lvl="0">
              <a:defRPr/>
            </a:pPr>
            <a:endParaRPr lang="en-US" sz="1050" b="1" dirty="0">
              <a:solidFill>
                <a:prstClr val="black"/>
              </a:solidFill>
              <a:latin typeface="Calibri" panose="020F0502020204030204"/>
            </a:endParaRPr>
          </a:p>
          <a:p>
            <a:pPr lvl="0">
              <a:defRPr/>
            </a:pPr>
            <a:endParaRPr lang="en-US" sz="1050" b="1" dirty="0">
              <a:solidFill>
                <a:prstClr val="black"/>
              </a:solidFill>
              <a:latin typeface="Calibri" panose="020F0502020204030204"/>
            </a:endParaRPr>
          </a:p>
          <a:p>
            <a:pPr lvl="0">
              <a:defRPr/>
            </a:pPr>
            <a:endParaRPr lang="en-US" sz="1050" b="1" dirty="0">
              <a:solidFill>
                <a:prstClr val="black"/>
              </a:solidFill>
              <a:latin typeface="Calibri" panose="020F0502020204030204"/>
            </a:endParaRPr>
          </a:p>
          <a:p>
            <a:pPr lvl="0">
              <a:defRPr/>
            </a:pPr>
            <a:r>
              <a:rPr lang="en-US" sz="1000" b="1" dirty="0">
                <a:solidFill>
                  <a:prstClr val="black"/>
                </a:solidFill>
                <a:latin typeface="IBM Plex Sans" panose="020B0503050203000203" pitchFamily="34" charset="77"/>
              </a:rPr>
              <a:t>Source: Albuquerque Journal</a:t>
            </a:r>
          </a:p>
          <a:p>
            <a:pPr lvl="0">
              <a:defRPr/>
            </a:pPr>
            <a:r>
              <a:rPr lang="en-US" sz="1000" b="1" dirty="0">
                <a:solidFill>
                  <a:prstClr val="black"/>
                </a:solidFill>
                <a:latin typeface="IBM Plex Sans" panose="020B0503050203000203" pitchFamily="34" charset="77"/>
              </a:rPr>
              <a:t>(https://</a:t>
            </a:r>
            <a:r>
              <a:rPr lang="en-US" sz="1000" b="1" dirty="0" err="1">
                <a:solidFill>
                  <a:prstClr val="black"/>
                </a:solidFill>
                <a:latin typeface="IBM Plex Sans" panose="020B0503050203000203" pitchFamily="34" charset="77"/>
              </a:rPr>
              <a:t>www.abqjournal.com</a:t>
            </a:r>
            <a:r>
              <a:rPr lang="en-US" sz="1000" b="1" dirty="0">
                <a:solidFill>
                  <a:prstClr val="black"/>
                </a:solidFill>
                <a:latin typeface="IBM Plex Sans" panose="020B0503050203000203" pitchFamily="34" charset="77"/>
              </a:rPr>
              <a:t>/852769/</a:t>
            </a:r>
            <a:r>
              <a:rPr lang="en-US" sz="1000" b="1" dirty="0" err="1">
                <a:solidFill>
                  <a:prstClr val="black"/>
                </a:solidFill>
                <a:latin typeface="IBM Plex Sans" panose="020B0503050203000203" pitchFamily="34" charset="77"/>
              </a:rPr>
              <a:t>cnm</a:t>
            </a:r>
            <a:r>
              <a:rPr lang="en-US" sz="1000" b="1" dirty="0">
                <a:solidFill>
                  <a:prstClr val="black"/>
                </a:solidFill>
                <a:latin typeface="IBM Plex Sans" panose="020B0503050203000203" pitchFamily="34" charset="77"/>
              </a:rPr>
              <a:t>-reaches-pinnacle-in-national-degree-</a:t>
            </a:r>
            <a:r>
              <a:rPr lang="en-US" sz="1000" b="1" dirty="0" err="1">
                <a:solidFill>
                  <a:prstClr val="black"/>
                </a:solidFill>
                <a:latin typeface="IBM Plex Sans" panose="020B0503050203000203" pitchFamily="34" charset="77"/>
              </a:rPr>
              <a:t>rankings.html</a:t>
            </a:r>
            <a:r>
              <a:rPr lang="en-US" sz="1000" b="1" dirty="0">
                <a:solidFill>
                  <a:prstClr val="black"/>
                </a:solidFill>
                <a:latin typeface="IBM Plex Sans" panose="020B0503050203000203" pitchFamily="34" charset="77"/>
              </a:rPr>
              <a:t>)</a:t>
            </a:r>
          </a:p>
        </p:txBody>
      </p:sp>
      <p:pic>
        <p:nvPicPr>
          <p:cNvPr id="8" name="Picture 7" descr="A picture containing clipart&#10;&#10;Description automatically generated">
            <a:extLst>
              <a:ext uri="{FF2B5EF4-FFF2-40B4-BE49-F238E27FC236}">
                <a16:creationId xmlns:a16="http://schemas.microsoft.com/office/drawing/2014/main" id="{D69C8DB8-5A7A-A74C-ABF3-C712B23E7DA4}"/>
              </a:ext>
            </a:extLst>
          </p:cNvPr>
          <p:cNvPicPr>
            <a:picLocks noChangeAspect="1"/>
          </p:cNvPicPr>
          <p:nvPr/>
        </p:nvPicPr>
        <p:blipFill>
          <a:blip r:embed="rId4"/>
          <a:stretch>
            <a:fillRect/>
          </a:stretch>
        </p:blipFill>
        <p:spPr>
          <a:xfrm>
            <a:off x="6861716" y="122255"/>
            <a:ext cx="1483441" cy="725238"/>
          </a:xfrm>
          <a:prstGeom prst="rect">
            <a:avLst/>
          </a:prstGeom>
        </p:spPr>
      </p:pic>
    </p:spTree>
    <p:extLst>
      <p:ext uri="{BB962C8B-B14F-4D97-AF65-F5344CB8AC3E}">
        <p14:creationId xmlns:p14="http://schemas.microsoft.com/office/powerpoint/2010/main" val="22236875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153059" y="77785"/>
            <a:ext cx="7563372" cy="381000"/>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IBM Plex Sans" charset="0"/>
                <a:ea typeface="IBM Plex Sans" charset="0"/>
                <a:cs typeface="IBM Plex Sans" charset="0"/>
              </a:defRPr>
            </a:lvl1pPr>
          </a:lstStyle>
          <a:p>
            <a:pPr algn="l" defTabSz="457189">
              <a:defRPr/>
            </a:pPr>
            <a:r>
              <a:rPr lang="en-US" sz="2400" dirty="0">
                <a:solidFill>
                  <a:srgbClr val="0164FF"/>
                </a:solidFill>
              </a:rPr>
              <a:t>CNM is two years into its innovative blockchain journey</a:t>
            </a:r>
          </a:p>
        </p:txBody>
      </p:sp>
      <p:pic>
        <p:nvPicPr>
          <p:cNvPr id="38" name="Picture 2" descr="Image result for central nm community college">
            <a:extLst>
              <a:ext uri="{FF2B5EF4-FFF2-40B4-BE49-F238E27FC236}">
                <a16:creationId xmlns:a16="http://schemas.microsoft.com/office/drawing/2014/main" id="{145FDFD9-E239-B440-854D-24E091CBB27A}"/>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680138" y="7059824"/>
            <a:ext cx="130758" cy="6043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CE9A9D97-EA54-234F-9045-40465AA19B5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93336" y="521103"/>
            <a:ext cx="2185203" cy="4106104"/>
          </a:xfrm>
          <a:prstGeom prst="rect">
            <a:avLst/>
          </a:prstGeom>
        </p:spPr>
      </p:pic>
      <p:sp>
        <p:nvSpPr>
          <p:cNvPr id="8" name="TextBox 7">
            <a:extLst>
              <a:ext uri="{FF2B5EF4-FFF2-40B4-BE49-F238E27FC236}">
                <a16:creationId xmlns:a16="http://schemas.microsoft.com/office/drawing/2014/main" id="{091F6DB0-0F58-0845-B089-7110ABA30C30}"/>
              </a:ext>
            </a:extLst>
          </p:cNvPr>
          <p:cNvSpPr txBox="1"/>
          <p:nvPr/>
        </p:nvSpPr>
        <p:spPr>
          <a:xfrm>
            <a:off x="220273" y="1087777"/>
            <a:ext cx="4872117" cy="3108543"/>
          </a:xfrm>
          <a:prstGeom prst="rect">
            <a:avLst/>
          </a:prstGeom>
          <a:noFill/>
        </p:spPr>
        <p:txBody>
          <a:bodyPr wrap="square" rtlCol="0">
            <a:spAutoFit/>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1" i="0" u="none" strike="noStrike" kern="1200" cap="none" spc="0" normalizeH="0" baseline="0" noProof="0" dirty="0">
                <a:ln>
                  <a:noFill/>
                </a:ln>
                <a:solidFill>
                  <a:prstClr val="black"/>
                </a:solidFill>
                <a:effectLst/>
                <a:uLnTx/>
                <a:uFillTx/>
                <a:latin typeface="IBM Plex Sans" panose="020B0503050203000203" pitchFamily="34" charset="77"/>
              </a:rPr>
              <a:t>In August 2017, CNM joined the Blockcert pilot with MIT as the first community college in the nation to implement a blockchain solution.</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1" i="0" u="none" strike="noStrike" kern="1200" cap="none" spc="0" normalizeH="0" baseline="0" noProof="0" dirty="0">
                <a:ln>
                  <a:noFill/>
                </a:ln>
                <a:solidFill>
                  <a:prstClr val="black"/>
                </a:solidFill>
                <a:effectLst/>
                <a:uLnTx/>
                <a:uFillTx/>
                <a:latin typeface="IBM Plex Sans" panose="020B0503050203000203" pitchFamily="34" charset="77"/>
              </a:rPr>
              <a:t>In November 2017, CNM successfully issued the certificates to CNM Ingenuity deep dive coding boot camp graduates.</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1" i="0" u="none" strike="noStrike" kern="1200" cap="none" spc="0" normalizeH="0" baseline="0" noProof="0" dirty="0">
                <a:ln>
                  <a:noFill/>
                </a:ln>
                <a:solidFill>
                  <a:prstClr val="black"/>
                </a:solidFill>
                <a:effectLst/>
                <a:uLnTx/>
                <a:uFillTx/>
                <a:latin typeface="IBM Plex Sans" panose="020B0503050203000203" pitchFamily="34" charset="77"/>
              </a:rPr>
              <a:t>In May 2018, CNM issued the first batch of degree diplomas as a pilot to CNM Gen-Ed graduates. </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1" i="0" u="none" strike="noStrike" kern="1200" cap="none" spc="0" normalizeH="0" baseline="0" noProof="0" dirty="0">
                <a:ln>
                  <a:noFill/>
                </a:ln>
                <a:solidFill>
                  <a:prstClr val="black"/>
                </a:solidFill>
                <a:effectLst/>
                <a:uLnTx/>
                <a:uFillTx/>
                <a:latin typeface="IBM Plex Sans" panose="020B0503050203000203" pitchFamily="34" charset="77"/>
              </a:rPr>
              <a:t>In August 2018, CNM has announced ALL CNM graduates will receive optional blockchain degree diplomas.</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1" i="0" u="none" strike="noStrike" kern="1200" cap="none" spc="0" normalizeH="0" baseline="0" noProof="0" dirty="0">
                <a:ln>
                  <a:noFill/>
                </a:ln>
                <a:solidFill>
                  <a:prstClr val="black"/>
                </a:solidFill>
                <a:effectLst/>
                <a:uLnTx/>
                <a:uFillTx/>
                <a:latin typeface="IBM Plex Sans" panose="020B0503050203000203" pitchFamily="34" charset="77"/>
              </a:rPr>
              <a:t>In December 2018, CNM has received the distinguished Innovator of the Year Award from Education Dive. </a:t>
            </a:r>
          </a:p>
        </p:txBody>
      </p:sp>
    </p:spTree>
    <p:extLst>
      <p:ext uri="{BB962C8B-B14F-4D97-AF65-F5344CB8AC3E}">
        <p14:creationId xmlns:p14="http://schemas.microsoft.com/office/powerpoint/2010/main" val="28977160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153059" y="77785"/>
            <a:ext cx="7563372" cy="381000"/>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IBM Plex Sans" charset="0"/>
                <a:ea typeface="IBM Plex Sans" charset="0"/>
                <a:cs typeface="IBM Plex Sans" charset="0"/>
              </a:defRPr>
            </a:lvl1pPr>
          </a:lstStyle>
          <a:p>
            <a:pPr algn="l" defTabSz="457189">
              <a:defRPr/>
            </a:pPr>
            <a:r>
              <a:rPr lang="en-US" sz="2400" dirty="0">
                <a:solidFill>
                  <a:srgbClr val="0164FF"/>
                </a:solidFill>
              </a:rPr>
              <a:t>CNM has already seen strong success with its blockchain initiative</a:t>
            </a:r>
          </a:p>
        </p:txBody>
      </p:sp>
      <p:pic>
        <p:nvPicPr>
          <p:cNvPr id="38" name="Picture 2" descr="Image result for central nm community college">
            <a:extLst>
              <a:ext uri="{FF2B5EF4-FFF2-40B4-BE49-F238E27FC236}">
                <a16:creationId xmlns:a16="http://schemas.microsoft.com/office/drawing/2014/main" id="{145FDFD9-E239-B440-854D-24E091CBB27A}"/>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680138" y="7059824"/>
            <a:ext cx="130758" cy="60434"/>
          </a:xfrm>
          <a:prstGeom prst="rect">
            <a:avLst/>
          </a:prstGeom>
          <a:noFill/>
          <a:extLst>
            <a:ext uri="{909E8E84-426E-40DD-AFC4-6F175D3DCCD1}">
              <a14:hiddenFill xmlns:a14="http://schemas.microsoft.com/office/drawing/2010/main">
                <a:solidFill>
                  <a:srgbClr val="FFFFFF"/>
                </a:solidFill>
              </a14:hiddenFill>
            </a:ext>
          </a:extLst>
        </p:spPr>
      </p:pic>
      <p:sp>
        <p:nvSpPr>
          <p:cNvPr id="9" name="Subtitle 2">
            <a:extLst>
              <a:ext uri="{FF2B5EF4-FFF2-40B4-BE49-F238E27FC236}">
                <a16:creationId xmlns:a16="http://schemas.microsoft.com/office/drawing/2014/main" id="{1605626A-05C3-1E48-AC26-E27133383F2D}"/>
              </a:ext>
            </a:extLst>
          </p:cNvPr>
          <p:cNvSpPr txBox="1">
            <a:spLocks/>
          </p:cNvSpPr>
          <p:nvPr/>
        </p:nvSpPr>
        <p:spPr>
          <a:xfrm>
            <a:off x="1298871" y="825019"/>
            <a:ext cx="6638692" cy="725673"/>
          </a:xfrm>
          <a:prstGeom prst="rect">
            <a:avLst/>
          </a:prstGeom>
        </p:spPr>
        <p:txBody>
          <a:bodyPr>
            <a:normAutofit/>
          </a:bodyPr>
          <a:lstStyle>
            <a:lvl1pPr marL="342900" indent="-342900" algn="l" defTabSz="457200" rtl="0" eaLnBrk="1" latinLnBrk="0" hangingPunct="1">
              <a:spcBef>
                <a:spcPct val="20000"/>
              </a:spcBef>
              <a:buFont typeface="Arial"/>
              <a:buChar char="•"/>
              <a:defRPr sz="12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12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12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12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12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20000"/>
              </a:lnSpc>
              <a:buNone/>
            </a:pPr>
            <a:r>
              <a:rPr lang="en-US" sz="1400" dirty="0">
                <a:latin typeface="IBM Plex Sans" panose="020B0503050203000203" pitchFamily="34" charset="77"/>
              </a:rPr>
              <a:t>The data indicates that both the students and community have embraced the technology and truly transformed our students learning </a:t>
            </a:r>
            <a:r>
              <a:rPr lang="en-US" sz="1400" dirty="0" err="1">
                <a:latin typeface="IBM Plex Sans" panose="020B0503050203000203" pitchFamily="34" charset="77"/>
              </a:rPr>
              <a:t>credentialin</a:t>
            </a:r>
            <a:r>
              <a:rPr lang="en-US" sz="1400" dirty="0">
                <a:latin typeface="IBM Plex Sans" panose="020B0503050203000203" pitchFamily="34" charset="77"/>
              </a:rPr>
              <a:t> experience. </a:t>
            </a:r>
          </a:p>
        </p:txBody>
      </p:sp>
      <p:pic>
        <p:nvPicPr>
          <p:cNvPr id="10" name="Picture 9">
            <a:extLst>
              <a:ext uri="{FF2B5EF4-FFF2-40B4-BE49-F238E27FC236}">
                <a16:creationId xmlns:a16="http://schemas.microsoft.com/office/drawing/2014/main" id="{F8FB699B-A153-0A44-8D47-E7FB97AD10D9}"/>
              </a:ext>
            </a:extLst>
          </p:cNvPr>
          <p:cNvPicPr>
            <a:picLocks noChangeAspect="1"/>
          </p:cNvPicPr>
          <p:nvPr/>
        </p:nvPicPr>
        <p:blipFill rotWithShape="1">
          <a:blip r:embed="rId4">
            <a:extLst>
              <a:ext uri="{28A0092B-C50C-407E-A947-70E740481C1C}">
                <a14:useLocalDpi xmlns:a14="http://schemas.microsoft.com/office/drawing/2010/main" val="0"/>
              </a:ext>
            </a:extLst>
          </a:blip>
          <a:srcRect t="21636" b="-21636"/>
          <a:stretch/>
        </p:blipFill>
        <p:spPr>
          <a:xfrm>
            <a:off x="1431538" y="2802575"/>
            <a:ext cx="5857178" cy="2263140"/>
          </a:xfrm>
          <a:prstGeom prst="rect">
            <a:avLst/>
          </a:prstGeom>
          <a:noFill/>
          <a:ln w="12700">
            <a:solidFill>
              <a:schemeClr val="accent1"/>
            </a:solidFill>
          </a:ln>
        </p:spPr>
      </p:pic>
      <p:grpSp>
        <p:nvGrpSpPr>
          <p:cNvPr id="2" name="Group 1">
            <a:extLst>
              <a:ext uri="{FF2B5EF4-FFF2-40B4-BE49-F238E27FC236}">
                <a16:creationId xmlns:a16="http://schemas.microsoft.com/office/drawing/2014/main" id="{AC075B64-3915-2849-A166-225E155C0A52}"/>
              </a:ext>
            </a:extLst>
          </p:cNvPr>
          <p:cNvGrpSpPr/>
          <p:nvPr/>
        </p:nvGrpSpPr>
        <p:grpSpPr>
          <a:xfrm>
            <a:off x="1401228" y="1314781"/>
            <a:ext cx="3124557" cy="1432252"/>
            <a:chOff x="1764626" y="1578128"/>
            <a:chExt cx="3124557" cy="1432252"/>
          </a:xfrm>
        </p:grpSpPr>
        <p:sp>
          <p:nvSpPr>
            <p:cNvPr id="11" name="Rectangle 10">
              <a:extLst>
                <a:ext uri="{FF2B5EF4-FFF2-40B4-BE49-F238E27FC236}">
                  <a16:creationId xmlns:a16="http://schemas.microsoft.com/office/drawing/2014/main" id="{71EF27C7-027C-F84B-A8A8-0DBC241B86B3}"/>
                </a:ext>
              </a:extLst>
            </p:cNvPr>
            <p:cNvSpPr/>
            <p:nvPr/>
          </p:nvSpPr>
          <p:spPr>
            <a:xfrm>
              <a:off x="1764626" y="1578128"/>
              <a:ext cx="1608543" cy="1432252"/>
            </a:xfrm>
            <a:prstGeom prst="rect">
              <a:avLst/>
            </a:prstGeom>
          </p:spPr>
          <p:txBody>
            <a:bodyPr wrap="square">
              <a:spAutoFit/>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kumimoji="0" lang="en-US" sz="1500" b="1" i="0" u="none" strike="noStrike" kern="1200" cap="none" spc="0" normalizeH="0" baseline="0" noProof="0" dirty="0">
                  <a:ln>
                    <a:noFill/>
                  </a:ln>
                  <a:solidFill>
                    <a:prstClr val="black"/>
                  </a:solidFill>
                  <a:effectLst/>
                  <a:uLnTx/>
                  <a:uFillTx/>
                  <a:latin typeface="IBM Plex Sans" panose="020B0503050203000203" pitchFamily="34" charset="77"/>
                </a:rPr>
                <a:t>586</a:t>
              </a:r>
            </a:p>
            <a:p>
              <a:pPr marL="0" marR="0" lvl="0" indent="0" algn="l" defTabSz="457200" rtl="0" eaLnBrk="1" fontAlgn="auto" latinLnBrk="0" hangingPunct="1">
                <a:lnSpc>
                  <a:spcPct val="150000"/>
                </a:lnSpc>
                <a:spcBef>
                  <a:spcPts val="0"/>
                </a:spcBef>
                <a:spcAft>
                  <a:spcPts val="0"/>
                </a:spcAft>
                <a:buClrTx/>
                <a:buSzTx/>
                <a:buFontTx/>
                <a:buNone/>
                <a:tabLst/>
                <a:defRPr/>
              </a:pPr>
              <a:r>
                <a:rPr kumimoji="0" lang="en-US" sz="975" b="0" i="0" u="none" strike="noStrike" kern="1200" cap="none" spc="0" normalizeH="0" baseline="0" noProof="0" dirty="0">
                  <a:ln>
                    <a:noFill/>
                  </a:ln>
                  <a:solidFill>
                    <a:prstClr val="black"/>
                  </a:solidFill>
                  <a:effectLst/>
                  <a:uLnTx/>
                  <a:uFillTx/>
                  <a:latin typeface="IBM Plex Sans" panose="020B0503050203000203" pitchFamily="34" charset="77"/>
                </a:rPr>
                <a:t>Students Invited</a:t>
              </a:r>
            </a:p>
            <a:p>
              <a:pPr marL="0" marR="0" lvl="0" indent="0" algn="l" defTabSz="457200" rtl="0" eaLnBrk="1" fontAlgn="auto" latinLnBrk="0" hangingPunct="1">
                <a:lnSpc>
                  <a:spcPct val="150000"/>
                </a:lnSpc>
                <a:spcBef>
                  <a:spcPts val="0"/>
                </a:spcBef>
                <a:spcAft>
                  <a:spcPts val="0"/>
                </a:spcAft>
                <a:buClrTx/>
                <a:buSzTx/>
                <a:buFontTx/>
                <a:buNone/>
                <a:tabLst/>
                <a:defRPr/>
              </a:pPr>
              <a:endParaRPr kumimoji="0" lang="en-US" sz="975" b="0" i="0" u="none" strike="noStrike" kern="1200" cap="none" spc="0" normalizeH="0" baseline="0" noProof="0" dirty="0">
                <a:ln>
                  <a:noFill/>
                </a:ln>
                <a:solidFill>
                  <a:srgbClr val="E7E6E6">
                    <a:lumMod val="50000"/>
                  </a:srgbClr>
                </a:solidFill>
                <a:effectLst/>
                <a:uLnTx/>
                <a:uFillTx/>
                <a:latin typeface="IBM Plex Sans" panose="020B0503050203000203" pitchFamily="34" charset="77"/>
                <a:cs typeface="Avenir Light"/>
              </a:endParaRPr>
            </a:p>
            <a:p>
              <a:pPr marL="0" marR="0" lvl="0" indent="0" algn="l" defTabSz="457200" rtl="0" eaLnBrk="1" fontAlgn="auto" latinLnBrk="0" hangingPunct="1">
                <a:lnSpc>
                  <a:spcPct val="150000"/>
                </a:lnSpc>
                <a:spcBef>
                  <a:spcPts val="0"/>
                </a:spcBef>
                <a:spcAft>
                  <a:spcPts val="0"/>
                </a:spcAft>
                <a:buClrTx/>
                <a:buSzTx/>
                <a:buFontTx/>
                <a:buNone/>
                <a:tabLst/>
                <a:defRPr/>
              </a:pPr>
              <a:r>
                <a:rPr kumimoji="0" lang="en-US" sz="1500" b="1" i="0" u="none" strike="noStrike" kern="1200" cap="none" spc="0" normalizeH="0" baseline="0" noProof="0" dirty="0">
                  <a:ln>
                    <a:noFill/>
                  </a:ln>
                  <a:solidFill>
                    <a:prstClr val="black"/>
                  </a:solidFill>
                  <a:effectLst/>
                  <a:uLnTx/>
                  <a:uFillTx/>
                  <a:latin typeface="IBM Plex Sans" panose="020B0503050203000203" pitchFamily="34" charset="77"/>
                </a:rPr>
                <a:t>349</a:t>
              </a:r>
            </a:p>
            <a:p>
              <a:pPr marL="0" marR="0" lvl="0" indent="0" algn="l" defTabSz="457200" rtl="0" eaLnBrk="1" fontAlgn="auto" latinLnBrk="0" hangingPunct="1">
                <a:lnSpc>
                  <a:spcPct val="150000"/>
                </a:lnSpc>
                <a:spcBef>
                  <a:spcPts val="0"/>
                </a:spcBef>
                <a:spcAft>
                  <a:spcPts val="0"/>
                </a:spcAft>
                <a:buClrTx/>
                <a:buSzTx/>
                <a:buFontTx/>
                <a:buNone/>
                <a:tabLst/>
                <a:defRPr/>
              </a:pPr>
              <a:r>
                <a:rPr kumimoji="0" lang="en-US" sz="975" b="0" i="0" u="none" strike="noStrike" kern="1200" cap="none" spc="0" normalizeH="0" baseline="0" noProof="0" dirty="0">
                  <a:ln>
                    <a:noFill/>
                  </a:ln>
                  <a:solidFill>
                    <a:prstClr val="black"/>
                  </a:solidFill>
                  <a:effectLst/>
                  <a:uLnTx/>
                  <a:uFillTx/>
                  <a:latin typeface="IBM Plex Sans" panose="020B0503050203000203" pitchFamily="34" charset="77"/>
                </a:rPr>
                <a:t>Downloaded Diploma</a:t>
              </a:r>
            </a:p>
          </p:txBody>
        </p:sp>
        <p:sp>
          <p:nvSpPr>
            <p:cNvPr id="12" name="Rectangle 11">
              <a:extLst>
                <a:ext uri="{FF2B5EF4-FFF2-40B4-BE49-F238E27FC236}">
                  <a16:creationId xmlns:a16="http://schemas.microsoft.com/office/drawing/2014/main" id="{4145F1A1-108E-3B41-BBD7-326CC8032E21}"/>
                </a:ext>
              </a:extLst>
            </p:cNvPr>
            <p:cNvSpPr/>
            <p:nvPr/>
          </p:nvSpPr>
          <p:spPr>
            <a:xfrm>
              <a:off x="3373170" y="1578128"/>
              <a:ext cx="1516013" cy="1432252"/>
            </a:xfrm>
            <a:prstGeom prst="rect">
              <a:avLst/>
            </a:prstGeom>
          </p:spPr>
          <p:txBody>
            <a:bodyPr wrap="square">
              <a:spAutoFit/>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kumimoji="0" lang="en-US" sz="1500" b="1" i="0" u="none" strike="noStrike" kern="1200" cap="none" spc="0" normalizeH="0" baseline="0" noProof="0" dirty="0">
                  <a:ln>
                    <a:noFill/>
                  </a:ln>
                  <a:solidFill>
                    <a:prstClr val="black"/>
                  </a:solidFill>
                  <a:effectLst/>
                  <a:uLnTx/>
                  <a:uFillTx/>
                  <a:latin typeface="IBM Plex Sans" panose="020B0503050203000203" pitchFamily="34" charset="77"/>
                </a:rPr>
                <a:t>61% </a:t>
              </a:r>
            </a:p>
            <a:p>
              <a:pPr marL="0" marR="0" lvl="0" indent="0" algn="l" defTabSz="457200" rtl="0" eaLnBrk="1" fontAlgn="auto" latinLnBrk="0" hangingPunct="1">
                <a:lnSpc>
                  <a:spcPct val="150000"/>
                </a:lnSpc>
                <a:spcBef>
                  <a:spcPts val="0"/>
                </a:spcBef>
                <a:spcAft>
                  <a:spcPts val="0"/>
                </a:spcAft>
                <a:buClrTx/>
                <a:buSzTx/>
                <a:buFontTx/>
                <a:buNone/>
                <a:tabLst/>
                <a:defRPr/>
              </a:pPr>
              <a:r>
                <a:rPr kumimoji="0" lang="en-US" sz="975" b="0" i="0" u="none" strike="noStrike" kern="1200" cap="none" spc="0" normalizeH="0" baseline="0" noProof="0" dirty="0">
                  <a:ln>
                    <a:noFill/>
                  </a:ln>
                  <a:solidFill>
                    <a:prstClr val="black"/>
                  </a:solidFill>
                  <a:effectLst/>
                  <a:uLnTx/>
                  <a:uFillTx/>
                  <a:latin typeface="IBM Plex Sans" panose="020B0503050203000203" pitchFamily="34" charset="77"/>
                </a:rPr>
                <a:t>Student Participation</a:t>
              </a:r>
            </a:p>
            <a:p>
              <a:pPr marL="0" marR="0" lvl="0" indent="0" algn="l" defTabSz="457200" rtl="0" eaLnBrk="1" fontAlgn="auto" latinLnBrk="0" hangingPunct="1">
                <a:lnSpc>
                  <a:spcPct val="150000"/>
                </a:lnSpc>
                <a:spcBef>
                  <a:spcPts val="0"/>
                </a:spcBef>
                <a:spcAft>
                  <a:spcPts val="0"/>
                </a:spcAft>
                <a:buClrTx/>
                <a:buSzTx/>
                <a:buFontTx/>
                <a:buNone/>
                <a:tabLst/>
                <a:defRPr/>
              </a:pPr>
              <a:endParaRPr kumimoji="0" lang="en-US" sz="975" b="0" i="0" u="none" strike="noStrike" kern="1200" cap="none" spc="0" normalizeH="0" baseline="0" noProof="0" dirty="0">
                <a:ln>
                  <a:noFill/>
                </a:ln>
                <a:solidFill>
                  <a:srgbClr val="E7E6E6">
                    <a:lumMod val="50000"/>
                  </a:srgbClr>
                </a:solidFill>
                <a:effectLst/>
                <a:uLnTx/>
                <a:uFillTx/>
                <a:latin typeface="IBM Plex Sans" panose="020B0503050203000203" pitchFamily="34" charset="77"/>
                <a:cs typeface="Avenir Light"/>
              </a:endParaRPr>
            </a:p>
            <a:p>
              <a:pPr marL="0" marR="0" lvl="0" indent="0" algn="l" defTabSz="457200" rtl="0" eaLnBrk="1" fontAlgn="auto" latinLnBrk="0" hangingPunct="1">
                <a:lnSpc>
                  <a:spcPct val="150000"/>
                </a:lnSpc>
                <a:spcBef>
                  <a:spcPts val="0"/>
                </a:spcBef>
                <a:spcAft>
                  <a:spcPts val="0"/>
                </a:spcAft>
                <a:buClrTx/>
                <a:buSzTx/>
                <a:buFontTx/>
                <a:buNone/>
                <a:tabLst/>
                <a:defRPr/>
              </a:pPr>
              <a:r>
                <a:rPr kumimoji="0" lang="en-US" sz="1500" b="1" i="0" u="none" strike="noStrike" kern="1200" cap="none" spc="0" normalizeH="0" baseline="0" noProof="0" dirty="0">
                  <a:ln>
                    <a:noFill/>
                  </a:ln>
                  <a:solidFill>
                    <a:prstClr val="black"/>
                  </a:solidFill>
                  <a:effectLst/>
                  <a:uLnTx/>
                  <a:uFillTx/>
                  <a:latin typeface="IBM Plex Sans" panose="020B0503050203000203" pitchFamily="34" charset="77"/>
                </a:rPr>
                <a:t>40%</a:t>
              </a:r>
            </a:p>
            <a:p>
              <a:pPr marL="0" marR="0" lvl="0" indent="0" algn="l" defTabSz="457200" rtl="0" eaLnBrk="1" fontAlgn="auto" latinLnBrk="0" hangingPunct="1">
                <a:lnSpc>
                  <a:spcPct val="150000"/>
                </a:lnSpc>
                <a:spcBef>
                  <a:spcPts val="0"/>
                </a:spcBef>
                <a:spcAft>
                  <a:spcPts val="0"/>
                </a:spcAft>
                <a:buClrTx/>
                <a:buSzTx/>
                <a:buFontTx/>
                <a:buNone/>
                <a:tabLst/>
                <a:defRPr/>
              </a:pPr>
              <a:r>
                <a:rPr kumimoji="0" lang="en-US" sz="975" b="0" i="0" u="none" strike="noStrike" kern="1200" cap="none" spc="0" normalizeH="0" baseline="0" noProof="0" dirty="0">
                  <a:ln>
                    <a:noFill/>
                  </a:ln>
                  <a:solidFill>
                    <a:prstClr val="black"/>
                  </a:solidFill>
                  <a:effectLst/>
                  <a:uLnTx/>
                  <a:uFillTx/>
                  <a:latin typeface="IBM Plex Sans" panose="020B0503050203000203" pitchFamily="34" charset="77"/>
                </a:rPr>
                <a:t>Uniquely Verified</a:t>
              </a:r>
            </a:p>
          </p:txBody>
        </p:sp>
      </p:grpSp>
      <p:cxnSp>
        <p:nvCxnSpPr>
          <p:cNvPr id="13" name="Straight Connector 12">
            <a:extLst>
              <a:ext uri="{FF2B5EF4-FFF2-40B4-BE49-F238E27FC236}">
                <a16:creationId xmlns:a16="http://schemas.microsoft.com/office/drawing/2014/main" id="{DCF6F3FF-F258-A942-9009-87D7B08DC604}"/>
              </a:ext>
            </a:extLst>
          </p:cNvPr>
          <p:cNvCxnSpPr>
            <a:cxnSpLocks/>
          </p:cNvCxnSpPr>
          <p:nvPr/>
        </p:nvCxnSpPr>
        <p:spPr>
          <a:xfrm>
            <a:off x="4376993" y="1410511"/>
            <a:ext cx="0" cy="1336522"/>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DFAC919E-54A9-314E-A126-AC7A8C94F331}"/>
              </a:ext>
            </a:extLst>
          </p:cNvPr>
          <p:cNvSpPr/>
          <p:nvPr/>
        </p:nvSpPr>
        <p:spPr>
          <a:xfrm>
            <a:off x="4499448" y="1858084"/>
            <a:ext cx="3216983" cy="318549"/>
          </a:xfrm>
          <a:prstGeom prst="rect">
            <a:avLst/>
          </a:prstGeom>
        </p:spPr>
        <p:txBody>
          <a:bodyPr wrap="square">
            <a:spAutoFit/>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IBM Plex Sans" panose="020B0503050203000203" pitchFamily="34" charset="77"/>
              </a:rPr>
              <a:t>Our First Issuance of Degree Diplomas in 2018</a:t>
            </a:r>
          </a:p>
        </p:txBody>
      </p:sp>
    </p:spTree>
    <p:extLst>
      <p:ext uri="{BB962C8B-B14F-4D97-AF65-F5344CB8AC3E}">
        <p14:creationId xmlns:p14="http://schemas.microsoft.com/office/powerpoint/2010/main" val="40891699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4376" y="70350"/>
            <a:ext cx="7563372" cy="381000"/>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IBM Plex Sans" charset="0"/>
                <a:ea typeface="IBM Plex Sans" charset="0"/>
                <a:cs typeface="IBM Plex Sans" charset="0"/>
              </a:defRPr>
            </a:lvl1pPr>
          </a:lstStyle>
          <a:p>
            <a:pPr algn="l" defTabSz="457189">
              <a:defRPr/>
            </a:pPr>
            <a:r>
              <a:rPr lang="en-US" sz="2400" dirty="0">
                <a:solidFill>
                  <a:srgbClr val="0164FF"/>
                </a:solidFill>
              </a:rPr>
              <a:t>IBM and Central New Mexico Community College District are collaborating on the future of credentials and blockchain</a:t>
            </a:r>
          </a:p>
        </p:txBody>
      </p:sp>
      <p:pic>
        <p:nvPicPr>
          <p:cNvPr id="38" name="Picture 2" descr="Image result for central nm community college">
            <a:extLst>
              <a:ext uri="{FF2B5EF4-FFF2-40B4-BE49-F238E27FC236}">
                <a16:creationId xmlns:a16="http://schemas.microsoft.com/office/drawing/2014/main" id="{145FDFD9-E239-B440-854D-24E091CBB27A}"/>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680138" y="7059824"/>
            <a:ext cx="130758" cy="6043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82266C59-0E56-3D41-A187-CAE9C316193F}"/>
              </a:ext>
            </a:extLst>
          </p:cNvPr>
          <p:cNvSpPr txBox="1"/>
          <p:nvPr/>
        </p:nvSpPr>
        <p:spPr>
          <a:xfrm>
            <a:off x="2581770" y="1242085"/>
            <a:ext cx="5169665" cy="3539430"/>
          </a:xfrm>
          <a:prstGeom prst="rect">
            <a:avLst/>
          </a:prstGeom>
          <a:noFill/>
        </p:spPr>
        <p:txBody>
          <a:bodyPr wrap="square" rtlCol="0">
            <a:spAutoFit/>
          </a:bodyPr>
          <a:lstStyle/>
          <a:p>
            <a:r>
              <a:rPr lang="en-US" sz="1400" dirty="0">
                <a:latin typeface="IBM Plex Sans" panose="020B0503050203000203" pitchFamily="34" charset="77"/>
              </a:rPr>
              <a:t>CNM and IBM will </a:t>
            </a:r>
            <a:r>
              <a:rPr lang="en-US" sz="1400" b="1" dirty="0">
                <a:latin typeface="IBM Plex Sans" panose="020B0503050203000203" pitchFamily="34" charset="77"/>
              </a:rPr>
              <a:t>expand both organizations’ opportunities and skills in supporting the transformation of the education industry through blockchain</a:t>
            </a:r>
            <a:r>
              <a:rPr lang="en-US" sz="1400" dirty="0">
                <a:latin typeface="IBM Plex Sans" panose="020B0503050203000203" pitchFamily="34" charset="77"/>
              </a:rPr>
              <a:t>. </a:t>
            </a:r>
          </a:p>
          <a:p>
            <a:pPr marL="214313" indent="-214313">
              <a:buFont typeface="Arial" panose="020B0604020202020204" pitchFamily="34" charset="0"/>
              <a:buChar char="•"/>
            </a:pPr>
            <a:endParaRPr lang="en-US" sz="1400" b="1" dirty="0">
              <a:latin typeface="IBM Plex Sans" panose="020B0503050203000203" pitchFamily="34" charset="77"/>
            </a:endParaRPr>
          </a:p>
          <a:p>
            <a:pPr marL="214313" indent="-214313">
              <a:buFont typeface="Arial" panose="020B0604020202020204" pitchFamily="34" charset="0"/>
              <a:buChar char="•"/>
            </a:pPr>
            <a:r>
              <a:rPr lang="en-US" sz="1400" b="1" dirty="0">
                <a:latin typeface="IBM Plex Sans" panose="020B0503050203000203" pitchFamily="34" charset="77"/>
              </a:rPr>
              <a:t>Envision the use of blockchain</a:t>
            </a:r>
            <a:r>
              <a:rPr lang="en-US" sz="1400" dirty="0">
                <a:latin typeface="IBM Plex Sans" panose="020B0503050203000203" pitchFamily="34" charset="77"/>
              </a:rPr>
              <a:t> by and between institutions, stakeholders, providers, employers and other interested members. </a:t>
            </a:r>
          </a:p>
          <a:p>
            <a:pPr marL="214313" indent="-214313">
              <a:buFont typeface="Arial" panose="020B0604020202020204" pitchFamily="34" charset="0"/>
              <a:buChar char="•"/>
            </a:pPr>
            <a:r>
              <a:rPr lang="en-US" sz="1400" dirty="0">
                <a:latin typeface="IBM Plex Sans" panose="020B0503050203000203" pitchFamily="34" charset="77"/>
              </a:rPr>
              <a:t>Envision the </a:t>
            </a:r>
            <a:r>
              <a:rPr lang="en-US" sz="1400" b="1" dirty="0">
                <a:latin typeface="IBM Plex Sans" panose="020B0503050203000203" pitchFamily="34" charset="77"/>
              </a:rPr>
              <a:t>creation of a global learning credential blockchain </a:t>
            </a:r>
            <a:r>
              <a:rPr lang="en-US" sz="1400" dirty="0">
                <a:latin typeface="IBM Plex Sans" panose="020B0503050203000203" pitchFamily="34" charset="77"/>
              </a:rPr>
              <a:t>and collaborate with others with similar objectives.</a:t>
            </a:r>
          </a:p>
          <a:p>
            <a:pPr marL="214313" indent="-214313">
              <a:buFont typeface="Arial" panose="020B0604020202020204" pitchFamily="34" charset="0"/>
              <a:buChar char="•"/>
            </a:pPr>
            <a:r>
              <a:rPr lang="en-US" sz="1400" dirty="0">
                <a:latin typeface="IBM Plex Sans" panose="020B0503050203000203" pitchFamily="34" charset="77"/>
              </a:rPr>
              <a:t>Utilize </a:t>
            </a:r>
            <a:r>
              <a:rPr lang="en-US" sz="1400" b="1" dirty="0">
                <a:latin typeface="IBM Plex Sans" panose="020B0503050203000203" pitchFamily="34" charset="77"/>
              </a:rPr>
              <a:t>IBM as an experienced advisor </a:t>
            </a:r>
            <a:r>
              <a:rPr lang="en-US" sz="1400" dirty="0">
                <a:latin typeface="IBM Plex Sans" panose="020B0503050203000203" pitchFamily="34" charset="77"/>
              </a:rPr>
              <a:t>in the domain of blockchain governance, methodology, tools and technologies.</a:t>
            </a:r>
          </a:p>
          <a:p>
            <a:pPr marL="214313" indent="-214313">
              <a:buFont typeface="Arial" panose="020B0604020202020204" pitchFamily="34" charset="0"/>
              <a:buChar char="•"/>
            </a:pPr>
            <a:r>
              <a:rPr lang="en-US" sz="1400" b="1" dirty="0">
                <a:latin typeface="IBM Plex Sans" panose="020B0503050203000203" pitchFamily="34" charset="77"/>
              </a:rPr>
              <a:t>Collaborate, as appropriate, with standards setting bodies </a:t>
            </a:r>
            <a:r>
              <a:rPr lang="en-US" sz="1400" dirty="0">
                <a:latin typeface="IBM Plex Sans" panose="020B0503050203000203" pitchFamily="34" charset="77"/>
              </a:rPr>
              <a:t>such as IMS Global Learning Consortium and other standards bodies.</a:t>
            </a:r>
          </a:p>
        </p:txBody>
      </p:sp>
      <p:pic>
        <p:nvPicPr>
          <p:cNvPr id="5" name="Picture 4" descr="A picture containing clipart&#10;&#10;Description automatically generated">
            <a:extLst>
              <a:ext uri="{FF2B5EF4-FFF2-40B4-BE49-F238E27FC236}">
                <a16:creationId xmlns:a16="http://schemas.microsoft.com/office/drawing/2014/main" id="{A7CFED4D-A9C5-6C49-A00A-AC0EB9B1C11F}"/>
              </a:ext>
            </a:extLst>
          </p:cNvPr>
          <p:cNvPicPr>
            <a:picLocks noChangeAspect="1"/>
          </p:cNvPicPr>
          <p:nvPr/>
        </p:nvPicPr>
        <p:blipFill>
          <a:blip r:embed="rId4"/>
          <a:stretch>
            <a:fillRect/>
          </a:stretch>
        </p:blipFill>
        <p:spPr>
          <a:xfrm>
            <a:off x="374943" y="1717133"/>
            <a:ext cx="1916298" cy="936857"/>
          </a:xfrm>
          <a:prstGeom prst="rect">
            <a:avLst/>
          </a:prstGeom>
        </p:spPr>
      </p:pic>
      <p:pic>
        <p:nvPicPr>
          <p:cNvPr id="14" name="Picture 13" descr="A picture containing object&#10;&#10;Description automatically generated">
            <a:extLst>
              <a:ext uri="{FF2B5EF4-FFF2-40B4-BE49-F238E27FC236}">
                <a16:creationId xmlns:a16="http://schemas.microsoft.com/office/drawing/2014/main" id="{C4B67B70-7B7C-CC4F-B178-D6ECAF5BCD13}"/>
              </a:ext>
            </a:extLst>
          </p:cNvPr>
          <p:cNvPicPr>
            <a:picLocks noChangeAspect="1"/>
          </p:cNvPicPr>
          <p:nvPr/>
        </p:nvPicPr>
        <p:blipFill>
          <a:blip r:embed="rId5"/>
          <a:stretch>
            <a:fillRect/>
          </a:stretch>
        </p:blipFill>
        <p:spPr>
          <a:xfrm>
            <a:off x="374943" y="2877986"/>
            <a:ext cx="1498462" cy="1332674"/>
          </a:xfrm>
          <a:prstGeom prst="rect">
            <a:avLst/>
          </a:prstGeom>
        </p:spPr>
      </p:pic>
    </p:spTree>
    <p:extLst>
      <p:ext uri="{BB962C8B-B14F-4D97-AF65-F5344CB8AC3E}">
        <p14:creationId xmlns:p14="http://schemas.microsoft.com/office/powerpoint/2010/main" val="27132279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defTabSz="457189"/>
            <a:fld id="{08BF69C1-739F-1B47-B5E3-FA651BCAB105}" type="slidenum">
              <a:rPr lang="en-US">
                <a:solidFill>
                  <a:prstClr val="white">
                    <a:lumMod val="50000"/>
                  </a:prstClr>
                </a:solidFill>
              </a:rPr>
              <a:pPr defTabSz="457189"/>
              <a:t>15</a:t>
            </a:fld>
            <a:endParaRPr lang="en-US" dirty="0">
              <a:solidFill>
                <a:prstClr val="white">
                  <a:lumMod val="50000"/>
                </a:prstClr>
              </a:solidFill>
            </a:endParaRPr>
          </a:p>
        </p:txBody>
      </p:sp>
      <p:sp>
        <p:nvSpPr>
          <p:cNvPr id="3" name="Text Placeholder 2"/>
          <p:cNvSpPr>
            <a:spLocks noGrp="1"/>
          </p:cNvSpPr>
          <p:nvPr>
            <p:ph type="body" sz="quarter" idx="13"/>
          </p:nvPr>
        </p:nvSpPr>
        <p:spPr>
          <a:xfrm>
            <a:off x="125730" y="144464"/>
            <a:ext cx="7335774" cy="749184"/>
          </a:xfrm>
        </p:spPr>
        <p:txBody>
          <a:bodyPr>
            <a:noAutofit/>
          </a:bodyPr>
          <a:lstStyle/>
          <a:p>
            <a:r>
              <a:rPr lang="en-US" b="0" dirty="0">
                <a:latin typeface="IBM Plex Sans" panose="020B0503050203000203" pitchFamily="34" charset="77"/>
              </a:rPr>
              <a:t>A credentialing blockchain empowers learners to realize their aspirations</a:t>
            </a:r>
          </a:p>
        </p:txBody>
      </p:sp>
      <p:sp>
        <p:nvSpPr>
          <p:cNvPr id="43" name="Rectangle 42"/>
          <p:cNvSpPr/>
          <p:nvPr/>
        </p:nvSpPr>
        <p:spPr>
          <a:xfrm>
            <a:off x="4555953" y="-1100409"/>
            <a:ext cx="3862024" cy="946413"/>
          </a:xfrm>
          <a:prstGeom prst="rect">
            <a:avLst/>
          </a:prstGeom>
        </p:spPr>
        <p:txBody>
          <a:bodyPr wrap="square">
            <a:spAutoFit/>
          </a:bodyPr>
          <a:lstStyle/>
          <a:p>
            <a:pPr marL="225413" defTabSz="457178">
              <a:spcBef>
                <a:spcPts val="300"/>
              </a:spcBef>
              <a:buClr>
                <a:srgbClr val="1174B9"/>
              </a:buClr>
              <a:defRPr/>
            </a:pPr>
            <a:endParaRPr lang="en-US" sz="1200" b="1" dirty="0">
              <a:solidFill>
                <a:prstClr val="black"/>
              </a:solidFill>
              <a:latin typeface="Helvetica Neue Light" charset="0"/>
              <a:ea typeface="Helvetica Neue Light" charset="0"/>
              <a:cs typeface="Helvetica Neue Light" charset="0"/>
            </a:endParaRPr>
          </a:p>
          <a:p>
            <a:pPr marL="225413" defTabSz="457178">
              <a:spcBef>
                <a:spcPts val="300"/>
              </a:spcBef>
              <a:buClr>
                <a:srgbClr val="1174B9"/>
              </a:buClr>
              <a:defRPr/>
            </a:pPr>
            <a:endParaRPr lang="en-US" sz="1200" b="1" dirty="0">
              <a:solidFill>
                <a:prstClr val="black"/>
              </a:solidFill>
              <a:latin typeface="Helvetica Neue Light" charset="0"/>
              <a:ea typeface="Helvetica Neue Light" charset="0"/>
              <a:cs typeface="Helvetica Neue Light" charset="0"/>
            </a:endParaRPr>
          </a:p>
          <a:p>
            <a:pPr marL="225413" defTabSz="457178">
              <a:spcBef>
                <a:spcPts val="300"/>
              </a:spcBef>
              <a:buClr>
                <a:srgbClr val="1174B9"/>
              </a:buClr>
              <a:defRPr/>
            </a:pPr>
            <a:endParaRPr lang="en-US" sz="1200" b="1" dirty="0">
              <a:solidFill>
                <a:prstClr val="black"/>
              </a:solidFill>
              <a:latin typeface="Helvetica Neue Light" charset="0"/>
              <a:ea typeface="Helvetica Neue Light" charset="0"/>
              <a:cs typeface="Helvetica Neue Light" charset="0"/>
            </a:endParaRPr>
          </a:p>
          <a:p>
            <a:pPr marL="225413" defTabSz="457178">
              <a:spcBef>
                <a:spcPts val="300"/>
              </a:spcBef>
              <a:buClr>
                <a:srgbClr val="1174B9"/>
              </a:buClr>
              <a:defRPr/>
            </a:pPr>
            <a:endParaRPr lang="en-US" sz="1200" b="1" dirty="0">
              <a:solidFill>
                <a:prstClr val="black"/>
              </a:solidFill>
              <a:latin typeface="Helvetica Neue Light" charset="0"/>
              <a:ea typeface="Helvetica Neue Light" charset="0"/>
              <a:cs typeface="Helvetica Neue Light" charset="0"/>
            </a:endParaRPr>
          </a:p>
        </p:txBody>
      </p:sp>
      <p:grpSp>
        <p:nvGrpSpPr>
          <p:cNvPr id="31" name="Group 30">
            <a:extLst>
              <a:ext uri="{FF2B5EF4-FFF2-40B4-BE49-F238E27FC236}">
                <a16:creationId xmlns:a16="http://schemas.microsoft.com/office/drawing/2014/main" id="{28438E3C-CCE3-A444-8823-7EFC6857E47F}"/>
              </a:ext>
            </a:extLst>
          </p:cNvPr>
          <p:cNvGrpSpPr/>
          <p:nvPr/>
        </p:nvGrpSpPr>
        <p:grpSpPr>
          <a:xfrm>
            <a:off x="275484" y="1338266"/>
            <a:ext cx="965200" cy="1574657"/>
            <a:chOff x="188508" y="1826229"/>
            <a:chExt cx="965200" cy="1574657"/>
          </a:xfrm>
        </p:grpSpPr>
        <p:sp>
          <p:nvSpPr>
            <p:cNvPr id="32" name="TextBox 31">
              <a:extLst>
                <a:ext uri="{FF2B5EF4-FFF2-40B4-BE49-F238E27FC236}">
                  <a16:creationId xmlns:a16="http://schemas.microsoft.com/office/drawing/2014/main" id="{313DE5EC-DB86-6D40-8E9D-A60F91F10478}"/>
                </a:ext>
              </a:extLst>
            </p:cNvPr>
            <p:cNvSpPr txBox="1"/>
            <p:nvPr/>
          </p:nvSpPr>
          <p:spPr>
            <a:xfrm>
              <a:off x="198260" y="2631445"/>
              <a:ext cx="693562" cy="769441"/>
            </a:xfrm>
            <a:prstGeom prst="rect">
              <a:avLst/>
            </a:prstGeom>
            <a:noFill/>
          </p:spPr>
          <p:txBody>
            <a:bodyPr wrap="square" lIns="0" tIns="0" rIns="0" bIns="0" rtlCol="0">
              <a:spAutoFit/>
            </a:bodyPr>
            <a:lstStyle/>
            <a:p>
              <a:r>
                <a:rPr lang="en-US" sz="1000" dirty="0">
                  <a:latin typeface="IBM Plex Sans" panose="020B0503050203000203" pitchFamily="34" charset="77"/>
                </a:rPr>
                <a:t>Rebecca is studying at the university</a:t>
              </a:r>
            </a:p>
            <a:p>
              <a:endParaRPr lang="en-US" sz="1000" dirty="0">
                <a:latin typeface="IBM Plex Sans" panose="020B0503050203000203" pitchFamily="34" charset="77"/>
              </a:endParaRPr>
            </a:p>
          </p:txBody>
        </p:sp>
        <p:pic>
          <p:nvPicPr>
            <p:cNvPr id="33" name="Picture 32">
              <a:extLst>
                <a:ext uri="{FF2B5EF4-FFF2-40B4-BE49-F238E27FC236}">
                  <a16:creationId xmlns:a16="http://schemas.microsoft.com/office/drawing/2014/main" id="{20B3DE53-DB9B-0848-BDFF-23C99ED23EC8}"/>
                </a:ext>
              </a:extLst>
            </p:cNvPr>
            <p:cNvPicPr>
              <a:picLocks noChangeAspect="1"/>
            </p:cNvPicPr>
            <p:nvPr/>
          </p:nvPicPr>
          <p:blipFill>
            <a:blip r:embed="rId2"/>
            <a:stretch>
              <a:fillRect/>
            </a:stretch>
          </p:blipFill>
          <p:spPr>
            <a:xfrm>
              <a:off x="188508" y="1826229"/>
              <a:ext cx="965200" cy="723900"/>
            </a:xfrm>
            <a:prstGeom prst="rect">
              <a:avLst/>
            </a:prstGeom>
          </p:spPr>
        </p:pic>
      </p:grpSp>
      <p:grpSp>
        <p:nvGrpSpPr>
          <p:cNvPr id="34" name="Group 33">
            <a:extLst>
              <a:ext uri="{FF2B5EF4-FFF2-40B4-BE49-F238E27FC236}">
                <a16:creationId xmlns:a16="http://schemas.microsoft.com/office/drawing/2014/main" id="{B1B6033A-3486-DD45-B886-919AC2BD5340}"/>
              </a:ext>
            </a:extLst>
          </p:cNvPr>
          <p:cNvGrpSpPr/>
          <p:nvPr/>
        </p:nvGrpSpPr>
        <p:grpSpPr>
          <a:xfrm>
            <a:off x="1416025" y="2166220"/>
            <a:ext cx="942000" cy="1712327"/>
            <a:chOff x="1205729" y="2661698"/>
            <a:chExt cx="942000" cy="1712327"/>
          </a:xfrm>
        </p:grpSpPr>
        <p:sp>
          <p:nvSpPr>
            <p:cNvPr id="35" name="TextBox 34">
              <a:extLst>
                <a:ext uri="{FF2B5EF4-FFF2-40B4-BE49-F238E27FC236}">
                  <a16:creationId xmlns:a16="http://schemas.microsoft.com/office/drawing/2014/main" id="{A5553F5E-C236-334C-AE81-A2FD723DF24C}"/>
                </a:ext>
              </a:extLst>
            </p:cNvPr>
            <p:cNvSpPr txBox="1"/>
            <p:nvPr/>
          </p:nvSpPr>
          <p:spPr>
            <a:xfrm>
              <a:off x="1205729" y="3604584"/>
              <a:ext cx="942000" cy="769441"/>
            </a:xfrm>
            <a:prstGeom prst="rect">
              <a:avLst/>
            </a:prstGeom>
            <a:noFill/>
          </p:spPr>
          <p:txBody>
            <a:bodyPr wrap="square" lIns="0" tIns="0" rIns="0" bIns="0" rtlCol="0">
              <a:spAutoFit/>
            </a:bodyPr>
            <a:lstStyle/>
            <a:p>
              <a:r>
                <a:rPr lang="en-US" sz="1000" dirty="0">
                  <a:latin typeface="IBM Plex Sans" panose="020B0503050203000203" pitchFamily="34" charset="77"/>
                </a:rPr>
                <a:t>She completes her Bachelor of Science in Software Engineering</a:t>
              </a:r>
            </a:p>
          </p:txBody>
        </p:sp>
        <p:pic>
          <p:nvPicPr>
            <p:cNvPr id="36" name="Picture 35">
              <a:extLst>
                <a:ext uri="{FF2B5EF4-FFF2-40B4-BE49-F238E27FC236}">
                  <a16:creationId xmlns:a16="http://schemas.microsoft.com/office/drawing/2014/main" id="{8F3358C6-C5E0-7149-B662-9A8A78957919}"/>
                </a:ext>
              </a:extLst>
            </p:cNvPr>
            <p:cNvPicPr>
              <a:picLocks noChangeAspect="1"/>
            </p:cNvPicPr>
            <p:nvPr/>
          </p:nvPicPr>
          <p:blipFill>
            <a:blip r:embed="rId3"/>
            <a:stretch>
              <a:fillRect/>
            </a:stretch>
          </p:blipFill>
          <p:spPr>
            <a:xfrm>
              <a:off x="1205729" y="2661698"/>
              <a:ext cx="698500" cy="876300"/>
            </a:xfrm>
            <a:prstGeom prst="rect">
              <a:avLst/>
            </a:prstGeom>
          </p:spPr>
        </p:pic>
      </p:grpSp>
      <p:grpSp>
        <p:nvGrpSpPr>
          <p:cNvPr id="37" name="Group 36">
            <a:extLst>
              <a:ext uri="{FF2B5EF4-FFF2-40B4-BE49-F238E27FC236}">
                <a16:creationId xmlns:a16="http://schemas.microsoft.com/office/drawing/2014/main" id="{06DEC9A3-DA55-EA4F-98F4-7CA855FF3D80}"/>
              </a:ext>
            </a:extLst>
          </p:cNvPr>
          <p:cNvGrpSpPr/>
          <p:nvPr/>
        </p:nvGrpSpPr>
        <p:grpSpPr>
          <a:xfrm>
            <a:off x="6562161" y="2398344"/>
            <a:ext cx="1232308" cy="2095755"/>
            <a:chOff x="5643447" y="2893824"/>
            <a:chExt cx="1232308" cy="2095755"/>
          </a:xfrm>
        </p:grpSpPr>
        <p:sp>
          <p:nvSpPr>
            <p:cNvPr id="38" name="TextBox 37">
              <a:extLst>
                <a:ext uri="{FF2B5EF4-FFF2-40B4-BE49-F238E27FC236}">
                  <a16:creationId xmlns:a16="http://schemas.microsoft.com/office/drawing/2014/main" id="{988E1EBA-ACA1-2943-99E7-82A967D276FF}"/>
                </a:ext>
              </a:extLst>
            </p:cNvPr>
            <p:cNvSpPr txBox="1"/>
            <p:nvPr/>
          </p:nvSpPr>
          <p:spPr>
            <a:xfrm>
              <a:off x="5643447" y="3604584"/>
              <a:ext cx="1232308" cy="1384995"/>
            </a:xfrm>
            <a:prstGeom prst="rect">
              <a:avLst/>
            </a:prstGeom>
            <a:noFill/>
          </p:spPr>
          <p:txBody>
            <a:bodyPr wrap="square" lIns="0" tIns="0" rIns="0" bIns="0" rtlCol="0">
              <a:spAutoFit/>
            </a:bodyPr>
            <a:lstStyle/>
            <a:p>
              <a:r>
                <a:rPr lang="en-US" sz="1000" dirty="0">
                  <a:latin typeface="IBM Plex Sans" panose="020B0503050203000203" pitchFamily="34" charset="77"/>
                </a:rPr>
                <a:t>Her manager wants to verify her credentials. Rebecca’s BS and Blockchain credentials are easily traced back to the organizations that issued them</a:t>
              </a:r>
            </a:p>
          </p:txBody>
        </p:sp>
        <p:pic>
          <p:nvPicPr>
            <p:cNvPr id="39" name="Picture 38">
              <a:extLst>
                <a:ext uri="{FF2B5EF4-FFF2-40B4-BE49-F238E27FC236}">
                  <a16:creationId xmlns:a16="http://schemas.microsoft.com/office/drawing/2014/main" id="{1D5F8029-64E5-FE48-9B7A-D17256ACF4FB}"/>
                </a:ext>
              </a:extLst>
            </p:cNvPr>
            <p:cNvPicPr>
              <a:picLocks noChangeAspect="1"/>
            </p:cNvPicPr>
            <p:nvPr/>
          </p:nvPicPr>
          <p:blipFill>
            <a:blip r:embed="rId4"/>
            <a:stretch>
              <a:fillRect/>
            </a:stretch>
          </p:blipFill>
          <p:spPr>
            <a:xfrm>
              <a:off x="5645702" y="2893824"/>
              <a:ext cx="731520" cy="644174"/>
            </a:xfrm>
            <a:prstGeom prst="rect">
              <a:avLst/>
            </a:prstGeom>
          </p:spPr>
        </p:pic>
      </p:grpSp>
      <p:grpSp>
        <p:nvGrpSpPr>
          <p:cNvPr id="40" name="Group 39">
            <a:extLst>
              <a:ext uri="{FF2B5EF4-FFF2-40B4-BE49-F238E27FC236}">
                <a16:creationId xmlns:a16="http://schemas.microsoft.com/office/drawing/2014/main" id="{1E7BDE2D-5FA1-7642-A7F7-0607AAE3DDB5}"/>
              </a:ext>
            </a:extLst>
          </p:cNvPr>
          <p:cNvGrpSpPr/>
          <p:nvPr/>
        </p:nvGrpSpPr>
        <p:grpSpPr>
          <a:xfrm>
            <a:off x="3824988" y="2356720"/>
            <a:ext cx="1104900" cy="1521827"/>
            <a:chOff x="3429000" y="2852198"/>
            <a:chExt cx="1104900" cy="1521827"/>
          </a:xfrm>
        </p:grpSpPr>
        <p:sp>
          <p:nvSpPr>
            <p:cNvPr id="41" name="TextBox 40">
              <a:extLst>
                <a:ext uri="{FF2B5EF4-FFF2-40B4-BE49-F238E27FC236}">
                  <a16:creationId xmlns:a16="http://schemas.microsoft.com/office/drawing/2014/main" id="{A1063DFA-1D4D-B846-95CA-B33376D3C445}"/>
                </a:ext>
              </a:extLst>
            </p:cNvPr>
            <p:cNvSpPr txBox="1"/>
            <p:nvPr/>
          </p:nvSpPr>
          <p:spPr>
            <a:xfrm>
              <a:off x="3429000" y="3604584"/>
              <a:ext cx="1104900" cy="769441"/>
            </a:xfrm>
            <a:prstGeom prst="rect">
              <a:avLst/>
            </a:prstGeom>
            <a:noFill/>
          </p:spPr>
          <p:txBody>
            <a:bodyPr wrap="square" lIns="0" tIns="0" rIns="0" bIns="0" rtlCol="0">
              <a:spAutoFit/>
            </a:bodyPr>
            <a:lstStyle/>
            <a:p>
              <a:r>
                <a:rPr lang="en-US" sz="1000" dirty="0">
                  <a:latin typeface="IBM Plex Sans" panose="020B0503050203000203" pitchFamily="34" charset="77"/>
                </a:rPr>
                <a:t>Once an organization issues a credential, </a:t>
              </a:r>
              <a:br>
                <a:rPr lang="en-US" sz="1000" dirty="0">
                  <a:latin typeface="IBM Plex Sans" panose="020B0503050203000203" pitchFamily="34" charset="77"/>
                </a:rPr>
              </a:br>
              <a:r>
                <a:rPr lang="en-US" sz="1000" dirty="0">
                  <a:latin typeface="IBM Plex Sans" panose="020B0503050203000203" pitchFamily="34" charset="77"/>
                </a:rPr>
                <a:t>it cannot be altered</a:t>
              </a:r>
            </a:p>
          </p:txBody>
        </p:sp>
        <p:pic>
          <p:nvPicPr>
            <p:cNvPr id="42" name="Picture 41">
              <a:extLst>
                <a:ext uri="{FF2B5EF4-FFF2-40B4-BE49-F238E27FC236}">
                  <a16:creationId xmlns:a16="http://schemas.microsoft.com/office/drawing/2014/main" id="{0E010F74-277C-8643-9823-FCFC0B740B55}"/>
                </a:ext>
              </a:extLst>
            </p:cNvPr>
            <p:cNvPicPr>
              <a:picLocks noChangeAspect="1"/>
            </p:cNvPicPr>
            <p:nvPr/>
          </p:nvPicPr>
          <p:blipFill>
            <a:blip r:embed="rId5"/>
            <a:stretch>
              <a:fillRect/>
            </a:stretch>
          </p:blipFill>
          <p:spPr>
            <a:xfrm>
              <a:off x="3436433" y="2852198"/>
              <a:ext cx="461142" cy="685800"/>
            </a:xfrm>
            <a:prstGeom prst="rect">
              <a:avLst/>
            </a:prstGeom>
          </p:spPr>
        </p:pic>
      </p:grpSp>
      <p:sp>
        <p:nvSpPr>
          <p:cNvPr id="44" name="TextBox 43">
            <a:extLst>
              <a:ext uri="{FF2B5EF4-FFF2-40B4-BE49-F238E27FC236}">
                <a16:creationId xmlns:a16="http://schemas.microsoft.com/office/drawing/2014/main" id="{9095E372-0641-6642-A487-D68CE2F5621D}"/>
              </a:ext>
            </a:extLst>
          </p:cNvPr>
          <p:cNvSpPr txBox="1"/>
          <p:nvPr/>
        </p:nvSpPr>
        <p:spPr>
          <a:xfrm>
            <a:off x="5198007" y="2129510"/>
            <a:ext cx="1097280" cy="1538883"/>
          </a:xfrm>
          <a:prstGeom prst="rect">
            <a:avLst/>
          </a:prstGeom>
          <a:noFill/>
        </p:spPr>
        <p:txBody>
          <a:bodyPr wrap="square" lIns="0" tIns="0" rIns="0" bIns="0" rtlCol="0">
            <a:spAutoFit/>
          </a:bodyPr>
          <a:lstStyle/>
          <a:p>
            <a:r>
              <a:rPr lang="en-US" sz="1000" dirty="0">
                <a:latin typeface="IBM Plex Sans" panose="020B0503050203000203" pitchFamily="34" charset="77"/>
              </a:rPr>
              <a:t>Rebecca works at IBM®. She passes the certification </a:t>
            </a:r>
            <a:br>
              <a:rPr lang="en-US" sz="1000" dirty="0">
                <a:latin typeface="IBM Plex Sans" panose="020B0503050203000203" pitchFamily="34" charset="77"/>
              </a:rPr>
            </a:br>
            <a:r>
              <a:rPr lang="en-US" sz="1000" dirty="0">
                <a:latin typeface="IBM Plex Sans" panose="020B0503050203000203" pitchFamily="34" charset="77"/>
              </a:rPr>
              <a:t>and is issued an IBM Blockchain Foundation for Developers credential on the blockchain network</a:t>
            </a:r>
          </a:p>
        </p:txBody>
      </p:sp>
      <p:sp>
        <p:nvSpPr>
          <p:cNvPr id="45" name="TextBox 44">
            <a:extLst>
              <a:ext uri="{FF2B5EF4-FFF2-40B4-BE49-F238E27FC236}">
                <a16:creationId xmlns:a16="http://schemas.microsoft.com/office/drawing/2014/main" id="{88DEDA16-E5CC-C044-99DB-D91B84FF553E}"/>
              </a:ext>
            </a:extLst>
          </p:cNvPr>
          <p:cNvSpPr txBox="1"/>
          <p:nvPr/>
        </p:nvSpPr>
        <p:spPr>
          <a:xfrm>
            <a:off x="7929284" y="2135965"/>
            <a:ext cx="1090847" cy="1231106"/>
          </a:xfrm>
          <a:prstGeom prst="rect">
            <a:avLst/>
          </a:prstGeom>
          <a:noFill/>
        </p:spPr>
        <p:txBody>
          <a:bodyPr wrap="square" lIns="0" tIns="0" rIns="0" bIns="0" rtlCol="0">
            <a:spAutoFit/>
          </a:bodyPr>
          <a:lstStyle/>
          <a:p>
            <a:r>
              <a:rPr lang="en-US" sz="1000" dirty="0">
                <a:latin typeface="IBM Plex Sans" panose="020B0503050203000203" pitchFamily="34" charset="77"/>
              </a:rPr>
              <a:t>Rebecca’s credentials are </a:t>
            </a:r>
            <a:br>
              <a:rPr lang="en-US" sz="1000" dirty="0">
                <a:latin typeface="IBM Plex Sans" panose="020B0503050203000203" pitchFamily="34" charset="77"/>
              </a:rPr>
            </a:br>
            <a:r>
              <a:rPr lang="en-US" sz="1000" dirty="0">
                <a:latin typeface="IBM Plex Sans" panose="020B0503050203000203" pitchFamily="34" charset="77"/>
              </a:rPr>
              <a:t>on the blockchain network along with everyone else’s, creating a single, tamper-resistant ledger</a:t>
            </a:r>
          </a:p>
        </p:txBody>
      </p:sp>
      <p:grpSp>
        <p:nvGrpSpPr>
          <p:cNvPr id="46" name="Group 45">
            <a:extLst>
              <a:ext uri="{FF2B5EF4-FFF2-40B4-BE49-F238E27FC236}">
                <a16:creationId xmlns:a16="http://schemas.microsoft.com/office/drawing/2014/main" id="{A24653DE-A903-1E40-8597-837D0CC42566}"/>
              </a:ext>
            </a:extLst>
          </p:cNvPr>
          <p:cNvGrpSpPr/>
          <p:nvPr/>
        </p:nvGrpSpPr>
        <p:grpSpPr>
          <a:xfrm>
            <a:off x="2629549" y="1375305"/>
            <a:ext cx="933217" cy="1683991"/>
            <a:chOff x="2331659" y="1864329"/>
            <a:chExt cx="933217" cy="1683990"/>
          </a:xfrm>
        </p:grpSpPr>
        <p:sp>
          <p:nvSpPr>
            <p:cNvPr id="47" name="TextBox 46">
              <a:extLst>
                <a:ext uri="{FF2B5EF4-FFF2-40B4-BE49-F238E27FC236}">
                  <a16:creationId xmlns:a16="http://schemas.microsoft.com/office/drawing/2014/main" id="{FA269863-81CA-444D-8764-551D68D7D91B}"/>
                </a:ext>
              </a:extLst>
            </p:cNvPr>
            <p:cNvSpPr txBox="1"/>
            <p:nvPr/>
          </p:nvSpPr>
          <p:spPr>
            <a:xfrm>
              <a:off x="2331659" y="2624990"/>
              <a:ext cx="933217" cy="923329"/>
            </a:xfrm>
            <a:prstGeom prst="rect">
              <a:avLst/>
            </a:prstGeom>
            <a:noFill/>
          </p:spPr>
          <p:txBody>
            <a:bodyPr wrap="square" lIns="0" tIns="0" rIns="0" bIns="0" rtlCol="0">
              <a:spAutoFit/>
            </a:bodyPr>
            <a:lstStyle/>
            <a:p>
              <a:r>
                <a:rPr lang="en-US" sz="1000" dirty="0">
                  <a:latin typeface="IBM Plex Sans" panose="020B0503050203000203" pitchFamily="34" charset="77"/>
                </a:rPr>
                <a:t>The university issues </a:t>
              </a:r>
              <a:br>
                <a:rPr lang="en-US" sz="1000" dirty="0">
                  <a:latin typeface="IBM Plex Sans" panose="020B0503050203000203" pitchFamily="34" charset="77"/>
                </a:rPr>
              </a:br>
              <a:r>
                <a:rPr lang="en-US" sz="1000" dirty="0">
                  <a:latin typeface="IBM Plex Sans" panose="020B0503050203000203" pitchFamily="34" charset="77"/>
                </a:rPr>
                <a:t>a BS credential on the blockchain network</a:t>
              </a:r>
            </a:p>
          </p:txBody>
        </p:sp>
        <p:pic>
          <p:nvPicPr>
            <p:cNvPr id="48" name="Picture 47">
              <a:extLst>
                <a:ext uri="{FF2B5EF4-FFF2-40B4-BE49-F238E27FC236}">
                  <a16:creationId xmlns:a16="http://schemas.microsoft.com/office/drawing/2014/main" id="{408514CF-A6A7-F248-9197-84BB17B82B43}"/>
                </a:ext>
              </a:extLst>
            </p:cNvPr>
            <p:cNvPicPr>
              <a:picLocks noChangeAspect="1"/>
            </p:cNvPicPr>
            <p:nvPr/>
          </p:nvPicPr>
          <p:blipFill>
            <a:blip r:embed="rId6"/>
            <a:stretch>
              <a:fillRect/>
            </a:stretch>
          </p:blipFill>
          <p:spPr>
            <a:xfrm>
              <a:off x="2331659" y="1864329"/>
              <a:ext cx="865682" cy="685800"/>
            </a:xfrm>
            <a:prstGeom prst="rect">
              <a:avLst/>
            </a:prstGeom>
          </p:spPr>
        </p:pic>
      </p:grpSp>
      <p:cxnSp>
        <p:nvCxnSpPr>
          <p:cNvPr id="49" name="Elbow Connector 48">
            <a:extLst>
              <a:ext uri="{FF2B5EF4-FFF2-40B4-BE49-F238E27FC236}">
                <a16:creationId xmlns:a16="http://schemas.microsoft.com/office/drawing/2014/main" id="{BE2F65A0-AF58-B645-83E7-820B69EDAF92}"/>
              </a:ext>
            </a:extLst>
          </p:cNvPr>
          <p:cNvCxnSpPr>
            <a:cxnSpLocks/>
          </p:cNvCxnSpPr>
          <p:nvPr/>
        </p:nvCxnSpPr>
        <p:spPr>
          <a:xfrm>
            <a:off x="252388" y="2442551"/>
            <a:ext cx="1051560" cy="731520"/>
          </a:xfrm>
          <a:prstGeom prst="bentConnector3">
            <a:avLst>
              <a:gd name="adj1" fmla="val -592"/>
            </a:avLst>
          </a:prstGeom>
          <a:ln w="12700" cap="rnd" cmpd="sng" algn="ctr">
            <a:solidFill>
              <a:schemeClr val="accent3"/>
            </a:solidFill>
            <a:prstDash val="sysDash"/>
            <a:round/>
            <a:headEnd type="none" w="sm" len="sm"/>
            <a:tailEnd type="arrow" w="sm" len="sm"/>
          </a:ln>
        </p:spPr>
        <p:style>
          <a:lnRef idx="0">
            <a:scrgbClr r="0" g="0" b="0"/>
          </a:lnRef>
          <a:fillRef idx="0">
            <a:scrgbClr r="0" g="0" b="0"/>
          </a:fillRef>
          <a:effectRef idx="0">
            <a:scrgbClr r="0" g="0" b="0"/>
          </a:effectRef>
          <a:fontRef idx="minor">
            <a:schemeClr val="tx1"/>
          </a:fontRef>
        </p:style>
      </p:cxnSp>
      <p:cxnSp>
        <p:nvCxnSpPr>
          <p:cNvPr id="50" name="Elbow Connector 49">
            <a:extLst>
              <a:ext uri="{FF2B5EF4-FFF2-40B4-BE49-F238E27FC236}">
                <a16:creationId xmlns:a16="http://schemas.microsoft.com/office/drawing/2014/main" id="{3AB56B51-7DB4-C343-B772-4F0C360B6769}"/>
              </a:ext>
            </a:extLst>
          </p:cNvPr>
          <p:cNvCxnSpPr>
            <a:cxnSpLocks/>
          </p:cNvCxnSpPr>
          <p:nvPr/>
        </p:nvCxnSpPr>
        <p:spPr>
          <a:xfrm rot="5400000" flipH="1" flipV="1">
            <a:off x="1715109" y="1432151"/>
            <a:ext cx="502920" cy="1097280"/>
          </a:xfrm>
          <a:prstGeom prst="bentConnector2">
            <a:avLst/>
          </a:prstGeom>
          <a:ln w="12700" cap="flat" cmpd="sng" algn="ctr">
            <a:solidFill>
              <a:schemeClr val="accent3"/>
            </a:solidFill>
            <a:prstDash val="sysDash"/>
            <a:round/>
            <a:headEnd type="none" w="med" len="med"/>
            <a:tailEnd type="arrow" w="sm" len="sm"/>
          </a:ln>
        </p:spPr>
        <p:style>
          <a:lnRef idx="0">
            <a:scrgbClr r="0" g="0" b="0"/>
          </a:lnRef>
          <a:fillRef idx="0">
            <a:scrgbClr r="0" g="0" b="0"/>
          </a:fillRef>
          <a:effectRef idx="0">
            <a:scrgbClr r="0" g="0" b="0"/>
          </a:effectRef>
          <a:fontRef idx="minor">
            <a:schemeClr val="tx1"/>
          </a:fontRef>
        </p:style>
      </p:cxnSp>
      <p:cxnSp>
        <p:nvCxnSpPr>
          <p:cNvPr id="51" name="Elbow Connector 50">
            <a:extLst>
              <a:ext uri="{FF2B5EF4-FFF2-40B4-BE49-F238E27FC236}">
                <a16:creationId xmlns:a16="http://schemas.microsoft.com/office/drawing/2014/main" id="{617AF2A8-3FA7-4F42-ACC8-95C3B4F7C33E}"/>
              </a:ext>
            </a:extLst>
          </p:cNvPr>
          <p:cNvCxnSpPr>
            <a:cxnSpLocks/>
          </p:cNvCxnSpPr>
          <p:nvPr/>
        </p:nvCxnSpPr>
        <p:spPr>
          <a:xfrm rot="5400000" flipH="1" flipV="1">
            <a:off x="4080812" y="1455011"/>
            <a:ext cx="731520" cy="1280160"/>
          </a:xfrm>
          <a:prstGeom prst="bentConnector2">
            <a:avLst/>
          </a:prstGeom>
          <a:ln w="12700" cap="flat" cmpd="sng" algn="ctr">
            <a:solidFill>
              <a:schemeClr val="accent3"/>
            </a:solidFill>
            <a:prstDash val="sysDash"/>
            <a:round/>
            <a:headEnd type="none" w="med" len="med"/>
            <a:tailEnd type="arrow" w="sm" len="sm"/>
          </a:ln>
        </p:spPr>
        <p:style>
          <a:lnRef idx="0">
            <a:scrgbClr r="0" g="0" b="0"/>
          </a:lnRef>
          <a:fillRef idx="0">
            <a:scrgbClr r="0" g="0" b="0"/>
          </a:fillRef>
          <a:effectRef idx="0">
            <a:scrgbClr r="0" g="0" b="0"/>
          </a:effectRef>
          <a:fontRef idx="minor">
            <a:schemeClr val="tx1"/>
          </a:fontRef>
        </p:style>
      </p:cxnSp>
      <p:cxnSp>
        <p:nvCxnSpPr>
          <p:cNvPr id="52" name="Elbow Connector 51">
            <a:extLst>
              <a:ext uri="{FF2B5EF4-FFF2-40B4-BE49-F238E27FC236}">
                <a16:creationId xmlns:a16="http://schemas.microsoft.com/office/drawing/2014/main" id="{53A22317-D892-7440-94AA-030F3E6FEBEF}"/>
              </a:ext>
            </a:extLst>
          </p:cNvPr>
          <p:cNvCxnSpPr>
            <a:cxnSpLocks/>
          </p:cNvCxnSpPr>
          <p:nvPr/>
        </p:nvCxnSpPr>
        <p:spPr>
          <a:xfrm>
            <a:off x="2597479" y="2533991"/>
            <a:ext cx="1097280" cy="640080"/>
          </a:xfrm>
          <a:prstGeom prst="bentConnector3">
            <a:avLst>
              <a:gd name="adj1" fmla="val -592"/>
            </a:avLst>
          </a:prstGeom>
          <a:ln w="12700" cap="rnd" cmpd="sng" algn="ctr">
            <a:solidFill>
              <a:schemeClr val="accent3"/>
            </a:solidFill>
            <a:prstDash val="sysDash"/>
            <a:round/>
            <a:headEnd type="none" w="sm" len="sm"/>
            <a:tailEnd type="arrow" w="sm" len="sm"/>
          </a:ln>
        </p:spPr>
        <p:style>
          <a:lnRef idx="0">
            <a:scrgbClr r="0" g="0" b="0"/>
          </a:lnRef>
          <a:fillRef idx="0">
            <a:scrgbClr r="0" g="0" b="0"/>
          </a:fillRef>
          <a:effectRef idx="0">
            <a:scrgbClr r="0" g="0" b="0"/>
          </a:effectRef>
          <a:fontRef idx="minor">
            <a:schemeClr val="tx1"/>
          </a:fontRef>
        </p:style>
      </p:cxnSp>
      <p:cxnSp>
        <p:nvCxnSpPr>
          <p:cNvPr id="53" name="Elbow Connector 52">
            <a:extLst>
              <a:ext uri="{FF2B5EF4-FFF2-40B4-BE49-F238E27FC236}">
                <a16:creationId xmlns:a16="http://schemas.microsoft.com/office/drawing/2014/main" id="{AC7137F1-9906-6047-8150-4A0311C32742}"/>
              </a:ext>
            </a:extLst>
          </p:cNvPr>
          <p:cNvCxnSpPr>
            <a:cxnSpLocks/>
          </p:cNvCxnSpPr>
          <p:nvPr/>
        </p:nvCxnSpPr>
        <p:spPr>
          <a:xfrm>
            <a:off x="5184024" y="2854031"/>
            <a:ext cx="1280160" cy="320040"/>
          </a:xfrm>
          <a:prstGeom prst="bentConnector3">
            <a:avLst>
              <a:gd name="adj1" fmla="val -592"/>
            </a:avLst>
          </a:prstGeom>
          <a:ln w="12700" cap="rnd" cmpd="sng" algn="ctr">
            <a:solidFill>
              <a:schemeClr val="accent3"/>
            </a:solidFill>
            <a:prstDash val="sysDash"/>
            <a:round/>
            <a:headEnd type="none" w="sm" len="sm"/>
            <a:tailEnd type="arrow" w="sm" len="sm"/>
          </a:ln>
        </p:spPr>
        <p:style>
          <a:lnRef idx="0">
            <a:scrgbClr r="0" g="0" b="0"/>
          </a:lnRef>
          <a:fillRef idx="0">
            <a:scrgbClr r="0" g="0" b="0"/>
          </a:fillRef>
          <a:effectRef idx="0">
            <a:scrgbClr r="0" g="0" b="0"/>
          </a:effectRef>
          <a:fontRef idx="minor">
            <a:schemeClr val="tx1"/>
          </a:fontRef>
        </p:style>
      </p:cxnSp>
      <p:cxnSp>
        <p:nvCxnSpPr>
          <p:cNvPr id="54" name="Elbow Connector 53">
            <a:extLst>
              <a:ext uri="{FF2B5EF4-FFF2-40B4-BE49-F238E27FC236}">
                <a16:creationId xmlns:a16="http://schemas.microsoft.com/office/drawing/2014/main" id="{00DA400D-510E-5646-85DB-9B538F1FD023}"/>
              </a:ext>
            </a:extLst>
          </p:cNvPr>
          <p:cNvCxnSpPr>
            <a:cxnSpLocks/>
          </p:cNvCxnSpPr>
          <p:nvPr/>
        </p:nvCxnSpPr>
        <p:spPr>
          <a:xfrm rot="5400000" flipH="1" flipV="1">
            <a:off x="6829871" y="1455011"/>
            <a:ext cx="731520" cy="1280160"/>
          </a:xfrm>
          <a:prstGeom prst="bentConnector2">
            <a:avLst/>
          </a:prstGeom>
          <a:ln w="12700" cap="flat" cmpd="sng" algn="ctr">
            <a:solidFill>
              <a:schemeClr val="accent3"/>
            </a:solidFill>
            <a:prstDash val="sysDash"/>
            <a:round/>
            <a:headEnd type="none" w="med" len="med"/>
            <a:tailEnd type="arrow" w="sm" len="sm"/>
          </a:ln>
        </p:spPr>
        <p:style>
          <a:lnRef idx="0">
            <a:scrgbClr r="0" g="0" b="0"/>
          </a:lnRef>
          <a:fillRef idx="0">
            <a:scrgbClr r="0" g="0" b="0"/>
          </a:fillRef>
          <a:effectRef idx="0">
            <a:scrgbClr r="0" g="0" b="0"/>
          </a:effectRef>
          <a:fontRef idx="minor">
            <a:schemeClr val="tx1"/>
          </a:fontRef>
        </p:style>
      </p:cxnSp>
      <p:pic>
        <p:nvPicPr>
          <p:cNvPr id="55" name="Picture 54">
            <a:extLst>
              <a:ext uri="{FF2B5EF4-FFF2-40B4-BE49-F238E27FC236}">
                <a16:creationId xmlns:a16="http://schemas.microsoft.com/office/drawing/2014/main" id="{84C42145-DCDF-9943-A59A-2C57EA8D35BB}"/>
              </a:ext>
            </a:extLst>
          </p:cNvPr>
          <p:cNvPicPr>
            <a:picLocks noChangeAspect="1"/>
          </p:cNvPicPr>
          <p:nvPr/>
        </p:nvPicPr>
        <p:blipFill>
          <a:blip r:embed="rId7"/>
          <a:stretch>
            <a:fillRect/>
          </a:stretch>
        </p:blipFill>
        <p:spPr>
          <a:xfrm>
            <a:off x="5196761" y="1285406"/>
            <a:ext cx="632220" cy="809685"/>
          </a:xfrm>
          <a:prstGeom prst="rect">
            <a:avLst/>
          </a:prstGeom>
        </p:spPr>
      </p:pic>
      <p:pic>
        <p:nvPicPr>
          <p:cNvPr id="56" name="Picture 55">
            <a:extLst>
              <a:ext uri="{FF2B5EF4-FFF2-40B4-BE49-F238E27FC236}">
                <a16:creationId xmlns:a16="http://schemas.microsoft.com/office/drawing/2014/main" id="{0D462C82-1BE7-0943-BA11-5B7C753F41DE}"/>
              </a:ext>
            </a:extLst>
          </p:cNvPr>
          <p:cNvPicPr>
            <a:picLocks noChangeAspect="1"/>
          </p:cNvPicPr>
          <p:nvPr/>
        </p:nvPicPr>
        <p:blipFill>
          <a:blip r:embed="rId8"/>
          <a:stretch>
            <a:fillRect/>
          </a:stretch>
        </p:blipFill>
        <p:spPr>
          <a:xfrm>
            <a:off x="7929283" y="1404161"/>
            <a:ext cx="594360" cy="649224"/>
          </a:xfrm>
          <a:prstGeom prst="rect">
            <a:avLst/>
          </a:prstGeom>
        </p:spPr>
      </p:pic>
    </p:spTree>
    <p:extLst>
      <p:ext uri="{BB962C8B-B14F-4D97-AF65-F5344CB8AC3E}">
        <p14:creationId xmlns:p14="http://schemas.microsoft.com/office/powerpoint/2010/main" val="24639053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448E3938-63FB-A540-94DF-6DC2711B153F}"/>
              </a:ext>
            </a:extLst>
          </p:cNvPr>
          <p:cNvSpPr/>
          <p:nvPr/>
        </p:nvSpPr>
        <p:spPr>
          <a:xfrm>
            <a:off x="0" y="3670316"/>
            <a:ext cx="9144000" cy="1038988"/>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ext Placeholder 1">
            <a:extLst>
              <a:ext uri="{FF2B5EF4-FFF2-40B4-BE49-F238E27FC236}">
                <a16:creationId xmlns:a16="http://schemas.microsoft.com/office/drawing/2014/main" id="{54E2D535-5832-1442-914D-663D2E33DDBA}"/>
              </a:ext>
            </a:extLst>
          </p:cNvPr>
          <p:cNvSpPr>
            <a:spLocks noGrp="1"/>
          </p:cNvSpPr>
          <p:nvPr>
            <p:ph type="body" sz="quarter" idx="13"/>
          </p:nvPr>
        </p:nvSpPr>
        <p:spPr>
          <a:xfrm>
            <a:off x="112857" y="153582"/>
            <a:ext cx="7768590" cy="1011698"/>
          </a:xfrm>
        </p:spPr>
        <p:txBody>
          <a:bodyPr/>
          <a:lstStyle/>
          <a:p>
            <a:r>
              <a:rPr lang="en-US" dirty="0"/>
              <a:t>The IBM Blockchain platform</a:t>
            </a:r>
          </a:p>
        </p:txBody>
      </p:sp>
      <p:sp>
        <p:nvSpPr>
          <p:cNvPr id="3" name="Text Placeholder 2">
            <a:extLst>
              <a:ext uri="{FF2B5EF4-FFF2-40B4-BE49-F238E27FC236}">
                <a16:creationId xmlns:a16="http://schemas.microsoft.com/office/drawing/2014/main" id="{69D477DB-04A5-A647-9152-35C9B81C2007}"/>
              </a:ext>
            </a:extLst>
          </p:cNvPr>
          <p:cNvSpPr>
            <a:spLocks noGrp="1"/>
          </p:cNvSpPr>
          <p:nvPr>
            <p:ph type="body" sz="quarter" idx="22"/>
          </p:nvPr>
        </p:nvSpPr>
        <p:spPr>
          <a:xfrm>
            <a:off x="183681" y="804281"/>
            <a:ext cx="4248261" cy="2194560"/>
          </a:xfrm>
        </p:spPr>
        <p:txBody>
          <a:bodyPr lIns="0" tIns="0" rIns="0" bIns="0">
            <a:noAutofit/>
          </a:bodyPr>
          <a:lstStyle/>
          <a:p>
            <a:pPr marL="0" indent="0">
              <a:buNone/>
            </a:pPr>
            <a:r>
              <a:rPr lang="en-US" sz="1400" dirty="0">
                <a:latin typeface="IBM Plex Sans" panose="020B0503050000000000" pitchFamily="34" charset="77"/>
                <a:ea typeface="Arial" charset="0"/>
                <a:cs typeface="Arial" charset="0"/>
              </a:rPr>
              <a:t>A fully integrated enterprise-ready blockchain platform designed to </a:t>
            </a:r>
            <a:r>
              <a:rPr lang="en-US" sz="1400" dirty="0">
                <a:solidFill>
                  <a:schemeClr val="accent4"/>
                </a:solidFill>
                <a:latin typeface="IBM Plex Sans" panose="020B0503050000000000" pitchFamily="34" charset="77"/>
                <a:ea typeface="Arial" charset="0"/>
                <a:cs typeface="Arial" charset="0"/>
              </a:rPr>
              <a:t>accelerate the development</a:t>
            </a:r>
            <a:r>
              <a:rPr lang="en-US" sz="1400" dirty="0">
                <a:latin typeface="IBM Plex Sans" panose="020B0503050000000000" pitchFamily="34" charset="77"/>
                <a:ea typeface="Arial" charset="0"/>
                <a:cs typeface="Arial" charset="0"/>
              </a:rPr>
              <a:t>, governance, </a:t>
            </a:r>
            <a:br>
              <a:rPr lang="en-US" sz="1400" dirty="0">
                <a:latin typeface="IBM Plex Sans" panose="020B0503050000000000" pitchFamily="34" charset="77"/>
                <a:ea typeface="Arial" charset="0"/>
                <a:cs typeface="Arial" charset="0"/>
              </a:rPr>
            </a:br>
            <a:r>
              <a:rPr lang="en-US" sz="1400" dirty="0">
                <a:latin typeface="IBM Plex Sans" panose="020B0503050000000000" pitchFamily="34" charset="77"/>
                <a:ea typeface="Arial" charset="0"/>
                <a:cs typeface="Arial" charset="0"/>
              </a:rPr>
              <a:t>and operation of a multi-institution business network</a:t>
            </a:r>
            <a:endParaRPr lang="en-US" sz="1400" dirty="0">
              <a:latin typeface="IBM Plex Sans" panose="020B0503050000000000" pitchFamily="34" charset="77"/>
            </a:endParaRPr>
          </a:p>
          <a:p>
            <a:pPr marL="173736" lvl="2" indent="-173736" defTabSz="914378" fontAlgn="base">
              <a:spcBef>
                <a:spcPts val="288"/>
              </a:spcBef>
              <a:buClr>
                <a:schemeClr val="tx1"/>
              </a:buClr>
              <a:buFont typeface="Arial" panose="020B0604020202020204" pitchFamily="34" charset="0"/>
              <a:buChar char="•"/>
              <a:defRPr/>
            </a:pPr>
            <a:r>
              <a:rPr lang="en-US" sz="1400" dirty="0">
                <a:solidFill>
                  <a:schemeClr val="accent4"/>
                </a:solidFill>
                <a:latin typeface="IBM Plex Sans" panose="020B0503050203000203" pitchFamily="34" charset="77"/>
                <a:ea typeface="Arial" charset="0"/>
                <a:cs typeface="Arial" charset="0"/>
              </a:rPr>
              <a:t>Developer tools </a:t>
            </a:r>
            <a:r>
              <a:rPr lang="en-US" sz="1400" dirty="0">
                <a:latin typeface="IBM Plex Sans" panose="020B0503050203000203" pitchFamily="34" charset="77"/>
                <a:ea typeface="Arial" charset="0"/>
                <a:cs typeface="Arial" charset="0"/>
              </a:rPr>
              <a:t>use Hyperledger Composer </a:t>
            </a:r>
            <a:br>
              <a:rPr lang="en-US" sz="1400" dirty="0">
                <a:latin typeface="IBM Plex Sans" panose="020B0503050203000203" pitchFamily="34" charset="77"/>
                <a:ea typeface="Arial" charset="0"/>
                <a:cs typeface="Arial" charset="0"/>
              </a:rPr>
            </a:br>
            <a:r>
              <a:rPr lang="en-US" sz="1400" dirty="0">
                <a:latin typeface="IBM Plex Sans" panose="020B0503050203000203" pitchFamily="34" charset="77"/>
                <a:ea typeface="Arial" charset="0"/>
                <a:cs typeface="Arial" charset="0"/>
              </a:rPr>
              <a:t>to quickly build blockchain application</a:t>
            </a:r>
          </a:p>
          <a:p>
            <a:pPr marL="173736" lvl="2" indent="-173736" defTabSz="914378" fontAlgn="base">
              <a:spcBef>
                <a:spcPts val="288"/>
              </a:spcBef>
              <a:buFont typeface="Arial" panose="020B0604020202020204" pitchFamily="34" charset="0"/>
              <a:buChar char="•"/>
              <a:defRPr/>
            </a:pPr>
            <a:r>
              <a:rPr lang="en-US" sz="1400" dirty="0">
                <a:latin typeface="IBM Plex Sans" panose="020B0503050203000203" pitchFamily="34" charset="77"/>
                <a:ea typeface="Arial" charset="0"/>
                <a:cs typeface="Arial" charset="0"/>
              </a:rPr>
              <a:t>Hyperledger Fabric provides the ledger, managed </a:t>
            </a:r>
            <a:br>
              <a:rPr lang="en-US" sz="1400" dirty="0">
                <a:latin typeface="IBM Plex Sans" panose="020B0503050203000203" pitchFamily="34" charset="77"/>
                <a:ea typeface="Arial" charset="0"/>
                <a:cs typeface="Arial" charset="0"/>
              </a:rPr>
            </a:br>
            <a:r>
              <a:rPr lang="en-US" sz="1400" dirty="0">
                <a:latin typeface="IBM Plex Sans" panose="020B0503050203000203" pitchFamily="34" charset="77"/>
                <a:ea typeface="Arial" charset="0"/>
                <a:cs typeface="Arial" charset="0"/>
              </a:rPr>
              <a:t>through a set of </a:t>
            </a:r>
            <a:r>
              <a:rPr lang="en-US" sz="1400" dirty="0">
                <a:solidFill>
                  <a:schemeClr val="accent4"/>
                </a:solidFill>
                <a:latin typeface="IBM Plex Sans" panose="020B0503050203000203" pitchFamily="34" charset="77"/>
                <a:ea typeface="Arial" charset="0"/>
                <a:cs typeface="Arial" charset="0"/>
              </a:rPr>
              <a:t>operational tools</a:t>
            </a:r>
          </a:p>
          <a:p>
            <a:pPr marL="173736" lvl="2" indent="-173736" defTabSz="914378" fontAlgn="base">
              <a:spcBef>
                <a:spcPts val="288"/>
              </a:spcBef>
              <a:buClr>
                <a:schemeClr val="tx1"/>
              </a:buClr>
              <a:buFont typeface="Arial" panose="020B0604020202020204" pitchFamily="34" charset="0"/>
              <a:buChar char="•"/>
              <a:defRPr/>
            </a:pPr>
            <a:r>
              <a:rPr lang="en-US" sz="1400" dirty="0">
                <a:solidFill>
                  <a:schemeClr val="accent4"/>
                </a:solidFill>
                <a:latin typeface="IBM Plex Sans" panose="020B0503050203000203" pitchFamily="34" charset="77"/>
                <a:ea typeface="Arial" charset="0"/>
                <a:cs typeface="Arial" charset="0"/>
              </a:rPr>
              <a:t>Governance tools </a:t>
            </a:r>
            <a:r>
              <a:rPr lang="en-US" sz="1400" dirty="0">
                <a:latin typeface="IBM Plex Sans" panose="020B0503050203000203" pitchFamily="34" charset="77"/>
                <a:ea typeface="Arial" charset="0"/>
                <a:cs typeface="Arial" charset="0"/>
              </a:rPr>
              <a:t>for democratic management </a:t>
            </a:r>
            <a:br>
              <a:rPr lang="en-US" sz="1400" dirty="0">
                <a:latin typeface="IBM Plex Sans" panose="020B0503050203000203" pitchFamily="34" charset="77"/>
                <a:ea typeface="Arial" charset="0"/>
                <a:cs typeface="Arial" charset="0"/>
              </a:rPr>
            </a:br>
            <a:r>
              <a:rPr lang="en-US" sz="1400" dirty="0">
                <a:latin typeface="IBM Plex Sans" panose="020B0503050203000203" pitchFamily="34" charset="77"/>
                <a:ea typeface="Arial" charset="0"/>
                <a:cs typeface="Arial" charset="0"/>
              </a:rPr>
              <a:t>of the business network</a:t>
            </a:r>
          </a:p>
          <a:p>
            <a:pPr marL="173736" lvl="2" indent="-173736" defTabSz="914378" fontAlgn="base">
              <a:spcBef>
                <a:spcPts val="288"/>
              </a:spcBef>
              <a:buFont typeface="Arial" panose="020B0604020202020204" pitchFamily="34" charset="0"/>
              <a:buChar char="•"/>
              <a:defRPr/>
            </a:pPr>
            <a:r>
              <a:rPr lang="en-US" sz="1400" dirty="0">
                <a:latin typeface="IBM Plex Sans" panose="020B0503050203000203" pitchFamily="34" charset="77"/>
                <a:ea typeface="Arial" charset="0"/>
                <a:cs typeface="Arial" charset="0"/>
              </a:rPr>
              <a:t>The highly secure and performant </a:t>
            </a:r>
            <a:r>
              <a:rPr lang="en-US" sz="1400" dirty="0">
                <a:solidFill>
                  <a:schemeClr val="accent4"/>
                </a:solidFill>
                <a:latin typeface="IBM Plex Sans" panose="020B0503050203000203" pitchFamily="34" charset="77"/>
                <a:ea typeface="Arial" charset="0"/>
                <a:cs typeface="Arial" charset="0"/>
              </a:rPr>
              <a:t>IBM Cloud™ </a:t>
            </a:r>
            <a:r>
              <a:rPr lang="en-US" sz="1400" dirty="0">
                <a:latin typeface="IBM Plex Sans" panose="020B0503050203000203" pitchFamily="34" charset="77"/>
                <a:ea typeface="Arial" charset="0"/>
                <a:cs typeface="Arial" charset="0"/>
              </a:rPr>
              <a:t>environment</a:t>
            </a:r>
          </a:p>
          <a:p>
            <a:endParaRPr lang="en-US" sz="1400" dirty="0"/>
          </a:p>
        </p:txBody>
      </p:sp>
      <p:grpSp>
        <p:nvGrpSpPr>
          <p:cNvPr id="4" name="Group 3">
            <a:extLst>
              <a:ext uri="{FF2B5EF4-FFF2-40B4-BE49-F238E27FC236}">
                <a16:creationId xmlns:a16="http://schemas.microsoft.com/office/drawing/2014/main" id="{8E431483-25D7-A442-B036-5B903CC8C4AF}"/>
              </a:ext>
            </a:extLst>
          </p:cNvPr>
          <p:cNvGrpSpPr/>
          <p:nvPr/>
        </p:nvGrpSpPr>
        <p:grpSpPr>
          <a:xfrm>
            <a:off x="4930845" y="1358250"/>
            <a:ext cx="3639603" cy="1447621"/>
            <a:chOff x="4872943" y="1782774"/>
            <a:chExt cx="3639603" cy="1447621"/>
          </a:xfrm>
        </p:grpSpPr>
        <p:sp>
          <p:nvSpPr>
            <p:cNvPr id="6" name="Rounded Rectangle 5">
              <a:extLst>
                <a:ext uri="{FF2B5EF4-FFF2-40B4-BE49-F238E27FC236}">
                  <a16:creationId xmlns:a16="http://schemas.microsoft.com/office/drawing/2014/main" id="{B2C60878-C112-314D-875F-FE8CE14F2221}"/>
                </a:ext>
              </a:extLst>
            </p:cNvPr>
            <p:cNvSpPr/>
            <p:nvPr/>
          </p:nvSpPr>
          <p:spPr>
            <a:xfrm>
              <a:off x="5261709" y="2334090"/>
              <a:ext cx="2442183" cy="392805"/>
            </a:xfrm>
            <a:prstGeom prst="roundRect">
              <a:avLst>
                <a:gd name="adj" fmla="val 3690"/>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white"/>
                </a:solidFill>
                <a:effectLst/>
                <a:uLnTx/>
                <a:uFillTx/>
                <a:latin typeface="IBM Plex Sans" panose="020B0503050203000203" pitchFamily="34" charset="77"/>
              </a:endParaRPr>
            </a:p>
          </p:txBody>
        </p:sp>
        <p:sp>
          <p:nvSpPr>
            <p:cNvPr id="8" name="Rounded Rectangle 7">
              <a:extLst>
                <a:ext uri="{FF2B5EF4-FFF2-40B4-BE49-F238E27FC236}">
                  <a16:creationId xmlns:a16="http://schemas.microsoft.com/office/drawing/2014/main" id="{68A266D4-1D7D-1B4D-9370-35430A2F748C}"/>
                </a:ext>
              </a:extLst>
            </p:cNvPr>
            <p:cNvSpPr/>
            <p:nvPr/>
          </p:nvSpPr>
          <p:spPr>
            <a:xfrm>
              <a:off x="4872943" y="1836755"/>
              <a:ext cx="330156" cy="1331833"/>
            </a:xfrm>
            <a:prstGeom prst="roundRect">
              <a:avLst>
                <a:gd name="adj" fmla="val 3690"/>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IBM Plex Sans" panose="020B0503050203000203" pitchFamily="34" charset="77"/>
              </a:endParaRPr>
            </a:p>
          </p:txBody>
        </p:sp>
        <p:sp>
          <p:nvSpPr>
            <p:cNvPr id="9" name="TextBox 8">
              <a:extLst>
                <a:ext uri="{FF2B5EF4-FFF2-40B4-BE49-F238E27FC236}">
                  <a16:creationId xmlns:a16="http://schemas.microsoft.com/office/drawing/2014/main" id="{820F6D73-EE65-A447-A053-19C85D8D318D}"/>
                </a:ext>
              </a:extLst>
            </p:cNvPr>
            <p:cNvSpPr txBox="1"/>
            <p:nvPr/>
          </p:nvSpPr>
          <p:spPr>
            <a:xfrm rot="16200000">
              <a:off x="4387825" y="2438511"/>
              <a:ext cx="1306769" cy="276999"/>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bg2"/>
                  </a:solidFill>
                  <a:effectLst/>
                  <a:uLnTx/>
                  <a:uFillTx/>
                  <a:latin typeface="IBM Plex Sans" panose="020B0503050203000203" pitchFamily="34" charset="77"/>
                </a:rPr>
                <a:t>Developer</a:t>
              </a:r>
              <a:r>
                <a:rPr kumimoji="0" lang="en-US" sz="1200" b="0" i="0" u="none" strike="noStrike" kern="1200" cap="none" spc="0" normalizeH="0" baseline="0" noProof="0" dirty="0">
                  <a:ln>
                    <a:noFill/>
                  </a:ln>
                  <a:solidFill>
                    <a:prstClr val="black"/>
                  </a:solidFill>
                  <a:effectLst/>
                  <a:uLnTx/>
                  <a:uFillTx/>
                  <a:latin typeface="IBM Plex Sans" panose="020B0503050203000203" pitchFamily="34" charset="77"/>
                </a:rPr>
                <a:t> </a:t>
              </a:r>
              <a:r>
                <a:rPr kumimoji="0" lang="en-US" sz="1200" b="0" i="0" u="none" strike="noStrike" kern="1200" cap="none" spc="0" normalizeH="0" baseline="0" noProof="0" dirty="0">
                  <a:ln>
                    <a:noFill/>
                  </a:ln>
                  <a:solidFill>
                    <a:schemeClr val="bg2"/>
                  </a:solidFill>
                  <a:effectLst/>
                  <a:uLnTx/>
                  <a:uFillTx/>
                  <a:latin typeface="IBM Plex Sans" panose="020B0503050203000203" pitchFamily="34" charset="77"/>
                </a:rPr>
                <a:t>Tools</a:t>
              </a:r>
            </a:p>
          </p:txBody>
        </p:sp>
        <p:sp>
          <p:nvSpPr>
            <p:cNvPr id="10" name="Rounded Rectangle 9">
              <a:extLst>
                <a:ext uri="{FF2B5EF4-FFF2-40B4-BE49-F238E27FC236}">
                  <a16:creationId xmlns:a16="http://schemas.microsoft.com/office/drawing/2014/main" id="{E155A461-6486-AA4C-A9E2-A2F6CF54621C}"/>
                </a:ext>
              </a:extLst>
            </p:cNvPr>
            <p:cNvSpPr/>
            <p:nvPr/>
          </p:nvSpPr>
          <p:spPr>
            <a:xfrm>
              <a:off x="5267471" y="2776035"/>
              <a:ext cx="2430658" cy="392553"/>
            </a:xfrm>
            <a:prstGeom prst="roundRect">
              <a:avLst>
                <a:gd name="adj" fmla="val 369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white"/>
                </a:solidFill>
                <a:effectLst/>
                <a:uLnTx/>
                <a:uFillTx/>
                <a:latin typeface="IBM Plex Sans" panose="020B0503050203000203" pitchFamily="34" charset="77"/>
              </a:endParaRPr>
            </a:p>
          </p:txBody>
        </p:sp>
        <p:sp>
          <p:nvSpPr>
            <p:cNvPr id="11" name="TextBox 10">
              <a:extLst>
                <a:ext uri="{FF2B5EF4-FFF2-40B4-BE49-F238E27FC236}">
                  <a16:creationId xmlns:a16="http://schemas.microsoft.com/office/drawing/2014/main" id="{D3AE0186-2DDC-7C4B-8FF8-8EF96D3D0820}"/>
                </a:ext>
              </a:extLst>
            </p:cNvPr>
            <p:cNvSpPr txBox="1"/>
            <p:nvPr/>
          </p:nvSpPr>
          <p:spPr>
            <a:xfrm>
              <a:off x="5972084" y="2808143"/>
              <a:ext cx="1021433" cy="307777"/>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bg2"/>
                  </a:solidFill>
                  <a:effectLst/>
                  <a:uLnTx/>
                  <a:uFillTx/>
                  <a:latin typeface="IBM Plex Sans" panose="020B0503050203000203" pitchFamily="34" charset="77"/>
                </a:rPr>
                <a:t>IBM Cloud</a:t>
              </a:r>
            </a:p>
          </p:txBody>
        </p:sp>
        <p:sp>
          <p:nvSpPr>
            <p:cNvPr id="12" name="Rounded Rectangle 11">
              <a:extLst>
                <a:ext uri="{FF2B5EF4-FFF2-40B4-BE49-F238E27FC236}">
                  <a16:creationId xmlns:a16="http://schemas.microsoft.com/office/drawing/2014/main" id="{0E8CDB9F-7A14-7449-BC0F-2716D0964950}"/>
                </a:ext>
              </a:extLst>
            </p:cNvPr>
            <p:cNvSpPr/>
            <p:nvPr/>
          </p:nvSpPr>
          <p:spPr>
            <a:xfrm>
              <a:off x="7778063" y="1857310"/>
              <a:ext cx="330156" cy="1311278"/>
            </a:xfrm>
            <a:prstGeom prst="roundRect">
              <a:avLst>
                <a:gd name="adj" fmla="val 3690"/>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white"/>
                </a:solidFill>
                <a:effectLst/>
                <a:uLnTx/>
                <a:uFillTx/>
                <a:latin typeface="IBM Plex Sans" panose="020B0503050203000203" pitchFamily="34" charset="77"/>
              </a:endParaRPr>
            </a:p>
          </p:txBody>
        </p:sp>
        <p:sp>
          <p:nvSpPr>
            <p:cNvPr id="13" name="TextBox 12">
              <a:extLst>
                <a:ext uri="{FF2B5EF4-FFF2-40B4-BE49-F238E27FC236}">
                  <a16:creationId xmlns:a16="http://schemas.microsoft.com/office/drawing/2014/main" id="{CABCCE87-92A3-1645-9973-B6051B42E15D}"/>
                </a:ext>
              </a:extLst>
            </p:cNvPr>
            <p:cNvSpPr txBox="1"/>
            <p:nvPr/>
          </p:nvSpPr>
          <p:spPr>
            <a:xfrm rot="16200000">
              <a:off x="7232488" y="2359374"/>
              <a:ext cx="1412566" cy="276999"/>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bg2"/>
                  </a:solidFill>
                  <a:effectLst/>
                  <a:uLnTx/>
                  <a:uFillTx/>
                  <a:latin typeface="IBM Plex Sans" panose="020B0503050203000203" pitchFamily="34" charset="77"/>
                </a:rPr>
                <a:t>Operational Tools</a:t>
              </a:r>
            </a:p>
          </p:txBody>
        </p:sp>
        <p:sp>
          <p:nvSpPr>
            <p:cNvPr id="14" name="Rounded Rectangle 13">
              <a:extLst>
                <a:ext uri="{FF2B5EF4-FFF2-40B4-BE49-F238E27FC236}">
                  <a16:creationId xmlns:a16="http://schemas.microsoft.com/office/drawing/2014/main" id="{2A4DD34E-9A48-A344-B3BD-8DE8451E8B1A}"/>
                </a:ext>
              </a:extLst>
            </p:cNvPr>
            <p:cNvSpPr/>
            <p:nvPr/>
          </p:nvSpPr>
          <p:spPr>
            <a:xfrm>
              <a:off x="8182390" y="1857309"/>
              <a:ext cx="330156" cy="1311279"/>
            </a:xfrm>
            <a:prstGeom prst="roundRect">
              <a:avLst>
                <a:gd name="adj" fmla="val 3690"/>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white"/>
                </a:solidFill>
                <a:effectLst/>
                <a:uLnTx/>
                <a:uFillTx/>
                <a:latin typeface="IBM Plex Sans" panose="020B0503050203000203" pitchFamily="34" charset="77"/>
              </a:endParaRPr>
            </a:p>
          </p:txBody>
        </p:sp>
        <p:sp>
          <p:nvSpPr>
            <p:cNvPr id="15" name="TextBox 14">
              <a:extLst>
                <a:ext uri="{FF2B5EF4-FFF2-40B4-BE49-F238E27FC236}">
                  <a16:creationId xmlns:a16="http://schemas.microsoft.com/office/drawing/2014/main" id="{BA0DC71C-0C36-BC45-AD39-BDEA91341DD3}"/>
                </a:ext>
              </a:extLst>
            </p:cNvPr>
            <p:cNvSpPr txBox="1"/>
            <p:nvPr/>
          </p:nvSpPr>
          <p:spPr>
            <a:xfrm rot="16200000">
              <a:off x="7633714" y="2359374"/>
              <a:ext cx="1430200" cy="276999"/>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bg2"/>
                  </a:solidFill>
                  <a:effectLst/>
                  <a:uLnTx/>
                  <a:uFillTx/>
                  <a:latin typeface="IBM Plex Sans" panose="020B0503050203000203" pitchFamily="34" charset="77"/>
                </a:rPr>
                <a:t>Governance Tools</a:t>
              </a:r>
            </a:p>
          </p:txBody>
        </p:sp>
        <p:grpSp>
          <p:nvGrpSpPr>
            <p:cNvPr id="16" name="Group 15">
              <a:extLst>
                <a:ext uri="{FF2B5EF4-FFF2-40B4-BE49-F238E27FC236}">
                  <a16:creationId xmlns:a16="http://schemas.microsoft.com/office/drawing/2014/main" id="{BFB59F3B-9A37-4445-889E-46F32E336E66}"/>
                </a:ext>
              </a:extLst>
            </p:cNvPr>
            <p:cNvGrpSpPr/>
            <p:nvPr/>
          </p:nvGrpSpPr>
          <p:grpSpPr>
            <a:xfrm>
              <a:off x="5275410" y="1857310"/>
              <a:ext cx="2414781" cy="410063"/>
              <a:chOff x="2703707" y="3145527"/>
              <a:chExt cx="2723536" cy="490232"/>
            </a:xfrm>
            <a:solidFill>
              <a:schemeClr val="accent6"/>
            </a:solidFill>
          </p:grpSpPr>
          <p:sp>
            <p:nvSpPr>
              <p:cNvPr id="20" name="Rounded Rectangle 19">
                <a:extLst>
                  <a:ext uri="{FF2B5EF4-FFF2-40B4-BE49-F238E27FC236}">
                    <a16:creationId xmlns:a16="http://schemas.microsoft.com/office/drawing/2014/main" id="{9EB64680-3916-1C41-B57E-1DFE722B827A}"/>
                  </a:ext>
                </a:extLst>
              </p:cNvPr>
              <p:cNvSpPr/>
              <p:nvPr/>
            </p:nvSpPr>
            <p:spPr>
              <a:xfrm>
                <a:off x="2703707" y="3145527"/>
                <a:ext cx="2723536" cy="490232"/>
              </a:xfrm>
              <a:prstGeom prst="roundRect">
                <a:avLst>
                  <a:gd name="adj" fmla="val 3690"/>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white"/>
                  </a:solidFill>
                  <a:effectLst/>
                  <a:uLnTx/>
                  <a:uFillTx/>
                  <a:latin typeface="IBM Plex Sans" panose="020B0503050203000203" pitchFamily="34" charset="77"/>
                </a:endParaRPr>
              </a:p>
            </p:txBody>
          </p:sp>
          <p:sp>
            <p:nvSpPr>
              <p:cNvPr id="21" name="TextBox 20">
                <a:extLst>
                  <a:ext uri="{FF2B5EF4-FFF2-40B4-BE49-F238E27FC236}">
                    <a16:creationId xmlns:a16="http://schemas.microsoft.com/office/drawing/2014/main" id="{EDBEDA98-8FC6-A247-A6D1-62E023858199}"/>
                  </a:ext>
                </a:extLst>
              </p:cNvPr>
              <p:cNvSpPr txBox="1"/>
              <p:nvPr/>
            </p:nvSpPr>
            <p:spPr>
              <a:xfrm>
                <a:off x="2933508" y="3203061"/>
                <a:ext cx="2263933" cy="367949"/>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bg2"/>
                    </a:solidFill>
                    <a:effectLst/>
                    <a:uLnTx/>
                    <a:uFillTx/>
                    <a:latin typeface="IBM Plex Sans" panose="020B0503050203000203" pitchFamily="34" charset="77"/>
                  </a:rPr>
                  <a:t>Blockchain application</a:t>
                </a:r>
              </a:p>
            </p:txBody>
          </p:sp>
        </p:grpSp>
        <p:sp>
          <p:nvSpPr>
            <p:cNvPr id="17" name="TextBox 16">
              <a:extLst>
                <a:ext uri="{FF2B5EF4-FFF2-40B4-BE49-F238E27FC236}">
                  <a16:creationId xmlns:a16="http://schemas.microsoft.com/office/drawing/2014/main" id="{FDDA0D47-9914-F643-B841-5E58B70AA9FC}"/>
                </a:ext>
              </a:extLst>
            </p:cNvPr>
            <p:cNvSpPr txBox="1"/>
            <p:nvPr/>
          </p:nvSpPr>
          <p:spPr>
            <a:xfrm>
              <a:off x="5629842" y="2369978"/>
              <a:ext cx="1705916" cy="307777"/>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bg2"/>
                  </a:solidFill>
                  <a:effectLst/>
                  <a:uLnTx/>
                  <a:uFillTx/>
                  <a:latin typeface="IBM Plex Sans" panose="020B0503050203000203" pitchFamily="34" charset="77"/>
                </a:rPr>
                <a:t>Hyperledger Fabric</a:t>
              </a:r>
            </a:p>
          </p:txBody>
        </p:sp>
      </p:grpSp>
      <p:sp>
        <p:nvSpPr>
          <p:cNvPr id="24" name="Content Placeholder 2">
            <a:extLst>
              <a:ext uri="{FF2B5EF4-FFF2-40B4-BE49-F238E27FC236}">
                <a16:creationId xmlns:a16="http://schemas.microsoft.com/office/drawing/2014/main" id="{66236B98-F634-1546-86F7-B73226E1A3C0}"/>
              </a:ext>
            </a:extLst>
          </p:cNvPr>
          <p:cNvSpPr txBox="1">
            <a:spLocks/>
          </p:cNvSpPr>
          <p:nvPr/>
        </p:nvSpPr>
        <p:spPr>
          <a:xfrm>
            <a:off x="190500" y="3752141"/>
            <a:ext cx="2019925" cy="840783"/>
          </a:xfrm>
          <a:prstGeom prst="rect">
            <a:avLst/>
          </a:prstGeom>
        </p:spPr>
        <p:txBody>
          <a:bodyPr lIns="0" tIns="0" rIns="0" bIns="0"/>
          <a:lstStyle>
            <a:lvl1pPr marL="342900" indent="-342900" algn="l" defTabSz="457200" rtl="0" eaLnBrk="1" latinLnBrk="0" hangingPunct="1">
              <a:spcBef>
                <a:spcPct val="20000"/>
              </a:spcBef>
              <a:buFont typeface="Arial"/>
              <a:buChar char="•"/>
              <a:defRPr sz="12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12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12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12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12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300"/>
              </a:spcBef>
              <a:spcAft>
                <a:spcPts val="300"/>
              </a:spcAft>
              <a:buNone/>
            </a:pPr>
            <a:r>
              <a:rPr lang="en-US" b="1" spc="11" dirty="0">
                <a:latin typeface="IBM Plex Sans" charset="0"/>
                <a:ea typeface="IBM Plex Sans" charset="0"/>
                <a:cs typeface="IBM Plex Sans" charset="0"/>
              </a:rPr>
              <a:t>Network convening power </a:t>
            </a:r>
          </a:p>
          <a:p>
            <a:pPr marL="0" indent="0">
              <a:spcBef>
                <a:spcPts val="300"/>
              </a:spcBef>
              <a:spcAft>
                <a:spcPts val="300"/>
              </a:spcAft>
              <a:buNone/>
            </a:pPr>
            <a:r>
              <a:rPr lang="en-US" sz="1100" dirty="0">
                <a:latin typeface="IBM Plex Sans" charset="0"/>
                <a:ea typeface="IBM Plex Sans" charset="0"/>
                <a:cs typeface="IBM Plex Sans" charset="0"/>
              </a:rPr>
              <a:t>IBM provides global leadership </a:t>
            </a:r>
            <a:br>
              <a:rPr lang="en-US" sz="1100" dirty="0">
                <a:latin typeface="IBM Plex Sans" charset="0"/>
                <a:ea typeface="IBM Plex Sans" charset="0"/>
                <a:cs typeface="IBM Plex Sans" charset="0"/>
              </a:rPr>
            </a:br>
            <a:r>
              <a:rPr lang="en-US" sz="1100" dirty="0">
                <a:latin typeface="IBM Plex Sans" charset="0"/>
                <a:ea typeface="IBM Plex Sans" charset="0"/>
                <a:cs typeface="IBM Plex Sans" charset="0"/>
              </a:rPr>
              <a:t>in education and blockchain.</a:t>
            </a:r>
          </a:p>
        </p:txBody>
      </p:sp>
      <p:sp>
        <p:nvSpPr>
          <p:cNvPr id="28" name="Content Placeholder 2">
            <a:extLst>
              <a:ext uri="{FF2B5EF4-FFF2-40B4-BE49-F238E27FC236}">
                <a16:creationId xmlns:a16="http://schemas.microsoft.com/office/drawing/2014/main" id="{1ECCC628-45E1-8744-89F3-33DA897AC2EC}"/>
              </a:ext>
            </a:extLst>
          </p:cNvPr>
          <p:cNvSpPr txBox="1">
            <a:spLocks/>
          </p:cNvSpPr>
          <p:nvPr/>
        </p:nvSpPr>
        <p:spPr>
          <a:xfrm>
            <a:off x="2339897" y="3752141"/>
            <a:ext cx="2084695" cy="840783"/>
          </a:xfrm>
          <a:prstGeom prst="rect">
            <a:avLst/>
          </a:prstGeom>
        </p:spPr>
        <p:txBody>
          <a:bodyPr lIns="0" tIns="0" rIns="0" bIns="0"/>
          <a:lstStyle>
            <a:lvl1pPr marL="342900" indent="-342900" algn="l" defTabSz="457200" rtl="0" eaLnBrk="1" latinLnBrk="0" hangingPunct="1">
              <a:spcBef>
                <a:spcPct val="20000"/>
              </a:spcBef>
              <a:buFont typeface="Arial"/>
              <a:buChar char="•"/>
              <a:defRPr sz="12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12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12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12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12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5080" indent="0">
              <a:spcBef>
                <a:spcPts val="300"/>
              </a:spcBef>
              <a:spcAft>
                <a:spcPts val="300"/>
              </a:spcAft>
              <a:buNone/>
              <a:defRPr/>
            </a:pPr>
            <a:r>
              <a:rPr lang="en-US" b="1" spc="11" dirty="0">
                <a:latin typeface="IBM Plex Sans" charset="0"/>
                <a:ea typeface="IBM Plex Sans" charset="0"/>
                <a:cs typeface="IBM Plex Sans" charset="0"/>
              </a:rPr>
              <a:t>IBM Blockchain platform</a:t>
            </a:r>
            <a:endParaRPr lang="en-US" sz="1100" b="1" spc="11" dirty="0">
              <a:latin typeface="IBM Plex Sans" charset="0"/>
              <a:ea typeface="IBM Plex Sans" charset="0"/>
              <a:cs typeface="IBM Plex Sans" charset="0"/>
            </a:endParaRPr>
          </a:p>
          <a:p>
            <a:pPr marL="0" marR="5080" indent="0">
              <a:spcBef>
                <a:spcPts val="300"/>
              </a:spcBef>
              <a:spcAft>
                <a:spcPts val="300"/>
              </a:spcAft>
              <a:buNone/>
              <a:defRPr/>
            </a:pPr>
            <a:r>
              <a:rPr lang="en-US" sz="1100" dirty="0">
                <a:latin typeface="IBM Plex Sans" charset="0"/>
                <a:ea typeface="IBM Plex Sans" charset="0"/>
                <a:cs typeface="IBM Plex Sans" charset="0"/>
              </a:rPr>
              <a:t>IBM’s depth and breadth of blockchain technical and industry experience is an essential aspect of success. </a:t>
            </a:r>
          </a:p>
        </p:txBody>
      </p:sp>
      <p:sp>
        <p:nvSpPr>
          <p:cNvPr id="29" name="Content Placeholder 2">
            <a:extLst>
              <a:ext uri="{FF2B5EF4-FFF2-40B4-BE49-F238E27FC236}">
                <a16:creationId xmlns:a16="http://schemas.microsoft.com/office/drawing/2014/main" id="{28B02547-8BC1-EE4C-849E-4DF2BAF162C9}"/>
              </a:ext>
            </a:extLst>
          </p:cNvPr>
          <p:cNvSpPr txBox="1">
            <a:spLocks/>
          </p:cNvSpPr>
          <p:nvPr/>
        </p:nvSpPr>
        <p:spPr>
          <a:xfrm>
            <a:off x="4648200" y="3752141"/>
            <a:ext cx="1972975" cy="840783"/>
          </a:xfrm>
          <a:prstGeom prst="rect">
            <a:avLst/>
          </a:prstGeom>
        </p:spPr>
        <p:txBody>
          <a:bodyPr lIns="0" tIns="0" rIns="0" bIns="0"/>
          <a:lstStyle>
            <a:lvl1pPr marL="342900" indent="-342900" algn="l" defTabSz="457200" rtl="0" eaLnBrk="1" latinLnBrk="0" hangingPunct="1">
              <a:spcBef>
                <a:spcPct val="20000"/>
              </a:spcBef>
              <a:buFont typeface="Arial"/>
              <a:buChar char="•"/>
              <a:defRPr sz="12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12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12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12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12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300"/>
              </a:spcBef>
              <a:spcAft>
                <a:spcPts val="300"/>
              </a:spcAft>
              <a:buNone/>
              <a:defRPr/>
            </a:pPr>
            <a:r>
              <a:rPr lang="en-US" b="1" spc="11" dirty="0">
                <a:latin typeface="IBM Plex Sans" charset="0"/>
                <a:ea typeface="IBM Plex Sans" charset="0"/>
                <a:cs typeface="IBM Plex Sans" charset="0"/>
              </a:rPr>
              <a:t>Technical expertise</a:t>
            </a:r>
          </a:p>
          <a:p>
            <a:pPr marL="0" indent="0">
              <a:spcBef>
                <a:spcPts val="300"/>
              </a:spcBef>
              <a:spcAft>
                <a:spcPts val="300"/>
              </a:spcAft>
              <a:buNone/>
              <a:defRPr/>
            </a:pPr>
            <a:r>
              <a:rPr lang="en-US" sz="1100" dirty="0">
                <a:latin typeface="IBM Plex Sans" charset="0"/>
                <a:ea typeface="IBM Plex Sans" charset="0"/>
                <a:cs typeface="IBM Plex Sans" charset="0"/>
              </a:rPr>
              <a:t>IBM depth and breadth of expertise leads the education industry in blockchain transformation.</a:t>
            </a:r>
          </a:p>
        </p:txBody>
      </p:sp>
      <p:sp>
        <p:nvSpPr>
          <p:cNvPr id="30" name="Content Placeholder 2">
            <a:extLst>
              <a:ext uri="{FF2B5EF4-FFF2-40B4-BE49-F238E27FC236}">
                <a16:creationId xmlns:a16="http://schemas.microsoft.com/office/drawing/2014/main" id="{AC6DD8CF-F3BE-8940-9C7A-7999B80E52A1}"/>
              </a:ext>
            </a:extLst>
          </p:cNvPr>
          <p:cNvSpPr txBox="1">
            <a:spLocks/>
          </p:cNvSpPr>
          <p:nvPr/>
        </p:nvSpPr>
        <p:spPr>
          <a:xfrm>
            <a:off x="6750647" y="3752141"/>
            <a:ext cx="2084695" cy="840783"/>
          </a:xfrm>
          <a:prstGeom prst="rect">
            <a:avLst/>
          </a:prstGeom>
        </p:spPr>
        <p:txBody>
          <a:bodyPr lIns="0" tIns="0" rIns="0" bIns="0"/>
          <a:lstStyle>
            <a:lvl1pPr marL="342900" indent="-342900" algn="l" defTabSz="457200" rtl="0" eaLnBrk="1" latinLnBrk="0" hangingPunct="1">
              <a:spcBef>
                <a:spcPct val="20000"/>
              </a:spcBef>
              <a:buFont typeface="Arial"/>
              <a:buChar char="•"/>
              <a:defRPr sz="12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12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12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12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12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5080" indent="0">
              <a:buNone/>
              <a:defRPr/>
            </a:pPr>
            <a:r>
              <a:rPr lang="en-US" b="1" spc="11" dirty="0">
                <a:latin typeface="IBM Plex Sans" charset="0"/>
                <a:ea typeface="IBM Plex Sans" charset="0"/>
                <a:cs typeface="IBM Plex Sans" charset="0"/>
              </a:rPr>
              <a:t>Roadmap for the future</a:t>
            </a:r>
            <a:endParaRPr lang="en-US" sz="1100" dirty="0">
              <a:latin typeface="IBM Plex Sans" charset="0"/>
              <a:ea typeface="IBM Plex Sans" charset="0"/>
              <a:cs typeface="IBM Plex Sans" charset="0"/>
            </a:endParaRPr>
          </a:p>
          <a:p>
            <a:pPr marL="0" marR="3800" indent="0">
              <a:lnSpc>
                <a:spcPts val="1197"/>
              </a:lnSpc>
              <a:spcBef>
                <a:spcPts val="659"/>
              </a:spcBef>
              <a:buNone/>
              <a:defRPr/>
            </a:pPr>
            <a:r>
              <a:rPr lang="en-US" sz="1100" dirty="0">
                <a:latin typeface="IBM Plex Sans" charset="0"/>
                <a:ea typeface="IBM Plex Sans" charset="0"/>
                <a:cs typeface="IBM Plex Sans" charset="0"/>
              </a:rPr>
              <a:t>IBM’s guidance on education blockchain will assist the industry in growing its network.</a:t>
            </a:r>
          </a:p>
        </p:txBody>
      </p:sp>
    </p:spTree>
    <p:extLst>
      <p:ext uri="{BB962C8B-B14F-4D97-AF65-F5344CB8AC3E}">
        <p14:creationId xmlns:p14="http://schemas.microsoft.com/office/powerpoint/2010/main" val="28489681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3CD52F1-9257-0C45-AB36-5827D3C2AB42}"/>
              </a:ext>
            </a:extLst>
          </p:cNvPr>
          <p:cNvSpPr>
            <a:spLocks noGrp="1"/>
          </p:cNvSpPr>
          <p:nvPr>
            <p:ph type="body" sz="quarter" idx="10"/>
          </p:nvPr>
        </p:nvSpPr>
        <p:spPr/>
        <p:txBody>
          <a:bodyPr/>
          <a:lstStyle/>
          <a:p>
            <a:r>
              <a:rPr lang="en-US" dirty="0"/>
              <a:t>Thank you</a:t>
            </a:r>
          </a:p>
        </p:txBody>
      </p:sp>
      <p:sp>
        <p:nvSpPr>
          <p:cNvPr id="3" name="Rectangle 2">
            <a:extLst>
              <a:ext uri="{FF2B5EF4-FFF2-40B4-BE49-F238E27FC236}">
                <a16:creationId xmlns:a16="http://schemas.microsoft.com/office/drawing/2014/main" id="{788506CF-06E4-F342-9A49-FDB5E6E6FAA7}"/>
              </a:ext>
            </a:extLst>
          </p:cNvPr>
          <p:cNvSpPr/>
          <p:nvPr/>
        </p:nvSpPr>
        <p:spPr>
          <a:xfrm>
            <a:off x="139700" y="817424"/>
            <a:ext cx="5310554" cy="1754326"/>
          </a:xfrm>
          <a:prstGeom prst="rect">
            <a:avLst/>
          </a:prstGeom>
        </p:spPr>
        <p:txBody>
          <a:bodyPr wrap="square">
            <a:spAutoFit/>
          </a:bodyPr>
          <a:lstStyle/>
          <a:p>
            <a:r>
              <a:rPr lang="en-US" dirty="0">
                <a:solidFill>
                  <a:schemeClr val="bg1"/>
                </a:solidFill>
                <a:latin typeface="IBM Plex Sans" charset="0"/>
                <a:ea typeface="IBM Plex Sans" charset="0"/>
                <a:cs typeface="IBM Plex Sans" charset="0"/>
              </a:rPr>
              <a:t>For more information on IBM and Blockchain:</a:t>
            </a:r>
          </a:p>
          <a:p>
            <a:pPr marL="285750" indent="-285750">
              <a:buFont typeface="Arial" panose="020B0604020202020204" pitchFamily="34" charset="0"/>
              <a:buChar char="•"/>
            </a:pPr>
            <a:r>
              <a:rPr lang="en-US" dirty="0">
                <a:solidFill>
                  <a:schemeClr val="bg1"/>
                </a:solidFill>
                <a:hlinkClick r:id="rId2">
                  <a:extLst>
                    <a:ext uri="{A12FA001-AC4F-418D-AE19-62706E023703}">
                      <ahyp:hlinkClr xmlns:ahyp="http://schemas.microsoft.com/office/drawing/2018/hyperlinkcolor" xmlns="" val="tx"/>
                    </a:ext>
                  </a:extLst>
                </a:hlinkClick>
              </a:rPr>
              <a:t>https://www.ibm.com/blockchain</a:t>
            </a:r>
            <a:endParaRPr lang="en-US" dirty="0">
              <a:solidFill>
                <a:schemeClr val="bg1"/>
              </a:solidFill>
            </a:endParaRPr>
          </a:p>
          <a:p>
            <a:pPr marL="285750" indent="-285750">
              <a:buFont typeface="Arial" panose="020B0604020202020204" pitchFamily="34" charset="0"/>
              <a:buChar char="•"/>
            </a:pPr>
            <a:endParaRPr lang="en-US" dirty="0">
              <a:solidFill>
                <a:schemeClr val="bg1"/>
              </a:solidFill>
            </a:endParaRPr>
          </a:p>
          <a:p>
            <a:r>
              <a:rPr lang="en-US" dirty="0">
                <a:solidFill>
                  <a:schemeClr val="bg1"/>
                </a:solidFill>
              </a:rPr>
              <a:t>For more information on Central New Mexico Community College</a:t>
            </a:r>
          </a:p>
          <a:p>
            <a:pPr marL="285750" indent="-285750">
              <a:buFont typeface="Arial" panose="020B0604020202020204" pitchFamily="34" charset="0"/>
              <a:buChar char="•"/>
            </a:pPr>
            <a:r>
              <a:rPr lang="en-US" dirty="0">
                <a:solidFill>
                  <a:schemeClr val="bg1"/>
                </a:solidFill>
                <a:hlinkClick r:id="rId3">
                  <a:extLst>
                    <a:ext uri="{A12FA001-AC4F-418D-AE19-62706E023703}">
                      <ahyp:hlinkClr xmlns:ahyp="http://schemas.microsoft.com/office/drawing/2018/hyperlinkcolor" xmlns="" val="tx"/>
                    </a:ext>
                  </a:extLst>
                </a:hlinkClick>
              </a:rPr>
              <a:t>https://www.cnm.edu/</a:t>
            </a:r>
          </a:p>
        </p:txBody>
      </p:sp>
      <p:sp>
        <p:nvSpPr>
          <p:cNvPr id="4" name="TextBox 3">
            <a:extLst>
              <a:ext uri="{FF2B5EF4-FFF2-40B4-BE49-F238E27FC236}">
                <a16:creationId xmlns:a16="http://schemas.microsoft.com/office/drawing/2014/main" id="{8B9C75E0-6742-E54D-9F6F-9FC9B8D8624D}"/>
              </a:ext>
            </a:extLst>
          </p:cNvPr>
          <p:cNvSpPr txBox="1"/>
          <p:nvPr/>
        </p:nvSpPr>
        <p:spPr>
          <a:xfrm>
            <a:off x="190500" y="4287384"/>
            <a:ext cx="4282087" cy="750945"/>
          </a:xfrm>
          <a:prstGeom prst="rect">
            <a:avLst/>
          </a:prstGeom>
          <a:noFill/>
        </p:spPr>
        <p:txBody>
          <a:bodyPr wrap="square" lIns="0" tIns="0" rIns="0" bIns="0" rtlCol="0">
            <a:no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lang="en-US" sz="700" dirty="0">
                <a:solidFill>
                  <a:schemeClr val="bg1"/>
                </a:solidFill>
                <a:latin typeface="IBM Plex Sans" panose="020B0503050000000000" pitchFamily="34" charset="77"/>
                <a:ea typeface="IBM Plex Sans" charset="0"/>
                <a:cs typeface="Arial"/>
              </a:rPr>
              <a:t>© Copyright IBM Corporation 2018. All rights reserved. The information contained in these materials is provided for informational purposes only, and is provided AS IS without warranty of any kind, express or implied.  Any statement of direction represents IBM's current intent, is subject to change or withdrawal, and represents only goals and objectives.  IBM, the IBM logo, and other IBM products and services are trademarks of the International Business Machines Corporation, in the United States, other countries or both. Other company, product, or service names may be trademarks or service marks of others.</a:t>
            </a:r>
          </a:p>
        </p:txBody>
      </p:sp>
    </p:spTree>
    <p:extLst>
      <p:ext uri="{BB962C8B-B14F-4D97-AF65-F5344CB8AC3E}">
        <p14:creationId xmlns:p14="http://schemas.microsoft.com/office/powerpoint/2010/main" val="10961376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420E47CA-6A9E-DD43-8FA8-BB622DFCC598}"/>
              </a:ext>
            </a:extLst>
          </p:cNvPr>
          <p:cNvSpPr>
            <a:spLocks noGrp="1"/>
          </p:cNvSpPr>
          <p:nvPr>
            <p:ph type="body" sz="quarter" idx="13"/>
          </p:nvPr>
        </p:nvSpPr>
        <p:spPr>
          <a:xfrm>
            <a:off x="120846" y="144464"/>
            <a:ext cx="5786178" cy="1312479"/>
          </a:xfrm>
        </p:spPr>
        <p:txBody>
          <a:bodyPr/>
          <a:lstStyle/>
          <a:p>
            <a:r>
              <a:rPr lang="en-US" dirty="0"/>
              <a:t>We’re entering a new age of education</a:t>
            </a:r>
          </a:p>
        </p:txBody>
      </p:sp>
      <p:sp>
        <p:nvSpPr>
          <p:cNvPr id="7" name="Text Placeholder 1">
            <a:extLst>
              <a:ext uri="{FF2B5EF4-FFF2-40B4-BE49-F238E27FC236}">
                <a16:creationId xmlns:a16="http://schemas.microsoft.com/office/drawing/2014/main" id="{5AA6835D-8DB4-F146-875E-5EAF446D0405}"/>
              </a:ext>
            </a:extLst>
          </p:cNvPr>
          <p:cNvSpPr txBox="1">
            <a:spLocks/>
          </p:cNvSpPr>
          <p:nvPr/>
        </p:nvSpPr>
        <p:spPr>
          <a:xfrm>
            <a:off x="125413" y="1241871"/>
            <a:ext cx="1985951" cy="3340289"/>
          </a:xfrm>
          <a:prstGeom prst="rect">
            <a:avLst/>
          </a:prstGeom>
        </p:spPr>
        <p:txBody>
          <a:bodyPr/>
          <a:lstStyle>
            <a:lvl1pPr marL="342900" indent="-342900" algn="l" defTabSz="457200" rtl="0" eaLnBrk="1" latinLnBrk="0" hangingPunct="1">
              <a:spcBef>
                <a:spcPct val="20000"/>
              </a:spcBef>
              <a:buFont typeface="Arial"/>
              <a:buChar char="•"/>
              <a:defRPr sz="12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12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12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12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12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dirty="0"/>
          </a:p>
        </p:txBody>
      </p:sp>
      <p:sp>
        <p:nvSpPr>
          <p:cNvPr id="8" name="Text Placeholder 1">
            <a:extLst>
              <a:ext uri="{FF2B5EF4-FFF2-40B4-BE49-F238E27FC236}">
                <a16:creationId xmlns:a16="http://schemas.microsoft.com/office/drawing/2014/main" id="{45E2F03D-7AC9-7F48-92EA-980400A67097}"/>
              </a:ext>
            </a:extLst>
          </p:cNvPr>
          <p:cNvSpPr>
            <a:spLocks noGrp="1"/>
          </p:cNvSpPr>
          <p:nvPr/>
        </p:nvSpPr>
        <p:spPr>
          <a:xfrm>
            <a:off x="390367" y="942769"/>
            <a:ext cx="3608387" cy="3340289"/>
          </a:xfrm>
          <a:prstGeom prst="rect">
            <a:avLst/>
          </a:prstGeom>
        </p:spPr>
        <p:style>
          <a:lnRef idx="0">
            <a:scrgbClr r="0" g="0" b="0"/>
          </a:lnRef>
          <a:fillRef idx="0">
            <a:scrgbClr r="0" g="0" b="0"/>
          </a:fillRef>
          <a:effectRef idx="0">
            <a:scrgbClr r="0" g="0" b="0"/>
          </a:effectRef>
          <a:fontRef idx="major"/>
        </p:style>
        <p:txBody>
          <a:bodyPr vert="horz" lIns="91440" tIns="45720" rIns="91440" bIns="45720" rtlCol="0">
            <a:normAutofit fontScale="92500" lnSpcReduction="20000"/>
          </a:bodyPr>
          <a:lstStyle>
            <a:lvl1pPr marL="0" indent="0" algn="l" defTabSz="457200" rtl="0" eaLnBrk="1" latinLnBrk="0" hangingPunct="1">
              <a:spcBef>
                <a:spcPct val="20000"/>
              </a:spcBef>
              <a:buFont typeface="Arial"/>
              <a:buNone/>
              <a:defRPr sz="1800" kern="1200" baseline="0">
                <a:solidFill>
                  <a:schemeClr val="tx1"/>
                </a:solidFill>
                <a:latin typeface="+mj-lt"/>
                <a:ea typeface="+mj-ea"/>
                <a:cs typeface="+mj-cs"/>
              </a:defRPr>
            </a:lvl1pPr>
            <a:lvl2pPr marL="742950" indent="-285750" algn="l" defTabSz="457200" rtl="0" eaLnBrk="1" latinLnBrk="0" hangingPunct="1">
              <a:spcBef>
                <a:spcPct val="20000"/>
              </a:spcBef>
              <a:buFont typeface="Arial"/>
              <a:buChar char="–"/>
              <a:defRPr sz="1200" kern="1200">
                <a:solidFill>
                  <a:schemeClr val="tx1"/>
                </a:solidFill>
                <a:latin typeface="+mj-lt"/>
                <a:ea typeface="+mj-ea"/>
                <a:cs typeface="+mj-cs"/>
              </a:defRPr>
            </a:lvl2pPr>
            <a:lvl3pPr marL="1143000" indent="-228600" algn="l" defTabSz="457200" rtl="0" eaLnBrk="1" latinLnBrk="0" hangingPunct="1">
              <a:spcBef>
                <a:spcPct val="20000"/>
              </a:spcBef>
              <a:buFont typeface="Arial"/>
              <a:buChar char="•"/>
              <a:defRPr sz="1200" kern="1200">
                <a:solidFill>
                  <a:schemeClr val="tx1"/>
                </a:solidFill>
                <a:latin typeface="+mj-lt"/>
                <a:ea typeface="+mj-ea"/>
                <a:cs typeface="+mj-cs"/>
              </a:defRPr>
            </a:lvl3pPr>
            <a:lvl4pPr marL="1600200" indent="-228600" algn="l" defTabSz="457200" rtl="0" eaLnBrk="1" latinLnBrk="0" hangingPunct="1">
              <a:spcBef>
                <a:spcPct val="20000"/>
              </a:spcBef>
              <a:buFont typeface="Arial"/>
              <a:buChar char="–"/>
              <a:defRPr sz="1200" kern="1200">
                <a:solidFill>
                  <a:schemeClr val="tx1"/>
                </a:solidFill>
                <a:latin typeface="+mj-lt"/>
                <a:ea typeface="+mj-ea"/>
                <a:cs typeface="+mj-cs"/>
              </a:defRPr>
            </a:lvl4pPr>
            <a:lvl5pPr marL="2057400" indent="-228600" algn="l" defTabSz="457200" rtl="0" eaLnBrk="1" latinLnBrk="0" hangingPunct="1">
              <a:spcBef>
                <a:spcPct val="20000"/>
              </a:spcBef>
              <a:buFont typeface="Arial"/>
              <a:buChar char="»"/>
              <a:defRPr sz="1200" kern="1200">
                <a:solidFill>
                  <a:schemeClr val="tx1"/>
                </a:solidFill>
                <a:latin typeface="+mj-lt"/>
                <a:ea typeface="+mj-ea"/>
                <a:cs typeface="+mj-cs"/>
              </a:defRPr>
            </a:lvl5pPr>
            <a:lvl6pPr marL="2514600" indent="-228600" algn="l" defTabSz="457200" rtl="0" eaLnBrk="1" latinLnBrk="0" hangingPunct="1">
              <a:spcBef>
                <a:spcPct val="20000"/>
              </a:spcBef>
              <a:buFont typeface="Arial"/>
              <a:buChar char="•"/>
              <a:defRPr sz="2000" kern="1200">
                <a:solidFill>
                  <a:schemeClr val="tx1"/>
                </a:solidFill>
                <a:latin typeface="+mj-lt"/>
                <a:ea typeface="+mj-ea"/>
                <a:cs typeface="+mj-cs"/>
              </a:defRPr>
            </a:lvl6pPr>
            <a:lvl7pPr marL="2971800" indent="-228600" algn="l" defTabSz="457200" rtl="0" eaLnBrk="1" latinLnBrk="0" hangingPunct="1">
              <a:spcBef>
                <a:spcPct val="20000"/>
              </a:spcBef>
              <a:buFont typeface="Arial"/>
              <a:buChar char="•"/>
              <a:defRPr sz="2000" kern="1200">
                <a:solidFill>
                  <a:schemeClr val="tx1"/>
                </a:solidFill>
                <a:latin typeface="+mj-lt"/>
                <a:ea typeface="+mj-ea"/>
                <a:cs typeface="+mj-cs"/>
              </a:defRPr>
            </a:lvl7pPr>
            <a:lvl8pPr marL="3429000" indent="-228600" algn="l" defTabSz="457200" rtl="0" eaLnBrk="1" latinLnBrk="0" hangingPunct="1">
              <a:spcBef>
                <a:spcPct val="20000"/>
              </a:spcBef>
              <a:buFont typeface="Arial"/>
              <a:buChar char="•"/>
              <a:defRPr sz="2000" kern="1200">
                <a:solidFill>
                  <a:schemeClr val="tx1"/>
                </a:solidFill>
                <a:latin typeface="+mj-lt"/>
                <a:ea typeface="+mj-ea"/>
                <a:cs typeface="+mj-cs"/>
              </a:defRPr>
            </a:lvl8pPr>
            <a:lvl9pPr marL="3886200" indent="-228600" algn="l" defTabSz="457200" rtl="0" eaLnBrk="1" latinLnBrk="0" hangingPunct="1">
              <a:spcBef>
                <a:spcPct val="20000"/>
              </a:spcBef>
              <a:buFont typeface="Arial"/>
              <a:buChar char="•"/>
              <a:defRPr sz="2000" kern="1200">
                <a:solidFill>
                  <a:schemeClr val="tx1"/>
                </a:solidFill>
                <a:latin typeface="+mj-lt"/>
                <a:ea typeface="+mj-ea"/>
                <a:cs typeface="+mj-cs"/>
              </a:defRPr>
            </a:lvl9pPr>
          </a:lstStyle>
          <a:p>
            <a:pPr>
              <a:lnSpc>
                <a:spcPct val="150000"/>
              </a:lnSpc>
            </a:pPr>
            <a:r>
              <a:rPr lang="en-US" sz="2800" b="1" dirty="0">
                <a:latin typeface="IBM Plex Sans" panose="020B0503050000000000" pitchFamily="34" charset="77"/>
              </a:rPr>
              <a:t>Education must address the disruption upon us and the changing landscape of technology .</a:t>
            </a:r>
          </a:p>
          <a:p>
            <a:endParaRPr lang="en-US" sz="2800" b="1" dirty="0"/>
          </a:p>
        </p:txBody>
      </p:sp>
      <p:sp>
        <p:nvSpPr>
          <p:cNvPr id="10" name="Text Placeholder 3">
            <a:extLst>
              <a:ext uri="{FF2B5EF4-FFF2-40B4-BE49-F238E27FC236}">
                <a16:creationId xmlns:a16="http://schemas.microsoft.com/office/drawing/2014/main" id="{1E610225-B113-B74E-9AC2-48ED6F72874E}"/>
              </a:ext>
            </a:extLst>
          </p:cNvPr>
          <p:cNvSpPr>
            <a:spLocks noGrp="1"/>
          </p:cNvSpPr>
          <p:nvPr/>
        </p:nvSpPr>
        <p:spPr>
          <a:xfrm>
            <a:off x="4701424" y="911000"/>
            <a:ext cx="3712463" cy="4242897"/>
          </a:xfrm>
          <a:prstGeom prst="rect">
            <a:avLst/>
          </a:prstGeom>
        </p:spPr>
        <p:style>
          <a:lnRef idx="0">
            <a:scrgbClr r="0" g="0" b="0"/>
          </a:lnRef>
          <a:fillRef idx="0">
            <a:scrgbClr r="0" g="0" b="0"/>
          </a:fillRef>
          <a:effectRef idx="0">
            <a:scrgbClr r="0" g="0" b="0"/>
          </a:effectRef>
          <a:fontRef idx="major"/>
        </p:style>
        <p:txBody>
          <a:bodyPr vert="horz" lIns="91440" tIns="45720" rIns="91440" bIns="45720" rtlCol="0">
            <a:normAutofit fontScale="85000" lnSpcReduction="10000"/>
          </a:bodyPr>
          <a:lstStyle>
            <a:lvl1pPr marL="0" indent="0" algn="l" defTabSz="457200" rtl="0" eaLnBrk="1" latinLnBrk="0" hangingPunct="1">
              <a:spcBef>
                <a:spcPct val="20000"/>
              </a:spcBef>
              <a:buFont typeface="Arial"/>
              <a:buNone/>
              <a:defRPr sz="2400" kern="1200" baseline="0">
                <a:solidFill>
                  <a:schemeClr val="tx1"/>
                </a:solidFill>
                <a:latin typeface="+mj-lt"/>
                <a:ea typeface="+mj-ea"/>
                <a:cs typeface="+mj-cs"/>
              </a:defRPr>
            </a:lvl1pPr>
            <a:lvl2pPr marL="742950" indent="-285750" algn="l" defTabSz="457200" rtl="0" eaLnBrk="1" latinLnBrk="0" hangingPunct="1">
              <a:spcBef>
                <a:spcPct val="20000"/>
              </a:spcBef>
              <a:buFont typeface="Arial"/>
              <a:buChar char="–"/>
              <a:defRPr sz="1200" kern="1200">
                <a:solidFill>
                  <a:schemeClr val="tx1"/>
                </a:solidFill>
                <a:latin typeface="+mj-lt"/>
                <a:ea typeface="+mj-ea"/>
                <a:cs typeface="+mj-cs"/>
              </a:defRPr>
            </a:lvl2pPr>
            <a:lvl3pPr marL="1143000" indent="-228600" algn="l" defTabSz="457200" rtl="0" eaLnBrk="1" latinLnBrk="0" hangingPunct="1">
              <a:spcBef>
                <a:spcPct val="20000"/>
              </a:spcBef>
              <a:buFont typeface="Arial"/>
              <a:buChar char="•"/>
              <a:defRPr sz="1200" kern="1200">
                <a:solidFill>
                  <a:schemeClr val="tx1"/>
                </a:solidFill>
                <a:latin typeface="+mj-lt"/>
                <a:ea typeface="+mj-ea"/>
                <a:cs typeface="+mj-cs"/>
              </a:defRPr>
            </a:lvl3pPr>
            <a:lvl4pPr marL="1600200" indent="-228600" algn="l" defTabSz="457200" rtl="0" eaLnBrk="1" latinLnBrk="0" hangingPunct="1">
              <a:spcBef>
                <a:spcPct val="20000"/>
              </a:spcBef>
              <a:buFont typeface="Arial"/>
              <a:buChar char="–"/>
              <a:defRPr sz="1200" kern="1200">
                <a:solidFill>
                  <a:schemeClr val="tx1"/>
                </a:solidFill>
                <a:latin typeface="+mj-lt"/>
                <a:ea typeface="+mj-ea"/>
                <a:cs typeface="+mj-cs"/>
              </a:defRPr>
            </a:lvl4pPr>
            <a:lvl5pPr marL="2057400" indent="-228600" algn="l" defTabSz="457200" rtl="0" eaLnBrk="1" latinLnBrk="0" hangingPunct="1">
              <a:spcBef>
                <a:spcPct val="20000"/>
              </a:spcBef>
              <a:buFont typeface="Arial"/>
              <a:buChar char="»"/>
              <a:defRPr sz="1200" kern="1200">
                <a:solidFill>
                  <a:schemeClr val="tx1"/>
                </a:solidFill>
                <a:latin typeface="+mj-lt"/>
                <a:ea typeface="+mj-ea"/>
                <a:cs typeface="+mj-cs"/>
              </a:defRPr>
            </a:lvl5pPr>
            <a:lvl6pPr marL="2514600" indent="-228600" algn="l" defTabSz="457200" rtl="0" eaLnBrk="1" latinLnBrk="0" hangingPunct="1">
              <a:spcBef>
                <a:spcPct val="20000"/>
              </a:spcBef>
              <a:buFont typeface="Arial"/>
              <a:buChar char="•"/>
              <a:defRPr sz="2000" kern="1200">
                <a:solidFill>
                  <a:schemeClr val="tx1"/>
                </a:solidFill>
                <a:latin typeface="+mj-lt"/>
                <a:ea typeface="+mj-ea"/>
                <a:cs typeface="+mj-cs"/>
              </a:defRPr>
            </a:lvl6pPr>
            <a:lvl7pPr marL="2971800" indent="-228600" algn="l" defTabSz="457200" rtl="0" eaLnBrk="1" latinLnBrk="0" hangingPunct="1">
              <a:spcBef>
                <a:spcPct val="20000"/>
              </a:spcBef>
              <a:buFont typeface="Arial"/>
              <a:buChar char="•"/>
              <a:defRPr sz="2000" kern="1200">
                <a:solidFill>
                  <a:schemeClr val="tx1"/>
                </a:solidFill>
                <a:latin typeface="+mj-lt"/>
                <a:ea typeface="+mj-ea"/>
                <a:cs typeface="+mj-cs"/>
              </a:defRPr>
            </a:lvl7pPr>
            <a:lvl8pPr marL="3429000" indent="-228600" algn="l" defTabSz="457200" rtl="0" eaLnBrk="1" latinLnBrk="0" hangingPunct="1">
              <a:spcBef>
                <a:spcPct val="20000"/>
              </a:spcBef>
              <a:buFont typeface="Arial"/>
              <a:buChar char="•"/>
              <a:defRPr sz="2000" kern="1200">
                <a:solidFill>
                  <a:schemeClr val="tx1"/>
                </a:solidFill>
                <a:latin typeface="+mj-lt"/>
                <a:ea typeface="+mj-ea"/>
                <a:cs typeface="+mj-cs"/>
              </a:defRPr>
            </a:lvl8pPr>
            <a:lvl9pPr marL="3886200" indent="-228600" algn="l" defTabSz="457200" rtl="0" eaLnBrk="1" latinLnBrk="0" hangingPunct="1">
              <a:spcBef>
                <a:spcPct val="20000"/>
              </a:spcBef>
              <a:buFont typeface="Arial"/>
              <a:buChar char="•"/>
              <a:defRPr sz="2000" kern="1200">
                <a:solidFill>
                  <a:schemeClr val="tx1"/>
                </a:solidFill>
                <a:latin typeface="+mj-lt"/>
                <a:ea typeface="+mj-ea"/>
                <a:cs typeface="+mj-cs"/>
              </a:defRPr>
            </a:lvl9pPr>
          </a:lstStyle>
          <a:p>
            <a:r>
              <a:rPr lang="en-US" sz="2000" b="1" dirty="0">
                <a:solidFill>
                  <a:srgbClr val="0064FF"/>
                </a:solidFill>
                <a:latin typeface="IBM Plex Sans SemiBold" panose="020B0503050000000000" pitchFamily="34" charset="77"/>
              </a:rPr>
              <a:t>Self Sovereignty &amp; Privacy</a:t>
            </a:r>
            <a:endParaRPr lang="en-US" sz="2000" b="1" dirty="0">
              <a:latin typeface="IBM Plex Sans SemiBold" panose="020B0503050000000000" pitchFamily="34" charset="77"/>
            </a:endParaRPr>
          </a:p>
          <a:p>
            <a:pPr lvl="0">
              <a:buClr>
                <a:schemeClr val="lt2"/>
              </a:buClr>
              <a:buSzPct val="25000"/>
              <a:defRPr/>
            </a:pPr>
            <a:r>
              <a:rPr lang="en-US" sz="1600" dirty="0">
                <a:latin typeface="IBM Plex Sans" charset="0"/>
                <a:ea typeface="IBM Plex Sans" charset="0"/>
                <a:cs typeface="IBM Plex Sans" charset="0"/>
                <a:sym typeface="Arial"/>
              </a:rPr>
              <a:t>The days of handing our data to big companies is coming to an end - we insist on controlling our digital lives and identities.</a:t>
            </a:r>
          </a:p>
          <a:p>
            <a:pPr lvl="0">
              <a:buClr>
                <a:schemeClr val="lt2"/>
              </a:buClr>
              <a:buSzPct val="25000"/>
              <a:defRPr/>
            </a:pPr>
            <a:endParaRPr lang="en-US" sz="2000" dirty="0">
              <a:latin typeface="IBM Plex Sans" charset="0"/>
              <a:ea typeface="IBM Plex Sans" charset="0"/>
              <a:cs typeface="IBM Plex Sans" charset="0"/>
              <a:sym typeface="Arial"/>
            </a:endParaRPr>
          </a:p>
          <a:p>
            <a:r>
              <a:rPr lang="en-US" sz="2000" b="1" dirty="0">
                <a:solidFill>
                  <a:srgbClr val="0064FF"/>
                </a:solidFill>
                <a:latin typeface="IBM Plex Sans SemiBold" panose="020B0503050000000000" pitchFamily="34" charset="77"/>
              </a:rPr>
              <a:t>Trust disruption</a:t>
            </a:r>
            <a:endParaRPr lang="en-US" sz="2000" b="1" dirty="0">
              <a:latin typeface="IBM Plex Sans SemiBold" panose="020B0503050000000000" pitchFamily="34" charset="77"/>
            </a:endParaRPr>
          </a:p>
          <a:p>
            <a:pPr lvl="0">
              <a:buClr>
                <a:schemeClr val="lt2"/>
              </a:buClr>
              <a:buSzPct val="25000"/>
              <a:defRPr/>
            </a:pPr>
            <a:r>
              <a:rPr lang="en-US" sz="1600" dirty="0">
                <a:latin typeface="IBM Plex Sans" charset="0"/>
                <a:ea typeface="IBM Plex Sans" charset="0"/>
                <a:cs typeface="IBM Plex Sans" charset="0"/>
                <a:sym typeface="Arial"/>
              </a:rPr>
              <a:t>Our faith and trust in data and information has been shaken – we demand trusted provenance.</a:t>
            </a:r>
          </a:p>
          <a:p>
            <a:pPr lvl="0">
              <a:spcBef>
                <a:spcPts val="0"/>
              </a:spcBef>
            </a:pPr>
            <a:endParaRPr lang="en-US" sz="2000" b="1" dirty="0">
              <a:solidFill>
                <a:srgbClr val="0064FF"/>
              </a:solidFill>
            </a:endParaRPr>
          </a:p>
          <a:p>
            <a:pPr lvl="0">
              <a:spcBef>
                <a:spcPts val="0"/>
              </a:spcBef>
            </a:pPr>
            <a:r>
              <a:rPr lang="en-US" sz="2000" b="1" dirty="0">
                <a:solidFill>
                  <a:srgbClr val="0064FF"/>
                </a:solidFill>
                <a:latin typeface="IBM Plex Sans SemiBold" panose="020B0503050000000000" pitchFamily="34" charset="77"/>
              </a:rPr>
              <a:t>Data disruption</a:t>
            </a:r>
            <a:endParaRPr lang="en-US" sz="2000" b="1" dirty="0">
              <a:solidFill>
                <a:prstClr val="black"/>
              </a:solidFill>
              <a:latin typeface="IBM Plex Sans SemiBold" panose="020B0503050000000000" pitchFamily="34" charset="77"/>
            </a:endParaRPr>
          </a:p>
          <a:p>
            <a:pPr lvl="0">
              <a:spcBef>
                <a:spcPts val="0"/>
              </a:spcBef>
              <a:buClr>
                <a:srgbClr val="FFFFFF"/>
              </a:buClr>
              <a:buSzPct val="25000"/>
              <a:defRPr/>
            </a:pPr>
            <a:r>
              <a:rPr lang="en-US" sz="1600" dirty="0">
                <a:solidFill>
                  <a:prstClr val="black"/>
                </a:solidFill>
                <a:latin typeface="IBM Plex Sans" charset="0"/>
                <a:ea typeface="IBM Plex Sans" charset="0"/>
                <a:cs typeface="IBM Plex Sans" charset="0"/>
                <a:sym typeface="Arial"/>
              </a:rPr>
              <a:t>Data about us can help change the course of our lives – we want to put it to use . </a:t>
            </a:r>
          </a:p>
          <a:p>
            <a:pPr lvl="0">
              <a:spcBef>
                <a:spcPts val="0"/>
              </a:spcBef>
              <a:buClr>
                <a:srgbClr val="FFFFFF"/>
              </a:buClr>
              <a:buSzPct val="25000"/>
              <a:defRPr/>
            </a:pPr>
            <a:endParaRPr lang="en-US" sz="1600" dirty="0">
              <a:solidFill>
                <a:prstClr val="black"/>
              </a:solidFill>
              <a:latin typeface="IBM Plex Sans" charset="0"/>
              <a:ea typeface="IBM Plex Sans" charset="0"/>
              <a:cs typeface="IBM Plex Sans" charset="0"/>
              <a:sym typeface="Arial"/>
            </a:endParaRPr>
          </a:p>
          <a:p>
            <a:pPr lvl="0">
              <a:spcBef>
                <a:spcPts val="0"/>
              </a:spcBef>
            </a:pPr>
            <a:r>
              <a:rPr lang="en-US" sz="2000" b="1" dirty="0">
                <a:solidFill>
                  <a:srgbClr val="0064FF"/>
                </a:solidFill>
                <a:latin typeface="IBM Plex Sans SemiBold" panose="020B0503050000000000" pitchFamily="34" charset="77"/>
              </a:rPr>
              <a:t>Learning disruption</a:t>
            </a:r>
            <a:endParaRPr lang="en-US" sz="2000" b="1" dirty="0">
              <a:solidFill>
                <a:prstClr val="black"/>
              </a:solidFill>
              <a:latin typeface="IBM Plex Sans SemiBold" panose="020B0503050000000000" pitchFamily="34" charset="77"/>
            </a:endParaRPr>
          </a:p>
          <a:p>
            <a:pPr fontAlgn="t"/>
            <a:r>
              <a:rPr lang="en-US" sz="1600" dirty="0">
                <a:latin typeface="IBM Plex Sans" charset="0"/>
                <a:ea typeface="IBM Plex Sans" charset="0"/>
                <a:cs typeface="IBM Plex Sans" charset="0"/>
              </a:rPr>
              <a:t>The one size fits all education experience is invalid - meta-universities and lifelong learning pathways allow us to take control.</a:t>
            </a:r>
          </a:p>
        </p:txBody>
      </p:sp>
    </p:spTree>
    <p:extLst>
      <p:ext uri="{BB962C8B-B14F-4D97-AF65-F5344CB8AC3E}">
        <p14:creationId xmlns:p14="http://schemas.microsoft.com/office/powerpoint/2010/main" val="24132610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036C965-A2AA-C742-AC3A-42B0C0E5600C}"/>
              </a:ext>
            </a:extLst>
          </p:cNvPr>
          <p:cNvSpPr>
            <a:spLocks noGrp="1"/>
          </p:cNvSpPr>
          <p:nvPr>
            <p:ph sz="quarter" idx="24"/>
          </p:nvPr>
        </p:nvSpPr>
        <p:spPr>
          <a:xfrm>
            <a:off x="125413" y="1269999"/>
            <a:ext cx="3673503" cy="3168185"/>
          </a:xfrm>
        </p:spPr>
        <p:txBody>
          <a:bodyPr>
            <a:normAutofit fontScale="92500" lnSpcReduction="20000"/>
          </a:bodyPr>
          <a:lstStyle/>
          <a:p>
            <a:pPr marL="171450" indent="-171450">
              <a:lnSpc>
                <a:spcPct val="150000"/>
              </a:lnSpc>
              <a:spcBef>
                <a:spcPts val="300"/>
              </a:spcBef>
              <a:spcAft>
                <a:spcPts val="300"/>
              </a:spcAft>
              <a:buFont typeface="Arial" panose="020B0604020202020204" pitchFamily="34" charset="0"/>
              <a:buChar char="•"/>
            </a:pPr>
            <a:r>
              <a:rPr lang="en-US" sz="1800" dirty="0">
                <a:latin typeface="IBM Plex Sans" panose="020B0503050000000000" pitchFamily="34" charset="77"/>
              </a:rPr>
              <a:t>Credentials are evidence of mastery of skill.</a:t>
            </a:r>
          </a:p>
          <a:p>
            <a:pPr marL="171450" indent="-171450">
              <a:lnSpc>
                <a:spcPct val="150000"/>
              </a:lnSpc>
              <a:spcBef>
                <a:spcPts val="300"/>
              </a:spcBef>
              <a:spcAft>
                <a:spcPts val="300"/>
              </a:spcAft>
              <a:buFont typeface="Arial" panose="020B0604020202020204" pitchFamily="34" charset="0"/>
              <a:buChar char="•"/>
            </a:pPr>
            <a:r>
              <a:rPr lang="en-US" sz="1800" dirty="0">
                <a:latin typeface="IBM Plex Sans" panose="020B0503050000000000" pitchFamily="34" charset="77"/>
              </a:rPr>
              <a:t>Credentials are issued by 1000s </a:t>
            </a:r>
            <a:br>
              <a:rPr lang="en-US" sz="1800" dirty="0">
                <a:latin typeface="IBM Plex Sans" panose="020B0503050000000000" pitchFamily="34" charset="77"/>
              </a:rPr>
            </a:br>
            <a:r>
              <a:rPr lang="en-US" sz="1800" dirty="0">
                <a:latin typeface="IBM Plex Sans" panose="020B0503050000000000" pitchFamily="34" charset="77"/>
              </a:rPr>
              <a:t>of organizations around the globe.</a:t>
            </a:r>
          </a:p>
          <a:p>
            <a:pPr marL="171450" indent="-171450">
              <a:lnSpc>
                <a:spcPct val="150000"/>
              </a:lnSpc>
              <a:spcBef>
                <a:spcPts val="300"/>
              </a:spcBef>
              <a:spcAft>
                <a:spcPts val="300"/>
              </a:spcAft>
              <a:buFont typeface="Arial" panose="020B0604020202020204" pitchFamily="34" charset="0"/>
              <a:buChar char="•"/>
            </a:pPr>
            <a:r>
              <a:rPr lang="en-US" sz="1800" dirty="0">
                <a:latin typeface="IBM Plex Sans" panose="020B0503050000000000" pitchFamily="34" charset="77"/>
              </a:rPr>
              <a:t>Mastery can be demonstrated multiple ways.</a:t>
            </a:r>
          </a:p>
          <a:p>
            <a:pPr marL="171450" indent="-171450">
              <a:lnSpc>
                <a:spcPct val="150000"/>
              </a:lnSpc>
              <a:spcBef>
                <a:spcPts val="300"/>
              </a:spcBef>
              <a:spcAft>
                <a:spcPts val="300"/>
              </a:spcAft>
              <a:buFont typeface="Arial" panose="020B0604020202020204" pitchFamily="34" charset="0"/>
              <a:buChar char="•"/>
            </a:pPr>
            <a:r>
              <a:rPr lang="en-US" sz="1800" dirty="0">
                <a:latin typeface="IBM Plex Sans" panose="020B0503050000000000" pitchFamily="34" charset="77"/>
              </a:rPr>
              <a:t>Micro-credentials can unlock their value.</a:t>
            </a:r>
          </a:p>
        </p:txBody>
      </p:sp>
      <p:sp>
        <p:nvSpPr>
          <p:cNvPr id="4" name="Text Placeholder 3">
            <a:extLst>
              <a:ext uri="{FF2B5EF4-FFF2-40B4-BE49-F238E27FC236}">
                <a16:creationId xmlns:a16="http://schemas.microsoft.com/office/drawing/2014/main" id="{27A94350-7599-C44E-9865-8465C3192071}"/>
              </a:ext>
            </a:extLst>
          </p:cNvPr>
          <p:cNvSpPr>
            <a:spLocks noGrp="1"/>
          </p:cNvSpPr>
          <p:nvPr>
            <p:ph type="body" sz="quarter" idx="26"/>
          </p:nvPr>
        </p:nvSpPr>
        <p:spPr>
          <a:xfrm>
            <a:off x="125730" y="144464"/>
            <a:ext cx="6869430" cy="1011698"/>
          </a:xfrm>
        </p:spPr>
        <p:txBody>
          <a:bodyPr/>
          <a:lstStyle/>
          <a:p>
            <a:r>
              <a:rPr lang="en-US" dirty="0"/>
              <a:t>Credentials unlock our lifelong learning experiences</a:t>
            </a:r>
          </a:p>
        </p:txBody>
      </p:sp>
      <p:grpSp>
        <p:nvGrpSpPr>
          <p:cNvPr id="13" name="Group 12">
            <a:extLst>
              <a:ext uri="{FF2B5EF4-FFF2-40B4-BE49-F238E27FC236}">
                <a16:creationId xmlns:a16="http://schemas.microsoft.com/office/drawing/2014/main" id="{8237981A-715E-F546-8106-57ABBA949245}"/>
              </a:ext>
            </a:extLst>
          </p:cNvPr>
          <p:cNvGrpSpPr/>
          <p:nvPr/>
        </p:nvGrpSpPr>
        <p:grpSpPr>
          <a:xfrm>
            <a:off x="5345086" y="2441983"/>
            <a:ext cx="3534354" cy="2095727"/>
            <a:chOff x="4098255" y="1212490"/>
            <a:chExt cx="3832495" cy="2076810"/>
          </a:xfrm>
        </p:grpSpPr>
        <p:pic>
          <p:nvPicPr>
            <p:cNvPr id="12" name="Picture 11" descr="A close up of an object&#10;&#10;Description automatically generated">
              <a:extLst>
                <a:ext uri="{FF2B5EF4-FFF2-40B4-BE49-F238E27FC236}">
                  <a16:creationId xmlns:a16="http://schemas.microsoft.com/office/drawing/2014/main" id="{28B99BAF-EC80-3C41-911A-304175393BDA}"/>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6604869" y="1339042"/>
              <a:ext cx="1325881" cy="822960"/>
            </a:xfrm>
            <a:prstGeom prst="rect">
              <a:avLst/>
            </a:prstGeom>
          </p:spPr>
        </p:pic>
        <p:pic>
          <p:nvPicPr>
            <p:cNvPr id="5" name="Picture 4" descr="A document with black text&#10;&#10;Description automatically generated">
              <a:extLst>
                <a:ext uri="{FF2B5EF4-FFF2-40B4-BE49-F238E27FC236}">
                  <a16:creationId xmlns:a16="http://schemas.microsoft.com/office/drawing/2014/main" id="{DCDF8409-3DC3-A740-8528-2219D05BE42B}"/>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5315624" y="1212490"/>
              <a:ext cx="1316966" cy="949512"/>
            </a:xfrm>
            <a:prstGeom prst="rect">
              <a:avLst/>
            </a:prstGeom>
          </p:spPr>
        </p:pic>
        <p:pic>
          <p:nvPicPr>
            <p:cNvPr id="8" name="Picture 7" descr="A close up of a piece of paper&#10;&#10;Description automatically generated">
              <a:extLst>
                <a:ext uri="{FF2B5EF4-FFF2-40B4-BE49-F238E27FC236}">
                  <a16:creationId xmlns:a16="http://schemas.microsoft.com/office/drawing/2014/main" id="{11D07BD3-D480-2545-AE0A-721C1A6411E0}"/>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4098255" y="1212490"/>
              <a:ext cx="1141144" cy="2076810"/>
            </a:xfrm>
            <a:prstGeom prst="rect">
              <a:avLst/>
            </a:prstGeom>
          </p:spPr>
        </p:pic>
        <p:pic>
          <p:nvPicPr>
            <p:cNvPr id="10" name="Picture 9">
              <a:extLst>
                <a:ext uri="{FF2B5EF4-FFF2-40B4-BE49-F238E27FC236}">
                  <a16:creationId xmlns:a16="http://schemas.microsoft.com/office/drawing/2014/main" id="{A645095E-F7BE-8B41-B911-5888D11DB2A8}"/>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a:stretch/>
          </p:blipFill>
          <p:spPr>
            <a:xfrm>
              <a:off x="5315624" y="2228412"/>
              <a:ext cx="2560320" cy="1060888"/>
            </a:xfrm>
            <a:prstGeom prst="rect">
              <a:avLst/>
            </a:prstGeom>
          </p:spPr>
        </p:pic>
      </p:grpSp>
      <p:pic>
        <p:nvPicPr>
          <p:cNvPr id="9" name="Picture 8">
            <a:extLst>
              <a:ext uri="{FF2B5EF4-FFF2-40B4-BE49-F238E27FC236}">
                <a16:creationId xmlns:a16="http://schemas.microsoft.com/office/drawing/2014/main" id="{FCC901BE-CD35-5542-B3FF-CFB269A9ECB4}"/>
              </a:ext>
            </a:extLst>
          </p:cNvPr>
          <p:cNvPicPr>
            <a:picLocks noChangeAspect="1"/>
          </p:cNvPicPr>
          <p:nvPr/>
        </p:nvPicPr>
        <p:blipFill>
          <a:blip r:embed="rId6"/>
          <a:stretch>
            <a:fillRect/>
          </a:stretch>
        </p:blipFill>
        <p:spPr>
          <a:xfrm>
            <a:off x="4370604" y="1105520"/>
            <a:ext cx="3001333" cy="2294624"/>
          </a:xfrm>
          <a:prstGeom prst="rect">
            <a:avLst/>
          </a:prstGeom>
        </p:spPr>
      </p:pic>
    </p:spTree>
    <p:extLst>
      <p:ext uri="{BB962C8B-B14F-4D97-AF65-F5344CB8AC3E}">
        <p14:creationId xmlns:p14="http://schemas.microsoft.com/office/powerpoint/2010/main" val="18690207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420E47CA-6A9E-DD43-8FA8-BB622DFCC598}"/>
              </a:ext>
            </a:extLst>
          </p:cNvPr>
          <p:cNvSpPr>
            <a:spLocks noGrp="1"/>
          </p:cNvSpPr>
          <p:nvPr>
            <p:ph type="body" sz="quarter" idx="13"/>
          </p:nvPr>
        </p:nvSpPr>
        <p:spPr>
          <a:xfrm>
            <a:off x="120846" y="144464"/>
            <a:ext cx="6886042" cy="1312479"/>
          </a:xfrm>
        </p:spPr>
        <p:txBody>
          <a:bodyPr/>
          <a:lstStyle/>
          <a:p>
            <a:r>
              <a:rPr lang="en-US" dirty="0"/>
              <a:t>Transforming credentials into digital assets makes them “transactable”</a:t>
            </a:r>
          </a:p>
        </p:txBody>
      </p:sp>
      <p:sp>
        <p:nvSpPr>
          <p:cNvPr id="7" name="Text Placeholder 1">
            <a:extLst>
              <a:ext uri="{FF2B5EF4-FFF2-40B4-BE49-F238E27FC236}">
                <a16:creationId xmlns:a16="http://schemas.microsoft.com/office/drawing/2014/main" id="{5AA6835D-8DB4-F146-875E-5EAF446D0405}"/>
              </a:ext>
            </a:extLst>
          </p:cNvPr>
          <p:cNvSpPr txBox="1">
            <a:spLocks/>
          </p:cNvSpPr>
          <p:nvPr/>
        </p:nvSpPr>
        <p:spPr>
          <a:xfrm>
            <a:off x="296863" y="1150431"/>
            <a:ext cx="1985951" cy="3340289"/>
          </a:xfrm>
          <a:prstGeom prst="rect">
            <a:avLst/>
          </a:prstGeom>
        </p:spPr>
        <p:txBody>
          <a:bodyPr/>
          <a:lstStyle>
            <a:lvl1pPr marL="342900" indent="-342900" algn="l" defTabSz="457200" rtl="0" eaLnBrk="1" latinLnBrk="0" hangingPunct="1">
              <a:spcBef>
                <a:spcPct val="20000"/>
              </a:spcBef>
              <a:buFont typeface="Arial"/>
              <a:buChar char="•"/>
              <a:defRPr sz="12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12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12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12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12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dirty="0"/>
          </a:p>
        </p:txBody>
      </p:sp>
      <p:grpSp>
        <p:nvGrpSpPr>
          <p:cNvPr id="5" name="Group 4">
            <a:extLst>
              <a:ext uri="{FF2B5EF4-FFF2-40B4-BE49-F238E27FC236}">
                <a16:creationId xmlns:a16="http://schemas.microsoft.com/office/drawing/2014/main" id="{E03C8A51-4035-244E-92F7-6424934EB5F1}"/>
              </a:ext>
            </a:extLst>
          </p:cNvPr>
          <p:cNvGrpSpPr/>
          <p:nvPr/>
        </p:nvGrpSpPr>
        <p:grpSpPr>
          <a:xfrm>
            <a:off x="1632496" y="2513756"/>
            <a:ext cx="2501638" cy="2430005"/>
            <a:chOff x="1632496" y="2330876"/>
            <a:chExt cx="2501638" cy="2430005"/>
          </a:xfrm>
        </p:grpSpPr>
        <p:sp>
          <p:nvSpPr>
            <p:cNvPr id="9" name="Oval 8">
              <a:extLst>
                <a:ext uri="{FF2B5EF4-FFF2-40B4-BE49-F238E27FC236}">
                  <a16:creationId xmlns:a16="http://schemas.microsoft.com/office/drawing/2014/main" id="{6723D126-E885-7849-9707-0744A7B22E9F}"/>
                </a:ext>
              </a:extLst>
            </p:cNvPr>
            <p:cNvSpPr>
              <a:spLocks noChangeAspect="1"/>
            </p:cNvSpPr>
            <p:nvPr/>
          </p:nvSpPr>
          <p:spPr>
            <a:xfrm>
              <a:off x="1720669" y="2388966"/>
              <a:ext cx="2413465" cy="2371915"/>
            </a:xfrm>
            <a:prstGeom prst="ellipse">
              <a:avLst/>
            </a:prstGeom>
            <a:solidFill>
              <a:schemeClr val="accent1">
                <a:lumMod val="20000"/>
                <a:lumOff val="80000"/>
              </a:schemeClr>
            </a:solidFill>
            <a:ln w="28575">
              <a:solidFill>
                <a:srgbClr val="1F497D"/>
              </a:solidFill>
              <a:prstDash val="solid"/>
            </a:ln>
          </p:spPr>
          <p:txBody>
            <a:bodyPr wrap="square" lIns="0" tIns="0" rIns="0" bIns="0" rtlCol="0" anchor="ctr">
              <a:noAutofit/>
            </a:bodyPr>
            <a:lstStyle/>
            <a:p>
              <a:pPr algn="ctr" defTabSz="914378">
                <a:defRPr/>
              </a:pPr>
              <a:endParaRPr lang="en-US" sz="1200" dirty="0">
                <a:solidFill>
                  <a:srgbClr val="44546A"/>
                </a:solidFill>
                <a:latin typeface="IBM Plex Sans" panose="020B0503050203000203" pitchFamily="34" charset="77"/>
                <a:cs typeface="Arial"/>
                <a:sym typeface="Helvetica Light"/>
              </a:endParaRPr>
            </a:p>
          </p:txBody>
        </p:sp>
        <p:cxnSp>
          <p:nvCxnSpPr>
            <p:cNvPr id="11" name="Straight Connector 10">
              <a:extLst>
                <a:ext uri="{FF2B5EF4-FFF2-40B4-BE49-F238E27FC236}">
                  <a16:creationId xmlns:a16="http://schemas.microsoft.com/office/drawing/2014/main" id="{2F762FE7-8EAC-BA44-9644-9D5D75A4776A}"/>
                </a:ext>
              </a:extLst>
            </p:cNvPr>
            <p:cNvCxnSpPr>
              <a:stCxn id="20" idx="3"/>
              <a:endCxn id="24" idx="6"/>
            </p:cNvCxnSpPr>
            <p:nvPr/>
          </p:nvCxnSpPr>
          <p:spPr>
            <a:xfrm flipH="1">
              <a:off x="1939644" y="2438993"/>
              <a:ext cx="902688" cy="582317"/>
            </a:xfrm>
            <a:prstGeom prst="line">
              <a:avLst/>
            </a:prstGeom>
            <a:ln>
              <a:solidFill>
                <a:srgbClr val="00B050"/>
              </a:solidFill>
              <a:prstDash val="sysDash"/>
              <a:headEnd type="arrow"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F2ACBB13-F05A-7740-9CB7-4942FC333FED}"/>
                </a:ext>
              </a:extLst>
            </p:cNvPr>
            <p:cNvCxnSpPr>
              <a:cxnSpLocks/>
              <a:stCxn id="22" idx="2"/>
            </p:cNvCxnSpPr>
            <p:nvPr/>
          </p:nvCxnSpPr>
          <p:spPr>
            <a:xfrm flipH="1" flipV="1">
              <a:off x="1914802" y="4109064"/>
              <a:ext cx="1987065" cy="986"/>
            </a:xfrm>
            <a:prstGeom prst="line">
              <a:avLst/>
            </a:prstGeom>
            <a:ln>
              <a:solidFill>
                <a:srgbClr val="00B050"/>
              </a:solidFill>
              <a:prstDash val="sysDash"/>
              <a:headEnd type="arrow"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2C97E428-0EF0-CB4E-B002-D5F75DEE17FC}"/>
                </a:ext>
              </a:extLst>
            </p:cNvPr>
            <p:cNvCxnSpPr>
              <a:cxnSpLocks/>
              <a:stCxn id="23" idx="7"/>
            </p:cNvCxnSpPr>
            <p:nvPr/>
          </p:nvCxnSpPr>
          <p:spPr>
            <a:xfrm flipV="1">
              <a:off x="1895927" y="2447455"/>
              <a:ext cx="968263" cy="1616825"/>
            </a:xfrm>
            <a:prstGeom prst="line">
              <a:avLst/>
            </a:prstGeom>
            <a:ln>
              <a:solidFill>
                <a:srgbClr val="00B050"/>
              </a:solidFill>
              <a:prstDash val="sysDash"/>
              <a:headEnd type="arrow"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C7A7EE69-AE3C-6C48-B90A-07AA2E198365}"/>
                </a:ext>
              </a:extLst>
            </p:cNvPr>
            <p:cNvCxnSpPr>
              <a:cxnSpLocks/>
              <a:stCxn id="22" idx="1"/>
              <a:endCxn id="24" idx="5"/>
            </p:cNvCxnSpPr>
            <p:nvPr/>
          </p:nvCxnSpPr>
          <p:spPr>
            <a:xfrm flipH="1" flipV="1">
              <a:off x="1920769" y="3066094"/>
              <a:ext cx="1999974" cy="999172"/>
            </a:xfrm>
            <a:prstGeom prst="line">
              <a:avLst/>
            </a:prstGeom>
            <a:ln>
              <a:solidFill>
                <a:srgbClr val="00B050"/>
              </a:solidFill>
              <a:prstDash val="sysDash"/>
              <a:headEnd type="arrow"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661C43B0-42CB-B54A-8F00-D63126130B51}"/>
                </a:ext>
              </a:extLst>
            </p:cNvPr>
            <p:cNvCxnSpPr>
              <a:cxnSpLocks/>
              <a:endCxn id="21" idx="2"/>
            </p:cNvCxnSpPr>
            <p:nvPr/>
          </p:nvCxnSpPr>
          <p:spPr>
            <a:xfrm>
              <a:off x="1939643" y="3037731"/>
              <a:ext cx="1979933" cy="323"/>
            </a:xfrm>
            <a:prstGeom prst="line">
              <a:avLst/>
            </a:prstGeom>
            <a:ln>
              <a:solidFill>
                <a:srgbClr val="00B050"/>
              </a:solidFill>
              <a:prstDash val="sysDash"/>
              <a:headEnd type="arrow" w="med" len="med"/>
              <a:tailEnd type="arrow" w="med" len="med"/>
            </a:ln>
          </p:spPr>
          <p:style>
            <a:lnRef idx="2">
              <a:schemeClr val="accent1"/>
            </a:lnRef>
            <a:fillRef idx="0">
              <a:schemeClr val="accent1"/>
            </a:fillRef>
            <a:effectRef idx="1">
              <a:schemeClr val="accent1"/>
            </a:effectRef>
            <a:fontRef idx="minor">
              <a:schemeClr val="tx1"/>
            </a:fontRef>
          </p:style>
        </p:cxnSp>
        <p:grpSp>
          <p:nvGrpSpPr>
            <p:cNvPr id="16" name="Group 15">
              <a:extLst>
                <a:ext uri="{FF2B5EF4-FFF2-40B4-BE49-F238E27FC236}">
                  <a16:creationId xmlns:a16="http://schemas.microsoft.com/office/drawing/2014/main" id="{2BC6F10C-CF37-7342-8C39-A6034F08968C}"/>
                </a:ext>
              </a:extLst>
            </p:cNvPr>
            <p:cNvGrpSpPr/>
            <p:nvPr/>
          </p:nvGrpSpPr>
          <p:grpSpPr>
            <a:xfrm>
              <a:off x="3106558" y="3966298"/>
              <a:ext cx="686531" cy="732480"/>
              <a:chOff x="7879582" y="266896"/>
              <a:chExt cx="959146" cy="1023854"/>
            </a:xfrm>
            <a:noFill/>
          </p:grpSpPr>
          <p:sp>
            <p:nvSpPr>
              <p:cNvPr id="37" name="TextBox 36">
                <a:extLst>
                  <a:ext uri="{FF2B5EF4-FFF2-40B4-BE49-F238E27FC236}">
                    <a16:creationId xmlns:a16="http://schemas.microsoft.com/office/drawing/2014/main" id="{C4DF2E02-92FF-7149-8F46-A47FAF68207F}"/>
                  </a:ext>
                </a:extLst>
              </p:cNvPr>
              <p:cNvSpPr txBox="1"/>
              <p:nvPr/>
            </p:nvSpPr>
            <p:spPr>
              <a:xfrm>
                <a:off x="7879582" y="748499"/>
                <a:ext cx="959146" cy="542251"/>
              </a:xfrm>
              <a:prstGeom prst="rect">
                <a:avLst/>
              </a:prstGeom>
              <a:grpFill/>
            </p:spPr>
            <p:txBody>
              <a:bodyPr wrap="none" rtlCol="0">
                <a:spAutoFit/>
              </a:bodyPr>
              <a:lstStyle/>
              <a:p>
                <a:pPr algn="ctr" defTabSz="914378">
                  <a:defRPr/>
                </a:pPr>
                <a:r>
                  <a:rPr lang="en-US" sz="825" b="1" dirty="0">
                    <a:solidFill>
                      <a:prstClr val="black"/>
                    </a:solidFill>
                    <a:latin typeface="IBM Plex Sans" panose="020B0503050203000203" pitchFamily="34" charset="77"/>
                    <a:cs typeface="Arial" charset="0"/>
                    <a:sym typeface="Helvetica Light"/>
                  </a:rPr>
                  <a:t>Industry</a:t>
                </a:r>
              </a:p>
              <a:p>
                <a:pPr algn="ctr" defTabSz="914378">
                  <a:defRPr/>
                </a:pPr>
                <a:r>
                  <a:rPr lang="en-US" sz="825" b="1" dirty="0">
                    <a:solidFill>
                      <a:prstClr val="black"/>
                    </a:solidFill>
                    <a:latin typeface="IBM Plex Sans" panose="020B0503050203000203" pitchFamily="34" charset="77"/>
                    <a:cs typeface="Arial" charset="0"/>
                    <a:sym typeface="Helvetica Light"/>
                  </a:rPr>
                  <a:t>Leader </a:t>
                </a:r>
              </a:p>
            </p:txBody>
          </p:sp>
          <p:pic>
            <p:nvPicPr>
              <p:cNvPr id="38" name="Picture 37">
                <a:extLst>
                  <a:ext uri="{FF2B5EF4-FFF2-40B4-BE49-F238E27FC236}">
                    <a16:creationId xmlns:a16="http://schemas.microsoft.com/office/drawing/2014/main" id="{6C3BB9ED-0DEA-3B4B-AAB5-BCDCE5111E57}"/>
                  </a:ext>
                </a:extLst>
              </p:cNvPr>
              <p:cNvPicPr>
                <a:picLocks noChangeAspect="1"/>
              </p:cNvPicPr>
              <p:nvPr/>
            </p:nvPicPr>
            <p:blipFill>
              <a:blip r:embed="rId2">
                <a:duotone>
                  <a:schemeClr val="accent2">
                    <a:shade val="45000"/>
                    <a:satMod val="135000"/>
                  </a:schemeClr>
                  <a:prstClr val="white"/>
                </a:duotone>
              </a:blip>
              <a:stretch>
                <a:fillRect/>
              </a:stretch>
            </p:blipFill>
            <p:spPr>
              <a:xfrm>
                <a:off x="8104250" y="266896"/>
                <a:ext cx="509808" cy="478235"/>
              </a:xfrm>
              <a:prstGeom prst="rect">
                <a:avLst/>
              </a:prstGeom>
              <a:grpFill/>
            </p:spPr>
          </p:pic>
        </p:grpSp>
        <p:pic>
          <p:nvPicPr>
            <p:cNvPr id="17" name="Picture 16">
              <a:extLst>
                <a:ext uri="{FF2B5EF4-FFF2-40B4-BE49-F238E27FC236}">
                  <a16:creationId xmlns:a16="http://schemas.microsoft.com/office/drawing/2014/main" id="{E71E42AF-0A90-D545-98FB-DB8C5DEBFD28}"/>
                </a:ext>
              </a:extLst>
            </p:cNvPr>
            <p:cNvPicPr>
              <a:picLocks noChangeAspect="1"/>
            </p:cNvPicPr>
            <p:nvPr/>
          </p:nvPicPr>
          <p:blipFill>
            <a:blip r:embed="rId3">
              <a:duotone>
                <a:schemeClr val="accent2">
                  <a:shade val="45000"/>
                  <a:satMod val="135000"/>
                </a:schemeClr>
                <a:prstClr val="white"/>
              </a:duotone>
            </a:blip>
            <a:stretch>
              <a:fillRect/>
            </a:stretch>
          </p:blipFill>
          <p:spPr>
            <a:xfrm>
              <a:off x="2169047" y="3948609"/>
              <a:ext cx="389845" cy="342085"/>
            </a:xfrm>
            <a:prstGeom prst="rect">
              <a:avLst/>
            </a:prstGeom>
            <a:noFill/>
          </p:spPr>
        </p:pic>
        <p:sp>
          <p:nvSpPr>
            <p:cNvPr id="18" name="TextBox 17">
              <a:extLst>
                <a:ext uri="{FF2B5EF4-FFF2-40B4-BE49-F238E27FC236}">
                  <a16:creationId xmlns:a16="http://schemas.microsoft.com/office/drawing/2014/main" id="{7DA02DA0-4929-5F4E-B4CF-35F8152CE9EA}"/>
                </a:ext>
              </a:extLst>
            </p:cNvPr>
            <p:cNvSpPr txBox="1"/>
            <p:nvPr/>
          </p:nvSpPr>
          <p:spPr>
            <a:xfrm>
              <a:off x="1995556" y="4286438"/>
              <a:ext cx="736826" cy="245691"/>
            </a:xfrm>
            <a:prstGeom prst="rect">
              <a:avLst/>
            </a:prstGeom>
            <a:noFill/>
          </p:spPr>
          <p:txBody>
            <a:bodyPr wrap="none" rtlCol="0">
              <a:spAutoFit/>
            </a:bodyPr>
            <a:lstStyle/>
            <a:p>
              <a:pPr algn="ctr" defTabSz="914378">
                <a:defRPr/>
              </a:pPr>
              <a:r>
                <a:rPr lang="en-US" sz="825" b="1" dirty="0">
                  <a:solidFill>
                    <a:prstClr val="black"/>
                  </a:solidFill>
                  <a:latin typeface="IBM Plex Sans" panose="020B0503050203000203" pitchFamily="34" charset="77"/>
                  <a:cs typeface="Arial" charset="0"/>
                  <a:sym typeface="Helvetica Light"/>
                </a:rPr>
                <a:t>Employer</a:t>
              </a:r>
            </a:p>
          </p:txBody>
        </p:sp>
        <p:grpSp>
          <p:nvGrpSpPr>
            <p:cNvPr id="19" name="Group 18">
              <a:extLst>
                <a:ext uri="{FF2B5EF4-FFF2-40B4-BE49-F238E27FC236}">
                  <a16:creationId xmlns:a16="http://schemas.microsoft.com/office/drawing/2014/main" id="{19ACC5A6-DA6A-624E-86DE-7423B8BE8618}"/>
                </a:ext>
              </a:extLst>
            </p:cNvPr>
            <p:cNvGrpSpPr/>
            <p:nvPr/>
          </p:nvGrpSpPr>
          <p:grpSpPr>
            <a:xfrm>
              <a:off x="1632496" y="2679626"/>
              <a:ext cx="1337885" cy="748061"/>
              <a:chOff x="949924" y="1969401"/>
              <a:chExt cx="1869147" cy="1045633"/>
            </a:xfrm>
            <a:noFill/>
          </p:grpSpPr>
          <p:pic>
            <p:nvPicPr>
              <p:cNvPr id="35" name="Picture 34">
                <a:extLst>
                  <a:ext uri="{FF2B5EF4-FFF2-40B4-BE49-F238E27FC236}">
                    <a16:creationId xmlns:a16="http://schemas.microsoft.com/office/drawing/2014/main" id="{1614B46B-7404-A643-B682-3E6AFCF5C608}"/>
                  </a:ext>
                </a:extLst>
              </p:cNvPr>
              <p:cNvPicPr>
                <a:picLocks noChangeAspect="1"/>
              </p:cNvPicPr>
              <p:nvPr/>
            </p:nvPicPr>
            <p:blipFill rotWithShape="1">
              <a:blip r:embed="rId4" cstate="print">
                <a:duotone>
                  <a:srgbClr val="4F81BD">
                    <a:shade val="45000"/>
                    <a:satMod val="135000"/>
                  </a:srgbClr>
                  <a:prstClr val="white"/>
                </a:duotone>
                <a:extLst>
                  <a:ext uri="{28A0092B-C50C-407E-A947-70E740481C1C}">
                    <a14:useLocalDpi xmlns:a14="http://schemas.microsoft.com/office/drawing/2010/main"/>
                  </a:ext>
                </a:extLst>
              </a:blip>
              <a:srcRect/>
              <a:stretch/>
            </p:blipFill>
            <p:spPr>
              <a:xfrm>
                <a:off x="1531001" y="1969401"/>
                <a:ext cx="706992" cy="550708"/>
              </a:xfrm>
              <a:prstGeom prst="rect">
                <a:avLst/>
              </a:prstGeom>
              <a:grpFill/>
            </p:spPr>
          </p:pic>
          <p:sp>
            <p:nvSpPr>
              <p:cNvPr id="36" name="TextBox 35">
                <a:extLst>
                  <a:ext uri="{FF2B5EF4-FFF2-40B4-BE49-F238E27FC236}">
                    <a16:creationId xmlns:a16="http://schemas.microsoft.com/office/drawing/2014/main" id="{83B93462-F81B-994E-B290-F0E30B7057A8}"/>
                  </a:ext>
                </a:extLst>
              </p:cNvPr>
              <p:cNvSpPr txBox="1"/>
              <p:nvPr/>
            </p:nvSpPr>
            <p:spPr>
              <a:xfrm>
                <a:off x="949924" y="2472783"/>
                <a:ext cx="1869147" cy="542251"/>
              </a:xfrm>
              <a:prstGeom prst="rect">
                <a:avLst/>
              </a:prstGeom>
              <a:grpFill/>
            </p:spPr>
            <p:txBody>
              <a:bodyPr wrap="square" rtlCol="0">
                <a:spAutoFit/>
              </a:bodyPr>
              <a:lstStyle/>
              <a:p>
                <a:pPr algn="ctr" defTabSz="914378">
                  <a:defRPr/>
                </a:pPr>
                <a:r>
                  <a:rPr lang="en-US" sz="825" b="1" dirty="0">
                    <a:solidFill>
                      <a:prstClr val="black"/>
                    </a:solidFill>
                    <a:latin typeface="IBM Plex Sans" panose="020B0503050203000203" pitchFamily="34" charset="77"/>
                    <a:cs typeface="Arial" charset="0"/>
                    <a:sym typeface="Helvetica Light"/>
                  </a:rPr>
                  <a:t>Education </a:t>
                </a:r>
              </a:p>
              <a:p>
                <a:pPr algn="ctr" defTabSz="914378">
                  <a:defRPr/>
                </a:pPr>
                <a:r>
                  <a:rPr lang="en-US" sz="825" b="1" dirty="0">
                    <a:solidFill>
                      <a:prstClr val="black"/>
                    </a:solidFill>
                    <a:latin typeface="IBM Plex Sans" panose="020B0503050203000203" pitchFamily="34" charset="77"/>
                    <a:cs typeface="Arial" charset="0"/>
                    <a:sym typeface="Helvetica Light"/>
                  </a:rPr>
                  <a:t>Institutions</a:t>
                </a:r>
              </a:p>
            </p:txBody>
          </p:sp>
        </p:grpSp>
        <p:sp>
          <p:nvSpPr>
            <p:cNvPr id="20" name="Oval 19">
              <a:extLst>
                <a:ext uri="{FF2B5EF4-FFF2-40B4-BE49-F238E27FC236}">
                  <a16:creationId xmlns:a16="http://schemas.microsoft.com/office/drawing/2014/main" id="{9CBDED22-E9AA-354F-B8F5-214E3910BD62}"/>
                </a:ext>
              </a:extLst>
            </p:cNvPr>
            <p:cNvSpPr>
              <a:spLocks noChangeAspect="1"/>
            </p:cNvSpPr>
            <p:nvPr/>
          </p:nvSpPr>
          <p:spPr>
            <a:xfrm>
              <a:off x="2823457" y="2330876"/>
              <a:ext cx="128887" cy="126668"/>
            </a:xfrm>
            <a:prstGeom prst="ellipse">
              <a:avLst/>
            </a:prstGeom>
            <a:solidFill>
              <a:srgbClr val="1F497D"/>
            </a:solidFill>
            <a:ln w="25400" cap="flat" cmpd="sng" algn="ctr">
              <a:noFill/>
              <a:prstDash val="solid"/>
            </a:ln>
            <a:effectLst/>
          </p:spPr>
          <p:txBody>
            <a:bodyPr rtlCol="0" anchor="ctr"/>
            <a:lstStyle/>
            <a:p>
              <a:pPr algn="ctr" defTabSz="914378">
                <a:defRPr/>
              </a:pPr>
              <a:endParaRPr lang="en-US" dirty="0">
                <a:solidFill>
                  <a:prstClr val="white"/>
                </a:solidFill>
                <a:latin typeface="IBM Plex Sans" panose="020B0503050203000203" pitchFamily="34" charset="77"/>
                <a:cs typeface="Arial" charset="0"/>
                <a:sym typeface="Helvetica Light"/>
              </a:endParaRPr>
            </a:p>
          </p:txBody>
        </p:sp>
        <p:sp>
          <p:nvSpPr>
            <p:cNvPr id="21" name="Oval 20">
              <a:extLst>
                <a:ext uri="{FF2B5EF4-FFF2-40B4-BE49-F238E27FC236}">
                  <a16:creationId xmlns:a16="http://schemas.microsoft.com/office/drawing/2014/main" id="{014FDEAD-85B8-F143-B16F-DE410EE38B17}"/>
                </a:ext>
              </a:extLst>
            </p:cNvPr>
            <p:cNvSpPr>
              <a:spLocks noChangeAspect="1"/>
            </p:cNvSpPr>
            <p:nvPr/>
          </p:nvSpPr>
          <p:spPr>
            <a:xfrm>
              <a:off x="3919577" y="2974720"/>
              <a:ext cx="128887" cy="126668"/>
            </a:xfrm>
            <a:prstGeom prst="ellipse">
              <a:avLst/>
            </a:prstGeom>
            <a:solidFill>
              <a:srgbClr val="1F497D"/>
            </a:solidFill>
            <a:ln w="25400" cap="flat" cmpd="sng" algn="ctr">
              <a:noFill/>
              <a:prstDash val="solid"/>
            </a:ln>
            <a:effectLst/>
          </p:spPr>
          <p:txBody>
            <a:bodyPr rtlCol="0" anchor="ctr"/>
            <a:lstStyle/>
            <a:p>
              <a:pPr algn="ctr" defTabSz="914378">
                <a:defRPr/>
              </a:pPr>
              <a:endParaRPr lang="en-US" dirty="0">
                <a:solidFill>
                  <a:prstClr val="white"/>
                </a:solidFill>
                <a:latin typeface="IBM Plex Sans" panose="020B0503050203000203" pitchFamily="34" charset="77"/>
                <a:cs typeface="Arial" charset="0"/>
                <a:sym typeface="Helvetica Light"/>
              </a:endParaRPr>
            </a:p>
          </p:txBody>
        </p:sp>
        <p:sp>
          <p:nvSpPr>
            <p:cNvPr id="22" name="Oval 21">
              <a:extLst>
                <a:ext uri="{FF2B5EF4-FFF2-40B4-BE49-F238E27FC236}">
                  <a16:creationId xmlns:a16="http://schemas.microsoft.com/office/drawing/2014/main" id="{7A317F91-B875-0F4A-983E-00CD28A8BCF8}"/>
                </a:ext>
              </a:extLst>
            </p:cNvPr>
            <p:cNvSpPr>
              <a:spLocks noChangeAspect="1"/>
            </p:cNvSpPr>
            <p:nvPr/>
          </p:nvSpPr>
          <p:spPr>
            <a:xfrm>
              <a:off x="3901868" y="4046716"/>
              <a:ext cx="128887" cy="126668"/>
            </a:xfrm>
            <a:prstGeom prst="ellipse">
              <a:avLst/>
            </a:prstGeom>
            <a:solidFill>
              <a:srgbClr val="1F497D"/>
            </a:solidFill>
            <a:ln w="25400" cap="flat" cmpd="sng" algn="ctr">
              <a:noFill/>
              <a:prstDash val="solid"/>
            </a:ln>
            <a:effectLst/>
          </p:spPr>
          <p:txBody>
            <a:bodyPr rtlCol="0" anchor="ctr"/>
            <a:lstStyle/>
            <a:p>
              <a:pPr algn="ctr" defTabSz="914378">
                <a:defRPr/>
              </a:pPr>
              <a:endParaRPr lang="en-US" dirty="0">
                <a:solidFill>
                  <a:prstClr val="white"/>
                </a:solidFill>
                <a:latin typeface="IBM Plex Sans" panose="020B0503050203000203" pitchFamily="34" charset="77"/>
                <a:cs typeface="Arial" charset="0"/>
                <a:sym typeface="Helvetica Light"/>
              </a:endParaRPr>
            </a:p>
          </p:txBody>
        </p:sp>
        <p:sp>
          <p:nvSpPr>
            <p:cNvPr id="23" name="Oval 22">
              <a:extLst>
                <a:ext uri="{FF2B5EF4-FFF2-40B4-BE49-F238E27FC236}">
                  <a16:creationId xmlns:a16="http://schemas.microsoft.com/office/drawing/2014/main" id="{9934148F-14F4-724C-A733-BA1D3EE887E6}"/>
                </a:ext>
              </a:extLst>
            </p:cNvPr>
            <p:cNvSpPr>
              <a:spLocks noChangeAspect="1"/>
            </p:cNvSpPr>
            <p:nvPr/>
          </p:nvSpPr>
          <p:spPr>
            <a:xfrm>
              <a:off x="1785915" y="4045730"/>
              <a:ext cx="128887" cy="126668"/>
            </a:xfrm>
            <a:prstGeom prst="ellipse">
              <a:avLst/>
            </a:prstGeom>
            <a:solidFill>
              <a:srgbClr val="1F497D"/>
            </a:solidFill>
            <a:ln w="25400" cap="flat" cmpd="sng" algn="ctr">
              <a:noFill/>
              <a:prstDash val="solid"/>
            </a:ln>
            <a:effectLst/>
          </p:spPr>
          <p:txBody>
            <a:bodyPr rtlCol="0" anchor="ctr"/>
            <a:lstStyle/>
            <a:p>
              <a:pPr algn="ctr" defTabSz="914378">
                <a:defRPr/>
              </a:pPr>
              <a:endParaRPr lang="en-US" dirty="0">
                <a:solidFill>
                  <a:prstClr val="white"/>
                </a:solidFill>
                <a:latin typeface="IBM Plex Sans" panose="020B0503050203000203" pitchFamily="34" charset="77"/>
                <a:cs typeface="Arial" charset="0"/>
                <a:sym typeface="Helvetica Light"/>
              </a:endParaRPr>
            </a:p>
          </p:txBody>
        </p:sp>
        <p:sp>
          <p:nvSpPr>
            <p:cNvPr id="24" name="Oval 23">
              <a:extLst>
                <a:ext uri="{FF2B5EF4-FFF2-40B4-BE49-F238E27FC236}">
                  <a16:creationId xmlns:a16="http://schemas.microsoft.com/office/drawing/2014/main" id="{EF7CCB3B-2A50-824B-8F94-2B859DF67ED9}"/>
                </a:ext>
              </a:extLst>
            </p:cNvPr>
            <p:cNvSpPr>
              <a:spLocks noChangeAspect="1"/>
            </p:cNvSpPr>
            <p:nvPr/>
          </p:nvSpPr>
          <p:spPr>
            <a:xfrm>
              <a:off x="1810756" y="2957977"/>
              <a:ext cx="128887" cy="126668"/>
            </a:xfrm>
            <a:prstGeom prst="ellipse">
              <a:avLst/>
            </a:prstGeom>
            <a:solidFill>
              <a:srgbClr val="1F497D"/>
            </a:solidFill>
            <a:ln w="25400" cap="flat" cmpd="sng" algn="ctr">
              <a:noFill/>
              <a:prstDash val="solid"/>
            </a:ln>
            <a:effectLst/>
          </p:spPr>
          <p:txBody>
            <a:bodyPr rtlCol="0" anchor="ctr"/>
            <a:lstStyle/>
            <a:p>
              <a:pPr algn="ctr" defTabSz="914378">
                <a:defRPr/>
              </a:pPr>
              <a:endParaRPr lang="en-US" dirty="0">
                <a:solidFill>
                  <a:prstClr val="white"/>
                </a:solidFill>
                <a:latin typeface="IBM Plex Sans" panose="020B0503050203000203" pitchFamily="34" charset="77"/>
                <a:cs typeface="Arial" charset="0"/>
                <a:sym typeface="Helvetica Light"/>
              </a:endParaRPr>
            </a:p>
          </p:txBody>
        </p:sp>
        <p:cxnSp>
          <p:nvCxnSpPr>
            <p:cNvPr id="25" name="Straight Connector 24">
              <a:extLst>
                <a:ext uri="{FF2B5EF4-FFF2-40B4-BE49-F238E27FC236}">
                  <a16:creationId xmlns:a16="http://schemas.microsoft.com/office/drawing/2014/main" id="{66FC817F-D4BF-CC4F-B62A-30DA9196618F}"/>
                </a:ext>
              </a:extLst>
            </p:cNvPr>
            <p:cNvCxnSpPr>
              <a:cxnSpLocks/>
              <a:stCxn id="20" idx="5"/>
              <a:endCxn id="21" idx="2"/>
            </p:cNvCxnSpPr>
            <p:nvPr/>
          </p:nvCxnSpPr>
          <p:spPr>
            <a:xfrm>
              <a:off x="2933469" y="2438994"/>
              <a:ext cx="986108" cy="599060"/>
            </a:xfrm>
            <a:prstGeom prst="line">
              <a:avLst/>
            </a:prstGeom>
            <a:ln w="25400">
              <a:solidFill>
                <a:srgbClr val="00B050"/>
              </a:solidFill>
              <a:prstDash val="sysDash"/>
              <a:headEnd type="arrow"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46500B30-2E8E-D949-BAC7-FF8E44FE7FF3}"/>
                </a:ext>
              </a:extLst>
            </p:cNvPr>
            <p:cNvCxnSpPr>
              <a:stCxn id="21" idx="4"/>
              <a:endCxn id="22" idx="0"/>
            </p:cNvCxnSpPr>
            <p:nvPr/>
          </p:nvCxnSpPr>
          <p:spPr>
            <a:xfrm flipH="1">
              <a:off x="3966312" y="3101387"/>
              <a:ext cx="17709" cy="945328"/>
            </a:xfrm>
            <a:prstGeom prst="line">
              <a:avLst/>
            </a:prstGeom>
            <a:ln>
              <a:solidFill>
                <a:srgbClr val="00B050"/>
              </a:solidFill>
              <a:prstDash val="sysDash"/>
              <a:headEnd type="arrow"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76E1DE47-1621-B24B-A46A-3351DB955782}"/>
                </a:ext>
              </a:extLst>
            </p:cNvPr>
            <p:cNvCxnSpPr>
              <a:cxnSpLocks/>
              <a:stCxn id="24" idx="4"/>
              <a:endCxn id="23" idx="0"/>
            </p:cNvCxnSpPr>
            <p:nvPr/>
          </p:nvCxnSpPr>
          <p:spPr>
            <a:xfrm flipH="1">
              <a:off x="1850358" y="3084644"/>
              <a:ext cx="24842" cy="961086"/>
            </a:xfrm>
            <a:prstGeom prst="line">
              <a:avLst/>
            </a:prstGeom>
            <a:ln>
              <a:solidFill>
                <a:srgbClr val="00B050"/>
              </a:solidFill>
              <a:prstDash val="sysDash"/>
              <a:headEnd type="arrow"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8A9394E1-3951-8841-9E1D-FBC3C8CE316A}"/>
                </a:ext>
              </a:extLst>
            </p:cNvPr>
            <p:cNvCxnSpPr>
              <a:cxnSpLocks/>
              <a:stCxn id="23" idx="7"/>
              <a:endCxn id="21" idx="3"/>
            </p:cNvCxnSpPr>
            <p:nvPr/>
          </p:nvCxnSpPr>
          <p:spPr>
            <a:xfrm flipV="1">
              <a:off x="1895927" y="3082838"/>
              <a:ext cx="2042525" cy="981442"/>
            </a:xfrm>
            <a:prstGeom prst="line">
              <a:avLst/>
            </a:prstGeom>
            <a:ln>
              <a:solidFill>
                <a:srgbClr val="00B050"/>
              </a:solidFill>
              <a:prstDash val="sysDash"/>
              <a:headEnd type="arrow" w="med" len="med"/>
              <a:tailEnd type="arrow" w="med" len="med"/>
            </a:ln>
          </p:spPr>
          <p:style>
            <a:lnRef idx="2">
              <a:schemeClr val="accent1"/>
            </a:lnRef>
            <a:fillRef idx="0">
              <a:schemeClr val="accent1"/>
            </a:fillRef>
            <a:effectRef idx="1">
              <a:schemeClr val="accent1"/>
            </a:effectRef>
            <a:fontRef idx="minor">
              <a:schemeClr val="tx1"/>
            </a:fontRef>
          </p:style>
        </p:cxnSp>
        <p:grpSp>
          <p:nvGrpSpPr>
            <p:cNvPr id="29" name="Group 28">
              <a:extLst>
                <a:ext uri="{FF2B5EF4-FFF2-40B4-BE49-F238E27FC236}">
                  <a16:creationId xmlns:a16="http://schemas.microsoft.com/office/drawing/2014/main" id="{2FEDD2E9-E30E-C443-AB1C-669E34B5576F}"/>
                </a:ext>
              </a:extLst>
            </p:cNvPr>
            <p:cNvGrpSpPr/>
            <p:nvPr/>
          </p:nvGrpSpPr>
          <p:grpSpPr>
            <a:xfrm>
              <a:off x="3039424" y="2684061"/>
              <a:ext cx="988304" cy="739195"/>
              <a:chOff x="9796917" y="3413068"/>
              <a:chExt cx="1380750" cy="1033240"/>
            </a:xfrm>
            <a:noFill/>
          </p:grpSpPr>
          <p:pic>
            <p:nvPicPr>
              <p:cNvPr id="33" name="Picture 32">
                <a:extLst>
                  <a:ext uri="{FF2B5EF4-FFF2-40B4-BE49-F238E27FC236}">
                    <a16:creationId xmlns:a16="http://schemas.microsoft.com/office/drawing/2014/main" id="{77E03B35-FAF7-BF47-BC83-5786BD0ABA52}"/>
                  </a:ext>
                </a:extLst>
              </p:cNvPr>
              <p:cNvPicPr>
                <a:picLocks noChangeAspect="1"/>
              </p:cNvPicPr>
              <p:nvPr/>
            </p:nvPicPr>
            <p:blipFill>
              <a:blip r:embed="rId5">
                <a:duotone>
                  <a:schemeClr val="accent2">
                    <a:shade val="45000"/>
                    <a:satMod val="135000"/>
                  </a:schemeClr>
                  <a:prstClr val="white"/>
                </a:duotone>
              </a:blip>
              <a:stretch>
                <a:fillRect/>
              </a:stretch>
            </p:blipFill>
            <p:spPr>
              <a:xfrm>
                <a:off x="10228700" y="3413068"/>
                <a:ext cx="517184" cy="484805"/>
              </a:xfrm>
              <a:prstGeom prst="rect">
                <a:avLst/>
              </a:prstGeom>
              <a:grpFill/>
            </p:spPr>
          </p:pic>
          <p:sp>
            <p:nvSpPr>
              <p:cNvPr id="34" name="TextBox 33">
                <a:extLst>
                  <a:ext uri="{FF2B5EF4-FFF2-40B4-BE49-F238E27FC236}">
                    <a16:creationId xmlns:a16="http://schemas.microsoft.com/office/drawing/2014/main" id="{CBFC6620-BA33-6E49-9B2A-90F4398EE58B}"/>
                  </a:ext>
                </a:extLst>
              </p:cNvPr>
              <p:cNvSpPr txBox="1"/>
              <p:nvPr/>
            </p:nvSpPr>
            <p:spPr>
              <a:xfrm>
                <a:off x="9796917" y="3904057"/>
                <a:ext cx="1380750" cy="542251"/>
              </a:xfrm>
              <a:prstGeom prst="rect">
                <a:avLst/>
              </a:prstGeom>
              <a:grpFill/>
            </p:spPr>
            <p:txBody>
              <a:bodyPr wrap="none" rtlCol="0">
                <a:spAutoFit/>
              </a:bodyPr>
              <a:lstStyle/>
              <a:p>
                <a:pPr algn="ctr" defTabSz="914378">
                  <a:defRPr/>
                </a:pPr>
                <a:r>
                  <a:rPr lang="en-US" sz="825" b="1" dirty="0">
                    <a:solidFill>
                      <a:prstClr val="black"/>
                    </a:solidFill>
                    <a:latin typeface="IBM Plex Sans" panose="020B0503050203000203" pitchFamily="34" charset="77"/>
                    <a:cs typeface="Arial" charset="0"/>
                    <a:sym typeface="Helvetica Light"/>
                  </a:rPr>
                  <a:t>Credentialing </a:t>
                </a:r>
              </a:p>
              <a:p>
                <a:pPr algn="ctr" defTabSz="914378">
                  <a:defRPr/>
                </a:pPr>
                <a:r>
                  <a:rPr lang="en-US" sz="825" b="1" dirty="0">
                    <a:solidFill>
                      <a:prstClr val="black"/>
                    </a:solidFill>
                    <a:latin typeface="IBM Plex Sans" panose="020B0503050203000203" pitchFamily="34" charset="77"/>
                    <a:cs typeface="Arial" charset="0"/>
                    <a:sym typeface="Helvetica Light"/>
                  </a:rPr>
                  <a:t>Organization</a:t>
                </a:r>
              </a:p>
            </p:txBody>
          </p:sp>
        </p:grpSp>
        <p:cxnSp>
          <p:nvCxnSpPr>
            <p:cNvPr id="30" name="Straight Connector 29">
              <a:extLst>
                <a:ext uri="{FF2B5EF4-FFF2-40B4-BE49-F238E27FC236}">
                  <a16:creationId xmlns:a16="http://schemas.microsoft.com/office/drawing/2014/main" id="{11A9FEB6-259A-8649-BAE7-9F3F0337007B}"/>
                </a:ext>
              </a:extLst>
            </p:cNvPr>
            <p:cNvCxnSpPr>
              <a:cxnSpLocks/>
              <a:stCxn id="22" idx="1"/>
              <a:endCxn id="20" idx="4"/>
            </p:cNvCxnSpPr>
            <p:nvPr/>
          </p:nvCxnSpPr>
          <p:spPr>
            <a:xfrm flipH="1" flipV="1">
              <a:off x="2887900" y="2457544"/>
              <a:ext cx="1032842" cy="1607722"/>
            </a:xfrm>
            <a:prstGeom prst="line">
              <a:avLst/>
            </a:prstGeom>
            <a:ln>
              <a:solidFill>
                <a:srgbClr val="00B050"/>
              </a:solidFill>
              <a:prstDash val="sysDash"/>
              <a:headEnd type="arrow" w="med" len="med"/>
              <a:tailEnd type="arrow" w="med" len="med"/>
            </a:ln>
          </p:spPr>
          <p:style>
            <a:lnRef idx="2">
              <a:schemeClr val="accent1"/>
            </a:lnRef>
            <a:fillRef idx="0">
              <a:schemeClr val="accent1"/>
            </a:fillRef>
            <a:effectRef idx="1">
              <a:schemeClr val="accent1"/>
            </a:effectRef>
            <a:fontRef idx="minor">
              <a:schemeClr val="tx1"/>
            </a:fontRef>
          </p:style>
        </p:cxnSp>
        <p:pic>
          <p:nvPicPr>
            <p:cNvPr id="31" name="Picture 30">
              <a:extLst>
                <a:ext uri="{FF2B5EF4-FFF2-40B4-BE49-F238E27FC236}">
                  <a16:creationId xmlns:a16="http://schemas.microsoft.com/office/drawing/2014/main" id="{0C0E7A45-1066-1144-A576-67C2F5820361}"/>
                </a:ext>
              </a:extLst>
            </p:cNvPr>
            <p:cNvPicPr>
              <a:picLocks noChangeAspect="1"/>
            </p:cNvPicPr>
            <p:nvPr/>
          </p:nvPicPr>
          <p:blipFill rotWithShape="1">
            <a:blip r:embed="rId6">
              <a:duotone>
                <a:schemeClr val="accent2">
                  <a:shade val="45000"/>
                  <a:satMod val="135000"/>
                </a:schemeClr>
                <a:prstClr val="white"/>
              </a:duotone>
              <a:extLst>
                <a:ext uri="{28A0092B-C50C-407E-A947-70E740481C1C}">
                  <a14:useLocalDpi xmlns:a14="http://schemas.microsoft.com/office/drawing/2010/main"/>
                </a:ext>
              </a:extLst>
            </a:blip>
            <a:srcRect/>
            <a:stretch/>
          </p:blipFill>
          <p:spPr>
            <a:xfrm>
              <a:off x="2713665" y="2526121"/>
              <a:ext cx="324761" cy="293905"/>
            </a:xfrm>
            <a:prstGeom prst="rect">
              <a:avLst/>
            </a:prstGeom>
            <a:noFill/>
          </p:spPr>
        </p:pic>
        <p:sp>
          <p:nvSpPr>
            <p:cNvPr id="32" name="TextBox 31">
              <a:extLst>
                <a:ext uri="{FF2B5EF4-FFF2-40B4-BE49-F238E27FC236}">
                  <a16:creationId xmlns:a16="http://schemas.microsoft.com/office/drawing/2014/main" id="{CE597113-B7C5-C04E-9137-5FD8C485C1CF}"/>
                </a:ext>
              </a:extLst>
            </p:cNvPr>
            <p:cNvSpPr txBox="1"/>
            <p:nvPr/>
          </p:nvSpPr>
          <p:spPr>
            <a:xfrm>
              <a:off x="2571597" y="2796768"/>
              <a:ext cx="648809" cy="245691"/>
            </a:xfrm>
            <a:prstGeom prst="rect">
              <a:avLst/>
            </a:prstGeom>
            <a:noFill/>
          </p:spPr>
          <p:txBody>
            <a:bodyPr wrap="none" rtlCol="0">
              <a:spAutoFit/>
            </a:bodyPr>
            <a:lstStyle/>
            <a:p>
              <a:pPr algn="ctr" defTabSz="914378">
                <a:defRPr/>
              </a:pPr>
              <a:r>
                <a:rPr lang="en-US" sz="825" b="1" dirty="0">
                  <a:solidFill>
                    <a:prstClr val="black"/>
                  </a:solidFill>
                  <a:latin typeface="IBM Plex Sans" panose="020B0503050203000203" pitchFamily="34" charset="77"/>
                  <a:cs typeface="Arial" charset="0"/>
                  <a:sym typeface="Helvetica Light"/>
                </a:rPr>
                <a:t>Student</a:t>
              </a:r>
            </a:p>
          </p:txBody>
        </p:sp>
      </p:grpSp>
      <p:sp>
        <p:nvSpPr>
          <p:cNvPr id="73" name="TextBox 72">
            <a:extLst>
              <a:ext uri="{FF2B5EF4-FFF2-40B4-BE49-F238E27FC236}">
                <a16:creationId xmlns:a16="http://schemas.microsoft.com/office/drawing/2014/main" id="{4CAFEAF7-5250-2E40-8562-4A9128EF63CF}"/>
              </a:ext>
            </a:extLst>
          </p:cNvPr>
          <p:cNvSpPr txBox="1"/>
          <p:nvPr/>
        </p:nvSpPr>
        <p:spPr>
          <a:xfrm>
            <a:off x="5393454" y="1076193"/>
            <a:ext cx="3199364" cy="1532426"/>
          </a:xfrm>
          <a:prstGeom prst="rect">
            <a:avLst/>
          </a:prstGeom>
          <a:noFill/>
        </p:spPr>
        <p:txBody>
          <a:bodyPr wrap="square" rtlCol="0">
            <a:noAutofit/>
          </a:bodyPr>
          <a:lstStyle/>
          <a:p>
            <a:pPr algn="ctr" defTabSz="685800">
              <a:defRPr/>
            </a:pPr>
            <a:r>
              <a:rPr lang="en-GB" sz="1400" b="1" dirty="0">
                <a:solidFill>
                  <a:prstClr val="black"/>
                </a:solidFill>
                <a:latin typeface="IBM Plex Sans" panose="020B0503050203000203" pitchFamily="34" charset="77"/>
                <a:sym typeface="Helvetica Light"/>
              </a:rPr>
              <a:t>Tomorrow credential owners directly control and “transact” with their credentials</a:t>
            </a:r>
            <a:endParaRPr lang="en-GB" sz="1400" dirty="0">
              <a:solidFill>
                <a:prstClr val="black"/>
              </a:solidFill>
              <a:latin typeface="IBM Plex Sans" panose="020B0503050203000203" pitchFamily="34" charset="77"/>
              <a:sym typeface="Helvetica Light"/>
            </a:endParaRPr>
          </a:p>
          <a:p>
            <a:pPr marL="214304" indent="-214304" algn="ctr" defTabSz="685800">
              <a:buFont typeface="Arial" panose="020B0604020202020204" pitchFamily="34" charset="0"/>
              <a:buChar char="•"/>
              <a:defRPr/>
            </a:pPr>
            <a:r>
              <a:rPr lang="en-GB" sz="1400" dirty="0">
                <a:solidFill>
                  <a:prstClr val="black"/>
                </a:solidFill>
                <a:latin typeface="IBM Plex Sans" panose="020B0503050203000203" pitchFamily="34" charset="77"/>
                <a:sym typeface="Helvetica Light"/>
              </a:rPr>
              <a:t>Solves the trusted sharing problem</a:t>
            </a:r>
          </a:p>
          <a:p>
            <a:pPr marL="214304" indent="-214304" algn="ctr" defTabSz="685800">
              <a:buFont typeface="Arial" panose="020B0604020202020204" pitchFamily="34" charset="0"/>
              <a:buChar char="•"/>
              <a:defRPr/>
            </a:pPr>
            <a:r>
              <a:rPr lang="en-GB" sz="1400" dirty="0">
                <a:solidFill>
                  <a:prstClr val="black"/>
                </a:solidFill>
                <a:latin typeface="IBM Plex Sans" panose="020B0503050203000203" pitchFamily="34" charset="77"/>
                <a:sym typeface="Helvetica Light"/>
              </a:rPr>
              <a:t>Multiple parties govern the data</a:t>
            </a:r>
          </a:p>
          <a:p>
            <a:pPr marL="214304" indent="-214304" algn="ctr" defTabSz="685800">
              <a:buFont typeface="Arial" panose="020B0604020202020204" pitchFamily="34" charset="0"/>
              <a:buChar char="•"/>
              <a:defRPr/>
            </a:pPr>
            <a:r>
              <a:rPr lang="en-GB" sz="1400" dirty="0">
                <a:solidFill>
                  <a:prstClr val="black"/>
                </a:solidFill>
                <a:latin typeface="IBM Plex Sans" panose="020B0503050203000203" pitchFamily="34" charset="77"/>
                <a:sym typeface="Helvetica Light"/>
              </a:rPr>
              <a:t>Distributed around the globe</a:t>
            </a:r>
          </a:p>
          <a:p>
            <a:pPr algn="ctr" defTabSz="685800">
              <a:defRPr/>
            </a:pPr>
            <a:endParaRPr lang="en-GB" sz="1200" dirty="0">
              <a:solidFill>
                <a:prstClr val="white">
                  <a:lumMod val="85000"/>
                </a:prstClr>
              </a:solidFill>
              <a:latin typeface="IBM Plex Sans" panose="020B0503050203000203" pitchFamily="34" charset="77"/>
              <a:sym typeface="Helvetica Light"/>
            </a:endParaRPr>
          </a:p>
        </p:txBody>
      </p:sp>
      <p:sp>
        <p:nvSpPr>
          <p:cNvPr id="74" name="TextBox 73">
            <a:extLst>
              <a:ext uri="{FF2B5EF4-FFF2-40B4-BE49-F238E27FC236}">
                <a16:creationId xmlns:a16="http://schemas.microsoft.com/office/drawing/2014/main" id="{13F76547-E8F3-C348-A10D-FDB65747F929}"/>
              </a:ext>
            </a:extLst>
          </p:cNvPr>
          <p:cNvSpPr txBox="1"/>
          <p:nvPr/>
        </p:nvSpPr>
        <p:spPr>
          <a:xfrm>
            <a:off x="1347046" y="1076193"/>
            <a:ext cx="3234343" cy="1574414"/>
          </a:xfrm>
          <a:prstGeom prst="rect">
            <a:avLst/>
          </a:prstGeom>
          <a:noFill/>
        </p:spPr>
        <p:txBody>
          <a:bodyPr wrap="square" rtlCol="0">
            <a:noAutofit/>
          </a:bodyPr>
          <a:lstStyle/>
          <a:p>
            <a:pPr algn="ctr" defTabSz="685800">
              <a:defRPr/>
            </a:pPr>
            <a:r>
              <a:rPr lang="en-GB" sz="1400" b="1" dirty="0">
                <a:solidFill>
                  <a:prstClr val="black"/>
                </a:solidFill>
                <a:latin typeface="IBM Plex Sans" panose="020B0503050203000203" pitchFamily="34" charset="77"/>
                <a:sym typeface="Helvetica Light"/>
              </a:rPr>
              <a:t>Today credentials are managed in central databases designed to solve the data problem</a:t>
            </a:r>
            <a:endParaRPr lang="en-GB" sz="1400" dirty="0">
              <a:solidFill>
                <a:prstClr val="black"/>
              </a:solidFill>
              <a:latin typeface="IBM Plex Sans" panose="020B0503050203000203" pitchFamily="34" charset="77"/>
              <a:sym typeface="Helvetica Light"/>
            </a:endParaRPr>
          </a:p>
          <a:p>
            <a:pPr marL="214304" indent="-214304" algn="ctr" defTabSz="685800">
              <a:buFont typeface="Arial" panose="020B0604020202020204" pitchFamily="34" charset="0"/>
              <a:buChar char="•"/>
              <a:defRPr/>
            </a:pPr>
            <a:r>
              <a:rPr lang="en-GB" sz="1400" dirty="0">
                <a:solidFill>
                  <a:prstClr val="black"/>
                </a:solidFill>
                <a:latin typeface="IBM Plex Sans" panose="020B0503050203000203" pitchFamily="34" charset="77"/>
                <a:sym typeface="Helvetica Light"/>
              </a:rPr>
              <a:t>Solves the data problem</a:t>
            </a:r>
          </a:p>
          <a:p>
            <a:pPr marL="214304" indent="-214304" algn="ctr" defTabSz="685800">
              <a:buFont typeface="Arial" panose="020B0604020202020204" pitchFamily="34" charset="0"/>
              <a:buChar char="•"/>
              <a:defRPr/>
            </a:pPr>
            <a:r>
              <a:rPr lang="en-GB" sz="1400" dirty="0">
                <a:solidFill>
                  <a:prstClr val="black"/>
                </a:solidFill>
                <a:latin typeface="IBM Plex Sans" panose="020B0503050203000203" pitchFamily="34" charset="77"/>
                <a:sym typeface="Helvetica Light"/>
              </a:rPr>
              <a:t>One party governs the data</a:t>
            </a:r>
          </a:p>
          <a:p>
            <a:pPr marL="214304" indent="-214304" algn="ctr" defTabSz="685800">
              <a:buFont typeface="Arial" panose="020B0604020202020204" pitchFamily="34" charset="0"/>
              <a:buChar char="•"/>
              <a:defRPr/>
            </a:pPr>
            <a:r>
              <a:rPr lang="en-GB" sz="1400" dirty="0">
                <a:solidFill>
                  <a:prstClr val="black"/>
                </a:solidFill>
                <a:latin typeface="IBM Plex Sans" panose="020B0503050203000203" pitchFamily="34" charset="77"/>
                <a:sym typeface="Helvetica Light"/>
              </a:rPr>
              <a:t>Can be centralised or distributed</a:t>
            </a:r>
          </a:p>
        </p:txBody>
      </p:sp>
      <p:sp>
        <p:nvSpPr>
          <p:cNvPr id="77" name="Right Arrow 76">
            <a:extLst>
              <a:ext uri="{FF2B5EF4-FFF2-40B4-BE49-F238E27FC236}">
                <a16:creationId xmlns:a16="http://schemas.microsoft.com/office/drawing/2014/main" id="{FD4738CE-34AA-124D-840B-E2DB54DA0DB8}"/>
              </a:ext>
            </a:extLst>
          </p:cNvPr>
          <p:cNvSpPr/>
          <p:nvPr/>
        </p:nvSpPr>
        <p:spPr>
          <a:xfrm>
            <a:off x="4454806" y="3566448"/>
            <a:ext cx="1027322" cy="473923"/>
          </a:xfrm>
          <a:prstGeom prst="rightArrow">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308075" hangingPunct="0"/>
            <a:endParaRPr lang="en-US" sz="1875" kern="0" dirty="0">
              <a:solidFill>
                <a:prstClr val="white"/>
              </a:solidFill>
              <a:latin typeface="IBM Plex Sans" panose="020B0503050203000203" pitchFamily="34" charset="77"/>
              <a:sym typeface="Helvetica Light"/>
            </a:endParaRPr>
          </a:p>
        </p:txBody>
      </p:sp>
      <p:grpSp>
        <p:nvGrpSpPr>
          <p:cNvPr id="78" name="Group 77">
            <a:extLst>
              <a:ext uri="{FF2B5EF4-FFF2-40B4-BE49-F238E27FC236}">
                <a16:creationId xmlns:a16="http://schemas.microsoft.com/office/drawing/2014/main" id="{EF24B774-2EA0-634C-AA39-A5621BE7E86A}"/>
              </a:ext>
            </a:extLst>
          </p:cNvPr>
          <p:cNvGrpSpPr/>
          <p:nvPr/>
        </p:nvGrpSpPr>
        <p:grpSpPr>
          <a:xfrm>
            <a:off x="5624352" y="2521266"/>
            <a:ext cx="2701201" cy="2422024"/>
            <a:chOff x="5334699" y="1184112"/>
            <a:chExt cx="3371697" cy="3214773"/>
          </a:xfrm>
        </p:grpSpPr>
        <p:grpSp>
          <p:nvGrpSpPr>
            <p:cNvPr id="79" name="Group 78">
              <a:extLst>
                <a:ext uri="{FF2B5EF4-FFF2-40B4-BE49-F238E27FC236}">
                  <a16:creationId xmlns:a16="http://schemas.microsoft.com/office/drawing/2014/main" id="{D18FCAA2-C6CD-7948-89E4-CC1CE60262D9}"/>
                </a:ext>
              </a:extLst>
            </p:cNvPr>
            <p:cNvGrpSpPr/>
            <p:nvPr/>
          </p:nvGrpSpPr>
          <p:grpSpPr>
            <a:xfrm>
              <a:off x="5334699" y="1184112"/>
              <a:ext cx="3371697" cy="3214773"/>
              <a:chOff x="5675650" y="2388966"/>
              <a:chExt cx="2588567" cy="2431567"/>
            </a:xfrm>
          </p:grpSpPr>
          <p:sp>
            <p:nvSpPr>
              <p:cNvPr id="81" name="Oval 80">
                <a:extLst>
                  <a:ext uri="{FF2B5EF4-FFF2-40B4-BE49-F238E27FC236}">
                    <a16:creationId xmlns:a16="http://schemas.microsoft.com/office/drawing/2014/main" id="{3784EEF3-6032-1A4B-A043-37F609200D96}"/>
                  </a:ext>
                </a:extLst>
              </p:cNvPr>
              <p:cNvSpPr>
                <a:spLocks noChangeAspect="1"/>
              </p:cNvSpPr>
              <p:nvPr/>
            </p:nvSpPr>
            <p:spPr>
              <a:xfrm>
                <a:off x="5839262" y="2447094"/>
                <a:ext cx="2356048" cy="2373439"/>
              </a:xfrm>
              <a:prstGeom prst="ellipse">
                <a:avLst/>
              </a:prstGeom>
              <a:solidFill>
                <a:schemeClr val="accent1">
                  <a:lumMod val="20000"/>
                  <a:lumOff val="80000"/>
                </a:schemeClr>
              </a:solidFill>
              <a:ln w="28575">
                <a:solidFill>
                  <a:srgbClr val="1F497D"/>
                </a:solidFill>
                <a:prstDash val="solid"/>
              </a:ln>
            </p:spPr>
            <p:txBody>
              <a:bodyPr wrap="square" lIns="0" tIns="0" rIns="0" bIns="0" rtlCol="0" anchor="ctr">
                <a:noAutofit/>
              </a:bodyPr>
              <a:lstStyle/>
              <a:p>
                <a:pPr algn="ctr" defTabSz="914378">
                  <a:defRPr/>
                </a:pPr>
                <a:endParaRPr lang="en-US" sz="1200" dirty="0">
                  <a:solidFill>
                    <a:srgbClr val="44546A"/>
                  </a:solidFill>
                  <a:latin typeface="IBM Plex Sans" panose="020B0503050203000203" pitchFamily="34" charset="77"/>
                  <a:cs typeface="Arial"/>
                  <a:sym typeface="Helvetica Light"/>
                </a:endParaRPr>
              </a:p>
            </p:txBody>
          </p:sp>
          <p:sp>
            <p:nvSpPr>
              <p:cNvPr id="82" name="Oval 81">
                <a:extLst>
                  <a:ext uri="{FF2B5EF4-FFF2-40B4-BE49-F238E27FC236}">
                    <a16:creationId xmlns:a16="http://schemas.microsoft.com/office/drawing/2014/main" id="{20F1550A-EB98-9F44-A0B5-0ED161D00FC5}"/>
                  </a:ext>
                </a:extLst>
              </p:cNvPr>
              <p:cNvSpPr>
                <a:spLocks noChangeAspect="1"/>
              </p:cNvSpPr>
              <p:nvPr/>
            </p:nvSpPr>
            <p:spPr>
              <a:xfrm>
                <a:off x="6525042" y="3137936"/>
                <a:ext cx="984488" cy="991756"/>
              </a:xfrm>
              <a:prstGeom prst="ellipse">
                <a:avLst/>
              </a:prstGeom>
              <a:noFill/>
              <a:ln w="76200">
                <a:solidFill>
                  <a:schemeClr val="bg1">
                    <a:lumMod val="65000"/>
                  </a:schemeClr>
                </a:solidFill>
                <a:prstDash val="solid"/>
              </a:ln>
            </p:spPr>
            <p:txBody>
              <a:bodyPr wrap="square" lIns="0" tIns="0" rIns="0" bIns="0" rtlCol="0" anchor="ctr">
                <a:noAutofit/>
              </a:bodyPr>
              <a:lstStyle/>
              <a:p>
                <a:pPr algn="ctr" defTabSz="914378">
                  <a:defRPr/>
                </a:pPr>
                <a:endParaRPr lang="en-US" sz="1200" dirty="0">
                  <a:solidFill>
                    <a:srgbClr val="44546A"/>
                  </a:solidFill>
                  <a:latin typeface="IBM Plex Sans" panose="020B0503050203000203" pitchFamily="34" charset="77"/>
                  <a:cs typeface="Arial"/>
                  <a:sym typeface="Helvetica Light"/>
                </a:endParaRPr>
              </a:p>
            </p:txBody>
          </p:sp>
          <p:sp>
            <p:nvSpPr>
              <p:cNvPr id="83" name="TextBox 82">
                <a:extLst>
                  <a:ext uri="{FF2B5EF4-FFF2-40B4-BE49-F238E27FC236}">
                    <a16:creationId xmlns:a16="http://schemas.microsoft.com/office/drawing/2014/main" id="{A1697DAF-1CF6-6542-94D3-AF26BAB75989}"/>
                  </a:ext>
                </a:extLst>
              </p:cNvPr>
              <p:cNvSpPr txBox="1"/>
              <p:nvPr/>
            </p:nvSpPr>
            <p:spPr>
              <a:xfrm>
                <a:off x="7276252" y="4260348"/>
                <a:ext cx="650654" cy="367944"/>
              </a:xfrm>
              <a:prstGeom prst="rect">
                <a:avLst/>
              </a:prstGeom>
              <a:noFill/>
            </p:spPr>
            <p:txBody>
              <a:bodyPr wrap="none" rtlCol="0">
                <a:spAutoFit/>
              </a:bodyPr>
              <a:lstStyle/>
              <a:p>
                <a:pPr algn="ctr" defTabSz="914378">
                  <a:defRPr/>
                </a:pPr>
                <a:r>
                  <a:rPr lang="en-US" sz="825" b="1" dirty="0">
                    <a:solidFill>
                      <a:prstClr val="black"/>
                    </a:solidFill>
                    <a:latin typeface="IBM Plex Sans" panose="020B0503050203000203" pitchFamily="34" charset="77"/>
                    <a:cs typeface="Arial" charset="0"/>
                    <a:sym typeface="Helvetica Light"/>
                  </a:rPr>
                  <a:t>Industry</a:t>
                </a:r>
              </a:p>
              <a:p>
                <a:pPr algn="ctr" defTabSz="914378">
                  <a:defRPr/>
                </a:pPr>
                <a:r>
                  <a:rPr lang="en-US" sz="825" b="1" dirty="0">
                    <a:solidFill>
                      <a:prstClr val="black"/>
                    </a:solidFill>
                    <a:latin typeface="IBM Plex Sans" panose="020B0503050203000203" pitchFamily="34" charset="77"/>
                    <a:cs typeface="Arial" charset="0"/>
                    <a:sym typeface="Helvetica Light"/>
                  </a:rPr>
                  <a:t>Leader </a:t>
                </a:r>
              </a:p>
            </p:txBody>
          </p:sp>
          <p:pic>
            <p:nvPicPr>
              <p:cNvPr id="84" name="Picture 83">
                <a:extLst>
                  <a:ext uri="{FF2B5EF4-FFF2-40B4-BE49-F238E27FC236}">
                    <a16:creationId xmlns:a16="http://schemas.microsoft.com/office/drawing/2014/main" id="{B884614E-400D-6941-A7CE-2B108A761719}"/>
                  </a:ext>
                </a:extLst>
              </p:cNvPr>
              <p:cNvPicPr>
                <a:picLocks noChangeAspect="1"/>
              </p:cNvPicPr>
              <p:nvPr/>
            </p:nvPicPr>
            <p:blipFill>
              <a:blip r:embed="rId2">
                <a:duotone>
                  <a:schemeClr val="accent2">
                    <a:shade val="45000"/>
                    <a:satMod val="135000"/>
                  </a:schemeClr>
                  <a:prstClr val="white"/>
                </a:duotone>
              </a:blip>
              <a:stretch>
                <a:fillRect/>
              </a:stretch>
            </p:blipFill>
            <p:spPr>
              <a:xfrm>
                <a:off x="7560625" y="3915581"/>
                <a:ext cx="356226" cy="342356"/>
              </a:xfrm>
              <a:prstGeom prst="rect">
                <a:avLst/>
              </a:prstGeom>
              <a:noFill/>
            </p:spPr>
          </p:pic>
          <p:pic>
            <p:nvPicPr>
              <p:cNvPr id="85" name="Picture 84">
                <a:extLst>
                  <a:ext uri="{FF2B5EF4-FFF2-40B4-BE49-F238E27FC236}">
                    <a16:creationId xmlns:a16="http://schemas.microsoft.com/office/drawing/2014/main" id="{09FFC90A-D440-F844-99A6-5CF81042A72F}"/>
                  </a:ext>
                </a:extLst>
              </p:cNvPr>
              <p:cNvPicPr>
                <a:picLocks noChangeAspect="1"/>
              </p:cNvPicPr>
              <p:nvPr/>
            </p:nvPicPr>
            <p:blipFill>
              <a:blip r:embed="rId3">
                <a:duotone>
                  <a:schemeClr val="accent2">
                    <a:shade val="45000"/>
                    <a:satMod val="135000"/>
                  </a:schemeClr>
                  <a:prstClr val="white"/>
                </a:duotone>
              </a:blip>
              <a:stretch>
                <a:fillRect/>
              </a:stretch>
            </p:blipFill>
            <p:spPr>
              <a:xfrm>
                <a:off x="6115533" y="3917029"/>
                <a:ext cx="380571" cy="342304"/>
              </a:xfrm>
              <a:prstGeom prst="rect">
                <a:avLst/>
              </a:prstGeom>
              <a:noFill/>
            </p:spPr>
          </p:pic>
          <p:sp>
            <p:nvSpPr>
              <p:cNvPr id="86" name="TextBox 85">
                <a:extLst>
                  <a:ext uri="{FF2B5EF4-FFF2-40B4-BE49-F238E27FC236}">
                    <a16:creationId xmlns:a16="http://schemas.microsoft.com/office/drawing/2014/main" id="{7174D550-3D28-EF4C-9BFC-6150B0910575}"/>
                  </a:ext>
                </a:extLst>
              </p:cNvPr>
              <p:cNvSpPr txBox="1"/>
              <p:nvPr/>
            </p:nvSpPr>
            <p:spPr>
              <a:xfrm>
                <a:off x="6150967" y="4268389"/>
                <a:ext cx="698321" cy="233031"/>
              </a:xfrm>
              <a:prstGeom prst="rect">
                <a:avLst/>
              </a:prstGeom>
              <a:noFill/>
            </p:spPr>
            <p:txBody>
              <a:bodyPr wrap="none" rtlCol="0">
                <a:spAutoFit/>
              </a:bodyPr>
              <a:lstStyle/>
              <a:p>
                <a:pPr algn="ctr" defTabSz="914378">
                  <a:defRPr/>
                </a:pPr>
                <a:r>
                  <a:rPr lang="en-US" sz="825" b="1" dirty="0">
                    <a:solidFill>
                      <a:prstClr val="black"/>
                    </a:solidFill>
                    <a:latin typeface="IBM Plex Sans" panose="020B0503050203000203" pitchFamily="34" charset="77"/>
                    <a:cs typeface="Arial" charset="0"/>
                    <a:sym typeface="Helvetica Light"/>
                  </a:rPr>
                  <a:t>Employer</a:t>
                </a:r>
              </a:p>
            </p:txBody>
          </p:sp>
          <p:pic>
            <p:nvPicPr>
              <p:cNvPr id="87" name="Picture 86">
                <a:extLst>
                  <a:ext uri="{FF2B5EF4-FFF2-40B4-BE49-F238E27FC236}">
                    <a16:creationId xmlns:a16="http://schemas.microsoft.com/office/drawing/2014/main" id="{B157EBC5-C695-C94B-8838-2E9CE2C9D66A}"/>
                  </a:ext>
                </a:extLst>
              </p:cNvPr>
              <p:cNvPicPr>
                <a:picLocks noChangeAspect="1"/>
              </p:cNvPicPr>
              <p:nvPr/>
            </p:nvPicPr>
            <p:blipFill rotWithShape="1">
              <a:blip r:embed="rId4" cstate="print">
                <a:duotone>
                  <a:srgbClr val="4F81BD">
                    <a:shade val="45000"/>
                    <a:satMod val="135000"/>
                  </a:srgbClr>
                  <a:prstClr val="white"/>
                </a:duotone>
                <a:extLst>
                  <a:ext uri="{28A0092B-C50C-407E-A947-70E740481C1C}">
                    <a14:useLocalDpi xmlns:a14="http://schemas.microsoft.com/office/drawing/2010/main"/>
                  </a:ext>
                </a:extLst>
              </a:blip>
              <a:srcRect/>
              <a:stretch/>
            </p:blipFill>
            <p:spPr>
              <a:xfrm>
                <a:off x="6081675" y="2817819"/>
                <a:ext cx="494007" cy="394238"/>
              </a:xfrm>
              <a:prstGeom prst="rect">
                <a:avLst/>
              </a:prstGeom>
              <a:noFill/>
            </p:spPr>
          </p:pic>
          <p:sp>
            <p:nvSpPr>
              <p:cNvPr id="88" name="TextBox 87">
                <a:extLst>
                  <a:ext uri="{FF2B5EF4-FFF2-40B4-BE49-F238E27FC236}">
                    <a16:creationId xmlns:a16="http://schemas.microsoft.com/office/drawing/2014/main" id="{D943945A-D5DD-D343-A987-E583A0406E24}"/>
                  </a:ext>
                </a:extLst>
              </p:cNvPr>
              <p:cNvSpPr txBox="1"/>
              <p:nvPr/>
            </p:nvSpPr>
            <p:spPr>
              <a:xfrm>
                <a:off x="5675650" y="3143888"/>
                <a:ext cx="1306056" cy="367944"/>
              </a:xfrm>
              <a:prstGeom prst="rect">
                <a:avLst/>
              </a:prstGeom>
              <a:noFill/>
            </p:spPr>
            <p:txBody>
              <a:bodyPr wrap="square" rtlCol="0">
                <a:spAutoFit/>
              </a:bodyPr>
              <a:lstStyle/>
              <a:p>
                <a:pPr algn="ctr" defTabSz="914378">
                  <a:defRPr/>
                </a:pPr>
                <a:r>
                  <a:rPr lang="en-US" sz="825" b="1" dirty="0">
                    <a:solidFill>
                      <a:prstClr val="black"/>
                    </a:solidFill>
                    <a:latin typeface="IBM Plex Sans" panose="020B0503050203000203" pitchFamily="34" charset="77"/>
                    <a:cs typeface="Arial" charset="0"/>
                    <a:sym typeface="Helvetica Light"/>
                  </a:rPr>
                  <a:t>Education </a:t>
                </a:r>
              </a:p>
              <a:p>
                <a:pPr algn="ctr" defTabSz="914378">
                  <a:defRPr/>
                </a:pPr>
                <a:r>
                  <a:rPr lang="en-US" sz="825" b="1" dirty="0">
                    <a:solidFill>
                      <a:prstClr val="black"/>
                    </a:solidFill>
                    <a:latin typeface="IBM Plex Sans" panose="020B0503050203000203" pitchFamily="34" charset="77"/>
                    <a:cs typeface="Arial" charset="0"/>
                    <a:sym typeface="Helvetica Light"/>
                  </a:rPr>
                  <a:t>Institutions</a:t>
                </a:r>
              </a:p>
            </p:txBody>
          </p:sp>
          <p:sp>
            <p:nvSpPr>
              <p:cNvPr id="89" name="Oval 88">
                <a:extLst>
                  <a:ext uri="{FF2B5EF4-FFF2-40B4-BE49-F238E27FC236}">
                    <a16:creationId xmlns:a16="http://schemas.microsoft.com/office/drawing/2014/main" id="{70A97AF5-3CAE-7247-A912-5FF6FF978D24}"/>
                  </a:ext>
                </a:extLst>
              </p:cNvPr>
              <p:cNvSpPr>
                <a:spLocks noChangeAspect="1"/>
              </p:cNvSpPr>
              <p:nvPr/>
            </p:nvSpPr>
            <p:spPr>
              <a:xfrm>
                <a:off x="6930226" y="2388966"/>
                <a:ext cx="125821" cy="126749"/>
              </a:xfrm>
              <a:prstGeom prst="ellipse">
                <a:avLst/>
              </a:prstGeom>
              <a:solidFill>
                <a:srgbClr val="1F497D"/>
              </a:solidFill>
              <a:ln w="25400" cap="flat" cmpd="sng" algn="ctr">
                <a:noFill/>
                <a:prstDash val="solid"/>
              </a:ln>
              <a:effectLst/>
            </p:spPr>
            <p:txBody>
              <a:bodyPr rtlCol="0" anchor="ctr"/>
              <a:lstStyle/>
              <a:p>
                <a:pPr algn="ctr" defTabSz="914378">
                  <a:defRPr/>
                </a:pPr>
                <a:endParaRPr lang="en-US" dirty="0">
                  <a:solidFill>
                    <a:prstClr val="white"/>
                  </a:solidFill>
                  <a:latin typeface="IBM Plex Sans" panose="020B0503050203000203" pitchFamily="34" charset="77"/>
                  <a:cs typeface="Arial" charset="0"/>
                  <a:sym typeface="Helvetica Light"/>
                </a:endParaRPr>
              </a:p>
            </p:txBody>
          </p:sp>
          <p:sp>
            <p:nvSpPr>
              <p:cNvPr id="90" name="Oval 89">
                <a:extLst>
                  <a:ext uri="{FF2B5EF4-FFF2-40B4-BE49-F238E27FC236}">
                    <a16:creationId xmlns:a16="http://schemas.microsoft.com/office/drawing/2014/main" id="{AC5A5CA0-0BFA-844C-8AED-07883C4AEDB9}"/>
                  </a:ext>
                </a:extLst>
              </p:cNvPr>
              <p:cNvSpPr>
                <a:spLocks noChangeAspect="1"/>
              </p:cNvSpPr>
              <p:nvPr/>
            </p:nvSpPr>
            <p:spPr>
              <a:xfrm>
                <a:off x="7985857" y="3033224"/>
                <a:ext cx="125821" cy="126749"/>
              </a:xfrm>
              <a:prstGeom prst="ellipse">
                <a:avLst/>
              </a:prstGeom>
              <a:solidFill>
                <a:srgbClr val="1F497D"/>
              </a:solidFill>
              <a:ln w="25400" cap="flat" cmpd="sng" algn="ctr">
                <a:noFill/>
                <a:prstDash val="solid"/>
              </a:ln>
              <a:effectLst/>
            </p:spPr>
            <p:txBody>
              <a:bodyPr rtlCol="0" anchor="ctr"/>
              <a:lstStyle/>
              <a:p>
                <a:pPr algn="ctr" defTabSz="914378">
                  <a:defRPr/>
                </a:pPr>
                <a:endParaRPr lang="en-US" dirty="0">
                  <a:solidFill>
                    <a:prstClr val="white"/>
                  </a:solidFill>
                  <a:latin typeface="IBM Plex Sans" panose="020B0503050203000203" pitchFamily="34" charset="77"/>
                  <a:cs typeface="Arial" charset="0"/>
                  <a:sym typeface="Helvetica Light"/>
                </a:endParaRPr>
              </a:p>
            </p:txBody>
          </p:sp>
          <p:sp>
            <p:nvSpPr>
              <p:cNvPr id="91" name="Oval 90">
                <a:extLst>
                  <a:ext uri="{FF2B5EF4-FFF2-40B4-BE49-F238E27FC236}">
                    <a16:creationId xmlns:a16="http://schemas.microsoft.com/office/drawing/2014/main" id="{955F93A2-4CDD-F84F-8475-957248542D6D}"/>
                  </a:ext>
                </a:extLst>
              </p:cNvPr>
              <p:cNvSpPr>
                <a:spLocks noChangeAspect="1"/>
              </p:cNvSpPr>
              <p:nvPr/>
            </p:nvSpPr>
            <p:spPr>
              <a:xfrm>
                <a:off x="7968569" y="4105909"/>
                <a:ext cx="125821" cy="126749"/>
              </a:xfrm>
              <a:prstGeom prst="ellipse">
                <a:avLst/>
              </a:prstGeom>
              <a:solidFill>
                <a:srgbClr val="1F497D"/>
              </a:solidFill>
              <a:ln w="25400" cap="flat" cmpd="sng" algn="ctr">
                <a:noFill/>
                <a:prstDash val="solid"/>
              </a:ln>
              <a:effectLst/>
            </p:spPr>
            <p:txBody>
              <a:bodyPr rtlCol="0" anchor="ctr"/>
              <a:lstStyle/>
              <a:p>
                <a:pPr algn="ctr" defTabSz="914378">
                  <a:defRPr/>
                </a:pPr>
                <a:endParaRPr lang="en-US" dirty="0">
                  <a:solidFill>
                    <a:prstClr val="white"/>
                  </a:solidFill>
                  <a:latin typeface="IBM Plex Sans" panose="020B0503050203000203" pitchFamily="34" charset="77"/>
                  <a:cs typeface="Arial" charset="0"/>
                  <a:sym typeface="Helvetica Light"/>
                </a:endParaRPr>
              </a:p>
            </p:txBody>
          </p:sp>
          <p:sp>
            <p:nvSpPr>
              <p:cNvPr id="92" name="Oval 91">
                <a:extLst>
                  <a:ext uri="{FF2B5EF4-FFF2-40B4-BE49-F238E27FC236}">
                    <a16:creationId xmlns:a16="http://schemas.microsoft.com/office/drawing/2014/main" id="{BD4F48DC-51BE-E44C-A71A-0B1E8FC8A5BE}"/>
                  </a:ext>
                </a:extLst>
              </p:cNvPr>
              <p:cNvSpPr>
                <a:spLocks noChangeAspect="1"/>
              </p:cNvSpPr>
              <p:nvPr/>
            </p:nvSpPr>
            <p:spPr>
              <a:xfrm>
                <a:off x="5902955" y="4104922"/>
                <a:ext cx="125821" cy="126749"/>
              </a:xfrm>
              <a:prstGeom prst="ellipse">
                <a:avLst/>
              </a:prstGeom>
              <a:solidFill>
                <a:srgbClr val="1F497D"/>
              </a:solidFill>
              <a:ln w="25400" cap="flat" cmpd="sng" algn="ctr">
                <a:noFill/>
                <a:prstDash val="solid"/>
              </a:ln>
              <a:effectLst/>
            </p:spPr>
            <p:txBody>
              <a:bodyPr rtlCol="0" anchor="ctr"/>
              <a:lstStyle/>
              <a:p>
                <a:pPr algn="ctr" defTabSz="914378">
                  <a:defRPr/>
                </a:pPr>
                <a:endParaRPr lang="en-US" dirty="0">
                  <a:solidFill>
                    <a:prstClr val="white"/>
                  </a:solidFill>
                  <a:latin typeface="IBM Plex Sans" panose="020B0503050203000203" pitchFamily="34" charset="77"/>
                  <a:cs typeface="Arial" charset="0"/>
                  <a:sym typeface="Helvetica Light"/>
                </a:endParaRPr>
              </a:p>
            </p:txBody>
          </p:sp>
          <p:sp>
            <p:nvSpPr>
              <p:cNvPr id="93" name="Oval 92">
                <a:extLst>
                  <a:ext uri="{FF2B5EF4-FFF2-40B4-BE49-F238E27FC236}">
                    <a16:creationId xmlns:a16="http://schemas.microsoft.com/office/drawing/2014/main" id="{D4D9BC76-8DF0-EB43-BB29-C41179AE6DA4}"/>
                  </a:ext>
                </a:extLst>
              </p:cNvPr>
              <p:cNvSpPr>
                <a:spLocks noChangeAspect="1"/>
              </p:cNvSpPr>
              <p:nvPr/>
            </p:nvSpPr>
            <p:spPr>
              <a:xfrm>
                <a:off x="5927206" y="3016470"/>
                <a:ext cx="125821" cy="126749"/>
              </a:xfrm>
              <a:prstGeom prst="ellipse">
                <a:avLst/>
              </a:prstGeom>
              <a:solidFill>
                <a:srgbClr val="1F497D"/>
              </a:solidFill>
              <a:ln w="25400" cap="flat" cmpd="sng" algn="ctr">
                <a:noFill/>
                <a:prstDash val="solid"/>
              </a:ln>
              <a:effectLst/>
            </p:spPr>
            <p:txBody>
              <a:bodyPr rtlCol="0" anchor="ctr"/>
              <a:lstStyle/>
              <a:p>
                <a:pPr algn="ctr" defTabSz="914378">
                  <a:defRPr/>
                </a:pPr>
                <a:endParaRPr lang="en-US" dirty="0">
                  <a:solidFill>
                    <a:prstClr val="white"/>
                  </a:solidFill>
                  <a:latin typeface="IBM Plex Sans" panose="020B0503050203000203" pitchFamily="34" charset="77"/>
                  <a:cs typeface="Arial" charset="0"/>
                  <a:sym typeface="Helvetica Light"/>
                </a:endParaRPr>
              </a:p>
            </p:txBody>
          </p:sp>
          <p:pic>
            <p:nvPicPr>
              <p:cNvPr id="94" name="Picture 93">
                <a:extLst>
                  <a:ext uri="{FF2B5EF4-FFF2-40B4-BE49-F238E27FC236}">
                    <a16:creationId xmlns:a16="http://schemas.microsoft.com/office/drawing/2014/main" id="{27D8DD51-BEFE-474B-82EE-649221BC54A1}"/>
                  </a:ext>
                </a:extLst>
              </p:cNvPr>
              <p:cNvPicPr>
                <a:picLocks noChangeAspect="1"/>
              </p:cNvPicPr>
              <p:nvPr/>
            </p:nvPicPr>
            <p:blipFill>
              <a:blip r:embed="rId5">
                <a:duotone>
                  <a:schemeClr val="accent2">
                    <a:shade val="45000"/>
                    <a:satMod val="135000"/>
                  </a:schemeClr>
                  <a:prstClr val="white"/>
                </a:duotone>
              </a:blip>
              <a:stretch>
                <a:fillRect/>
              </a:stretch>
            </p:blipFill>
            <p:spPr>
              <a:xfrm>
                <a:off x="7523759" y="2854423"/>
                <a:ext cx="361380" cy="347059"/>
              </a:xfrm>
              <a:prstGeom prst="rect">
                <a:avLst/>
              </a:prstGeom>
              <a:noFill/>
            </p:spPr>
          </p:pic>
          <p:sp>
            <p:nvSpPr>
              <p:cNvPr id="95" name="TextBox 94">
                <a:extLst>
                  <a:ext uri="{FF2B5EF4-FFF2-40B4-BE49-F238E27FC236}">
                    <a16:creationId xmlns:a16="http://schemas.microsoft.com/office/drawing/2014/main" id="{EE587669-FE59-C74A-B52D-AA57FE65C7D1}"/>
                  </a:ext>
                </a:extLst>
              </p:cNvPr>
              <p:cNvSpPr txBox="1"/>
              <p:nvPr/>
            </p:nvSpPr>
            <p:spPr>
              <a:xfrm>
                <a:off x="7327560" y="3148757"/>
                <a:ext cx="936657" cy="367944"/>
              </a:xfrm>
              <a:prstGeom prst="rect">
                <a:avLst/>
              </a:prstGeom>
              <a:noFill/>
            </p:spPr>
            <p:txBody>
              <a:bodyPr wrap="none" rtlCol="0">
                <a:spAutoFit/>
              </a:bodyPr>
              <a:lstStyle/>
              <a:p>
                <a:pPr algn="ctr" defTabSz="914378">
                  <a:defRPr/>
                </a:pPr>
                <a:r>
                  <a:rPr lang="en-US" sz="825" b="1" dirty="0">
                    <a:solidFill>
                      <a:prstClr val="black"/>
                    </a:solidFill>
                    <a:latin typeface="IBM Plex Sans" panose="020B0503050203000203" pitchFamily="34" charset="77"/>
                    <a:cs typeface="Arial" charset="0"/>
                    <a:sym typeface="Helvetica Light"/>
                  </a:rPr>
                  <a:t>Credentialing </a:t>
                </a:r>
              </a:p>
              <a:p>
                <a:pPr algn="ctr" defTabSz="914378">
                  <a:defRPr/>
                </a:pPr>
                <a:r>
                  <a:rPr lang="en-US" sz="825" b="1" dirty="0">
                    <a:solidFill>
                      <a:prstClr val="black"/>
                    </a:solidFill>
                    <a:latin typeface="IBM Plex Sans" panose="020B0503050203000203" pitchFamily="34" charset="77"/>
                    <a:cs typeface="Arial" charset="0"/>
                    <a:sym typeface="Helvetica Light"/>
                  </a:rPr>
                  <a:t>Organization</a:t>
                </a:r>
              </a:p>
            </p:txBody>
          </p:sp>
          <p:pic>
            <p:nvPicPr>
              <p:cNvPr id="96" name="Picture 95">
                <a:extLst>
                  <a:ext uri="{FF2B5EF4-FFF2-40B4-BE49-F238E27FC236}">
                    <a16:creationId xmlns:a16="http://schemas.microsoft.com/office/drawing/2014/main" id="{BAB10B99-5EB0-FC4F-899B-1DC2F5A73C97}"/>
                  </a:ext>
                </a:extLst>
              </p:cNvPr>
              <p:cNvPicPr>
                <a:picLocks noChangeAspect="1"/>
              </p:cNvPicPr>
              <p:nvPr/>
            </p:nvPicPr>
            <p:blipFill rotWithShape="1">
              <a:blip r:embed="rId6">
                <a:duotone>
                  <a:schemeClr val="accent2">
                    <a:shade val="45000"/>
                    <a:satMod val="135000"/>
                  </a:schemeClr>
                  <a:prstClr val="white"/>
                </a:duotone>
                <a:extLst>
                  <a:ext uri="{28A0092B-C50C-407E-A947-70E740481C1C}">
                    <a14:useLocalDpi xmlns:a14="http://schemas.microsoft.com/office/drawing/2010/main"/>
                  </a:ext>
                </a:extLst>
              </a:blip>
              <a:srcRect/>
              <a:stretch/>
            </p:blipFill>
            <p:spPr>
              <a:xfrm>
                <a:off x="6858769" y="2584337"/>
                <a:ext cx="317035" cy="294094"/>
              </a:xfrm>
              <a:prstGeom prst="rect">
                <a:avLst/>
              </a:prstGeom>
              <a:noFill/>
            </p:spPr>
          </p:pic>
          <p:sp>
            <p:nvSpPr>
              <p:cNvPr id="97" name="TextBox 96">
                <a:extLst>
                  <a:ext uri="{FF2B5EF4-FFF2-40B4-BE49-F238E27FC236}">
                    <a16:creationId xmlns:a16="http://schemas.microsoft.com/office/drawing/2014/main" id="{91DA9EFA-352D-C746-B21D-1B63FA57D472}"/>
                  </a:ext>
                </a:extLst>
              </p:cNvPr>
              <p:cNvSpPr txBox="1"/>
              <p:nvPr/>
            </p:nvSpPr>
            <p:spPr>
              <a:xfrm>
                <a:off x="6709835" y="2855158"/>
                <a:ext cx="614904" cy="233031"/>
              </a:xfrm>
              <a:prstGeom prst="rect">
                <a:avLst/>
              </a:prstGeom>
              <a:noFill/>
            </p:spPr>
            <p:txBody>
              <a:bodyPr wrap="none" rtlCol="0">
                <a:spAutoFit/>
              </a:bodyPr>
              <a:lstStyle/>
              <a:p>
                <a:pPr algn="ctr" defTabSz="914378">
                  <a:defRPr/>
                </a:pPr>
                <a:r>
                  <a:rPr lang="en-US" sz="825" b="1" dirty="0">
                    <a:solidFill>
                      <a:prstClr val="black"/>
                    </a:solidFill>
                    <a:latin typeface="IBM Plex Sans" panose="020B0503050203000203" pitchFamily="34" charset="77"/>
                    <a:cs typeface="Arial" charset="0"/>
                    <a:sym typeface="Helvetica Light"/>
                  </a:rPr>
                  <a:t>Student</a:t>
                </a:r>
              </a:p>
            </p:txBody>
          </p:sp>
          <p:grpSp>
            <p:nvGrpSpPr>
              <p:cNvPr id="98" name="Group 97">
                <a:extLst>
                  <a:ext uri="{FF2B5EF4-FFF2-40B4-BE49-F238E27FC236}">
                    <a16:creationId xmlns:a16="http://schemas.microsoft.com/office/drawing/2014/main" id="{9BFA2F6D-9644-A54D-8EA3-045BCF6135E6}"/>
                  </a:ext>
                </a:extLst>
              </p:cNvPr>
              <p:cNvGrpSpPr/>
              <p:nvPr/>
            </p:nvGrpSpPr>
            <p:grpSpPr>
              <a:xfrm>
                <a:off x="6571400" y="3952012"/>
                <a:ext cx="169485" cy="171697"/>
                <a:chOff x="14829294" y="8055502"/>
                <a:chExt cx="485112" cy="479685"/>
              </a:xfrm>
            </p:grpSpPr>
            <p:sp>
              <p:nvSpPr>
                <p:cNvPr id="111" name="Curved Right Arrow 110">
                  <a:extLst>
                    <a:ext uri="{FF2B5EF4-FFF2-40B4-BE49-F238E27FC236}">
                      <a16:creationId xmlns:a16="http://schemas.microsoft.com/office/drawing/2014/main" id="{2F2908EE-B2FA-2E42-B4A7-23F63E1E4A28}"/>
                    </a:ext>
                  </a:extLst>
                </p:cNvPr>
                <p:cNvSpPr/>
                <p:nvPr/>
              </p:nvSpPr>
              <p:spPr>
                <a:xfrm>
                  <a:off x="14829294" y="8055502"/>
                  <a:ext cx="212792" cy="479685"/>
                </a:xfrm>
                <a:prstGeom prst="curvedRightArrow">
                  <a:avLst/>
                </a:prstGeom>
                <a:solidFill>
                  <a:srgbClr val="FFC000"/>
                </a:solidFill>
                <a:ln>
                  <a:solidFill>
                    <a:srgbClr val="001DC6"/>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308075" hangingPunct="0"/>
                  <a:endParaRPr lang="en-US" sz="1875" kern="0" dirty="0">
                    <a:solidFill>
                      <a:prstClr val="black"/>
                    </a:solidFill>
                    <a:latin typeface="IBM Plex Sans" panose="020B0503050203000203" pitchFamily="34" charset="77"/>
                    <a:sym typeface="Helvetica Light"/>
                  </a:endParaRPr>
                </a:p>
              </p:txBody>
            </p:sp>
            <p:sp>
              <p:nvSpPr>
                <p:cNvPr id="112" name="Curved Right Arrow 111">
                  <a:extLst>
                    <a:ext uri="{FF2B5EF4-FFF2-40B4-BE49-F238E27FC236}">
                      <a16:creationId xmlns:a16="http://schemas.microsoft.com/office/drawing/2014/main" id="{DB2F041E-EEF4-8541-BC16-AF1C2F69873C}"/>
                    </a:ext>
                  </a:extLst>
                </p:cNvPr>
                <p:cNvSpPr/>
                <p:nvPr/>
              </p:nvSpPr>
              <p:spPr>
                <a:xfrm rot="10800000">
                  <a:off x="15101614" y="8055502"/>
                  <a:ext cx="212792" cy="479685"/>
                </a:xfrm>
                <a:prstGeom prst="curvedRightArrow">
                  <a:avLst/>
                </a:prstGeom>
                <a:solidFill>
                  <a:srgbClr val="FFC000"/>
                </a:solidFill>
                <a:ln>
                  <a:solidFill>
                    <a:srgbClr val="001DC6"/>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308075" hangingPunct="0"/>
                  <a:endParaRPr lang="en-US" sz="1875" kern="0" dirty="0">
                    <a:solidFill>
                      <a:prstClr val="black"/>
                    </a:solidFill>
                    <a:latin typeface="IBM Plex Sans" panose="020B0503050203000203" pitchFamily="34" charset="77"/>
                    <a:sym typeface="Helvetica Light"/>
                  </a:endParaRPr>
                </a:p>
              </p:txBody>
            </p:sp>
          </p:grpSp>
          <p:grpSp>
            <p:nvGrpSpPr>
              <p:cNvPr id="99" name="Group 98">
                <a:extLst>
                  <a:ext uri="{FF2B5EF4-FFF2-40B4-BE49-F238E27FC236}">
                    <a16:creationId xmlns:a16="http://schemas.microsoft.com/office/drawing/2014/main" id="{F365CFC3-63AF-814E-8A73-D180C50CE685}"/>
                  </a:ext>
                </a:extLst>
              </p:cNvPr>
              <p:cNvGrpSpPr/>
              <p:nvPr/>
            </p:nvGrpSpPr>
            <p:grpSpPr>
              <a:xfrm>
                <a:off x="6460681" y="3386128"/>
                <a:ext cx="169485" cy="171697"/>
                <a:chOff x="14467416" y="6474544"/>
                <a:chExt cx="485112" cy="479685"/>
              </a:xfrm>
            </p:grpSpPr>
            <p:sp>
              <p:nvSpPr>
                <p:cNvPr id="109" name="Curved Right Arrow 108">
                  <a:extLst>
                    <a:ext uri="{FF2B5EF4-FFF2-40B4-BE49-F238E27FC236}">
                      <a16:creationId xmlns:a16="http://schemas.microsoft.com/office/drawing/2014/main" id="{41069C84-D7C6-EF44-9913-DC319BBDD335}"/>
                    </a:ext>
                  </a:extLst>
                </p:cNvPr>
                <p:cNvSpPr/>
                <p:nvPr/>
              </p:nvSpPr>
              <p:spPr>
                <a:xfrm>
                  <a:off x="14467416" y="6474544"/>
                  <a:ext cx="212792" cy="479685"/>
                </a:xfrm>
                <a:prstGeom prst="curvedRightArrow">
                  <a:avLst/>
                </a:prstGeom>
                <a:solidFill>
                  <a:srgbClr val="FFC000"/>
                </a:solidFill>
                <a:ln>
                  <a:solidFill>
                    <a:srgbClr val="001DC6"/>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308075" hangingPunct="0"/>
                  <a:endParaRPr lang="en-US" sz="1875" kern="0" dirty="0">
                    <a:solidFill>
                      <a:prstClr val="black"/>
                    </a:solidFill>
                    <a:latin typeface="IBM Plex Sans" panose="020B0503050203000203" pitchFamily="34" charset="77"/>
                    <a:sym typeface="Helvetica Light"/>
                  </a:endParaRPr>
                </a:p>
              </p:txBody>
            </p:sp>
            <p:sp>
              <p:nvSpPr>
                <p:cNvPr id="110" name="Curved Right Arrow 109">
                  <a:extLst>
                    <a:ext uri="{FF2B5EF4-FFF2-40B4-BE49-F238E27FC236}">
                      <a16:creationId xmlns:a16="http://schemas.microsoft.com/office/drawing/2014/main" id="{3C410414-6400-1242-9049-2E242053C1E0}"/>
                    </a:ext>
                  </a:extLst>
                </p:cNvPr>
                <p:cNvSpPr/>
                <p:nvPr/>
              </p:nvSpPr>
              <p:spPr>
                <a:xfrm rot="10800000">
                  <a:off x="14739736" y="6474544"/>
                  <a:ext cx="212792" cy="479685"/>
                </a:xfrm>
                <a:prstGeom prst="curvedRightArrow">
                  <a:avLst/>
                </a:prstGeom>
                <a:solidFill>
                  <a:srgbClr val="FFC000"/>
                </a:solidFill>
                <a:ln>
                  <a:solidFill>
                    <a:srgbClr val="001DC6"/>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308075" hangingPunct="0"/>
                  <a:endParaRPr lang="en-US" sz="1875" kern="0" dirty="0">
                    <a:solidFill>
                      <a:prstClr val="black"/>
                    </a:solidFill>
                    <a:latin typeface="IBM Plex Sans" panose="020B0503050203000203" pitchFamily="34" charset="77"/>
                    <a:sym typeface="Helvetica Light"/>
                  </a:endParaRPr>
                </a:p>
              </p:txBody>
            </p:sp>
          </p:grpSp>
          <p:grpSp>
            <p:nvGrpSpPr>
              <p:cNvPr id="100" name="Group 99">
                <a:extLst>
                  <a:ext uri="{FF2B5EF4-FFF2-40B4-BE49-F238E27FC236}">
                    <a16:creationId xmlns:a16="http://schemas.microsoft.com/office/drawing/2014/main" id="{75D3CE0F-4786-E44A-AE86-A3E942E64341}"/>
                  </a:ext>
                </a:extLst>
              </p:cNvPr>
              <p:cNvGrpSpPr/>
              <p:nvPr/>
            </p:nvGrpSpPr>
            <p:grpSpPr>
              <a:xfrm>
                <a:off x="7302391" y="3952012"/>
                <a:ext cx="169485" cy="171697"/>
                <a:chOff x="16756700" y="8055502"/>
                <a:chExt cx="485112" cy="479685"/>
              </a:xfrm>
            </p:grpSpPr>
            <p:sp>
              <p:nvSpPr>
                <p:cNvPr id="107" name="Curved Right Arrow 106">
                  <a:extLst>
                    <a:ext uri="{FF2B5EF4-FFF2-40B4-BE49-F238E27FC236}">
                      <a16:creationId xmlns:a16="http://schemas.microsoft.com/office/drawing/2014/main" id="{446682B7-86AA-D14B-BEEF-9CF44315E9A6}"/>
                    </a:ext>
                  </a:extLst>
                </p:cNvPr>
                <p:cNvSpPr/>
                <p:nvPr/>
              </p:nvSpPr>
              <p:spPr>
                <a:xfrm>
                  <a:off x="16756700" y="8055502"/>
                  <a:ext cx="212792" cy="479685"/>
                </a:xfrm>
                <a:prstGeom prst="curvedRightArrow">
                  <a:avLst/>
                </a:prstGeom>
                <a:solidFill>
                  <a:srgbClr val="FFC000"/>
                </a:solidFill>
                <a:ln>
                  <a:solidFill>
                    <a:srgbClr val="001DC6"/>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308075" hangingPunct="0"/>
                  <a:endParaRPr lang="en-US" sz="1875" kern="0" dirty="0">
                    <a:solidFill>
                      <a:prstClr val="black"/>
                    </a:solidFill>
                    <a:latin typeface="IBM Plex Sans" panose="020B0503050203000203" pitchFamily="34" charset="77"/>
                    <a:sym typeface="Helvetica Light"/>
                  </a:endParaRPr>
                </a:p>
              </p:txBody>
            </p:sp>
            <p:sp>
              <p:nvSpPr>
                <p:cNvPr id="108" name="Curved Right Arrow 107">
                  <a:extLst>
                    <a:ext uri="{FF2B5EF4-FFF2-40B4-BE49-F238E27FC236}">
                      <a16:creationId xmlns:a16="http://schemas.microsoft.com/office/drawing/2014/main" id="{B59091E0-F3DE-FF42-8A54-1C4DD7DAF2D9}"/>
                    </a:ext>
                  </a:extLst>
                </p:cNvPr>
                <p:cNvSpPr/>
                <p:nvPr/>
              </p:nvSpPr>
              <p:spPr>
                <a:xfrm rot="10800000">
                  <a:off x="17029020" y="8055502"/>
                  <a:ext cx="212792" cy="479685"/>
                </a:xfrm>
                <a:prstGeom prst="curvedRightArrow">
                  <a:avLst/>
                </a:prstGeom>
                <a:solidFill>
                  <a:srgbClr val="FFC000"/>
                </a:solidFill>
                <a:ln>
                  <a:solidFill>
                    <a:srgbClr val="001DC6"/>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308075" hangingPunct="0"/>
                  <a:endParaRPr lang="en-US" sz="1875" kern="0" dirty="0">
                    <a:solidFill>
                      <a:prstClr val="black"/>
                    </a:solidFill>
                    <a:latin typeface="IBM Plex Sans" panose="020B0503050203000203" pitchFamily="34" charset="77"/>
                    <a:sym typeface="Helvetica Light"/>
                  </a:endParaRPr>
                </a:p>
              </p:txBody>
            </p:sp>
          </p:grpSp>
          <p:grpSp>
            <p:nvGrpSpPr>
              <p:cNvPr id="101" name="Group 100">
                <a:extLst>
                  <a:ext uri="{FF2B5EF4-FFF2-40B4-BE49-F238E27FC236}">
                    <a16:creationId xmlns:a16="http://schemas.microsoft.com/office/drawing/2014/main" id="{BDC88249-5A51-1A48-A605-6E769B5129DC}"/>
                  </a:ext>
                </a:extLst>
              </p:cNvPr>
              <p:cNvGrpSpPr/>
              <p:nvPr/>
            </p:nvGrpSpPr>
            <p:grpSpPr>
              <a:xfrm>
                <a:off x="7376659" y="3386128"/>
                <a:ext cx="169485" cy="171697"/>
                <a:chOff x="16999256" y="6474544"/>
                <a:chExt cx="485112" cy="479685"/>
              </a:xfrm>
            </p:grpSpPr>
            <p:sp>
              <p:nvSpPr>
                <p:cNvPr id="105" name="Curved Right Arrow 104">
                  <a:extLst>
                    <a:ext uri="{FF2B5EF4-FFF2-40B4-BE49-F238E27FC236}">
                      <a16:creationId xmlns:a16="http://schemas.microsoft.com/office/drawing/2014/main" id="{402AD766-FF57-F04E-B481-E9D249BD56D3}"/>
                    </a:ext>
                  </a:extLst>
                </p:cNvPr>
                <p:cNvSpPr/>
                <p:nvPr/>
              </p:nvSpPr>
              <p:spPr>
                <a:xfrm>
                  <a:off x="16999256" y="6474544"/>
                  <a:ext cx="212792" cy="479685"/>
                </a:xfrm>
                <a:prstGeom prst="curvedRightArrow">
                  <a:avLst/>
                </a:prstGeom>
                <a:solidFill>
                  <a:srgbClr val="FFC000"/>
                </a:solidFill>
                <a:ln>
                  <a:solidFill>
                    <a:srgbClr val="001DC6"/>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308075" hangingPunct="0"/>
                  <a:endParaRPr lang="en-US" sz="1875" kern="0" dirty="0">
                    <a:solidFill>
                      <a:prstClr val="black"/>
                    </a:solidFill>
                    <a:latin typeface="IBM Plex Sans" panose="020B0503050203000203" pitchFamily="34" charset="77"/>
                    <a:sym typeface="Helvetica Light"/>
                  </a:endParaRPr>
                </a:p>
              </p:txBody>
            </p:sp>
            <p:sp>
              <p:nvSpPr>
                <p:cNvPr id="106" name="Curved Right Arrow 105">
                  <a:extLst>
                    <a:ext uri="{FF2B5EF4-FFF2-40B4-BE49-F238E27FC236}">
                      <a16:creationId xmlns:a16="http://schemas.microsoft.com/office/drawing/2014/main" id="{7E6D2121-1D56-DA43-9B45-FCBB314F4113}"/>
                    </a:ext>
                  </a:extLst>
                </p:cNvPr>
                <p:cNvSpPr/>
                <p:nvPr/>
              </p:nvSpPr>
              <p:spPr>
                <a:xfrm rot="10800000">
                  <a:off x="17271576" y="6474544"/>
                  <a:ext cx="212792" cy="479685"/>
                </a:xfrm>
                <a:prstGeom prst="curvedRightArrow">
                  <a:avLst/>
                </a:prstGeom>
                <a:solidFill>
                  <a:srgbClr val="FFC000"/>
                </a:solidFill>
                <a:ln>
                  <a:solidFill>
                    <a:srgbClr val="001DC6"/>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308075" hangingPunct="0"/>
                  <a:endParaRPr lang="en-US" sz="1875" kern="0" dirty="0">
                    <a:solidFill>
                      <a:prstClr val="black"/>
                    </a:solidFill>
                    <a:latin typeface="IBM Plex Sans" panose="020B0503050203000203" pitchFamily="34" charset="77"/>
                    <a:sym typeface="Helvetica Light"/>
                  </a:endParaRPr>
                </a:p>
              </p:txBody>
            </p:sp>
          </p:grpSp>
          <p:grpSp>
            <p:nvGrpSpPr>
              <p:cNvPr id="102" name="Group 101">
                <a:extLst>
                  <a:ext uri="{FF2B5EF4-FFF2-40B4-BE49-F238E27FC236}">
                    <a16:creationId xmlns:a16="http://schemas.microsoft.com/office/drawing/2014/main" id="{8371B144-4CC7-9D43-A399-1935C428CA08}"/>
                  </a:ext>
                </a:extLst>
              </p:cNvPr>
              <p:cNvGrpSpPr/>
              <p:nvPr/>
            </p:nvGrpSpPr>
            <p:grpSpPr>
              <a:xfrm>
                <a:off x="6932544" y="3064308"/>
                <a:ext cx="169485" cy="171697"/>
                <a:chOff x="15818016" y="5680375"/>
                <a:chExt cx="485112" cy="479685"/>
              </a:xfrm>
            </p:grpSpPr>
            <p:sp>
              <p:nvSpPr>
                <p:cNvPr id="103" name="Curved Right Arrow 102">
                  <a:extLst>
                    <a:ext uri="{FF2B5EF4-FFF2-40B4-BE49-F238E27FC236}">
                      <a16:creationId xmlns:a16="http://schemas.microsoft.com/office/drawing/2014/main" id="{9BEDE661-AFFB-D749-ABDE-E092EFE2251D}"/>
                    </a:ext>
                  </a:extLst>
                </p:cNvPr>
                <p:cNvSpPr/>
                <p:nvPr/>
              </p:nvSpPr>
              <p:spPr>
                <a:xfrm>
                  <a:off x="15818016" y="5680375"/>
                  <a:ext cx="212792" cy="479685"/>
                </a:xfrm>
                <a:prstGeom prst="curvedRightArrow">
                  <a:avLst/>
                </a:prstGeom>
                <a:solidFill>
                  <a:srgbClr val="FFC000"/>
                </a:solidFill>
                <a:ln>
                  <a:solidFill>
                    <a:srgbClr val="001DC6"/>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308075" hangingPunct="0"/>
                  <a:endParaRPr lang="en-US" sz="1875" kern="0" dirty="0">
                    <a:solidFill>
                      <a:prstClr val="black"/>
                    </a:solidFill>
                    <a:latin typeface="IBM Plex Sans" panose="020B0503050203000203" pitchFamily="34" charset="77"/>
                    <a:sym typeface="Helvetica Light"/>
                  </a:endParaRPr>
                </a:p>
              </p:txBody>
            </p:sp>
            <p:sp>
              <p:nvSpPr>
                <p:cNvPr id="104" name="Curved Right Arrow 103">
                  <a:extLst>
                    <a:ext uri="{FF2B5EF4-FFF2-40B4-BE49-F238E27FC236}">
                      <a16:creationId xmlns:a16="http://schemas.microsoft.com/office/drawing/2014/main" id="{A9550AF0-0FB7-6647-9B02-8A3EE858877A}"/>
                    </a:ext>
                  </a:extLst>
                </p:cNvPr>
                <p:cNvSpPr/>
                <p:nvPr/>
              </p:nvSpPr>
              <p:spPr>
                <a:xfrm rot="10800000">
                  <a:off x="16090336" y="5680375"/>
                  <a:ext cx="212792" cy="479685"/>
                </a:xfrm>
                <a:prstGeom prst="curvedRightArrow">
                  <a:avLst/>
                </a:prstGeom>
                <a:solidFill>
                  <a:srgbClr val="FFC000"/>
                </a:solidFill>
                <a:ln>
                  <a:solidFill>
                    <a:srgbClr val="001DC6"/>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308075" hangingPunct="0"/>
                  <a:endParaRPr lang="en-US" sz="1875" kern="0" dirty="0">
                    <a:solidFill>
                      <a:prstClr val="black"/>
                    </a:solidFill>
                    <a:latin typeface="IBM Plex Sans" panose="020B0503050203000203" pitchFamily="34" charset="77"/>
                    <a:sym typeface="Helvetica Light"/>
                  </a:endParaRPr>
                </a:p>
              </p:txBody>
            </p:sp>
          </p:grpSp>
        </p:grpSp>
        <p:pic>
          <p:nvPicPr>
            <p:cNvPr id="80" name="Picture 79">
              <a:extLst>
                <a:ext uri="{FF2B5EF4-FFF2-40B4-BE49-F238E27FC236}">
                  <a16:creationId xmlns:a16="http://schemas.microsoft.com/office/drawing/2014/main" id="{238FB321-677E-7946-9D2F-A61BBDF66767}"/>
                </a:ext>
              </a:extLst>
            </p:cNvPr>
            <p:cNvPicPr>
              <a:picLocks noChangeAspect="1"/>
            </p:cNvPicPr>
            <p:nvPr/>
          </p:nvPicPr>
          <p:blipFill>
            <a:blip r:embed="rId7"/>
            <a:stretch>
              <a:fillRect/>
            </a:stretch>
          </p:blipFill>
          <p:spPr>
            <a:xfrm>
              <a:off x="6629808" y="2455760"/>
              <a:ext cx="916874" cy="700982"/>
            </a:xfrm>
            <a:prstGeom prst="rect">
              <a:avLst/>
            </a:prstGeom>
          </p:spPr>
        </p:pic>
      </p:grpSp>
    </p:spTree>
    <p:extLst>
      <p:ext uri="{BB962C8B-B14F-4D97-AF65-F5344CB8AC3E}">
        <p14:creationId xmlns:p14="http://schemas.microsoft.com/office/powerpoint/2010/main" val="33555265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Rectangle 88">
            <a:extLst>
              <a:ext uri="{FF2B5EF4-FFF2-40B4-BE49-F238E27FC236}">
                <a16:creationId xmlns:a16="http://schemas.microsoft.com/office/drawing/2014/main" id="{4FD9C794-B128-404C-B173-B39E1DEF9D1F}"/>
              </a:ext>
            </a:extLst>
          </p:cNvPr>
          <p:cNvSpPr/>
          <p:nvPr/>
        </p:nvSpPr>
        <p:spPr>
          <a:xfrm>
            <a:off x="216853" y="1049591"/>
            <a:ext cx="8687117" cy="3602419"/>
          </a:xfrm>
          <a:prstGeom prst="rect">
            <a:avLst/>
          </a:prstGeom>
          <a:solidFill>
            <a:schemeClr val="accent3">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Text Placeholder 3">
            <a:extLst>
              <a:ext uri="{FF2B5EF4-FFF2-40B4-BE49-F238E27FC236}">
                <a16:creationId xmlns:a16="http://schemas.microsoft.com/office/drawing/2014/main" id="{420E47CA-6A9E-DD43-8FA8-BB622DFCC598}"/>
              </a:ext>
            </a:extLst>
          </p:cNvPr>
          <p:cNvSpPr>
            <a:spLocks noGrp="1"/>
          </p:cNvSpPr>
          <p:nvPr>
            <p:ph type="body" sz="quarter" idx="13"/>
          </p:nvPr>
        </p:nvSpPr>
        <p:spPr>
          <a:xfrm>
            <a:off x="120846" y="144464"/>
            <a:ext cx="6886042" cy="1312479"/>
          </a:xfrm>
        </p:spPr>
        <p:txBody>
          <a:bodyPr/>
          <a:lstStyle/>
          <a:p>
            <a:r>
              <a:rPr lang="en-US" dirty="0"/>
              <a:t>Industry challenges stand in the way of unlocking credentials’ value</a:t>
            </a:r>
          </a:p>
        </p:txBody>
      </p:sp>
      <p:sp>
        <p:nvSpPr>
          <p:cNvPr id="7" name="Text Placeholder 1">
            <a:extLst>
              <a:ext uri="{FF2B5EF4-FFF2-40B4-BE49-F238E27FC236}">
                <a16:creationId xmlns:a16="http://schemas.microsoft.com/office/drawing/2014/main" id="{5AA6835D-8DB4-F146-875E-5EAF446D0405}"/>
              </a:ext>
            </a:extLst>
          </p:cNvPr>
          <p:cNvSpPr txBox="1">
            <a:spLocks/>
          </p:cNvSpPr>
          <p:nvPr/>
        </p:nvSpPr>
        <p:spPr>
          <a:xfrm>
            <a:off x="296863" y="1150431"/>
            <a:ext cx="1985951" cy="3340289"/>
          </a:xfrm>
          <a:prstGeom prst="rect">
            <a:avLst/>
          </a:prstGeom>
        </p:spPr>
        <p:txBody>
          <a:bodyPr/>
          <a:lstStyle>
            <a:lvl1pPr marL="342900" indent="-342900" algn="l" defTabSz="457200" rtl="0" eaLnBrk="1" latinLnBrk="0" hangingPunct="1">
              <a:spcBef>
                <a:spcPct val="20000"/>
              </a:spcBef>
              <a:buFont typeface="Arial"/>
              <a:buChar char="•"/>
              <a:defRPr sz="12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12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12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12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12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dirty="0"/>
          </a:p>
        </p:txBody>
      </p:sp>
      <p:grpSp>
        <p:nvGrpSpPr>
          <p:cNvPr id="90" name="Group 89">
            <a:extLst>
              <a:ext uri="{FF2B5EF4-FFF2-40B4-BE49-F238E27FC236}">
                <a16:creationId xmlns:a16="http://schemas.microsoft.com/office/drawing/2014/main" id="{8A8A5D1E-2EDA-8C4C-A6A5-554B2A3E90F5}"/>
              </a:ext>
            </a:extLst>
          </p:cNvPr>
          <p:cNvGrpSpPr/>
          <p:nvPr/>
        </p:nvGrpSpPr>
        <p:grpSpPr>
          <a:xfrm>
            <a:off x="430530" y="1129601"/>
            <a:ext cx="8230615" cy="3648030"/>
            <a:chOff x="396240" y="1129601"/>
            <a:chExt cx="8230615" cy="3648030"/>
          </a:xfrm>
        </p:grpSpPr>
        <p:grpSp>
          <p:nvGrpSpPr>
            <p:cNvPr id="8" name="Group 7">
              <a:extLst>
                <a:ext uri="{FF2B5EF4-FFF2-40B4-BE49-F238E27FC236}">
                  <a16:creationId xmlns:a16="http://schemas.microsoft.com/office/drawing/2014/main" id="{08651147-6C6C-7548-820D-1519F2AC1B90}"/>
                </a:ext>
              </a:extLst>
            </p:cNvPr>
            <p:cNvGrpSpPr/>
            <p:nvPr/>
          </p:nvGrpSpPr>
          <p:grpSpPr>
            <a:xfrm>
              <a:off x="431437" y="2840093"/>
              <a:ext cx="7836224" cy="1937538"/>
              <a:chOff x="431437" y="2737223"/>
              <a:chExt cx="7836224" cy="1937538"/>
            </a:xfrm>
          </p:grpSpPr>
          <p:sp>
            <p:nvSpPr>
              <p:cNvPr id="76" name="Text Placeholder 4">
                <a:extLst>
                  <a:ext uri="{FF2B5EF4-FFF2-40B4-BE49-F238E27FC236}">
                    <a16:creationId xmlns:a16="http://schemas.microsoft.com/office/drawing/2014/main" id="{5F3AC938-DBB7-FA48-B3AD-A157A353464B}"/>
                  </a:ext>
                </a:extLst>
              </p:cNvPr>
              <p:cNvSpPr txBox="1">
                <a:spLocks/>
              </p:cNvSpPr>
              <p:nvPr/>
            </p:nvSpPr>
            <p:spPr>
              <a:xfrm>
                <a:off x="5986423" y="3463895"/>
                <a:ext cx="2281238" cy="1210866"/>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12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12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12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12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12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500" b="1" dirty="0">
                    <a:latin typeface="IBM Plex Sans" panose="020B0503050203000203" pitchFamily="34" charset="77"/>
                  </a:rPr>
                  <a:t>Transparency and Insight</a:t>
                </a:r>
                <a:r>
                  <a:rPr lang="en-US" sz="1600" b="1" dirty="0">
                    <a:latin typeface="IBM Plex Sans" panose="020B0503050203000203" pitchFamily="34" charset="77"/>
                  </a:rPr>
                  <a:t/>
                </a:r>
                <a:br>
                  <a:rPr lang="en-US" sz="1600" b="1" dirty="0">
                    <a:latin typeface="IBM Plex Sans" panose="020B0503050203000203" pitchFamily="34" charset="77"/>
                  </a:rPr>
                </a:br>
                <a:r>
                  <a:rPr lang="en-US" dirty="0">
                    <a:latin typeface="IBM Plex Sans" panose="020B0503050203000203" pitchFamily="34" charset="77"/>
                  </a:rPr>
                  <a:t>Provenance and content of credentials is often unclear</a:t>
                </a:r>
              </a:p>
              <a:p>
                <a:endParaRPr lang="en-US" sz="1400" dirty="0">
                  <a:latin typeface="IBM Plex Sans" panose="020B0503050203000203" pitchFamily="34" charset="77"/>
                </a:endParaRPr>
              </a:p>
            </p:txBody>
          </p:sp>
          <p:sp>
            <p:nvSpPr>
              <p:cNvPr id="79" name="Text Placeholder 6">
                <a:extLst>
                  <a:ext uri="{FF2B5EF4-FFF2-40B4-BE49-F238E27FC236}">
                    <a16:creationId xmlns:a16="http://schemas.microsoft.com/office/drawing/2014/main" id="{D1BBFE57-D89D-1F4A-AC90-8D14433C1A30}"/>
                  </a:ext>
                </a:extLst>
              </p:cNvPr>
              <p:cNvSpPr txBox="1">
                <a:spLocks/>
              </p:cNvSpPr>
              <p:nvPr/>
            </p:nvSpPr>
            <p:spPr>
              <a:xfrm>
                <a:off x="431437" y="3441151"/>
                <a:ext cx="2282429" cy="973931"/>
              </a:xfrm>
              <a:prstGeom prst="rect">
                <a:avLst/>
              </a:prstGeom>
            </p:spPr>
            <p:txBody>
              <a:bodyPr vert="horz" lIns="91440" tIns="45720" rIns="91440" bIns="45720" rtlCol="0">
                <a:normAutofit lnSpcReduction="10000"/>
              </a:bodyPr>
              <a:lstStyle>
                <a:lvl1pPr marL="342900" indent="-342900" algn="l" defTabSz="457200" rtl="0" eaLnBrk="1" latinLnBrk="0" hangingPunct="1">
                  <a:spcBef>
                    <a:spcPct val="20000"/>
                  </a:spcBef>
                  <a:buFont typeface="Arial"/>
                  <a:buChar char="•"/>
                  <a:defRPr sz="12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12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12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12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12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400" b="1" dirty="0">
                    <a:latin typeface="IBM Plex Sans" panose="020B0503050203000203" pitchFamily="34" charset="77"/>
                  </a:rPr>
                  <a:t>Pathways to Employment</a:t>
                </a:r>
                <a:br>
                  <a:rPr lang="en-US" sz="1400" b="1" dirty="0">
                    <a:latin typeface="IBM Plex Sans" panose="020B0503050203000203" pitchFamily="34" charset="77"/>
                  </a:rPr>
                </a:br>
                <a:r>
                  <a:rPr lang="en-US" dirty="0">
                    <a:latin typeface="IBM Plex Sans" panose="020B0503050203000203" pitchFamily="34" charset="77"/>
                  </a:rPr>
                  <a:t>Pathways have inadequate fidelity to provide clear guidance</a:t>
                </a:r>
                <a:endParaRPr lang="en-US" sz="1100" dirty="0">
                  <a:latin typeface="IBM Plex Sans" panose="020B0503050203000203" pitchFamily="34" charset="77"/>
                </a:endParaRPr>
              </a:p>
            </p:txBody>
          </p:sp>
          <p:sp>
            <p:nvSpPr>
              <p:cNvPr id="81" name="Text Placeholder 7">
                <a:extLst>
                  <a:ext uri="{FF2B5EF4-FFF2-40B4-BE49-F238E27FC236}">
                    <a16:creationId xmlns:a16="http://schemas.microsoft.com/office/drawing/2014/main" id="{FF2530AF-AE4F-4441-B05A-CAAAE95DEB16}"/>
                  </a:ext>
                </a:extLst>
              </p:cNvPr>
              <p:cNvSpPr txBox="1">
                <a:spLocks/>
              </p:cNvSpPr>
              <p:nvPr/>
            </p:nvSpPr>
            <p:spPr>
              <a:xfrm>
                <a:off x="3184779" y="3463895"/>
                <a:ext cx="2510672" cy="972741"/>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12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12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12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12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12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400" b="1" dirty="0">
                    <a:latin typeface="IBM Plex Sans" panose="020B0503050203000203" pitchFamily="34" charset="77"/>
                  </a:rPr>
                  <a:t>Learners</a:t>
                </a:r>
                <a:br>
                  <a:rPr lang="en-US" sz="1400" b="1" dirty="0">
                    <a:latin typeface="IBM Plex Sans" panose="020B0503050203000203" pitchFamily="34" charset="77"/>
                  </a:rPr>
                </a:br>
                <a:r>
                  <a:rPr lang="en-US" dirty="0">
                    <a:latin typeface="IBM Plex Sans" panose="020B0503050203000203" pitchFamily="34" charset="77"/>
                  </a:rPr>
                  <a:t>Credentials get lost and destroyed making them unmanageable</a:t>
                </a:r>
              </a:p>
              <a:p>
                <a:endParaRPr lang="en-US" dirty="0">
                  <a:latin typeface="IBM Plex Sans" panose="020B0503050203000203" pitchFamily="34" charset="77"/>
                </a:endParaRPr>
              </a:p>
            </p:txBody>
          </p:sp>
          <p:pic>
            <p:nvPicPr>
              <p:cNvPr id="83" name="Picture 82">
                <a:extLst>
                  <a:ext uri="{FF2B5EF4-FFF2-40B4-BE49-F238E27FC236}">
                    <a16:creationId xmlns:a16="http://schemas.microsoft.com/office/drawing/2014/main" id="{077D942E-EA7F-DD40-98F7-5A9AFAC2FB4F}"/>
                  </a:ext>
                </a:extLst>
              </p:cNvPr>
              <p:cNvPicPr>
                <a:picLocks noChangeAspect="1"/>
              </p:cNvPicPr>
              <p:nvPr/>
            </p:nvPicPr>
            <p:blipFill>
              <a:blip r:embed="rId2">
                <a:duotone>
                  <a:schemeClr val="accent2">
                    <a:shade val="45000"/>
                    <a:satMod val="135000"/>
                  </a:schemeClr>
                  <a:prstClr val="white"/>
                </a:duotone>
              </a:blip>
              <a:stretch>
                <a:fillRect/>
              </a:stretch>
            </p:blipFill>
            <p:spPr>
              <a:xfrm>
                <a:off x="1270787" y="2788920"/>
                <a:ext cx="662288" cy="560918"/>
              </a:xfrm>
              <a:prstGeom prst="rect">
                <a:avLst/>
              </a:prstGeom>
            </p:spPr>
          </p:pic>
          <p:pic>
            <p:nvPicPr>
              <p:cNvPr id="84" name="Picture 83">
                <a:extLst>
                  <a:ext uri="{FF2B5EF4-FFF2-40B4-BE49-F238E27FC236}">
                    <a16:creationId xmlns:a16="http://schemas.microsoft.com/office/drawing/2014/main" id="{0B305B6D-D273-9149-B75F-7660B29A4C5A}"/>
                  </a:ext>
                </a:extLst>
              </p:cNvPr>
              <p:cNvPicPr>
                <a:picLocks noChangeAspect="1"/>
              </p:cNvPicPr>
              <p:nvPr/>
            </p:nvPicPr>
            <p:blipFill>
              <a:blip r:embed="rId3">
                <a:duotone>
                  <a:schemeClr val="accent2">
                    <a:shade val="45000"/>
                    <a:satMod val="135000"/>
                  </a:schemeClr>
                  <a:prstClr val="white"/>
                </a:duotone>
              </a:blip>
              <a:stretch>
                <a:fillRect/>
              </a:stretch>
            </p:blipFill>
            <p:spPr>
              <a:xfrm>
                <a:off x="6920469" y="2737223"/>
                <a:ext cx="541020" cy="685800"/>
              </a:xfrm>
              <a:prstGeom prst="rect">
                <a:avLst/>
              </a:prstGeom>
            </p:spPr>
          </p:pic>
          <p:pic>
            <p:nvPicPr>
              <p:cNvPr id="86" name="Picture 85">
                <a:extLst>
                  <a:ext uri="{FF2B5EF4-FFF2-40B4-BE49-F238E27FC236}">
                    <a16:creationId xmlns:a16="http://schemas.microsoft.com/office/drawing/2014/main" id="{09F1C54C-78C8-9B4A-A874-3195C9CBE431}"/>
                  </a:ext>
                </a:extLst>
              </p:cNvPr>
              <p:cNvPicPr>
                <a:picLocks noChangeAspect="1"/>
              </p:cNvPicPr>
              <p:nvPr/>
            </p:nvPicPr>
            <p:blipFill rotWithShape="1">
              <a:blip r:embed="rId4">
                <a:duotone>
                  <a:schemeClr val="accent2">
                    <a:shade val="45000"/>
                    <a:satMod val="135000"/>
                  </a:schemeClr>
                  <a:prstClr val="white"/>
                </a:duotone>
                <a:extLst>
                  <a:ext uri="{28A0092B-C50C-407E-A947-70E740481C1C}">
                    <a14:useLocalDpi xmlns:a14="http://schemas.microsoft.com/office/drawing/2010/main"/>
                  </a:ext>
                </a:extLst>
              </a:blip>
              <a:srcRect l="-245"/>
              <a:stretch/>
            </p:blipFill>
            <p:spPr>
              <a:xfrm>
                <a:off x="3796936" y="2778095"/>
                <a:ext cx="891540" cy="685800"/>
              </a:xfrm>
              <a:prstGeom prst="rect">
                <a:avLst/>
              </a:prstGeom>
            </p:spPr>
          </p:pic>
        </p:grpSp>
        <p:grpSp>
          <p:nvGrpSpPr>
            <p:cNvPr id="6" name="Group 5">
              <a:extLst>
                <a:ext uri="{FF2B5EF4-FFF2-40B4-BE49-F238E27FC236}">
                  <a16:creationId xmlns:a16="http://schemas.microsoft.com/office/drawing/2014/main" id="{3CA6EAAF-3E4B-E345-9427-A7EE6661FF5D}"/>
                </a:ext>
              </a:extLst>
            </p:cNvPr>
            <p:cNvGrpSpPr/>
            <p:nvPr/>
          </p:nvGrpSpPr>
          <p:grpSpPr>
            <a:xfrm>
              <a:off x="396240" y="1129601"/>
              <a:ext cx="8230615" cy="1869791"/>
              <a:chOff x="396240" y="981011"/>
              <a:chExt cx="8230615" cy="1869791"/>
            </a:xfrm>
          </p:grpSpPr>
          <p:sp>
            <p:nvSpPr>
              <p:cNvPr id="75" name="Text Placeholder 4">
                <a:extLst>
                  <a:ext uri="{FF2B5EF4-FFF2-40B4-BE49-F238E27FC236}">
                    <a16:creationId xmlns:a16="http://schemas.microsoft.com/office/drawing/2014/main" id="{5636BDA1-B7C1-4348-9308-6625F6F9885F}"/>
                  </a:ext>
                </a:extLst>
              </p:cNvPr>
              <p:cNvSpPr txBox="1">
                <a:spLocks/>
              </p:cNvSpPr>
              <p:nvPr/>
            </p:nvSpPr>
            <p:spPr>
              <a:xfrm>
                <a:off x="5958244" y="1639936"/>
                <a:ext cx="2668611" cy="1210866"/>
              </a:xfrm>
              <a:prstGeom prst="rect">
                <a:avLst/>
              </a:prstGeom>
            </p:spPr>
            <p:txBody>
              <a:bodyPr>
                <a:normAutofit/>
              </a:bodyPr>
              <a:lstStyle>
                <a:lvl1pPr marL="342900" indent="-342900" algn="l" defTabSz="457200" rtl="0" eaLnBrk="1" latinLnBrk="0" hangingPunct="1">
                  <a:spcBef>
                    <a:spcPct val="20000"/>
                  </a:spcBef>
                  <a:buFont typeface="Arial"/>
                  <a:buChar char="•"/>
                  <a:defRPr sz="12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12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12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12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12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400" b="1" dirty="0">
                    <a:latin typeface="IBM Plex Sans" panose="020B0503050203000203" pitchFamily="34" charset="77"/>
                  </a:rPr>
                  <a:t>Regulatory Requirements</a:t>
                </a:r>
                <a:br>
                  <a:rPr lang="en-US" sz="1400" b="1" dirty="0">
                    <a:latin typeface="IBM Plex Sans" panose="020B0503050203000203" pitchFamily="34" charset="77"/>
                  </a:rPr>
                </a:br>
                <a:r>
                  <a:rPr lang="en-US" dirty="0">
                    <a:latin typeface="IBM Plex Sans" panose="020B0503050203000203" pitchFamily="34" charset="77"/>
                  </a:rPr>
                  <a:t>Credentials expire and are revoked requiring that they be continuously updated</a:t>
                </a:r>
                <a:endParaRPr lang="en-US" sz="1100" dirty="0">
                  <a:latin typeface="IBM Plex Sans" panose="020B0503050203000203" pitchFamily="34" charset="77"/>
                </a:endParaRPr>
              </a:p>
            </p:txBody>
          </p:sp>
          <p:sp>
            <p:nvSpPr>
              <p:cNvPr id="78" name="Text Placeholder 6">
                <a:extLst>
                  <a:ext uri="{FF2B5EF4-FFF2-40B4-BE49-F238E27FC236}">
                    <a16:creationId xmlns:a16="http://schemas.microsoft.com/office/drawing/2014/main" id="{FCA2D383-49A7-184D-A7DA-CA98C95E41B2}"/>
                  </a:ext>
                </a:extLst>
              </p:cNvPr>
              <p:cNvSpPr txBox="1">
                <a:spLocks/>
              </p:cNvSpPr>
              <p:nvPr/>
            </p:nvSpPr>
            <p:spPr>
              <a:xfrm>
                <a:off x="396240" y="1639936"/>
                <a:ext cx="2529839" cy="1057671"/>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12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12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12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12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12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400" b="1" dirty="0">
                    <a:latin typeface="IBM Plex Sans" panose="020B0503050203000203" pitchFamily="34" charset="77"/>
                  </a:rPr>
                  <a:t>Costs</a:t>
                </a:r>
                <a:br>
                  <a:rPr lang="en-US" sz="1400" b="1" dirty="0">
                    <a:latin typeface="IBM Plex Sans" panose="020B0503050203000203" pitchFamily="34" charset="77"/>
                  </a:rPr>
                </a:br>
                <a:r>
                  <a:rPr lang="en-US" dirty="0">
                    <a:latin typeface="IBM Plex Sans" panose="020B0503050203000203" pitchFamily="34" charset="77"/>
                  </a:rPr>
                  <a:t>Verifying credentials is inefficient and qualifying prior work for educational credit is costly</a:t>
                </a:r>
                <a:endParaRPr lang="en-US" sz="1100" dirty="0">
                  <a:latin typeface="IBM Plex Sans" panose="020B0503050203000203" pitchFamily="34" charset="77"/>
                </a:endParaRPr>
              </a:p>
            </p:txBody>
          </p:sp>
          <p:sp>
            <p:nvSpPr>
              <p:cNvPr id="80" name="Text Placeholder 7">
                <a:extLst>
                  <a:ext uri="{FF2B5EF4-FFF2-40B4-BE49-F238E27FC236}">
                    <a16:creationId xmlns:a16="http://schemas.microsoft.com/office/drawing/2014/main" id="{D27F85E7-3DFA-324D-94AD-D8A6F515895B}"/>
                  </a:ext>
                </a:extLst>
              </p:cNvPr>
              <p:cNvSpPr txBox="1">
                <a:spLocks/>
              </p:cNvSpPr>
              <p:nvPr/>
            </p:nvSpPr>
            <p:spPr>
              <a:xfrm>
                <a:off x="3191051" y="1639936"/>
                <a:ext cx="2529839" cy="962678"/>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12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12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12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12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12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400" b="1" dirty="0">
                    <a:latin typeface="IBM Plex Sans" panose="020B0503050203000203" pitchFamily="34" charset="77"/>
                  </a:rPr>
                  <a:t>Trust and Fraud</a:t>
                </a:r>
                <a:r>
                  <a:rPr lang="en-US" sz="1600" b="1" dirty="0">
                    <a:latin typeface="IBM Plex Sans" panose="020B0503050203000203" pitchFamily="34" charset="77"/>
                  </a:rPr>
                  <a:t/>
                </a:r>
                <a:br>
                  <a:rPr lang="en-US" sz="1600" b="1" dirty="0">
                    <a:latin typeface="IBM Plex Sans" panose="020B0503050203000203" pitchFamily="34" charset="77"/>
                  </a:rPr>
                </a:br>
                <a:r>
                  <a:rPr lang="en-US" dirty="0">
                    <a:latin typeface="IBM Plex Sans" panose="020B0503050203000203" pitchFamily="34" charset="77"/>
                  </a:rPr>
                  <a:t>Employers report that 33% of employee reported degrees are fraudulent</a:t>
                </a:r>
              </a:p>
              <a:p>
                <a:endParaRPr lang="en-US" sz="1400" dirty="0">
                  <a:latin typeface="IBM Plex Sans" panose="020B0503050203000203" pitchFamily="34" charset="77"/>
                </a:endParaRPr>
              </a:p>
            </p:txBody>
          </p:sp>
          <p:pic>
            <p:nvPicPr>
              <p:cNvPr id="82" name="Picture 81">
                <a:extLst>
                  <a:ext uri="{FF2B5EF4-FFF2-40B4-BE49-F238E27FC236}">
                    <a16:creationId xmlns:a16="http://schemas.microsoft.com/office/drawing/2014/main" id="{DB73315B-78B3-DA4E-B2F9-2317F16BEFBA}"/>
                  </a:ext>
                </a:extLst>
              </p:cNvPr>
              <p:cNvPicPr>
                <a:picLocks noChangeAspect="1"/>
              </p:cNvPicPr>
              <p:nvPr/>
            </p:nvPicPr>
            <p:blipFill>
              <a:blip r:embed="rId5">
                <a:duotone>
                  <a:schemeClr val="accent2">
                    <a:shade val="45000"/>
                    <a:satMod val="135000"/>
                  </a:schemeClr>
                  <a:prstClr val="white"/>
                </a:duotone>
              </a:blip>
              <a:stretch>
                <a:fillRect/>
              </a:stretch>
            </p:blipFill>
            <p:spPr>
              <a:xfrm>
                <a:off x="6920469" y="981011"/>
                <a:ext cx="614432" cy="586182"/>
              </a:xfrm>
              <a:prstGeom prst="rect">
                <a:avLst/>
              </a:prstGeom>
            </p:spPr>
          </p:pic>
          <p:pic>
            <p:nvPicPr>
              <p:cNvPr id="85" name="Picture 84">
                <a:extLst>
                  <a:ext uri="{FF2B5EF4-FFF2-40B4-BE49-F238E27FC236}">
                    <a16:creationId xmlns:a16="http://schemas.microsoft.com/office/drawing/2014/main" id="{79D3D5DD-5764-8B43-9BBE-F3AF1A67F48A}"/>
                  </a:ext>
                </a:extLst>
              </p:cNvPr>
              <p:cNvPicPr>
                <a:picLocks noChangeAspect="1"/>
              </p:cNvPicPr>
              <p:nvPr/>
            </p:nvPicPr>
            <p:blipFill>
              <a:blip r:embed="rId6">
                <a:duotone>
                  <a:schemeClr val="accent2">
                    <a:shade val="45000"/>
                    <a:satMod val="135000"/>
                  </a:schemeClr>
                  <a:prstClr val="white"/>
                </a:duotone>
              </a:blip>
              <a:stretch>
                <a:fillRect/>
              </a:stretch>
            </p:blipFill>
            <p:spPr>
              <a:xfrm>
                <a:off x="1362574" y="1082818"/>
                <a:ext cx="597170" cy="511819"/>
              </a:xfrm>
              <a:prstGeom prst="rect">
                <a:avLst/>
              </a:prstGeom>
            </p:spPr>
          </p:pic>
          <p:grpSp>
            <p:nvGrpSpPr>
              <p:cNvPr id="2" name="Group 1">
                <a:extLst>
                  <a:ext uri="{FF2B5EF4-FFF2-40B4-BE49-F238E27FC236}">
                    <a16:creationId xmlns:a16="http://schemas.microsoft.com/office/drawing/2014/main" id="{C4C28C26-065E-E04D-8A59-1258C4BE332E}"/>
                  </a:ext>
                </a:extLst>
              </p:cNvPr>
              <p:cNvGrpSpPr/>
              <p:nvPr/>
            </p:nvGrpSpPr>
            <p:grpSpPr>
              <a:xfrm>
                <a:off x="3787767" y="1070851"/>
                <a:ext cx="849757" cy="454939"/>
                <a:chOff x="3825238" y="1235469"/>
                <a:chExt cx="849757" cy="454939"/>
              </a:xfrm>
            </p:grpSpPr>
            <p:pic>
              <p:nvPicPr>
                <p:cNvPr id="87" name="Picture 2" descr="Image result for trust icon">
                  <a:extLst>
                    <a:ext uri="{FF2B5EF4-FFF2-40B4-BE49-F238E27FC236}">
                      <a16:creationId xmlns:a16="http://schemas.microsoft.com/office/drawing/2014/main" id="{6DA2A515-18D0-9146-A75F-4BF979561253}"/>
                    </a:ext>
                  </a:extLst>
                </p:cNvPr>
                <p:cNvPicPr>
                  <a:picLocks noChangeAspect="1" noChangeArrowheads="1"/>
                </p:cNvPicPr>
                <p:nvPr/>
              </p:nvPicPr>
              <p:blipFill>
                <a:blip r:embed="rId7">
                  <a:duotone>
                    <a:schemeClr val="accent1">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3825238" y="1235469"/>
                  <a:ext cx="454939" cy="454939"/>
                </a:xfrm>
                <a:prstGeom prst="rect">
                  <a:avLst/>
                </a:prstGeom>
                <a:solidFill>
                  <a:schemeClr val="bg2"/>
                </a:solidFill>
              </p:spPr>
            </p:pic>
            <p:pic>
              <p:nvPicPr>
                <p:cNvPr id="88" name="Picture 87">
                  <a:extLst>
                    <a:ext uri="{FF2B5EF4-FFF2-40B4-BE49-F238E27FC236}">
                      <a16:creationId xmlns:a16="http://schemas.microsoft.com/office/drawing/2014/main" id="{2EB57DF9-79B7-294F-ADA9-AF2CC597AF28}"/>
                    </a:ext>
                  </a:extLst>
                </p:cNvPr>
                <p:cNvPicPr>
                  <a:picLocks noChangeAspect="1"/>
                </p:cNvPicPr>
                <p:nvPr/>
              </p:nvPicPr>
              <p:blipFill>
                <a:blip r:embed="rId8">
                  <a:duotone>
                    <a:schemeClr val="accent1">
                      <a:shade val="45000"/>
                      <a:satMod val="135000"/>
                    </a:schemeClr>
                    <a:prstClr val="white"/>
                  </a:duotone>
                </a:blip>
                <a:stretch>
                  <a:fillRect/>
                </a:stretch>
              </p:blipFill>
              <p:spPr>
                <a:xfrm>
                  <a:off x="4280177" y="1265529"/>
                  <a:ext cx="394818" cy="394818"/>
                </a:xfrm>
                <a:prstGeom prst="rect">
                  <a:avLst/>
                </a:prstGeom>
              </p:spPr>
            </p:pic>
          </p:grpSp>
        </p:grpSp>
      </p:grpSp>
    </p:spTree>
    <p:extLst>
      <p:ext uri="{BB962C8B-B14F-4D97-AF65-F5344CB8AC3E}">
        <p14:creationId xmlns:p14="http://schemas.microsoft.com/office/powerpoint/2010/main" val="13706077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4F13BCF8-954E-BB48-B427-FFF70CA8315A}"/>
              </a:ext>
            </a:extLst>
          </p:cNvPr>
          <p:cNvSpPr>
            <a:spLocks noGrp="1"/>
          </p:cNvSpPr>
          <p:nvPr>
            <p:ph type="body" sz="quarter" idx="13"/>
          </p:nvPr>
        </p:nvSpPr>
        <p:spPr>
          <a:xfrm>
            <a:off x="123253" y="152221"/>
            <a:ext cx="6897295" cy="503766"/>
          </a:xfrm>
        </p:spPr>
        <p:txBody>
          <a:bodyPr>
            <a:noAutofit/>
          </a:bodyPr>
          <a:lstStyle/>
          <a:p>
            <a:r>
              <a:rPr lang="en-US" dirty="0">
                <a:latin typeface="IBM Plex Sans" panose="020B0503050000000000" pitchFamily="34" charset="77"/>
              </a:rPr>
              <a:t>A learning credential blockchain is the transformative technology to unlock the future</a:t>
            </a:r>
          </a:p>
        </p:txBody>
      </p:sp>
      <p:sp>
        <p:nvSpPr>
          <p:cNvPr id="19" name="TextBox 40">
            <a:extLst>
              <a:ext uri="{FF2B5EF4-FFF2-40B4-BE49-F238E27FC236}">
                <a16:creationId xmlns:a16="http://schemas.microsoft.com/office/drawing/2014/main" id="{E0AD315D-27B4-9B40-8837-5632E6C39EFA}"/>
              </a:ext>
            </a:extLst>
          </p:cNvPr>
          <p:cNvSpPr txBox="1"/>
          <p:nvPr/>
        </p:nvSpPr>
        <p:spPr>
          <a:xfrm>
            <a:off x="198267" y="1185237"/>
            <a:ext cx="4978543" cy="841859"/>
          </a:xfrm>
          <a:prstGeom prst="rect">
            <a:avLst/>
          </a:prstGeom>
          <a:noFill/>
        </p:spPr>
        <p:style>
          <a:lnRef idx="0">
            <a:scrgbClr r="0" g="0" b="0"/>
          </a:lnRef>
          <a:fillRef idx="0">
            <a:scrgbClr r="0" g="0" b="0"/>
          </a:fillRef>
          <a:effectRef idx="0">
            <a:scrgbClr r="0" g="0" b="0"/>
          </a:effectRef>
          <a:fontRef idx="major"/>
        </p:style>
        <p:txBody>
          <a:bodyPr wrap="square" lIns="91440" rtlCol="0">
            <a:no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defTabSz="91440">
              <a:lnSpc>
                <a:spcPts val="1800"/>
              </a:lnSpc>
              <a:spcBef>
                <a:spcPts val="267"/>
              </a:spcBef>
            </a:pPr>
            <a:r>
              <a:rPr lang="en-US" altLang="en-US" dirty="0">
                <a:latin typeface="IBM Plex Sans" panose="020B0503050000000000" pitchFamily="34" charset="77"/>
                <a:ea typeface="IBM Plex Sans" charset="0"/>
                <a:cs typeface="IBM Plex Sans" charset="0"/>
                <a:sym typeface="Helvetica Neue Light"/>
              </a:rPr>
              <a:t>“	A shared, replicated, permissioned ledger 	</a:t>
            </a:r>
            <a:br>
              <a:rPr lang="en-US" altLang="en-US" dirty="0">
                <a:latin typeface="IBM Plex Sans" panose="020B0503050000000000" pitchFamily="34" charset="77"/>
                <a:ea typeface="IBM Plex Sans" charset="0"/>
                <a:cs typeface="IBM Plex Sans" charset="0"/>
                <a:sym typeface="Helvetica Neue Light"/>
              </a:rPr>
            </a:br>
            <a:r>
              <a:rPr lang="en-US" altLang="en-US" dirty="0">
                <a:latin typeface="IBM Plex Sans" panose="020B0503050000000000" pitchFamily="34" charset="77"/>
                <a:ea typeface="IBM Plex Sans" charset="0"/>
                <a:cs typeface="IBM Plex Sans" charset="0"/>
                <a:sym typeface="Helvetica Neue Light"/>
              </a:rPr>
              <a:t>	</a:t>
            </a:r>
            <a:r>
              <a:rPr lang="en-US" dirty="0">
                <a:latin typeface="IBM Plex Sans" panose="020B0503050000000000" pitchFamily="34" charset="77"/>
                <a:ea typeface="IBM Plex Sans" charset="0"/>
                <a:cs typeface="IBM Plex Sans" charset="0"/>
                <a:sym typeface="Helvetica Neue Light"/>
              </a:rPr>
              <a:t>with consensus, provenance, immutability 	and finality for credentials</a:t>
            </a:r>
            <a:r>
              <a:rPr lang="en-US" baseline="30000" dirty="0">
                <a:latin typeface="IBM Plex Sans" panose="020B0503050000000000" pitchFamily="34" charset="77"/>
                <a:ea typeface="IBM Plex Sans" charset="0"/>
                <a:cs typeface="IBM Plex Sans" charset="0"/>
                <a:sym typeface="Helvetica Neue Light"/>
              </a:rPr>
              <a:t>*</a:t>
            </a:r>
            <a:r>
              <a:rPr lang="en-US" dirty="0">
                <a:latin typeface="IBM Plex Sans" panose="020B0503050000000000" pitchFamily="34" charset="77"/>
                <a:ea typeface="IBM Plex Sans" charset="0"/>
                <a:cs typeface="IBM Plex Sans" charset="0"/>
                <a:sym typeface="Helvetica Neue Light"/>
              </a:rPr>
              <a:t>”</a:t>
            </a:r>
            <a:endParaRPr lang="en-US" sz="1600" dirty="0">
              <a:latin typeface="IBM Plex Sans" panose="020B0503050000000000" pitchFamily="34" charset="77"/>
            </a:endParaRPr>
          </a:p>
        </p:txBody>
      </p:sp>
      <p:sp>
        <p:nvSpPr>
          <p:cNvPr id="44" name="TextBox 40">
            <a:extLst>
              <a:ext uri="{FF2B5EF4-FFF2-40B4-BE49-F238E27FC236}">
                <a16:creationId xmlns:a16="http://schemas.microsoft.com/office/drawing/2014/main" id="{D131FB7A-E2DB-8348-A267-254E3580ED8A}"/>
              </a:ext>
            </a:extLst>
          </p:cNvPr>
          <p:cNvSpPr txBox="1"/>
          <p:nvPr/>
        </p:nvSpPr>
        <p:spPr>
          <a:xfrm>
            <a:off x="712505" y="2155466"/>
            <a:ext cx="4192936" cy="1724995"/>
          </a:xfrm>
          <a:prstGeom prst="rect">
            <a:avLst/>
          </a:prstGeom>
          <a:noFill/>
        </p:spPr>
        <p:style>
          <a:lnRef idx="0">
            <a:scrgbClr r="0" g="0" b="0"/>
          </a:lnRef>
          <a:fillRef idx="0">
            <a:scrgbClr r="0" g="0" b="0"/>
          </a:fillRef>
          <a:effectRef idx="0">
            <a:scrgbClr r="0" g="0" b="0"/>
          </a:effectRef>
          <a:fontRef idx="major"/>
        </p:style>
        <p:txBody>
          <a:bodyPr wrap="square" lIns="91440" rtlCol="0">
            <a:no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marL="173736" lvl="1" indent="-171450">
              <a:lnSpc>
                <a:spcPts val="1440"/>
              </a:lnSpc>
              <a:spcBef>
                <a:spcPts val="300"/>
              </a:spcBef>
              <a:spcAft>
                <a:spcPts val="300"/>
              </a:spcAft>
              <a:buFont typeface="Arial" panose="020B0604020202020204" pitchFamily="34" charset="0"/>
              <a:buChar char="•"/>
            </a:pPr>
            <a:r>
              <a:rPr lang="en-US" sz="1600" dirty="0">
                <a:latin typeface="IBM Plex Sans" panose="020B0503050000000000" pitchFamily="34" charset="77"/>
              </a:rPr>
              <a:t>Built on existing education industry </a:t>
            </a:r>
            <a:br>
              <a:rPr lang="en-US" sz="1600" dirty="0">
                <a:latin typeface="IBM Plex Sans" panose="020B0503050000000000" pitchFamily="34" charset="77"/>
              </a:rPr>
            </a:br>
            <a:r>
              <a:rPr lang="en-US" sz="1600" dirty="0">
                <a:latin typeface="IBM Plex Sans" panose="020B0503050000000000" pitchFamily="34" charset="77"/>
              </a:rPr>
              <a:t>and technical standards</a:t>
            </a:r>
          </a:p>
          <a:p>
            <a:pPr marL="173736" indent="-173736">
              <a:lnSpc>
                <a:spcPts val="1440"/>
              </a:lnSpc>
              <a:spcBef>
                <a:spcPts val="300"/>
              </a:spcBef>
              <a:spcAft>
                <a:spcPts val="300"/>
              </a:spcAft>
              <a:buFont typeface="Arial" panose="020B0604020202020204" pitchFamily="34" charset="0"/>
              <a:buChar char="•"/>
            </a:pPr>
            <a:r>
              <a:rPr lang="en-US" sz="1600" dirty="0">
                <a:latin typeface="IBM Plex Sans" panose="020B0503050000000000" pitchFamily="34" charset="77"/>
              </a:rPr>
              <a:t>Founded by key education institutions </a:t>
            </a:r>
            <a:br>
              <a:rPr lang="en-US" sz="1600" dirty="0">
                <a:latin typeface="IBM Plex Sans" panose="020B0503050000000000" pitchFamily="34" charset="77"/>
              </a:rPr>
            </a:br>
            <a:r>
              <a:rPr lang="en-US" sz="1600" dirty="0">
                <a:latin typeface="IBM Plex Sans" panose="020B0503050000000000" pitchFamily="34" charset="77"/>
              </a:rPr>
              <a:t>and leaders of the education industry</a:t>
            </a:r>
          </a:p>
          <a:p>
            <a:pPr marL="173736" indent="-173736">
              <a:lnSpc>
                <a:spcPts val="1440"/>
              </a:lnSpc>
              <a:spcBef>
                <a:spcPts val="300"/>
              </a:spcBef>
              <a:spcAft>
                <a:spcPts val="300"/>
              </a:spcAft>
              <a:buFont typeface="Arial" panose="020B0604020202020204" pitchFamily="34" charset="0"/>
              <a:buChar char="•"/>
            </a:pPr>
            <a:r>
              <a:rPr lang="en-US" sz="1600" dirty="0">
                <a:latin typeface="IBM Plex Sans" panose="020B0503050000000000" pitchFamily="34" charset="77"/>
              </a:rPr>
              <a:t>Supporting all credential use cases</a:t>
            </a:r>
          </a:p>
          <a:p>
            <a:pPr marL="173736" indent="-173736">
              <a:lnSpc>
                <a:spcPts val="1440"/>
              </a:lnSpc>
              <a:spcBef>
                <a:spcPts val="300"/>
              </a:spcBef>
              <a:spcAft>
                <a:spcPts val="300"/>
              </a:spcAft>
              <a:buFont typeface="Arial" panose="020B0604020202020204" pitchFamily="34" charset="0"/>
              <a:buChar char="•"/>
            </a:pPr>
            <a:r>
              <a:rPr lang="en-US" sz="1600" dirty="0">
                <a:latin typeface="IBM Plex Sans" panose="020B0503050000000000" pitchFamily="34" charset="77"/>
              </a:rPr>
              <a:t>Available to all stakeholders working </a:t>
            </a:r>
            <a:br>
              <a:rPr lang="en-US" sz="1600" dirty="0">
                <a:latin typeface="IBM Plex Sans" panose="020B0503050000000000" pitchFamily="34" charset="77"/>
              </a:rPr>
            </a:br>
            <a:r>
              <a:rPr lang="en-US" sz="1600" dirty="0">
                <a:latin typeface="IBM Plex Sans" panose="020B0503050000000000" pitchFamily="34" charset="77"/>
              </a:rPr>
              <a:t>with credentials</a:t>
            </a:r>
          </a:p>
        </p:txBody>
      </p:sp>
      <p:sp>
        <p:nvSpPr>
          <p:cNvPr id="6" name="TextBox 5">
            <a:extLst>
              <a:ext uri="{FF2B5EF4-FFF2-40B4-BE49-F238E27FC236}">
                <a16:creationId xmlns:a16="http://schemas.microsoft.com/office/drawing/2014/main" id="{5A8EADB0-36B7-B243-98B3-52993E5E108D}"/>
              </a:ext>
            </a:extLst>
          </p:cNvPr>
          <p:cNvSpPr txBox="1"/>
          <p:nvPr/>
        </p:nvSpPr>
        <p:spPr>
          <a:xfrm>
            <a:off x="712505" y="3694870"/>
            <a:ext cx="3371697" cy="415498"/>
          </a:xfrm>
          <a:prstGeom prst="rect">
            <a:avLst/>
          </a:prstGeom>
          <a:noFill/>
        </p:spPr>
        <p:txBody>
          <a:bodyPr wrap="square" rtlCol="0">
            <a:spAutoFit/>
          </a:bodyPr>
          <a:lstStyle/>
          <a:p>
            <a:pPr marL="109728" indent="-457200"/>
            <a:r>
              <a:rPr lang="en-US" sz="700" dirty="0">
                <a:solidFill>
                  <a:schemeClr val="bg1">
                    <a:lumMod val="50000"/>
                  </a:schemeClr>
                </a:solidFill>
                <a:latin typeface="IBM Plex Sans" panose="020B0503050000000000" pitchFamily="34" charset="77"/>
              </a:rPr>
              <a:t>* “Blockchain: What It Is, What It Does, and Why You Probably Don’t Need One” David Andolfatto, Economic Research Federal Reserve Bank of St Louis, Vol. 100, No. 2 Posted 2018-04-16 </a:t>
            </a:r>
          </a:p>
        </p:txBody>
      </p:sp>
      <p:grpSp>
        <p:nvGrpSpPr>
          <p:cNvPr id="7" name="Group 6">
            <a:extLst>
              <a:ext uri="{FF2B5EF4-FFF2-40B4-BE49-F238E27FC236}">
                <a16:creationId xmlns:a16="http://schemas.microsoft.com/office/drawing/2014/main" id="{A0350F58-ADB1-1F47-9A7C-AB2CFA6A5A45}"/>
              </a:ext>
            </a:extLst>
          </p:cNvPr>
          <p:cNvGrpSpPr/>
          <p:nvPr/>
        </p:nvGrpSpPr>
        <p:grpSpPr>
          <a:xfrm>
            <a:off x="5334699" y="1184112"/>
            <a:ext cx="3371697" cy="3214773"/>
            <a:chOff x="5334699" y="1184112"/>
            <a:chExt cx="3371697" cy="3214773"/>
          </a:xfrm>
        </p:grpSpPr>
        <p:grpSp>
          <p:nvGrpSpPr>
            <p:cNvPr id="40" name="Group 39">
              <a:extLst>
                <a:ext uri="{FF2B5EF4-FFF2-40B4-BE49-F238E27FC236}">
                  <a16:creationId xmlns:a16="http://schemas.microsoft.com/office/drawing/2014/main" id="{716A4595-29ED-3D4C-A3A6-9FECE4B5C657}"/>
                </a:ext>
              </a:extLst>
            </p:cNvPr>
            <p:cNvGrpSpPr/>
            <p:nvPr/>
          </p:nvGrpSpPr>
          <p:grpSpPr>
            <a:xfrm>
              <a:off x="5334699" y="1184112"/>
              <a:ext cx="3371697" cy="3214773"/>
              <a:chOff x="5675650" y="2388966"/>
              <a:chExt cx="2588567" cy="2431567"/>
            </a:xfrm>
          </p:grpSpPr>
          <p:sp>
            <p:nvSpPr>
              <p:cNvPr id="42" name="Oval 41">
                <a:extLst>
                  <a:ext uri="{FF2B5EF4-FFF2-40B4-BE49-F238E27FC236}">
                    <a16:creationId xmlns:a16="http://schemas.microsoft.com/office/drawing/2014/main" id="{5945C76A-D0E4-6943-A80D-8E5385063C7A}"/>
                  </a:ext>
                </a:extLst>
              </p:cNvPr>
              <p:cNvSpPr>
                <a:spLocks noChangeAspect="1"/>
              </p:cNvSpPr>
              <p:nvPr/>
            </p:nvSpPr>
            <p:spPr>
              <a:xfrm>
                <a:off x="5839262" y="2447094"/>
                <a:ext cx="2356048" cy="2373439"/>
              </a:xfrm>
              <a:prstGeom prst="ellipse">
                <a:avLst/>
              </a:prstGeom>
              <a:solidFill>
                <a:schemeClr val="accent1">
                  <a:lumMod val="20000"/>
                  <a:lumOff val="80000"/>
                </a:schemeClr>
              </a:solidFill>
              <a:ln w="28575">
                <a:solidFill>
                  <a:srgbClr val="1F497D"/>
                </a:solidFill>
                <a:prstDash val="solid"/>
              </a:ln>
            </p:spPr>
            <p:txBody>
              <a:bodyPr wrap="square" lIns="0" tIns="0" rIns="0" bIns="0" rtlCol="0" anchor="ctr">
                <a:noAutofit/>
              </a:bodyPr>
              <a:lstStyle/>
              <a:p>
                <a:pPr algn="ctr" defTabSz="914378">
                  <a:defRPr/>
                </a:pPr>
                <a:endParaRPr lang="en-US" sz="1200" dirty="0">
                  <a:solidFill>
                    <a:srgbClr val="44546A"/>
                  </a:solidFill>
                  <a:latin typeface="IBM Plex Sans" panose="020B0503050203000203" pitchFamily="34" charset="77"/>
                  <a:cs typeface="Arial"/>
                  <a:sym typeface="Helvetica Light"/>
                </a:endParaRPr>
              </a:p>
            </p:txBody>
          </p:sp>
          <p:sp>
            <p:nvSpPr>
              <p:cNvPr id="45" name="Oval 44">
                <a:extLst>
                  <a:ext uri="{FF2B5EF4-FFF2-40B4-BE49-F238E27FC236}">
                    <a16:creationId xmlns:a16="http://schemas.microsoft.com/office/drawing/2014/main" id="{27BD3D80-9A7B-D841-8BCC-A2A18F9C8819}"/>
                  </a:ext>
                </a:extLst>
              </p:cNvPr>
              <p:cNvSpPr>
                <a:spLocks noChangeAspect="1"/>
              </p:cNvSpPr>
              <p:nvPr/>
            </p:nvSpPr>
            <p:spPr>
              <a:xfrm>
                <a:off x="6525042" y="3137936"/>
                <a:ext cx="984488" cy="991756"/>
              </a:xfrm>
              <a:prstGeom prst="ellipse">
                <a:avLst/>
              </a:prstGeom>
              <a:noFill/>
              <a:ln w="76200">
                <a:solidFill>
                  <a:schemeClr val="bg1">
                    <a:lumMod val="65000"/>
                  </a:schemeClr>
                </a:solidFill>
                <a:prstDash val="solid"/>
              </a:ln>
            </p:spPr>
            <p:txBody>
              <a:bodyPr wrap="square" lIns="0" tIns="0" rIns="0" bIns="0" rtlCol="0" anchor="ctr">
                <a:noAutofit/>
              </a:bodyPr>
              <a:lstStyle/>
              <a:p>
                <a:pPr algn="ctr" defTabSz="914378">
                  <a:defRPr/>
                </a:pPr>
                <a:endParaRPr lang="en-US" sz="1200" dirty="0">
                  <a:solidFill>
                    <a:srgbClr val="44546A"/>
                  </a:solidFill>
                  <a:latin typeface="IBM Plex Sans" panose="020B0503050203000203" pitchFamily="34" charset="77"/>
                  <a:cs typeface="Arial"/>
                  <a:sym typeface="Helvetica Light"/>
                </a:endParaRPr>
              </a:p>
            </p:txBody>
          </p:sp>
          <p:sp>
            <p:nvSpPr>
              <p:cNvPr id="46" name="TextBox 45">
                <a:extLst>
                  <a:ext uri="{FF2B5EF4-FFF2-40B4-BE49-F238E27FC236}">
                    <a16:creationId xmlns:a16="http://schemas.microsoft.com/office/drawing/2014/main" id="{D8566510-177C-7542-BAED-9B38C38A0B45}"/>
                  </a:ext>
                </a:extLst>
              </p:cNvPr>
              <p:cNvSpPr txBox="1"/>
              <p:nvPr/>
            </p:nvSpPr>
            <p:spPr>
              <a:xfrm>
                <a:off x="7276252" y="4260348"/>
                <a:ext cx="650654" cy="367944"/>
              </a:xfrm>
              <a:prstGeom prst="rect">
                <a:avLst/>
              </a:prstGeom>
              <a:noFill/>
            </p:spPr>
            <p:txBody>
              <a:bodyPr wrap="none" rtlCol="0">
                <a:spAutoFit/>
              </a:bodyPr>
              <a:lstStyle/>
              <a:p>
                <a:pPr algn="ctr" defTabSz="914378">
                  <a:defRPr/>
                </a:pPr>
                <a:r>
                  <a:rPr lang="en-US" sz="825" b="1" dirty="0">
                    <a:solidFill>
                      <a:prstClr val="black"/>
                    </a:solidFill>
                    <a:latin typeface="IBM Plex Sans" panose="020B0503050203000203" pitchFamily="34" charset="77"/>
                    <a:cs typeface="Arial" charset="0"/>
                    <a:sym typeface="Helvetica Light"/>
                  </a:rPr>
                  <a:t>Industry</a:t>
                </a:r>
              </a:p>
              <a:p>
                <a:pPr algn="ctr" defTabSz="914378">
                  <a:defRPr/>
                </a:pPr>
                <a:r>
                  <a:rPr lang="en-US" sz="825" b="1" dirty="0">
                    <a:solidFill>
                      <a:prstClr val="black"/>
                    </a:solidFill>
                    <a:latin typeface="IBM Plex Sans" panose="020B0503050203000203" pitchFamily="34" charset="77"/>
                    <a:cs typeface="Arial" charset="0"/>
                    <a:sym typeface="Helvetica Light"/>
                  </a:rPr>
                  <a:t>Leader </a:t>
                </a:r>
              </a:p>
            </p:txBody>
          </p:sp>
          <p:pic>
            <p:nvPicPr>
              <p:cNvPr id="47" name="Picture 46">
                <a:extLst>
                  <a:ext uri="{FF2B5EF4-FFF2-40B4-BE49-F238E27FC236}">
                    <a16:creationId xmlns:a16="http://schemas.microsoft.com/office/drawing/2014/main" id="{6923203A-EF8A-9141-8992-8A2A9177DE8E}"/>
                  </a:ext>
                </a:extLst>
              </p:cNvPr>
              <p:cNvPicPr>
                <a:picLocks noChangeAspect="1"/>
              </p:cNvPicPr>
              <p:nvPr/>
            </p:nvPicPr>
            <p:blipFill>
              <a:blip r:embed="rId2">
                <a:duotone>
                  <a:schemeClr val="accent2">
                    <a:shade val="45000"/>
                    <a:satMod val="135000"/>
                  </a:schemeClr>
                  <a:prstClr val="white"/>
                </a:duotone>
              </a:blip>
              <a:stretch>
                <a:fillRect/>
              </a:stretch>
            </p:blipFill>
            <p:spPr>
              <a:xfrm>
                <a:off x="7560625" y="3915581"/>
                <a:ext cx="356226" cy="342356"/>
              </a:xfrm>
              <a:prstGeom prst="rect">
                <a:avLst/>
              </a:prstGeom>
              <a:noFill/>
            </p:spPr>
          </p:pic>
          <p:pic>
            <p:nvPicPr>
              <p:cNvPr id="48" name="Picture 47">
                <a:extLst>
                  <a:ext uri="{FF2B5EF4-FFF2-40B4-BE49-F238E27FC236}">
                    <a16:creationId xmlns:a16="http://schemas.microsoft.com/office/drawing/2014/main" id="{DAACBDC0-2F0A-A24C-A979-4E41252A7A5C}"/>
                  </a:ext>
                </a:extLst>
              </p:cNvPr>
              <p:cNvPicPr>
                <a:picLocks noChangeAspect="1"/>
              </p:cNvPicPr>
              <p:nvPr/>
            </p:nvPicPr>
            <p:blipFill>
              <a:blip r:embed="rId3">
                <a:duotone>
                  <a:schemeClr val="accent2">
                    <a:shade val="45000"/>
                    <a:satMod val="135000"/>
                  </a:schemeClr>
                  <a:prstClr val="white"/>
                </a:duotone>
              </a:blip>
              <a:stretch>
                <a:fillRect/>
              </a:stretch>
            </p:blipFill>
            <p:spPr>
              <a:xfrm>
                <a:off x="6115533" y="3917029"/>
                <a:ext cx="380571" cy="342304"/>
              </a:xfrm>
              <a:prstGeom prst="rect">
                <a:avLst/>
              </a:prstGeom>
              <a:noFill/>
            </p:spPr>
          </p:pic>
          <p:sp>
            <p:nvSpPr>
              <p:cNvPr id="49" name="TextBox 48">
                <a:extLst>
                  <a:ext uri="{FF2B5EF4-FFF2-40B4-BE49-F238E27FC236}">
                    <a16:creationId xmlns:a16="http://schemas.microsoft.com/office/drawing/2014/main" id="{4B6F5161-6063-2D42-8495-2158A8399CFB}"/>
                  </a:ext>
                </a:extLst>
              </p:cNvPr>
              <p:cNvSpPr txBox="1"/>
              <p:nvPr/>
            </p:nvSpPr>
            <p:spPr>
              <a:xfrm>
                <a:off x="6150967" y="4268389"/>
                <a:ext cx="698321" cy="233031"/>
              </a:xfrm>
              <a:prstGeom prst="rect">
                <a:avLst/>
              </a:prstGeom>
              <a:noFill/>
            </p:spPr>
            <p:txBody>
              <a:bodyPr wrap="none" rtlCol="0">
                <a:spAutoFit/>
              </a:bodyPr>
              <a:lstStyle/>
              <a:p>
                <a:pPr algn="ctr" defTabSz="914378">
                  <a:defRPr/>
                </a:pPr>
                <a:r>
                  <a:rPr lang="en-US" sz="825" b="1" dirty="0">
                    <a:solidFill>
                      <a:prstClr val="black"/>
                    </a:solidFill>
                    <a:latin typeface="IBM Plex Sans" panose="020B0503050203000203" pitchFamily="34" charset="77"/>
                    <a:cs typeface="Arial" charset="0"/>
                    <a:sym typeface="Helvetica Light"/>
                  </a:rPr>
                  <a:t>Employer</a:t>
                </a:r>
              </a:p>
            </p:txBody>
          </p:sp>
          <p:pic>
            <p:nvPicPr>
              <p:cNvPr id="50" name="Picture 49">
                <a:extLst>
                  <a:ext uri="{FF2B5EF4-FFF2-40B4-BE49-F238E27FC236}">
                    <a16:creationId xmlns:a16="http://schemas.microsoft.com/office/drawing/2014/main" id="{8448BCAA-2832-C143-9482-30396BBAFCC0}"/>
                  </a:ext>
                </a:extLst>
              </p:cNvPr>
              <p:cNvPicPr>
                <a:picLocks noChangeAspect="1"/>
              </p:cNvPicPr>
              <p:nvPr/>
            </p:nvPicPr>
            <p:blipFill rotWithShape="1">
              <a:blip r:embed="rId4" cstate="print">
                <a:duotone>
                  <a:srgbClr val="4F81BD">
                    <a:shade val="45000"/>
                    <a:satMod val="135000"/>
                  </a:srgbClr>
                  <a:prstClr val="white"/>
                </a:duotone>
                <a:extLst>
                  <a:ext uri="{28A0092B-C50C-407E-A947-70E740481C1C}">
                    <a14:useLocalDpi xmlns:a14="http://schemas.microsoft.com/office/drawing/2010/main"/>
                  </a:ext>
                </a:extLst>
              </a:blip>
              <a:srcRect/>
              <a:stretch/>
            </p:blipFill>
            <p:spPr>
              <a:xfrm>
                <a:off x="6081675" y="2817819"/>
                <a:ext cx="494007" cy="394238"/>
              </a:xfrm>
              <a:prstGeom prst="rect">
                <a:avLst/>
              </a:prstGeom>
              <a:noFill/>
            </p:spPr>
          </p:pic>
          <p:sp>
            <p:nvSpPr>
              <p:cNvPr id="51" name="TextBox 50">
                <a:extLst>
                  <a:ext uri="{FF2B5EF4-FFF2-40B4-BE49-F238E27FC236}">
                    <a16:creationId xmlns:a16="http://schemas.microsoft.com/office/drawing/2014/main" id="{94847281-A74B-BF4D-A856-CD52D56DAADE}"/>
                  </a:ext>
                </a:extLst>
              </p:cNvPr>
              <p:cNvSpPr txBox="1"/>
              <p:nvPr/>
            </p:nvSpPr>
            <p:spPr>
              <a:xfrm>
                <a:off x="5675650" y="3143888"/>
                <a:ext cx="1306056" cy="367944"/>
              </a:xfrm>
              <a:prstGeom prst="rect">
                <a:avLst/>
              </a:prstGeom>
              <a:noFill/>
            </p:spPr>
            <p:txBody>
              <a:bodyPr wrap="square" rtlCol="0">
                <a:spAutoFit/>
              </a:bodyPr>
              <a:lstStyle/>
              <a:p>
                <a:pPr algn="ctr" defTabSz="914378">
                  <a:defRPr/>
                </a:pPr>
                <a:r>
                  <a:rPr lang="en-US" sz="825" b="1" dirty="0">
                    <a:solidFill>
                      <a:prstClr val="black"/>
                    </a:solidFill>
                    <a:latin typeface="IBM Plex Sans" panose="020B0503050203000203" pitchFamily="34" charset="77"/>
                    <a:cs typeface="Arial" charset="0"/>
                    <a:sym typeface="Helvetica Light"/>
                  </a:rPr>
                  <a:t>Education </a:t>
                </a:r>
              </a:p>
              <a:p>
                <a:pPr algn="ctr" defTabSz="914378">
                  <a:defRPr/>
                </a:pPr>
                <a:r>
                  <a:rPr lang="en-US" sz="825" b="1" dirty="0">
                    <a:solidFill>
                      <a:prstClr val="black"/>
                    </a:solidFill>
                    <a:latin typeface="IBM Plex Sans" panose="020B0503050203000203" pitchFamily="34" charset="77"/>
                    <a:cs typeface="Arial" charset="0"/>
                    <a:sym typeface="Helvetica Light"/>
                  </a:rPr>
                  <a:t>Institutions</a:t>
                </a:r>
              </a:p>
            </p:txBody>
          </p:sp>
          <p:sp>
            <p:nvSpPr>
              <p:cNvPr id="52" name="Oval 51">
                <a:extLst>
                  <a:ext uri="{FF2B5EF4-FFF2-40B4-BE49-F238E27FC236}">
                    <a16:creationId xmlns:a16="http://schemas.microsoft.com/office/drawing/2014/main" id="{10C5D568-4070-AE42-92F0-1A43FCC93F22}"/>
                  </a:ext>
                </a:extLst>
              </p:cNvPr>
              <p:cNvSpPr>
                <a:spLocks noChangeAspect="1"/>
              </p:cNvSpPr>
              <p:nvPr/>
            </p:nvSpPr>
            <p:spPr>
              <a:xfrm>
                <a:off x="6930226" y="2388966"/>
                <a:ext cx="125821" cy="126749"/>
              </a:xfrm>
              <a:prstGeom prst="ellipse">
                <a:avLst/>
              </a:prstGeom>
              <a:solidFill>
                <a:srgbClr val="1F497D"/>
              </a:solidFill>
              <a:ln w="25400" cap="flat" cmpd="sng" algn="ctr">
                <a:noFill/>
                <a:prstDash val="solid"/>
              </a:ln>
              <a:effectLst/>
            </p:spPr>
            <p:txBody>
              <a:bodyPr rtlCol="0" anchor="ctr"/>
              <a:lstStyle/>
              <a:p>
                <a:pPr algn="ctr" defTabSz="914378">
                  <a:defRPr/>
                </a:pPr>
                <a:endParaRPr lang="en-US" dirty="0">
                  <a:solidFill>
                    <a:prstClr val="white"/>
                  </a:solidFill>
                  <a:latin typeface="IBM Plex Sans" panose="020B0503050203000203" pitchFamily="34" charset="77"/>
                  <a:cs typeface="Arial" charset="0"/>
                  <a:sym typeface="Helvetica Light"/>
                </a:endParaRPr>
              </a:p>
            </p:txBody>
          </p:sp>
          <p:sp>
            <p:nvSpPr>
              <p:cNvPr id="53" name="Oval 52">
                <a:extLst>
                  <a:ext uri="{FF2B5EF4-FFF2-40B4-BE49-F238E27FC236}">
                    <a16:creationId xmlns:a16="http://schemas.microsoft.com/office/drawing/2014/main" id="{D1646ED0-312A-344E-893F-68D02A042462}"/>
                  </a:ext>
                </a:extLst>
              </p:cNvPr>
              <p:cNvSpPr>
                <a:spLocks noChangeAspect="1"/>
              </p:cNvSpPr>
              <p:nvPr/>
            </p:nvSpPr>
            <p:spPr>
              <a:xfrm>
                <a:off x="7985857" y="3033224"/>
                <a:ext cx="125821" cy="126749"/>
              </a:xfrm>
              <a:prstGeom prst="ellipse">
                <a:avLst/>
              </a:prstGeom>
              <a:solidFill>
                <a:srgbClr val="1F497D"/>
              </a:solidFill>
              <a:ln w="25400" cap="flat" cmpd="sng" algn="ctr">
                <a:noFill/>
                <a:prstDash val="solid"/>
              </a:ln>
              <a:effectLst/>
            </p:spPr>
            <p:txBody>
              <a:bodyPr rtlCol="0" anchor="ctr"/>
              <a:lstStyle/>
              <a:p>
                <a:pPr algn="ctr" defTabSz="914378">
                  <a:defRPr/>
                </a:pPr>
                <a:endParaRPr lang="en-US" dirty="0">
                  <a:solidFill>
                    <a:prstClr val="white"/>
                  </a:solidFill>
                  <a:latin typeface="IBM Plex Sans" panose="020B0503050203000203" pitchFamily="34" charset="77"/>
                  <a:cs typeface="Arial" charset="0"/>
                  <a:sym typeface="Helvetica Light"/>
                </a:endParaRPr>
              </a:p>
            </p:txBody>
          </p:sp>
          <p:sp>
            <p:nvSpPr>
              <p:cNvPr id="54" name="Oval 53">
                <a:extLst>
                  <a:ext uri="{FF2B5EF4-FFF2-40B4-BE49-F238E27FC236}">
                    <a16:creationId xmlns:a16="http://schemas.microsoft.com/office/drawing/2014/main" id="{AEDC00E7-2E3F-7846-9F96-22B975F0BF9A}"/>
                  </a:ext>
                </a:extLst>
              </p:cNvPr>
              <p:cNvSpPr>
                <a:spLocks noChangeAspect="1"/>
              </p:cNvSpPr>
              <p:nvPr/>
            </p:nvSpPr>
            <p:spPr>
              <a:xfrm>
                <a:off x="7968569" y="4105909"/>
                <a:ext cx="125821" cy="126749"/>
              </a:xfrm>
              <a:prstGeom prst="ellipse">
                <a:avLst/>
              </a:prstGeom>
              <a:solidFill>
                <a:srgbClr val="1F497D"/>
              </a:solidFill>
              <a:ln w="25400" cap="flat" cmpd="sng" algn="ctr">
                <a:noFill/>
                <a:prstDash val="solid"/>
              </a:ln>
              <a:effectLst/>
            </p:spPr>
            <p:txBody>
              <a:bodyPr rtlCol="0" anchor="ctr"/>
              <a:lstStyle/>
              <a:p>
                <a:pPr algn="ctr" defTabSz="914378">
                  <a:defRPr/>
                </a:pPr>
                <a:endParaRPr lang="en-US" dirty="0">
                  <a:solidFill>
                    <a:prstClr val="white"/>
                  </a:solidFill>
                  <a:latin typeface="IBM Plex Sans" panose="020B0503050203000203" pitchFamily="34" charset="77"/>
                  <a:cs typeface="Arial" charset="0"/>
                  <a:sym typeface="Helvetica Light"/>
                </a:endParaRPr>
              </a:p>
            </p:txBody>
          </p:sp>
          <p:sp>
            <p:nvSpPr>
              <p:cNvPr id="55" name="Oval 54">
                <a:extLst>
                  <a:ext uri="{FF2B5EF4-FFF2-40B4-BE49-F238E27FC236}">
                    <a16:creationId xmlns:a16="http://schemas.microsoft.com/office/drawing/2014/main" id="{C23D3FC8-8FAB-8A4E-B9C8-9BC41F45BE96}"/>
                  </a:ext>
                </a:extLst>
              </p:cNvPr>
              <p:cNvSpPr>
                <a:spLocks noChangeAspect="1"/>
              </p:cNvSpPr>
              <p:nvPr/>
            </p:nvSpPr>
            <p:spPr>
              <a:xfrm>
                <a:off x="5902955" y="4104922"/>
                <a:ext cx="125821" cy="126749"/>
              </a:xfrm>
              <a:prstGeom prst="ellipse">
                <a:avLst/>
              </a:prstGeom>
              <a:solidFill>
                <a:srgbClr val="1F497D"/>
              </a:solidFill>
              <a:ln w="25400" cap="flat" cmpd="sng" algn="ctr">
                <a:noFill/>
                <a:prstDash val="solid"/>
              </a:ln>
              <a:effectLst/>
            </p:spPr>
            <p:txBody>
              <a:bodyPr rtlCol="0" anchor="ctr"/>
              <a:lstStyle/>
              <a:p>
                <a:pPr algn="ctr" defTabSz="914378">
                  <a:defRPr/>
                </a:pPr>
                <a:endParaRPr lang="en-US" dirty="0">
                  <a:solidFill>
                    <a:prstClr val="white"/>
                  </a:solidFill>
                  <a:latin typeface="IBM Plex Sans" panose="020B0503050203000203" pitchFamily="34" charset="77"/>
                  <a:cs typeface="Arial" charset="0"/>
                  <a:sym typeface="Helvetica Light"/>
                </a:endParaRPr>
              </a:p>
            </p:txBody>
          </p:sp>
          <p:sp>
            <p:nvSpPr>
              <p:cNvPr id="56" name="Oval 55">
                <a:extLst>
                  <a:ext uri="{FF2B5EF4-FFF2-40B4-BE49-F238E27FC236}">
                    <a16:creationId xmlns:a16="http://schemas.microsoft.com/office/drawing/2014/main" id="{4A8AEE44-1B39-EA40-BD93-5CC16D1621C2}"/>
                  </a:ext>
                </a:extLst>
              </p:cNvPr>
              <p:cNvSpPr>
                <a:spLocks noChangeAspect="1"/>
              </p:cNvSpPr>
              <p:nvPr/>
            </p:nvSpPr>
            <p:spPr>
              <a:xfrm>
                <a:off x="5927206" y="3016470"/>
                <a:ext cx="125821" cy="126749"/>
              </a:xfrm>
              <a:prstGeom prst="ellipse">
                <a:avLst/>
              </a:prstGeom>
              <a:solidFill>
                <a:srgbClr val="1F497D"/>
              </a:solidFill>
              <a:ln w="25400" cap="flat" cmpd="sng" algn="ctr">
                <a:noFill/>
                <a:prstDash val="solid"/>
              </a:ln>
              <a:effectLst/>
            </p:spPr>
            <p:txBody>
              <a:bodyPr rtlCol="0" anchor="ctr"/>
              <a:lstStyle/>
              <a:p>
                <a:pPr algn="ctr" defTabSz="914378">
                  <a:defRPr/>
                </a:pPr>
                <a:endParaRPr lang="en-US" dirty="0">
                  <a:solidFill>
                    <a:prstClr val="white"/>
                  </a:solidFill>
                  <a:latin typeface="IBM Plex Sans" panose="020B0503050203000203" pitchFamily="34" charset="77"/>
                  <a:cs typeface="Arial" charset="0"/>
                  <a:sym typeface="Helvetica Light"/>
                </a:endParaRPr>
              </a:p>
            </p:txBody>
          </p:sp>
          <p:pic>
            <p:nvPicPr>
              <p:cNvPr id="57" name="Picture 56">
                <a:extLst>
                  <a:ext uri="{FF2B5EF4-FFF2-40B4-BE49-F238E27FC236}">
                    <a16:creationId xmlns:a16="http://schemas.microsoft.com/office/drawing/2014/main" id="{382274C7-2726-AD4F-8FA1-0F42DBF89B9E}"/>
                  </a:ext>
                </a:extLst>
              </p:cNvPr>
              <p:cNvPicPr>
                <a:picLocks noChangeAspect="1"/>
              </p:cNvPicPr>
              <p:nvPr/>
            </p:nvPicPr>
            <p:blipFill>
              <a:blip r:embed="rId5">
                <a:duotone>
                  <a:schemeClr val="accent2">
                    <a:shade val="45000"/>
                    <a:satMod val="135000"/>
                  </a:schemeClr>
                  <a:prstClr val="white"/>
                </a:duotone>
              </a:blip>
              <a:stretch>
                <a:fillRect/>
              </a:stretch>
            </p:blipFill>
            <p:spPr>
              <a:xfrm>
                <a:off x="7523759" y="2854423"/>
                <a:ext cx="361380" cy="347059"/>
              </a:xfrm>
              <a:prstGeom prst="rect">
                <a:avLst/>
              </a:prstGeom>
              <a:noFill/>
            </p:spPr>
          </p:pic>
          <p:sp>
            <p:nvSpPr>
              <p:cNvPr id="58" name="TextBox 57">
                <a:extLst>
                  <a:ext uri="{FF2B5EF4-FFF2-40B4-BE49-F238E27FC236}">
                    <a16:creationId xmlns:a16="http://schemas.microsoft.com/office/drawing/2014/main" id="{71ED258C-7205-B646-8DD7-33BA538C1B01}"/>
                  </a:ext>
                </a:extLst>
              </p:cNvPr>
              <p:cNvSpPr txBox="1"/>
              <p:nvPr/>
            </p:nvSpPr>
            <p:spPr>
              <a:xfrm>
                <a:off x="7327560" y="3148757"/>
                <a:ext cx="936657" cy="367944"/>
              </a:xfrm>
              <a:prstGeom prst="rect">
                <a:avLst/>
              </a:prstGeom>
              <a:noFill/>
            </p:spPr>
            <p:txBody>
              <a:bodyPr wrap="none" rtlCol="0">
                <a:spAutoFit/>
              </a:bodyPr>
              <a:lstStyle/>
              <a:p>
                <a:pPr algn="ctr" defTabSz="914378">
                  <a:defRPr/>
                </a:pPr>
                <a:r>
                  <a:rPr lang="en-US" sz="825" b="1" dirty="0">
                    <a:solidFill>
                      <a:prstClr val="black"/>
                    </a:solidFill>
                    <a:latin typeface="IBM Plex Sans" panose="020B0503050203000203" pitchFamily="34" charset="77"/>
                    <a:cs typeface="Arial" charset="0"/>
                    <a:sym typeface="Helvetica Light"/>
                  </a:rPr>
                  <a:t>Credentialing </a:t>
                </a:r>
              </a:p>
              <a:p>
                <a:pPr algn="ctr" defTabSz="914378">
                  <a:defRPr/>
                </a:pPr>
                <a:r>
                  <a:rPr lang="en-US" sz="825" b="1" dirty="0">
                    <a:solidFill>
                      <a:prstClr val="black"/>
                    </a:solidFill>
                    <a:latin typeface="IBM Plex Sans" panose="020B0503050203000203" pitchFamily="34" charset="77"/>
                    <a:cs typeface="Arial" charset="0"/>
                    <a:sym typeface="Helvetica Light"/>
                  </a:rPr>
                  <a:t>Organization</a:t>
                </a:r>
              </a:p>
            </p:txBody>
          </p:sp>
          <p:pic>
            <p:nvPicPr>
              <p:cNvPr id="59" name="Picture 58">
                <a:extLst>
                  <a:ext uri="{FF2B5EF4-FFF2-40B4-BE49-F238E27FC236}">
                    <a16:creationId xmlns:a16="http://schemas.microsoft.com/office/drawing/2014/main" id="{D62665A4-8F93-8046-A832-2B1FAB27C80D}"/>
                  </a:ext>
                </a:extLst>
              </p:cNvPr>
              <p:cNvPicPr>
                <a:picLocks noChangeAspect="1"/>
              </p:cNvPicPr>
              <p:nvPr/>
            </p:nvPicPr>
            <p:blipFill rotWithShape="1">
              <a:blip r:embed="rId6">
                <a:duotone>
                  <a:schemeClr val="accent2">
                    <a:shade val="45000"/>
                    <a:satMod val="135000"/>
                  </a:schemeClr>
                  <a:prstClr val="white"/>
                </a:duotone>
                <a:extLst>
                  <a:ext uri="{28A0092B-C50C-407E-A947-70E740481C1C}">
                    <a14:useLocalDpi xmlns:a14="http://schemas.microsoft.com/office/drawing/2010/main"/>
                  </a:ext>
                </a:extLst>
              </a:blip>
              <a:srcRect/>
              <a:stretch/>
            </p:blipFill>
            <p:spPr>
              <a:xfrm>
                <a:off x="6858769" y="2584337"/>
                <a:ext cx="317035" cy="294094"/>
              </a:xfrm>
              <a:prstGeom prst="rect">
                <a:avLst/>
              </a:prstGeom>
              <a:noFill/>
            </p:spPr>
          </p:pic>
          <p:sp>
            <p:nvSpPr>
              <p:cNvPr id="60" name="TextBox 59">
                <a:extLst>
                  <a:ext uri="{FF2B5EF4-FFF2-40B4-BE49-F238E27FC236}">
                    <a16:creationId xmlns:a16="http://schemas.microsoft.com/office/drawing/2014/main" id="{962EF127-751A-3C4C-BB0F-62375BE17E08}"/>
                  </a:ext>
                </a:extLst>
              </p:cNvPr>
              <p:cNvSpPr txBox="1"/>
              <p:nvPr/>
            </p:nvSpPr>
            <p:spPr>
              <a:xfrm>
                <a:off x="6709835" y="2855158"/>
                <a:ext cx="614904" cy="233031"/>
              </a:xfrm>
              <a:prstGeom prst="rect">
                <a:avLst/>
              </a:prstGeom>
              <a:noFill/>
            </p:spPr>
            <p:txBody>
              <a:bodyPr wrap="none" rtlCol="0">
                <a:spAutoFit/>
              </a:bodyPr>
              <a:lstStyle/>
              <a:p>
                <a:pPr algn="ctr" defTabSz="914378">
                  <a:defRPr/>
                </a:pPr>
                <a:r>
                  <a:rPr lang="en-US" sz="825" b="1" dirty="0">
                    <a:solidFill>
                      <a:prstClr val="black"/>
                    </a:solidFill>
                    <a:latin typeface="IBM Plex Sans" panose="020B0503050203000203" pitchFamily="34" charset="77"/>
                    <a:cs typeface="Arial" charset="0"/>
                    <a:sym typeface="Helvetica Light"/>
                  </a:rPr>
                  <a:t>Student</a:t>
                </a:r>
              </a:p>
            </p:txBody>
          </p:sp>
          <p:grpSp>
            <p:nvGrpSpPr>
              <p:cNvPr id="61" name="Group 60">
                <a:extLst>
                  <a:ext uri="{FF2B5EF4-FFF2-40B4-BE49-F238E27FC236}">
                    <a16:creationId xmlns:a16="http://schemas.microsoft.com/office/drawing/2014/main" id="{9CB64531-D3E3-0641-8AA9-781B31166C27}"/>
                  </a:ext>
                </a:extLst>
              </p:cNvPr>
              <p:cNvGrpSpPr/>
              <p:nvPr/>
            </p:nvGrpSpPr>
            <p:grpSpPr>
              <a:xfrm>
                <a:off x="6571400" y="3952012"/>
                <a:ext cx="169485" cy="171697"/>
                <a:chOff x="14829294" y="8055502"/>
                <a:chExt cx="485112" cy="479685"/>
              </a:xfrm>
            </p:grpSpPr>
            <p:sp>
              <p:nvSpPr>
                <p:cNvPr id="74" name="Curved Right Arrow 73">
                  <a:extLst>
                    <a:ext uri="{FF2B5EF4-FFF2-40B4-BE49-F238E27FC236}">
                      <a16:creationId xmlns:a16="http://schemas.microsoft.com/office/drawing/2014/main" id="{07898ED8-D6D9-6C49-A542-C0EA78DBFEE9}"/>
                    </a:ext>
                  </a:extLst>
                </p:cNvPr>
                <p:cNvSpPr/>
                <p:nvPr/>
              </p:nvSpPr>
              <p:spPr>
                <a:xfrm>
                  <a:off x="14829294" y="8055502"/>
                  <a:ext cx="212792" cy="479685"/>
                </a:xfrm>
                <a:prstGeom prst="curvedRightArrow">
                  <a:avLst/>
                </a:prstGeom>
                <a:solidFill>
                  <a:srgbClr val="FFC000"/>
                </a:solidFill>
                <a:ln>
                  <a:solidFill>
                    <a:srgbClr val="001DC6"/>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308075" hangingPunct="0"/>
                  <a:endParaRPr lang="en-US" sz="1875" kern="0" dirty="0">
                    <a:solidFill>
                      <a:prstClr val="black"/>
                    </a:solidFill>
                    <a:latin typeface="IBM Plex Sans" panose="020B0503050203000203" pitchFamily="34" charset="77"/>
                    <a:sym typeface="Helvetica Light"/>
                  </a:endParaRPr>
                </a:p>
              </p:txBody>
            </p:sp>
            <p:sp>
              <p:nvSpPr>
                <p:cNvPr id="75" name="Curved Right Arrow 74">
                  <a:extLst>
                    <a:ext uri="{FF2B5EF4-FFF2-40B4-BE49-F238E27FC236}">
                      <a16:creationId xmlns:a16="http://schemas.microsoft.com/office/drawing/2014/main" id="{B4C4012A-65DC-AD4A-9067-1850228BE0F6}"/>
                    </a:ext>
                  </a:extLst>
                </p:cNvPr>
                <p:cNvSpPr/>
                <p:nvPr/>
              </p:nvSpPr>
              <p:spPr>
                <a:xfrm rot="10800000">
                  <a:off x="15101614" y="8055502"/>
                  <a:ext cx="212792" cy="479685"/>
                </a:xfrm>
                <a:prstGeom prst="curvedRightArrow">
                  <a:avLst/>
                </a:prstGeom>
                <a:solidFill>
                  <a:srgbClr val="FFC000"/>
                </a:solidFill>
                <a:ln>
                  <a:solidFill>
                    <a:srgbClr val="001DC6"/>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308075" hangingPunct="0"/>
                  <a:endParaRPr lang="en-US" sz="1875" kern="0" dirty="0">
                    <a:solidFill>
                      <a:prstClr val="black"/>
                    </a:solidFill>
                    <a:latin typeface="IBM Plex Sans" panose="020B0503050203000203" pitchFamily="34" charset="77"/>
                    <a:sym typeface="Helvetica Light"/>
                  </a:endParaRPr>
                </a:p>
              </p:txBody>
            </p:sp>
          </p:grpSp>
          <p:grpSp>
            <p:nvGrpSpPr>
              <p:cNvPr id="62" name="Group 61">
                <a:extLst>
                  <a:ext uri="{FF2B5EF4-FFF2-40B4-BE49-F238E27FC236}">
                    <a16:creationId xmlns:a16="http://schemas.microsoft.com/office/drawing/2014/main" id="{DAE48DF3-3856-FC4E-A9DC-5931C2A77062}"/>
                  </a:ext>
                </a:extLst>
              </p:cNvPr>
              <p:cNvGrpSpPr/>
              <p:nvPr/>
            </p:nvGrpSpPr>
            <p:grpSpPr>
              <a:xfrm>
                <a:off x="6460681" y="3386128"/>
                <a:ext cx="169485" cy="171697"/>
                <a:chOff x="14467416" y="6474544"/>
                <a:chExt cx="485112" cy="479685"/>
              </a:xfrm>
            </p:grpSpPr>
            <p:sp>
              <p:nvSpPr>
                <p:cNvPr id="72" name="Curved Right Arrow 71">
                  <a:extLst>
                    <a:ext uri="{FF2B5EF4-FFF2-40B4-BE49-F238E27FC236}">
                      <a16:creationId xmlns:a16="http://schemas.microsoft.com/office/drawing/2014/main" id="{C56D1755-6FC9-0E4B-9195-18B86B318A9C}"/>
                    </a:ext>
                  </a:extLst>
                </p:cNvPr>
                <p:cNvSpPr/>
                <p:nvPr/>
              </p:nvSpPr>
              <p:spPr>
                <a:xfrm>
                  <a:off x="14467416" y="6474544"/>
                  <a:ext cx="212792" cy="479685"/>
                </a:xfrm>
                <a:prstGeom prst="curvedRightArrow">
                  <a:avLst/>
                </a:prstGeom>
                <a:solidFill>
                  <a:srgbClr val="FFC000"/>
                </a:solidFill>
                <a:ln>
                  <a:solidFill>
                    <a:srgbClr val="001DC6"/>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308075" hangingPunct="0"/>
                  <a:endParaRPr lang="en-US" sz="1875" kern="0" dirty="0">
                    <a:solidFill>
                      <a:prstClr val="black"/>
                    </a:solidFill>
                    <a:latin typeface="IBM Plex Sans" panose="020B0503050203000203" pitchFamily="34" charset="77"/>
                    <a:sym typeface="Helvetica Light"/>
                  </a:endParaRPr>
                </a:p>
              </p:txBody>
            </p:sp>
            <p:sp>
              <p:nvSpPr>
                <p:cNvPr id="73" name="Curved Right Arrow 72">
                  <a:extLst>
                    <a:ext uri="{FF2B5EF4-FFF2-40B4-BE49-F238E27FC236}">
                      <a16:creationId xmlns:a16="http://schemas.microsoft.com/office/drawing/2014/main" id="{8E9107C8-3D80-8841-92A5-B1417ADDF06F}"/>
                    </a:ext>
                  </a:extLst>
                </p:cNvPr>
                <p:cNvSpPr/>
                <p:nvPr/>
              </p:nvSpPr>
              <p:spPr>
                <a:xfrm rot="10800000">
                  <a:off x="14739736" y="6474544"/>
                  <a:ext cx="212792" cy="479685"/>
                </a:xfrm>
                <a:prstGeom prst="curvedRightArrow">
                  <a:avLst/>
                </a:prstGeom>
                <a:solidFill>
                  <a:srgbClr val="FFC000"/>
                </a:solidFill>
                <a:ln>
                  <a:solidFill>
                    <a:srgbClr val="001DC6"/>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308075" hangingPunct="0"/>
                  <a:endParaRPr lang="en-US" sz="1875" kern="0" dirty="0">
                    <a:solidFill>
                      <a:prstClr val="black"/>
                    </a:solidFill>
                    <a:latin typeface="IBM Plex Sans" panose="020B0503050203000203" pitchFamily="34" charset="77"/>
                    <a:sym typeface="Helvetica Light"/>
                  </a:endParaRPr>
                </a:p>
              </p:txBody>
            </p:sp>
          </p:grpSp>
          <p:grpSp>
            <p:nvGrpSpPr>
              <p:cNvPr id="63" name="Group 62">
                <a:extLst>
                  <a:ext uri="{FF2B5EF4-FFF2-40B4-BE49-F238E27FC236}">
                    <a16:creationId xmlns:a16="http://schemas.microsoft.com/office/drawing/2014/main" id="{638AC82B-0042-3848-BD89-A3DDEF53BAAF}"/>
                  </a:ext>
                </a:extLst>
              </p:cNvPr>
              <p:cNvGrpSpPr/>
              <p:nvPr/>
            </p:nvGrpSpPr>
            <p:grpSpPr>
              <a:xfrm>
                <a:off x="7302391" y="3952012"/>
                <a:ext cx="169485" cy="171697"/>
                <a:chOff x="16756700" y="8055502"/>
                <a:chExt cx="485112" cy="479685"/>
              </a:xfrm>
            </p:grpSpPr>
            <p:sp>
              <p:nvSpPr>
                <p:cNvPr id="70" name="Curved Right Arrow 69">
                  <a:extLst>
                    <a:ext uri="{FF2B5EF4-FFF2-40B4-BE49-F238E27FC236}">
                      <a16:creationId xmlns:a16="http://schemas.microsoft.com/office/drawing/2014/main" id="{9490FF9F-AB57-8840-AE5C-F2C5FF75309B}"/>
                    </a:ext>
                  </a:extLst>
                </p:cNvPr>
                <p:cNvSpPr/>
                <p:nvPr/>
              </p:nvSpPr>
              <p:spPr>
                <a:xfrm>
                  <a:off x="16756700" y="8055502"/>
                  <a:ext cx="212792" cy="479685"/>
                </a:xfrm>
                <a:prstGeom prst="curvedRightArrow">
                  <a:avLst/>
                </a:prstGeom>
                <a:solidFill>
                  <a:srgbClr val="FFC000"/>
                </a:solidFill>
                <a:ln>
                  <a:solidFill>
                    <a:srgbClr val="001DC6"/>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308075" hangingPunct="0"/>
                  <a:endParaRPr lang="en-US" sz="1875" kern="0" dirty="0">
                    <a:solidFill>
                      <a:prstClr val="black"/>
                    </a:solidFill>
                    <a:latin typeface="IBM Plex Sans" panose="020B0503050203000203" pitchFamily="34" charset="77"/>
                    <a:sym typeface="Helvetica Light"/>
                  </a:endParaRPr>
                </a:p>
              </p:txBody>
            </p:sp>
            <p:sp>
              <p:nvSpPr>
                <p:cNvPr id="71" name="Curved Right Arrow 70">
                  <a:extLst>
                    <a:ext uri="{FF2B5EF4-FFF2-40B4-BE49-F238E27FC236}">
                      <a16:creationId xmlns:a16="http://schemas.microsoft.com/office/drawing/2014/main" id="{C02A28D1-4885-0742-A2D9-D2CF8EC074C3}"/>
                    </a:ext>
                  </a:extLst>
                </p:cNvPr>
                <p:cNvSpPr/>
                <p:nvPr/>
              </p:nvSpPr>
              <p:spPr>
                <a:xfrm rot="10800000">
                  <a:off x="17029020" y="8055502"/>
                  <a:ext cx="212792" cy="479685"/>
                </a:xfrm>
                <a:prstGeom prst="curvedRightArrow">
                  <a:avLst/>
                </a:prstGeom>
                <a:solidFill>
                  <a:srgbClr val="FFC000"/>
                </a:solidFill>
                <a:ln>
                  <a:solidFill>
                    <a:srgbClr val="001DC6"/>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308075" hangingPunct="0"/>
                  <a:endParaRPr lang="en-US" sz="1875" kern="0" dirty="0">
                    <a:solidFill>
                      <a:prstClr val="black"/>
                    </a:solidFill>
                    <a:latin typeface="IBM Plex Sans" panose="020B0503050203000203" pitchFamily="34" charset="77"/>
                    <a:sym typeface="Helvetica Light"/>
                  </a:endParaRPr>
                </a:p>
              </p:txBody>
            </p:sp>
          </p:grpSp>
          <p:grpSp>
            <p:nvGrpSpPr>
              <p:cNvPr id="64" name="Group 63">
                <a:extLst>
                  <a:ext uri="{FF2B5EF4-FFF2-40B4-BE49-F238E27FC236}">
                    <a16:creationId xmlns:a16="http://schemas.microsoft.com/office/drawing/2014/main" id="{E3E6B131-DABB-094A-8BEA-FB5E25E75063}"/>
                  </a:ext>
                </a:extLst>
              </p:cNvPr>
              <p:cNvGrpSpPr/>
              <p:nvPr/>
            </p:nvGrpSpPr>
            <p:grpSpPr>
              <a:xfrm>
                <a:off x="7376659" y="3386128"/>
                <a:ext cx="169485" cy="171697"/>
                <a:chOff x="16999256" y="6474544"/>
                <a:chExt cx="485112" cy="479685"/>
              </a:xfrm>
            </p:grpSpPr>
            <p:sp>
              <p:nvSpPr>
                <p:cNvPr id="68" name="Curved Right Arrow 67">
                  <a:extLst>
                    <a:ext uri="{FF2B5EF4-FFF2-40B4-BE49-F238E27FC236}">
                      <a16:creationId xmlns:a16="http://schemas.microsoft.com/office/drawing/2014/main" id="{50CEE6EA-9A37-1B4C-88BA-9BB1CBB06A62}"/>
                    </a:ext>
                  </a:extLst>
                </p:cNvPr>
                <p:cNvSpPr/>
                <p:nvPr/>
              </p:nvSpPr>
              <p:spPr>
                <a:xfrm>
                  <a:off x="16999256" y="6474544"/>
                  <a:ext cx="212792" cy="479685"/>
                </a:xfrm>
                <a:prstGeom prst="curvedRightArrow">
                  <a:avLst/>
                </a:prstGeom>
                <a:solidFill>
                  <a:srgbClr val="FFC000"/>
                </a:solidFill>
                <a:ln>
                  <a:solidFill>
                    <a:srgbClr val="001DC6"/>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308075" hangingPunct="0"/>
                  <a:endParaRPr lang="en-US" sz="1875" kern="0" dirty="0">
                    <a:solidFill>
                      <a:prstClr val="black"/>
                    </a:solidFill>
                    <a:latin typeface="IBM Plex Sans" panose="020B0503050203000203" pitchFamily="34" charset="77"/>
                    <a:sym typeface="Helvetica Light"/>
                  </a:endParaRPr>
                </a:p>
              </p:txBody>
            </p:sp>
            <p:sp>
              <p:nvSpPr>
                <p:cNvPr id="69" name="Curved Right Arrow 68">
                  <a:extLst>
                    <a:ext uri="{FF2B5EF4-FFF2-40B4-BE49-F238E27FC236}">
                      <a16:creationId xmlns:a16="http://schemas.microsoft.com/office/drawing/2014/main" id="{900E0D1B-9E41-CB43-B981-5771236888DF}"/>
                    </a:ext>
                  </a:extLst>
                </p:cNvPr>
                <p:cNvSpPr/>
                <p:nvPr/>
              </p:nvSpPr>
              <p:spPr>
                <a:xfrm rot="10800000">
                  <a:off x="17271576" y="6474544"/>
                  <a:ext cx="212792" cy="479685"/>
                </a:xfrm>
                <a:prstGeom prst="curvedRightArrow">
                  <a:avLst/>
                </a:prstGeom>
                <a:solidFill>
                  <a:srgbClr val="FFC000"/>
                </a:solidFill>
                <a:ln>
                  <a:solidFill>
                    <a:srgbClr val="001DC6"/>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308075" hangingPunct="0"/>
                  <a:endParaRPr lang="en-US" sz="1875" kern="0" dirty="0">
                    <a:solidFill>
                      <a:prstClr val="black"/>
                    </a:solidFill>
                    <a:latin typeface="IBM Plex Sans" panose="020B0503050203000203" pitchFamily="34" charset="77"/>
                    <a:sym typeface="Helvetica Light"/>
                  </a:endParaRPr>
                </a:p>
              </p:txBody>
            </p:sp>
          </p:grpSp>
          <p:grpSp>
            <p:nvGrpSpPr>
              <p:cNvPr id="65" name="Group 64">
                <a:extLst>
                  <a:ext uri="{FF2B5EF4-FFF2-40B4-BE49-F238E27FC236}">
                    <a16:creationId xmlns:a16="http://schemas.microsoft.com/office/drawing/2014/main" id="{2EDD77F8-CEFD-574B-B008-05706FBF81B8}"/>
                  </a:ext>
                </a:extLst>
              </p:cNvPr>
              <p:cNvGrpSpPr/>
              <p:nvPr/>
            </p:nvGrpSpPr>
            <p:grpSpPr>
              <a:xfrm>
                <a:off x="6932544" y="3064308"/>
                <a:ext cx="169485" cy="171697"/>
                <a:chOff x="15818016" y="5680375"/>
                <a:chExt cx="485112" cy="479685"/>
              </a:xfrm>
            </p:grpSpPr>
            <p:sp>
              <p:nvSpPr>
                <p:cNvPr id="66" name="Curved Right Arrow 65">
                  <a:extLst>
                    <a:ext uri="{FF2B5EF4-FFF2-40B4-BE49-F238E27FC236}">
                      <a16:creationId xmlns:a16="http://schemas.microsoft.com/office/drawing/2014/main" id="{0C6CADD0-C1DE-2348-B653-433E3F1F11C6}"/>
                    </a:ext>
                  </a:extLst>
                </p:cNvPr>
                <p:cNvSpPr/>
                <p:nvPr/>
              </p:nvSpPr>
              <p:spPr>
                <a:xfrm>
                  <a:off x="15818016" y="5680375"/>
                  <a:ext cx="212792" cy="479685"/>
                </a:xfrm>
                <a:prstGeom prst="curvedRightArrow">
                  <a:avLst/>
                </a:prstGeom>
                <a:solidFill>
                  <a:srgbClr val="FFC000"/>
                </a:solidFill>
                <a:ln>
                  <a:solidFill>
                    <a:srgbClr val="001DC6"/>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308075" hangingPunct="0"/>
                  <a:endParaRPr lang="en-US" sz="1875" kern="0" dirty="0">
                    <a:solidFill>
                      <a:prstClr val="black"/>
                    </a:solidFill>
                    <a:latin typeface="IBM Plex Sans" panose="020B0503050203000203" pitchFamily="34" charset="77"/>
                    <a:sym typeface="Helvetica Light"/>
                  </a:endParaRPr>
                </a:p>
              </p:txBody>
            </p:sp>
            <p:sp>
              <p:nvSpPr>
                <p:cNvPr id="67" name="Curved Right Arrow 66">
                  <a:extLst>
                    <a:ext uri="{FF2B5EF4-FFF2-40B4-BE49-F238E27FC236}">
                      <a16:creationId xmlns:a16="http://schemas.microsoft.com/office/drawing/2014/main" id="{5D6545A4-1EBF-DE46-A402-6DD06F3C18C1}"/>
                    </a:ext>
                  </a:extLst>
                </p:cNvPr>
                <p:cNvSpPr/>
                <p:nvPr/>
              </p:nvSpPr>
              <p:spPr>
                <a:xfrm rot="10800000">
                  <a:off x="16090336" y="5680375"/>
                  <a:ext cx="212792" cy="479685"/>
                </a:xfrm>
                <a:prstGeom prst="curvedRightArrow">
                  <a:avLst/>
                </a:prstGeom>
                <a:solidFill>
                  <a:srgbClr val="FFC000"/>
                </a:solidFill>
                <a:ln>
                  <a:solidFill>
                    <a:srgbClr val="001DC6"/>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308075" hangingPunct="0"/>
                  <a:endParaRPr lang="en-US" sz="1875" kern="0" dirty="0">
                    <a:solidFill>
                      <a:prstClr val="black"/>
                    </a:solidFill>
                    <a:latin typeface="IBM Plex Sans" panose="020B0503050203000203" pitchFamily="34" charset="77"/>
                    <a:sym typeface="Helvetica Light"/>
                  </a:endParaRPr>
                </a:p>
              </p:txBody>
            </p:sp>
          </p:grpSp>
        </p:grpSp>
        <p:pic>
          <p:nvPicPr>
            <p:cNvPr id="76" name="Picture 75">
              <a:extLst>
                <a:ext uri="{FF2B5EF4-FFF2-40B4-BE49-F238E27FC236}">
                  <a16:creationId xmlns:a16="http://schemas.microsoft.com/office/drawing/2014/main" id="{F9F35A40-7923-904D-8AF7-8C508704E9E9}"/>
                </a:ext>
              </a:extLst>
            </p:cNvPr>
            <p:cNvPicPr>
              <a:picLocks noChangeAspect="1"/>
            </p:cNvPicPr>
            <p:nvPr/>
          </p:nvPicPr>
          <p:blipFill>
            <a:blip r:embed="rId7"/>
            <a:stretch>
              <a:fillRect/>
            </a:stretch>
          </p:blipFill>
          <p:spPr>
            <a:xfrm>
              <a:off x="6629808" y="2455759"/>
              <a:ext cx="953630" cy="729083"/>
            </a:xfrm>
            <a:prstGeom prst="rect">
              <a:avLst/>
            </a:prstGeom>
          </p:spPr>
        </p:pic>
      </p:grpSp>
    </p:spTree>
    <p:extLst>
      <p:ext uri="{BB962C8B-B14F-4D97-AF65-F5344CB8AC3E}">
        <p14:creationId xmlns:p14="http://schemas.microsoft.com/office/powerpoint/2010/main" val="22663893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defTabSz="457189"/>
            <a:fld id="{08BF69C1-739F-1B47-B5E3-FA651BCAB105}" type="slidenum">
              <a:rPr lang="en-US">
                <a:solidFill>
                  <a:prstClr val="white">
                    <a:lumMod val="50000"/>
                  </a:prstClr>
                </a:solidFill>
              </a:rPr>
              <a:pPr defTabSz="457189"/>
              <a:t>7</a:t>
            </a:fld>
            <a:endParaRPr lang="en-US" dirty="0">
              <a:solidFill>
                <a:prstClr val="white">
                  <a:lumMod val="50000"/>
                </a:prstClr>
              </a:solidFill>
            </a:endParaRPr>
          </a:p>
        </p:txBody>
      </p:sp>
      <p:sp>
        <p:nvSpPr>
          <p:cNvPr id="3" name="Text Placeholder 2"/>
          <p:cNvSpPr>
            <a:spLocks noGrp="1"/>
          </p:cNvSpPr>
          <p:nvPr>
            <p:ph type="body" sz="quarter" idx="13"/>
          </p:nvPr>
        </p:nvSpPr>
        <p:spPr>
          <a:xfrm>
            <a:off x="125730" y="144464"/>
            <a:ext cx="7335774" cy="749184"/>
          </a:xfrm>
        </p:spPr>
        <p:txBody>
          <a:bodyPr>
            <a:noAutofit/>
          </a:bodyPr>
          <a:lstStyle/>
          <a:p>
            <a:r>
              <a:rPr lang="en-US" b="0" dirty="0">
                <a:latin typeface="IBM Plex Sans" panose="020B0503050203000203" pitchFamily="34" charset="77"/>
              </a:rPr>
              <a:t>The compelling value proposition exists for the learner, institution and employer</a:t>
            </a:r>
          </a:p>
        </p:txBody>
      </p:sp>
      <p:sp>
        <p:nvSpPr>
          <p:cNvPr id="43" name="Rectangle 42"/>
          <p:cNvSpPr/>
          <p:nvPr/>
        </p:nvSpPr>
        <p:spPr>
          <a:xfrm>
            <a:off x="4555953" y="-1100409"/>
            <a:ext cx="3862024" cy="946413"/>
          </a:xfrm>
          <a:prstGeom prst="rect">
            <a:avLst/>
          </a:prstGeom>
        </p:spPr>
        <p:txBody>
          <a:bodyPr wrap="square">
            <a:spAutoFit/>
          </a:bodyPr>
          <a:lstStyle/>
          <a:p>
            <a:pPr marL="225413" defTabSz="457178">
              <a:spcBef>
                <a:spcPts val="300"/>
              </a:spcBef>
              <a:buClr>
                <a:srgbClr val="1174B9"/>
              </a:buClr>
              <a:defRPr/>
            </a:pPr>
            <a:endParaRPr lang="en-US" sz="1200" b="1" dirty="0">
              <a:solidFill>
                <a:prstClr val="black"/>
              </a:solidFill>
              <a:latin typeface="Helvetica Neue Light" charset="0"/>
              <a:ea typeface="Helvetica Neue Light" charset="0"/>
              <a:cs typeface="Helvetica Neue Light" charset="0"/>
            </a:endParaRPr>
          </a:p>
          <a:p>
            <a:pPr marL="225413" defTabSz="457178">
              <a:spcBef>
                <a:spcPts val="300"/>
              </a:spcBef>
              <a:buClr>
                <a:srgbClr val="1174B9"/>
              </a:buClr>
              <a:defRPr/>
            </a:pPr>
            <a:endParaRPr lang="en-US" sz="1200" b="1" dirty="0">
              <a:solidFill>
                <a:prstClr val="black"/>
              </a:solidFill>
              <a:latin typeface="Helvetica Neue Light" charset="0"/>
              <a:ea typeface="Helvetica Neue Light" charset="0"/>
              <a:cs typeface="Helvetica Neue Light" charset="0"/>
            </a:endParaRPr>
          </a:p>
          <a:p>
            <a:pPr marL="225413" defTabSz="457178">
              <a:spcBef>
                <a:spcPts val="300"/>
              </a:spcBef>
              <a:buClr>
                <a:srgbClr val="1174B9"/>
              </a:buClr>
              <a:defRPr/>
            </a:pPr>
            <a:endParaRPr lang="en-US" sz="1200" b="1" dirty="0">
              <a:solidFill>
                <a:prstClr val="black"/>
              </a:solidFill>
              <a:latin typeface="Helvetica Neue Light" charset="0"/>
              <a:ea typeface="Helvetica Neue Light" charset="0"/>
              <a:cs typeface="Helvetica Neue Light" charset="0"/>
            </a:endParaRPr>
          </a:p>
          <a:p>
            <a:pPr marL="225413" defTabSz="457178">
              <a:spcBef>
                <a:spcPts val="300"/>
              </a:spcBef>
              <a:buClr>
                <a:srgbClr val="1174B9"/>
              </a:buClr>
              <a:defRPr/>
            </a:pPr>
            <a:endParaRPr lang="en-US" sz="1200" b="1" dirty="0">
              <a:solidFill>
                <a:prstClr val="black"/>
              </a:solidFill>
              <a:latin typeface="Helvetica Neue Light" charset="0"/>
              <a:ea typeface="Helvetica Neue Light" charset="0"/>
              <a:cs typeface="Helvetica Neue Light" charset="0"/>
            </a:endParaRPr>
          </a:p>
        </p:txBody>
      </p:sp>
      <p:pic>
        <p:nvPicPr>
          <p:cNvPr id="8" name="Picture 7">
            <a:extLst>
              <a:ext uri="{FF2B5EF4-FFF2-40B4-BE49-F238E27FC236}">
                <a16:creationId xmlns:a16="http://schemas.microsoft.com/office/drawing/2014/main" id="{2B8E1F5C-2CA8-D14B-9E15-063BBB58B8F9}"/>
              </a:ext>
            </a:extLst>
          </p:cNvPr>
          <p:cNvPicPr>
            <a:picLocks noChangeAspect="1"/>
          </p:cNvPicPr>
          <p:nvPr/>
        </p:nvPicPr>
        <p:blipFill>
          <a:blip r:embed="rId2"/>
          <a:stretch>
            <a:fillRect/>
          </a:stretch>
        </p:blipFill>
        <p:spPr>
          <a:xfrm>
            <a:off x="1582420" y="1158113"/>
            <a:ext cx="5979160" cy="3609151"/>
          </a:xfrm>
          <a:prstGeom prst="rect">
            <a:avLst/>
          </a:prstGeom>
        </p:spPr>
      </p:pic>
      <p:sp>
        <p:nvSpPr>
          <p:cNvPr id="10" name="TextBox 9">
            <a:extLst>
              <a:ext uri="{FF2B5EF4-FFF2-40B4-BE49-F238E27FC236}">
                <a16:creationId xmlns:a16="http://schemas.microsoft.com/office/drawing/2014/main" id="{DAE876B5-6FD0-6147-B8E4-1A87B55BA9E1}"/>
              </a:ext>
            </a:extLst>
          </p:cNvPr>
          <p:cNvSpPr txBox="1"/>
          <p:nvPr/>
        </p:nvSpPr>
        <p:spPr>
          <a:xfrm>
            <a:off x="4669790" y="4734909"/>
            <a:ext cx="2702560" cy="338554"/>
          </a:xfrm>
          <a:prstGeom prst="rect">
            <a:avLst/>
          </a:prstGeom>
          <a:noFill/>
        </p:spPr>
        <p:txBody>
          <a:bodyPr wrap="square" rtlCol="0">
            <a:spAutoFit/>
          </a:bodyPr>
          <a:lstStyle/>
          <a:p>
            <a:r>
              <a:rPr lang="en-US" sz="800" dirty="0"/>
              <a:t>Central New Mexico Community College District, Design Thinking Workshop, Oct 2018.</a:t>
            </a:r>
          </a:p>
        </p:txBody>
      </p:sp>
    </p:spTree>
    <p:extLst>
      <p:ext uri="{BB962C8B-B14F-4D97-AF65-F5344CB8AC3E}">
        <p14:creationId xmlns:p14="http://schemas.microsoft.com/office/powerpoint/2010/main" val="38284523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defTabSz="457189"/>
            <a:fld id="{08BF69C1-739F-1B47-B5E3-FA651BCAB105}" type="slidenum">
              <a:rPr lang="en-US">
                <a:solidFill>
                  <a:prstClr val="white">
                    <a:lumMod val="50000"/>
                  </a:prstClr>
                </a:solidFill>
              </a:rPr>
              <a:pPr defTabSz="457189"/>
              <a:t>8</a:t>
            </a:fld>
            <a:endParaRPr lang="en-US" dirty="0">
              <a:solidFill>
                <a:prstClr val="white">
                  <a:lumMod val="50000"/>
                </a:prstClr>
              </a:solidFill>
            </a:endParaRPr>
          </a:p>
        </p:txBody>
      </p:sp>
      <p:sp>
        <p:nvSpPr>
          <p:cNvPr id="3" name="Text Placeholder 2"/>
          <p:cNvSpPr>
            <a:spLocks noGrp="1"/>
          </p:cNvSpPr>
          <p:nvPr>
            <p:ph type="body" sz="quarter" idx="13"/>
          </p:nvPr>
        </p:nvSpPr>
        <p:spPr>
          <a:xfrm>
            <a:off x="125730" y="144464"/>
            <a:ext cx="7335774" cy="749184"/>
          </a:xfrm>
        </p:spPr>
        <p:txBody>
          <a:bodyPr>
            <a:noAutofit/>
          </a:bodyPr>
          <a:lstStyle/>
          <a:p>
            <a:r>
              <a:rPr lang="en-US" b="0" dirty="0">
                <a:latin typeface="IBM Plex Sans" panose="020B0503050203000203" pitchFamily="34" charset="77"/>
              </a:rPr>
              <a:t>We envision learners having a wallet allowing them to transact with their credentials</a:t>
            </a:r>
          </a:p>
        </p:txBody>
      </p:sp>
      <p:sp>
        <p:nvSpPr>
          <p:cNvPr id="43" name="Rectangle 42"/>
          <p:cNvSpPr/>
          <p:nvPr/>
        </p:nvSpPr>
        <p:spPr>
          <a:xfrm>
            <a:off x="4555953" y="-1100409"/>
            <a:ext cx="3862024" cy="946413"/>
          </a:xfrm>
          <a:prstGeom prst="rect">
            <a:avLst/>
          </a:prstGeom>
        </p:spPr>
        <p:txBody>
          <a:bodyPr wrap="square">
            <a:spAutoFit/>
          </a:bodyPr>
          <a:lstStyle/>
          <a:p>
            <a:pPr marL="225413" defTabSz="457178">
              <a:spcBef>
                <a:spcPts val="300"/>
              </a:spcBef>
              <a:buClr>
                <a:srgbClr val="1174B9"/>
              </a:buClr>
              <a:defRPr/>
            </a:pPr>
            <a:endParaRPr lang="en-US" sz="1200" b="1" dirty="0">
              <a:solidFill>
                <a:prstClr val="black"/>
              </a:solidFill>
              <a:latin typeface="Helvetica Neue Light" charset="0"/>
              <a:ea typeface="Helvetica Neue Light" charset="0"/>
              <a:cs typeface="Helvetica Neue Light" charset="0"/>
            </a:endParaRPr>
          </a:p>
          <a:p>
            <a:pPr marL="225413" defTabSz="457178">
              <a:spcBef>
                <a:spcPts val="300"/>
              </a:spcBef>
              <a:buClr>
                <a:srgbClr val="1174B9"/>
              </a:buClr>
              <a:defRPr/>
            </a:pPr>
            <a:endParaRPr lang="en-US" sz="1200" b="1" dirty="0">
              <a:solidFill>
                <a:prstClr val="black"/>
              </a:solidFill>
              <a:latin typeface="Helvetica Neue Light" charset="0"/>
              <a:ea typeface="Helvetica Neue Light" charset="0"/>
              <a:cs typeface="Helvetica Neue Light" charset="0"/>
            </a:endParaRPr>
          </a:p>
          <a:p>
            <a:pPr marL="225413" defTabSz="457178">
              <a:spcBef>
                <a:spcPts val="300"/>
              </a:spcBef>
              <a:buClr>
                <a:srgbClr val="1174B9"/>
              </a:buClr>
              <a:defRPr/>
            </a:pPr>
            <a:endParaRPr lang="en-US" sz="1200" b="1" dirty="0">
              <a:solidFill>
                <a:prstClr val="black"/>
              </a:solidFill>
              <a:latin typeface="Helvetica Neue Light" charset="0"/>
              <a:ea typeface="Helvetica Neue Light" charset="0"/>
              <a:cs typeface="Helvetica Neue Light" charset="0"/>
            </a:endParaRPr>
          </a:p>
          <a:p>
            <a:pPr marL="225413" defTabSz="457178">
              <a:spcBef>
                <a:spcPts val="300"/>
              </a:spcBef>
              <a:buClr>
                <a:srgbClr val="1174B9"/>
              </a:buClr>
              <a:defRPr/>
            </a:pPr>
            <a:endParaRPr lang="en-US" sz="1200" b="1" dirty="0">
              <a:solidFill>
                <a:prstClr val="black"/>
              </a:solidFill>
              <a:latin typeface="Helvetica Neue Light" charset="0"/>
              <a:ea typeface="Helvetica Neue Light" charset="0"/>
              <a:cs typeface="Helvetica Neue Light" charset="0"/>
            </a:endParaRPr>
          </a:p>
        </p:txBody>
      </p:sp>
      <p:pic>
        <p:nvPicPr>
          <p:cNvPr id="13" name="Content Placeholder 4">
            <a:extLst>
              <a:ext uri="{FF2B5EF4-FFF2-40B4-BE49-F238E27FC236}">
                <a16:creationId xmlns:a16="http://schemas.microsoft.com/office/drawing/2014/main" id="{858E8297-A9CC-0B46-84A0-1E0035BB58E9}"/>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l="4693" t="20487" r="4674" b="7518"/>
          <a:stretch/>
        </p:blipFill>
        <p:spPr>
          <a:xfrm>
            <a:off x="1822196" y="1192108"/>
            <a:ext cx="5175504" cy="3402081"/>
          </a:xfrm>
          <a:prstGeom prst="rect">
            <a:avLst/>
          </a:prstGeom>
          <a:ln>
            <a:solidFill>
              <a:schemeClr val="bg1">
                <a:lumMod val="50000"/>
              </a:schemeClr>
            </a:solidFill>
          </a:ln>
        </p:spPr>
      </p:pic>
      <p:pic>
        <p:nvPicPr>
          <p:cNvPr id="14" name="Picture 13">
            <a:extLst>
              <a:ext uri="{FF2B5EF4-FFF2-40B4-BE49-F238E27FC236}">
                <a16:creationId xmlns:a16="http://schemas.microsoft.com/office/drawing/2014/main" id="{F7FD46E9-CB5A-FD4E-85EC-8EF01F95F895}"/>
              </a:ext>
            </a:extLst>
          </p:cNvPr>
          <p:cNvPicPr>
            <a:picLocks noChangeAspect="1"/>
          </p:cNvPicPr>
          <p:nvPr/>
        </p:nvPicPr>
        <p:blipFill>
          <a:blip r:embed="rId3"/>
          <a:stretch>
            <a:fillRect/>
          </a:stretch>
        </p:blipFill>
        <p:spPr>
          <a:xfrm>
            <a:off x="6137715" y="1351012"/>
            <a:ext cx="698500" cy="431800"/>
          </a:xfrm>
          <a:prstGeom prst="rect">
            <a:avLst/>
          </a:prstGeom>
        </p:spPr>
      </p:pic>
    </p:spTree>
    <p:extLst>
      <p:ext uri="{BB962C8B-B14F-4D97-AF65-F5344CB8AC3E}">
        <p14:creationId xmlns:p14="http://schemas.microsoft.com/office/powerpoint/2010/main" val="306915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153095F-EA6A-4749-924A-7ED1D095306F}"/>
              </a:ext>
            </a:extLst>
          </p:cNvPr>
          <p:cNvSpPr/>
          <p:nvPr/>
        </p:nvSpPr>
        <p:spPr>
          <a:xfrm>
            <a:off x="217168" y="1008252"/>
            <a:ext cx="4029411" cy="1192315"/>
          </a:xfrm>
          <a:prstGeom prst="rect">
            <a:avLst/>
          </a:prstGeom>
          <a:solidFill>
            <a:schemeClr val="tx2">
              <a:lumMod val="20000"/>
              <a:lumOff val="80000"/>
            </a:schemeClr>
          </a:solidFill>
          <a:ln w="127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28" name="Rectangle 27">
            <a:extLst>
              <a:ext uri="{FF2B5EF4-FFF2-40B4-BE49-F238E27FC236}">
                <a16:creationId xmlns:a16="http://schemas.microsoft.com/office/drawing/2014/main" id="{1CF013C7-C6D3-CD44-903D-F3ABC4C6E6FB}"/>
              </a:ext>
            </a:extLst>
          </p:cNvPr>
          <p:cNvSpPr/>
          <p:nvPr/>
        </p:nvSpPr>
        <p:spPr>
          <a:xfrm>
            <a:off x="4773123" y="2790372"/>
            <a:ext cx="4029411" cy="1050198"/>
          </a:xfrm>
          <a:prstGeom prst="rect">
            <a:avLst/>
          </a:prstGeom>
          <a:solidFill>
            <a:schemeClr val="tx2">
              <a:lumMod val="20000"/>
              <a:lumOff val="80000"/>
            </a:schemeClr>
          </a:solidFill>
          <a:ln w="127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31" name="Rectangle 30">
            <a:extLst>
              <a:ext uri="{FF2B5EF4-FFF2-40B4-BE49-F238E27FC236}">
                <a16:creationId xmlns:a16="http://schemas.microsoft.com/office/drawing/2014/main" id="{05563763-343D-7B4A-802D-EC8D618BC3FB}"/>
              </a:ext>
            </a:extLst>
          </p:cNvPr>
          <p:cNvSpPr/>
          <p:nvPr/>
        </p:nvSpPr>
        <p:spPr>
          <a:xfrm>
            <a:off x="217169" y="3574984"/>
            <a:ext cx="4029411" cy="1071357"/>
          </a:xfrm>
          <a:prstGeom prst="rect">
            <a:avLst/>
          </a:prstGeom>
          <a:solidFill>
            <a:schemeClr val="tx2">
              <a:lumMod val="20000"/>
              <a:lumOff val="80000"/>
            </a:schemeClr>
          </a:solidFill>
          <a:ln w="127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2" name="Slide Number Placeholder 1"/>
          <p:cNvSpPr>
            <a:spLocks noGrp="1"/>
          </p:cNvSpPr>
          <p:nvPr>
            <p:ph type="sldNum" sz="quarter" idx="12"/>
          </p:nvPr>
        </p:nvSpPr>
        <p:spPr/>
        <p:txBody>
          <a:bodyPr/>
          <a:lstStyle/>
          <a:p>
            <a:pPr defTabSz="457189"/>
            <a:fld id="{08BF69C1-739F-1B47-B5E3-FA651BCAB105}" type="slidenum">
              <a:rPr lang="en-US">
                <a:solidFill>
                  <a:prstClr val="white">
                    <a:lumMod val="50000"/>
                  </a:prstClr>
                </a:solidFill>
              </a:rPr>
              <a:pPr defTabSz="457189"/>
              <a:t>9</a:t>
            </a:fld>
            <a:endParaRPr lang="en-US" dirty="0">
              <a:solidFill>
                <a:prstClr val="white">
                  <a:lumMod val="50000"/>
                </a:prstClr>
              </a:solidFill>
            </a:endParaRPr>
          </a:p>
        </p:txBody>
      </p:sp>
      <p:sp>
        <p:nvSpPr>
          <p:cNvPr id="3" name="Text Placeholder 2"/>
          <p:cNvSpPr>
            <a:spLocks noGrp="1"/>
          </p:cNvSpPr>
          <p:nvPr>
            <p:ph type="body" sz="quarter" idx="13"/>
          </p:nvPr>
        </p:nvSpPr>
        <p:spPr>
          <a:xfrm>
            <a:off x="125729" y="144464"/>
            <a:ext cx="8046719" cy="749184"/>
          </a:xfrm>
        </p:spPr>
        <p:txBody>
          <a:bodyPr>
            <a:noAutofit/>
          </a:bodyPr>
          <a:lstStyle/>
          <a:p>
            <a:r>
              <a:rPr lang="en-US" b="0" dirty="0">
                <a:latin typeface="IBM Plex Sans" panose="020B0503050203000203" pitchFamily="34" charset="77"/>
              </a:rPr>
              <a:t>The blockchain would be anchored on 5 core capabilities</a:t>
            </a:r>
          </a:p>
        </p:txBody>
      </p:sp>
      <p:grpSp>
        <p:nvGrpSpPr>
          <p:cNvPr id="23" name="Group 22">
            <a:extLst>
              <a:ext uri="{FF2B5EF4-FFF2-40B4-BE49-F238E27FC236}">
                <a16:creationId xmlns:a16="http://schemas.microsoft.com/office/drawing/2014/main" id="{D0F20407-C573-C04C-982A-DD3B418C51FC}"/>
              </a:ext>
            </a:extLst>
          </p:cNvPr>
          <p:cNvGrpSpPr/>
          <p:nvPr/>
        </p:nvGrpSpPr>
        <p:grpSpPr>
          <a:xfrm>
            <a:off x="247836" y="1071720"/>
            <a:ext cx="4151141" cy="996522"/>
            <a:chOff x="114257" y="1433358"/>
            <a:chExt cx="5534855" cy="1328696"/>
          </a:xfrm>
        </p:grpSpPr>
        <p:grpSp>
          <p:nvGrpSpPr>
            <p:cNvPr id="11" name="Group 10">
              <a:extLst>
                <a:ext uri="{FF2B5EF4-FFF2-40B4-BE49-F238E27FC236}">
                  <a16:creationId xmlns:a16="http://schemas.microsoft.com/office/drawing/2014/main" id="{17948C0F-B83B-2C4D-ABA0-0DEA4FCE3286}"/>
                </a:ext>
              </a:extLst>
            </p:cNvPr>
            <p:cNvGrpSpPr/>
            <p:nvPr/>
          </p:nvGrpSpPr>
          <p:grpSpPr>
            <a:xfrm>
              <a:off x="114257" y="1433358"/>
              <a:ext cx="1325124" cy="1328696"/>
              <a:chOff x="1818639" y="2347178"/>
              <a:chExt cx="1933904" cy="1933904"/>
            </a:xfrm>
          </p:grpSpPr>
          <p:sp>
            <p:nvSpPr>
              <p:cNvPr id="18" name="Oval 17">
                <a:extLst>
                  <a:ext uri="{FF2B5EF4-FFF2-40B4-BE49-F238E27FC236}">
                    <a16:creationId xmlns:a16="http://schemas.microsoft.com/office/drawing/2014/main" id="{E6E9C401-1255-E348-A197-3F5CADEFAD95}"/>
                  </a:ext>
                </a:extLst>
              </p:cNvPr>
              <p:cNvSpPr/>
              <p:nvPr/>
            </p:nvSpPr>
            <p:spPr>
              <a:xfrm>
                <a:off x="1818639" y="2347178"/>
                <a:ext cx="1933904" cy="1933904"/>
              </a:xfrm>
              <a:prstGeom prst="ellipse">
                <a:avLst/>
              </a:prstGeom>
              <a:blipFill>
                <a:blip r:embed="rId2"/>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89"/>
                <a:endParaRPr lang="en-US" sz="2100" dirty="0">
                  <a:solidFill>
                    <a:prstClr val="white"/>
                  </a:solidFill>
                  <a:latin typeface="Calibri"/>
                </a:endParaRPr>
              </a:p>
            </p:txBody>
          </p:sp>
          <p:pic>
            <p:nvPicPr>
              <p:cNvPr id="19" name="Picture 18">
                <a:extLst>
                  <a:ext uri="{FF2B5EF4-FFF2-40B4-BE49-F238E27FC236}">
                    <a16:creationId xmlns:a16="http://schemas.microsoft.com/office/drawing/2014/main" id="{BA90A2B7-4B19-3045-94C0-05F2B4487DA6}"/>
                  </a:ext>
                </a:extLst>
              </p:cNvPr>
              <p:cNvPicPr>
                <a:picLocks noChangeAspect="1"/>
              </p:cNvPicPr>
              <p:nvPr/>
            </p:nvPicPr>
            <p:blipFill>
              <a:blip r:embed="rId3"/>
              <a:stretch>
                <a:fillRect/>
              </a:stretch>
            </p:blipFill>
            <p:spPr>
              <a:xfrm>
                <a:off x="2279890" y="2431037"/>
                <a:ext cx="1011402" cy="1601594"/>
              </a:xfrm>
              <a:prstGeom prst="rect">
                <a:avLst/>
              </a:prstGeom>
            </p:spPr>
          </p:pic>
        </p:grpSp>
        <p:sp>
          <p:nvSpPr>
            <p:cNvPr id="4" name="Rectangle 3"/>
            <p:cNvSpPr/>
            <p:nvPr/>
          </p:nvSpPr>
          <p:spPr>
            <a:xfrm>
              <a:off x="1492764" y="1614721"/>
              <a:ext cx="4156348" cy="996940"/>
            </a:xfrm>
            <a:prstGeom prst="rect">
              <a:avLst/>
            </a:prstGeom>
            <a:noFill/>
          </p:spPr>
          <p:txBody>
            <a:bodyPr wrap="square">
              <a:spAutoFit/>
            </a:bodyPr>
            <a:lstStyle/>
            <a:p>
              <a:pPr marL="16933" marR="6773" defTabSz="457178">
                <a:lnSpc>
                  <a:spcPct val="107200"/>
                </a:lnSpc>
                <a:spcBef>
                  <a:spcPts val="400"/>
                </a:spcBef>
                <a:spcAft>
                  <a:spcPts val="400"/>
                </a:spcAft>
                <a:defRPr/>
              </a:pPr>
              <a:r>
                <a:rPr lang="en-US" sz="1350" b="1" dirty="0">
                  <a:solidFill>
                    <a:srgbClr val="0164FF"/>
                  </a:solidFill>
                  <a:latin typeface="IBM Plex Sans" charset="0"/>
                  <a:ea typeface="IBM Plex Sans" charset="0"/>
                  <a:cs typeface="IBM Plex Sans" charset="0"/>
                </a:rPr>
                <a:t>Issue Credential: </a:t>
              </a:r>
              <a:r>
                <a:rPr lang="en-US" sz="1350" b="1" dirty="0">
                  <a:solidFill>
                    <a:prstClr val="black"/>
                  </a:solidFill>
                  <a:latin typeface="IBM Plex Sans" charset="0"/>
                  <a:ea typeface="IBM Plex Sans" charset="0"/>
                  <a:cs typeface="IBM Plex Sans" charset="0"/>
                </a:rPr>
                <a:t> </a:t>
              </a:r>
              <a:r>
                <a:rPr lang="en-US" sz="1350" dirty="0">
                  <a:solidFill>
                    <a:prstClr val="black"/>
                  </a:solidFill>
                  <a:latin typeface="IBM Plex Sans" charset="0"/>
                  <a:ea typeface="IBM Plex Sans" charset="0"/>
                  <a:cs typeface="IBM Plex Sans" charset="0"/>
                </a:rPr>
                <a:t>Streamline the issuance of credentials that demonstrate skill mastery.  </a:t>
              </a:r>
            </a:p>
          </p:txBody>
        </p:sp>
      </p:grpSp>
      <p:sp>
        <p:nvSpPr>
          <p:cNvPr id="43" name="Rectangle 42"/>
          <p:cNvSpPr/>
          <p:nvPr/>
        </p:nvSpPr>
        <p:spPr>
          <a:xfrm>
            <a:off x="4555953" y="-1100409"/>
            <a:ext cx="3862024" cy="946413"/>
          </a:xfrm>
          <a:prstGeom prst="rect">
            <a:avLst/>
          </a:prstGeom>
        </p:spPr>
        <p:txBody>
          <a:bodyPr wrap="square">
            <a:spAutoFit/>
          </a:bodyPr>
          <a:lstStyle/>
          <a:p>
            <a:pPr marL="225413" defTabSz="457178">
              <a:spcBef>
                <a:spcPts val="300"/>
              </a:spcBef>
              <a:buClr>
                <a:srgbClr val="1174B9"/>
              </a:buClr>
              <a:defRPr/>
            </a:pPr>
            <a:endParaRPr lang="en-US" sz="1200" b="1" dirty="0">
              <a:solidFill>
                <a:prstClr val="black"/>
              </a:solidFill>
              <a:latin typeface="Helvetica Neue Light" charset="0"/>
              <a:ea typeface="Helvetica Neue Light" charset="0"/>
              <a:cs typeface="Helvetica Neue Light" charset="0"/>
            </a:endParaRPr>
          </a:p>
          <a:p>
            <a:pPr marL="225413" defTabSz="457178">
              <a:spcBef>
                <a:spcPts val="300"/>
              </a:spcBef>
              <a:buClr>
                <a:srgbClr val="1174B9"/>
              </a:buClr>
              <a:defRPr/>
            </a:pPr>
            <a:endParaRPr lang="en-US" sz="1200" b="1" dirty="0">
              <a:solidFill>
                <a:prstClr val="black"/>
              </a:solidFill>
              <a:latin typeface="Helvetica Neue Light" charset="0"/>
              <a:ea typeface="Helvetica Neue Light" charset="0"/>
              <a:cs typeface="Helvetica Neue Light" charset="0"/>
            </a:endParaRPr>
          </a:p>
          <a:p>
            <a:pPr marL="225413" defTabSz="457178">
              <a:spcBef>
                <a:spcPts val="300"/>
              </a:spcBef>
              <a:buClr>
                <a:srgbClr val="1174B9"/>
              </a:buClr>
              <a:defRPr/>
            </a:pPr>
            <a:endParaRPr lang="en-US" sz="1200" b="1" dirty="0">
              <a:solidFill>
                <a:prstClr val="black"/>
              </a:solidFill>
              <a:latin typeface="Helvetica Neue Light" charset="0"/>
              <a:ea typeface="Helvetica Neue Light" charset="0"/>
              <a:cs typeface="Helvetica Neue Light" charset="0"/>
            </a:endParaRPr>
          </a:p>
          <a:p>
            <a:pPr marL="225413" defTabSz="457178">
              <a:spcBef>
                <a:spcPts val="300"/>
              </a:spcBef>
              <a:buClr>
                <a:srgbClr val="1174B9"/>
              </a:buClr>
              <a:defRPr/>
            </a:pPr>
            <a:endParaRPr lang="en-US" sz="1200" b="1" dirty="0">
              <a:solidFill>
                <a:prstClr val="black"/>
              </a:solidFill>
              <a:latin typeface="Helvetica Neue Light" charset="0"/>
              <a:ea typeface="Helvetica Neue Light" charset="0"/>
              <a:cs typeface="Helvetica Neue Light" charset="0"/>
            </a:endParaRPr>
          </a:p>
        </p:txBody>
      </p:sp>
      <p:grpSp>
        <p:nvGrpSpPr>
          <p:cNvPr id="25" name="Group 24">
            <a:extLst>
              <a:ext uri="{FF2B5EF4-FFF2-40B4-BE49-F238E27FC236}">
                <a16:creationId xmlns:a16="http://schemas.microsoft.com/office/drawing/2014/main" id="{A6BA9CD7-9E7A-5745-853F-75E826C1106E}"/>
              </a:ext>
            </a:extLst>
          </p:cNvPr>
          <p:cNvGrpSpPr/>
          <p:nvPr/>
        </p:nvGrpSpPr>
        <p:grpSpPr>
          <a:xfrm>
            <a:off x="4856808" y="1707488"/>
            <a:ext cx="3852753" cy="695904"/>
            <a:chOff x="6393578" y="1585847"/>
            <a:chExt cx="5137004" cy="927872"/>
          </a:xfrm>
        </p:grpSpPr>
        <p:sp>
          <p:nvSpPr>
            <p:cNvPr id="8" name="object 26"/>
            <p:cNvSpPr txBox="1">
              <a:spLocks noChangeAspect="1"/>
            </p:cNvSpPr>
            <p:nvPr/>
          </p:nvSpPr>
          <p:spPr>
            <a:xfrm>
              <a:off x="7530061" y="1612966"/>
              <a:ext cx="4000521" cy="873829"/>
            </a:xfrm>
            <a:prstGeom prst="rect">
              <a:avLst/>
            </a:prstGeom>
          </p:spPr>
          <p:txBody>
            <a:bodyPr vert="horz" wrap="square" lIns="0" tIns="0" rIns="0" bIns="0" rtlCol="0">
              <a:spAutoFit/>
            </a:bodyPr>
            <a:lstStyle/>
            <a:p>
              <a:pPr marL="16933" marR="6773" defTabSz="457178">
                <a:lnSpc>
                  <a:spcPct val="107200"/>
                </a:lnSpc>
              </a:pPr>
              <a:r>
                <a:rPr lang="en-US" sz="1350" b="1" dirty="0">
                  <a:solidFill>
                    <a:srgbClr val="0164FF"/>
                  </a:solidFill>
                  <a:latin typeface="IBM Plex Sans" charset="0"/>
                  <a:ea typeface="IBM Plex Sans" charset="0"/>
                  <a:cs typeface="IBM Plex Sans" charset="0"/>
                </a:rPr>
                <a:t>Verify Credential</a:t>
              </a:r>
              <a:r>
                <a:rPr lang="en-US" sz="1350" dirty="0">
                  <a:solidFill>
                    <a:prstClr val="black"/>
                  </a:solidFill>
                  <a:latin typeface="IBM Plex Sans" charset="0"/>
                  <a:ea typeface="IBM Plex Sans" charset="0"/>
                  <a:cs typeface="IBM Plex Sans" charset="0"/>
                </a:rPr>
                <a:t>: Instant verification by issuer that a learner credential is authentic.</a:t>
              </a:r>
            </a:p>
          </p:txBody>
        </p:sp>
        <p:pic>
          <p:nvPicPr>
            <p:cNvPr id="9" name="Picture 8">
              <a:extLst>
                <a:ext uri="{FF2B5EF4-FFF2-40B4-BE49-F238E27FC236}">
                  <a16:creationId xmlns:a16="http://schemas.microsoft.com/office/drawing/2014/main" id="{676C597D-62A6-854A-8850-B7DBCBEF631D}"/>
                </a:ext>
              </a:extLst>
            </p:cNvPr>
            <p:cNvPicPr>
              <a:picLocks noChangeAspect="1"/>
            </p:cNvPicPr>
            <p:nvPr/>
          </p:nvPicPr>
          <p:blipFill>
            <a:blip r:embed="rId4"/>
            <a:stretch>
              <a:fillRect/>
            </a:stretch>
          </p:blipFill>
          <p:spPr>
            <a:xfrm>
              <a:off x="6393578" y="1585847"/>
              <a:ext cx="927872" cy="927872"/>
            </a:xfrm>
            <a:prstGeom prst="rect">
              <a:avLst/>
            </a:prstGeom>
          </p:spPr>
        </p:pic>
      </p:grpSp>
      <p:grpSp>
        <p:nvGrpSpPr>
          <p:cNvPr id="26" name="Group 25">
            <a:extLst>
              <a:ext uri="{FF2B5EF4-FFF2-40B4-BE49-F238E27FC236}">
                <a16:creationId xmlns:a16="http://schemas.microsoft.com/office/drawing/2014/main" id="{B5B54E7A-08CF-9D49-9F33-0DFFDAB1F2D3}"/>
              </a:ext>
            </a:extLst>
          </p:cNvPr>
          <p:cNvGrpSpPr/>
          <p:nvPr/>
        </p:nvGrpSpPr>
        <p:grpSpPr>
          <a:xfrm>
            <a:off x="4856808" y="2923150"/>
            <a:ext cx="3852753" cy="695904"/>
            <a:chOff x="6393578" y="3086195"/>
            <a:chExt cx="5137004" cy="927872"/>
          </a:xfrm>
        </p:grpSpPr>
        <p:sp>
          <p:nvSpPr>
            <p:cNvPr id="13" name="object 26">
              <a:extLst>
                <a:ext uri="{FF2B5EF4-FFF2-40B4-BE49-F238E27FC236}">
                  <a16:creationId xmlns:a16="http://schemas.microsoft.com/office/drawing/2014/main" id="{44C9F8B3-A624-DD44-B644-0C0478027B5B}"/>
                </a:ext>
              </a:extLst>
            </p:cNvPr>
            <p:cNvSpPr txBox="1">
              <a:spLocks noChangeAspect="1"/>
            </p:cNvSpPr>
            <p:nvPr/>
          </p:nvSpPr>
          <p:spPr>
            <a:xfrm>
              <a:off x="7530061" y="3113314"/>
              <a:ext cx="4000521" cy="873829"/>
            </a:xfrm>
            <a:prstGeom prst="rect">
              <a:avLst/>
            </a:prstGeom>
          </p:spPr>
          <p:txBody>
            <a:bodyPr vert="horz" wrap="square" lIns="0" tIns="0" rIns="0" bIns="0" rtlCol="0">
              <a:spAutoFit/>
            </a:bodyPr>
            <a:lstStyle/>
            <a:p>
              <a:pPr marL="16933" marR="6773" defTabSz="457178">
                <a:lnSpc>
                  <a:spcPct val="107200"/>
                </a:lnSpc>
              </a:pPr>
              <a:r>
                <a:rPr lang="en-US" sz="1350" b="1" dirty="0">
                  <a:solidFill>
                    <a:srgbClr val="0164FF"/>
                  </a:solidFill>
                  <a:latin typeface="IBM Plex Sans" charset="0"/>
                  <a:ea typeface="IBM Plex Sans" charset="0"/>
                  <a:cs typeface="IBM Plex Sans" charset="0"/>
                </a:rPr>
                <a:t>Exchange Credential</a:t>
              </a:r>
              <a:r>
                <a:rPr lang="en-US" sz="1350" dirty="0">
                  <a:solidFill>
                    <a:prstClr val="black"/>
                  </a:solidFill>
                  <a:latin typeface="IBM Plex Sans" charset="0"/>
                  <a:ea typeface="IBM Plex Sans" charset="0"/>
                  <a:cs typeface="IBM Plex Sans" charset="0"/>
                </a:rPr>
                <a:t>: Share </a:t>
              </a:r>
              <a:r>
                <a:rPr lang="en-US" sz="1350" i="1" dirty="0">
                  <a:solidFill>
                    <a:prstClr val="black"/>
                  </a:solidFill>
                  <a:latin typeface="IBM Plex Sans" charset="0"/>
                  <a:ea typeface="IBM Plex Sans" charset="0"/>
                  <a:cs typeface="IBM Plex Sans" charset="0"/>
                </a:rPr>
                <a:t>MY </a:t>
              </a:r>
              <a:r>
                <a:rPr lang="en-US" sz="1350" dirty="0">
                  <a:solidFill>
                    <a:prstClr val="black"/>
                  </a:solidFill>
                  <a:latin typeface="IBM Plex Sans" charset="0"/>
                  <a:ea typeface="IBM Plex Sans" charset="0"/>
                  <a:cs typeface="IBM Plex Sans" charset="0"/>
                </a:rPr>
                <a:t>credentials with others for jobs, admissions, certifications, etc.</a:t>
              </a:r>
            </a:p>
          </p:txBody>
        </p:sp>
        <p:pic>
          <p:nvPicPr>
            <p:cNvPr id="1028" name="Picture 4" descr="Image result for exchange">
              <a:extLst>
                <a:ext uri="{FF2B5EF4-FFF2-40B4-BE49-F238E27FC236}">
                  <a16:creationId xmlns:a16="http://schemas.microsoft.com/office/drawing/2014/main" id="{72EAF6ED-DF91-464E-B5F4-92C4C76DCC9E}"/>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6393578" y="3086195"/>
              <a:ext cx="927872" cy="92787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4" name="Group 23">
            <a:extLst>
              <a:ext uri="{FF2B5EF4-FFF2-40B4-BE49-F238E27FC236}">
                <a16:creationId xmlns:a16="http://schemas.microsoft.com/office/drawing/2014/main" id="{1CBBEAA4-94EE-B447-B524-3AE451BEEE42}"/>
              </a:ext>
            </a:extLst>
          </p:cNvPr>
          <p:cNvGrpSpPr/>
          <p:nvPr/>
        </p:nvGrpSpPr>
        <p:grpSpPr>
          <a:xfrm>
            <a:off x="270301" y="2267258"/>
            <a:ext cx="4113268" cy="1192314"/>
            <a:chOff x="164755" y="3731842"/>
            <a:chExt cx="5484357" cy="1589752"/>
          </a:xfrm>
        </p:grpSpPr>
        <p:sp>
          <p:nvSpPr>
            <p:cNvPr id="14" name="Rectangle 13">
              <a:extLst>
                <a:ext uri="{FF2B5EF4-FFF2-40B4-BE49-F238E27FC236}">
                  <a16:creationId xmlns:a16="http://schemas.microsoft.com/office/drawing/2014/main" id="{0F1C0B20-21BD-4A4F-BE25-531D3F000F39}"/>
                </a:ext>
              </a:extLst>
            </p:cNvPr>
            <p:cNvSpPr/>
            <p:nvPr/>
          </p:nvSpPr>
          <p:spPr>
            <a:xfrm>
              <a:off x="1492764" y="3731842"/>
              <a:ext cx="4156348" cy="1589752"/>
            </a:xfrm>
            <a:prstGeom prst="rect">
              <a:avLst/>
            </a:prstGeom>
            <a:noFill/>
          </p:spPr>
          <p:txBody>
            <a:bodyPr wrap="square">
              <a:spAutoFit/>
            </a:bodyPr>
            <a:lstStyle/>
            <a:p>
              <a:pPr marL="16933" marR="6773" defTabSz="457178">
                <a:lnSpc>
                  <a:spcPct val="107200"/>
                </a:lnSpc>
                <a:spcBef>
                  <a:spcPts val="400"/>
                </a:spcBef>
                <a:spcAft>
                  <a:spcPts val="400"/>
                </a:spcAft>
                <a:defRPr/>
              </a:pPr>
              <a:r>
                <a:rPr lang="en-US" sz="1350" b="1" dirty="0">
                  <a:solidFill>
                    <a:srgbClr val="0164FF"/>
                  </a:solidFill>
                  <a:latin typeface="IBM Plex Sans" charset="0"/>
                  <a:ea typeface="IBM Plex Sans" charset="0"/>
                  <a:cs typeface="IBM Plex Sans" charset="0"/>
                </a:rPr>
                <a:t>Search Credentials: </a:t>
              </a:r>
              <a:r>
                <a:rPr lang="en-US" sz="1350" b="1" dirty="0">
                  <a:solidFill>
                    <a:prstClr val="black"/>
                  </a:solidFill>
                  <a:latin typeface="IBM Plex Sans" charset="0"/>
                  <a:ea typeface="IBM Plex Sans" charset="0"/>
                  <a:cs typeface="IBM Plex Sans" charset="0"/>
                </a:rPr>
                <a:t> </a:t>
              </a:r>
              <a:r>
                <a:rPr lang="en-US" sz="1350" dirty="0">
                  <a:solidFill>
                    <a:prstClr val="black"/>
                  </a:solidFill>
                  <a:latin typeface="IBM Plex Sans" charset="0"/>
                  <a:ea typeface="IBM Plex Sans" charset="0"/>
                  <a:cs typeface="IBM Plex Sans" charset="0"/>
                </a:rPr>
                <a:t>Look inside an individual’s skill-wallet and find credential matches for job candidates, school admission, projects, etc. (“the job will find me”).</a:t>
              </a:r>
            </a:p>
          </p:txBody>
        </p:sp>
        <p:pic>
          <p:nvPicPr>
            <p:cNvPr id="7" name="Graphic 6" descr="Magnifying glass">
              <a:extLst>
                <a:ext uri="{FF2B5EF4-FFF2-40B4-BE49-F238E27FC236}">
                  <a16:creationId xmlns:a16="http://schemas.microsoft.com/office/drawing/2014/main" id="{326030E3-A9C4-6B4D-B417-A84CB840BBB0}"/>
                </a:ext>
              </a:extLst>
            </p:cNvPr>
            <p:cNvPicPr>
              <a:picLocks noChangeAspect="1"/>
            </p:cNvPicPr>
            <p:nvPr/>
          </p:nvPicPr>
          <p:blipFill>
            <a:blip r:embed="rId6">
              <a:extLst>
                <a:ext uri="{96DAC541-7B7A-43D3-8B79-37D633B846F1}">
                  <asvg:svgBlip xmlns:asvg="http://schemas.microsoft.com/office/drawing/2016/SVG/main" xmlns="" r:embed="rId7"/>
                </a:ext>
              </a:extLst>
            </a:blip>
            <a:stretch>
              <a:fillRect/>
            </a:stretch>
          </p:blipFill>
          <p:spPr>
            <a:xfrm>
              <a:off x="164755" y="3899126"/>
              <a:ext cx="1224128" cy="1224128"/>
            </a:xfrm>
            <a:prstGeom prst="rect">
              <a:avLst/>
            </a:prstGeom>
          </p:spPr>
        </p:pic>
      </p:grpSp>
      <p:cxnSp>
        <p:nvCxnSpPr>
          <p:cNvPr id="29" name="Straight Connector 28">
            <a:extLst>
              <a:ext uri="{FF2B5EF4-FFF2-40B4-BE49-F238E27FC236}">
                <a16:creationId xmlns:a16="http://schemas.microsoft.com/office/drawing/2014/main" id="{545279FF-6E5D-424B-B916-652EAD69F3A8}"/>
              </a:ext>
            </a:extLst>
          </p:cNvPr>
          <p:cNvCxnSpPr>
            <a:cxnSpLocks/>
          </p:cNvCxnSpPr>
          <p:nvPr/>
        </p:nvCxnSpPr>
        <p:spPr>
          <a:xfrm>
            <a:off x="4541365" y="893648"/>
            <a:ext cx="0" cy="3916037"/>
          </a:xfrm>
          <a:prstGeom prst="line">
            <a:avLst/>
          </a:prstGeom>
        </p:spPr>
        <p:style>
          <a:lnRef idx="2">
            <a:schemeClr val="accent1"/>
          </a:lnRef>
          <a:fillRef idx="0">
            <a:schemeClr val="accent1"/>
          </a:fillRef>
          <a:effectRef idx="1">
            <a:schemeClr val="accent1"/>
          </a:effectRef>
          <a:fontRef idx="minor">
            <a:schemeClr val="tx1"/>
          </a:fontRef>
        </p:style>
      </p:cxnSp>
      <p:sp>
        <p:nvSpPr>
          <p:cNvPr id="30" name="Rectangle 29">
            <a:extLst>
              <a:ext uri="{FF2B5EF4-FFF2-40B4-BE49-F238E27FC236}">
                <a16:creationId xmlns:a16="http://schemas.microsoft.com/office/drawing/2014/main" id="{5BEBF98C-4844-E54F-B4CC-2570570868BB}"/>
              </a:ext>
            </a:extLst>
          </p:cNvPr>
          <p:cNvSpPr/>
          <p:nvPr/>
        </p:nvSpPr>
        <p:spPr>
          <a:xfrm>
            <a:off x="1235224" y="3717706"/>
            <a:ext cx="3117261" cy="970009"/>
          </a:xfrm>
          <a:prstGeom prst="rect">
            <a:avLst/>
          </a:prstGeom>
          <a:noFill/>
        </p:spPr>
        <p:txBody>
          <a:bodyPr wrap="square">
            <a:spAutoFit/>
          </a:bodyPr>
          <a:lstStyle/>
          <a:p>
            <a:pPr marL="16933" marR="6773" defTabSz="457178">
              <a:lnSpc>
                <a:spcPct val="107200"/>
              </a:lnSpc>
              <a:spcBef>
                <a:spcPts val="400"/>
              </a:spcBef>
              <a:spcAft>
                <a:spcPts val="400"/>
              </a:spcAft>
              <a:defRPr/>
            </a:pPr>
            <a:r>
              <a:rPr lang="en-US" sz="1350" b="1" dirty="0">
                <a:solidFill>
                  <a:srgbClr val="0164FF"/>
                </a:solidFill>
                <a:latin typeface="IBM Plex Sans" charset="0"/>
                <a:ea typeface="IBM Plex Sans" charset="0"/>
                <a:cs typeface="IBM Plex Sans" charset="0"/>
              </a:rPr>
              <a:t>Manage Credentials: </a:t>
            </a:r>
            <a:r>
              <a:rPr lang="en-US" sz="1350" b="1" dirty="0">
                <a:solidFill>
                  <a:prstClr val="black"/>
                </a:solidFill>
                <a:latin typeface="IBM Plex Sans" charset="0"/>
                <a:ea typeface="IBM Plex Sans" charset="0"/>
                <a:cs typeface="IBM Plex Sans" charset="0"/>
              </a:rPr>
              <a:t> </a:t>
            </a:r>
            <a:r>
              <a:rPr lang="en-US" sz="1350" dirty="0">
                <a:solidFill>
                  <a:prstClr val="black"/>
                </a:solidFill>
                <a:latin typeface="IBM Plex Sans" charset="0"/>
                <a:ea typeface="IBM Plex Sans" charset="0"/>
                <a:cs typeface="IBM Plex Sans" charset="0"/>
              </a:rPr>
              <a:t>Update, revoke, and aggregate view of credentials from multiple organizations.</a:t>
            </a:r>
          </a:p>
        </p:txBody>
      </p:sp>
      <p:pic>
        <p:nvPicPr>
          <p:cNvPr id="5" name="Picture 4" descr="Image result for puzzle pieces">
            <a:extLst>
              <a:ext uri="{FF2B5EF4-FFF2-40B4-BE49-F238E27FC236}">
                <a16:creationId xmlns:a16="http://schemas.microsoft.com/office/drawing/2014/main" id="{CF5BF9A7-FB5F-B341-8090-816A89D497EF}"/>
              </a:ext>
            </a:extLst>
          </p:cNvPr>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289817" y="3630760"/>
            <a:ext cx="845448" cy="8958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957254"/>
      </p:ext>
    </p:extLst>
  </p:cSld>
  <p:clrMapOvr>
    <a:masterClrMapping/>
  </p:clrMapOvr>
</p:sld>
</file>

<file path=ppt/theme/theme1.xml><?xml version="1.0" encoding="utf-8"?>
<a:theme xmlns:a="http://schemas.openxmlformats.org/drawingml/2006/main" name="7588_IBM_Blockchain_MasterTemplate_101717 (1)">
  <a:themeElements>
    <a:clrScheme name="Custom 4">
      <a:dk1>
        <a:sysClr val="windowText" lastClr="000000"/>
      </a:dk1>
      <a:lt1>
        <a:sysClr val="window" lastClr="FFFFFF"/>
      </a:lt1>
      <a:dk2>
        <a:srgbClr val="003BC9"/>
      </a:dk2>
      <a:lt2>
        <a:srgbClr val="FFFFFF"/>
      </a:lt2>
      <a:accent1>
        <a:srgbClr val="272727"/>
      </a:accent1>
      <a:accent2>
        <a:srgbClr val="5FC8F1"/>
      </a:accent2>
      <a:accent3>
        <a:srgbClr val="C6C6C6"/>
      </a:accent3>
      <a:accent4>
        <a:srgbClr val="0064FF"/>
      </a:accent4>
      <a:accent5>
        <a:srgbClr val="626262"/>
      </a:accent5>
      <a:accent6>
        <a:srgbClr val="EAEAEA"/>
      </a:accent6>
      <a:hlink>
        <a:srgbClr val="5FC8F1"/>
      </a:hlink>
      <a:folHlink>
        <a:srgbClr val="8C8C8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7588_IBM_Blockchain_MasterTemplate_101717 (1).potx</Template>
  <TotalTime>2684</TotalTime>
  <Words>1129</Words>
  <Application>Microsoft Office PowerPoint</Application>
  <PresentationFormat>On-screen Show (16:9)</PresentationFormat>
  <Paragraphs>199</Paragraphs>
  <Slides>17</Slides>
  <Notes>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Arial</vt:lpstr>
      <vt:lpstr>Avenir Light</vt:lpstr>
      <vt:lpstr>Calibri</vt:lpstr>
      <vt:lpstr>Helvetica Light</vt:lpstr>
      <vt:lpstr>Helvetica Neue Light</vt:lpstr>
      <vt:lpstr>IBM Plex Sans</vt:lpstr>
      <vt:lpstr>IBM Plex Sans SemiBold</vt:lpstr>
      <vt:lpstr>7588_IBM_Blockchain_MasterTemplate_101717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Centerline Digital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Kurt Edwards</dc:creator>
  <cp:lastModifiedBy>Jody Tracy</cp:lastModifiedBy>
  <cp:revision>223</cp:revision>
  <dcterms:created xsi:type="dcterms:W3CDTF">2017-09-20T13:29:04Z</dcterms:created>
  <dcterms:modified xsi:type="dcterms:W3CDTF">2019-05-07T15:51:58Z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2228324</vt:lpwstr>
  </property>
  <property fmtid="{D5CDD505-2E9C-101B-9397-08002B2CF9AE}" pid="3" name="NXPowerLiteSettings">
    <vt:lpwstr>C7000400038000</vt:lpwstr>
  </property>
  <property fmtid="{D5CDD505-2E9C-101B-9397-08002B2CF9AE}" pid="4" name="NXPowerLiteVersion">
    <vt:lpwstr>S8.2.2</vt:lpwstr>
  </property>
</Properties>
</file>