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04" r:id="rId3"/>
    <p:sldId id="306" r:id="rId4"/>
    <p:sldId id="307" r:id="rId5"/>
    <p:sldId id="308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D66"/>
    <a:srgbClr val="524F4F"/>
    <a:srgbClr val="2B7A9F"/>
    <a:srgbClr val="B7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721" autoAdjust="0"/>
  </p:normalViewPr>
  <p:slideViewPr>
    <p:cSldViewPr snapToGrid="0" snapToObjects="1"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289D522-62B5-41C2-BFA8-299781B44391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CDC15F-D038-4190-A80B-8432586BE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64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25680C-C8D5-46BB-9B34-EFBC640F0B8D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47B29C7-399B-4BFF-AE3C-3A1869343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81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0476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76989" y="2791325"/>
            <a:ext cx="8442455" cy="1820779"/>
          </a:xfrm>
          <a:prstGeom prst="rect">
            <a:avLst/>
          </a:prstGeom>
        </p:spPr>
        <p:txBody>
          <a:bodyPr vert="horz"/>
          <a:lstStyle>
            <a:lvl1pPr algn="ctr">
              <a:defRPr>
                <a:solidFill>
                  <a:srgbClr val="004D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0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78042" y="2350168"/>
            <a:ext cx="8041401" cy="3745831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0080A1"/>
              </a:buClr>
              <a:buFont typeface="Wingdings" charset="2"/>
              <a:buChar char="§"/>
              <a:defRPr>
                <a:solidFill>
                  <a:srgbClr val="524F4F"/>
                </a:solidFill>
              </a:defRPr>
            </a:lvl1pPr>
            <a:lvl2pPr marL="742950" indent="-285750">
              <a:buClr>
                <a:srgbClr val="0080A1"/>
              </a:buClr>
              <a:buFont typeface="Wingdings" charset="2"/>
              <a:buChar char="§"/>
              <a:defRPr>
                <a:solidFill>
                  <a:srgbClr val="524F4F"/>
                </a:solidFill>
              </a:defRPr>
            </a:lvl2pPr>
            <a:lvl3pPr marL="1143000" indent="-228600">
              <a:buClr>
                <a:srgbClr val="0080A1"/>
              </a:buClr>
              <a:buFont typeface="Wingdings" charset="2"/>
              <a:buChar char="§"/>
              <a:defRPr>
                <a:solidFill>
                  <a:srgbClr val="524F4F"/>
                </a:solidFill>
              </a:defRPr>
            </a:lvl3pPr>
            <a:lvl4pPr marL="1600200" indent="-228600">
              <a:buClr>
                <a:srgbClr val="0080A1"/>
              </a:buClr>
              <a:buFont typeface="Wingdings" charset="2"/>
              <a:buChar char="§"/>
              <a:defRPr>
                <a:solidFill>
                  <a:srgbClr val="524F4F"/>
                </a:solidFill>
              </a:defRPr>
            </a:lvl4pPr>
            <a:lvl5pPr marL="2057400" indent="-228600">
              <a:buClr>
                <a:srgbClr val="0080A1"/>
              </a:buClr>
              <a:buFont typeface="Wingdings" charset="2"/>
              <a:buChar char="§"/>
              <a:defRPr>
                <a:solidFill>
                  <a:srgbClr val="524F4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78043" y="1079490"/>
            <a:ext cx="8041400" cy="1143000"/>
          </a:xfrm>
          <a:prstGeom prst="rect">
            <a:avLst/>
          </a:prstGeom>
        </p:spPr>
        <p:txBody>
          <a:bodyPr vert="horz"/>
          <a:lstStyle>
            <a:lvl1pPr algn="l">
              <a:defRPr sz="4000">
                <a:solidFill>
                  <a:srgbClr val="004D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359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2717" y="1588168"/>
            <a:ext cx="7058526" cy="5061285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0080A1"/>
              </a:buClr>
              <a:buFont typeface="Wingdings" charset="2"/>
              <a:buChar char="§"/>
              <a:defRPr>
                <a:solidFill>
                  <a:srgbClr val="524F4F"/>
                </a:solidFill>
              </a:defRPr>
            </a:lvl1pPr>
            <a:lvl2pPr marL="742950" indent="-285750">
              <a:buClr>
                <a:srgbClr val="0080A1"/>
              </a:buClr>
              <a:buFont typeface="Wingdings" charset="2"/>
              <a:buChar char="§"/>
              <a:defRPr>
                <a:solidFill>
                  <a:srgbClr val="524F4F"/>
                </a:solidFill>
              </a:defRPr>
            </a:lvl2pPr>
            <a:lvl3pPr marL="1143000" indent="-228600">
              <a:buClr>
                <a:srgbClr val="0080A1"/>
              </a:buClr>
              <a:buFont typeface="Wingdings" charset="2"/>
              <a:buChar char="§"/>
              <a:defRPr>
                <a:solidFill>
                  <a:srgbClr val="524F4F"/>
                </a:solidFill>
              </a:defRPr>
            </a:lvl3pPr>
            <a:lvl4pPr marL="1600200" indent="-228600">
              <a:buClr>
                <a:srgbClr val="0080A1"/>
              </a:buClr>
              <a:buFont typeface="Wingdings" charset="2"/>
              <a:buChar char="§"/>
              <a:defRPr>
                <a:solidFill>
                  <a:srgbClr val="524F4F"/>
                </a:solidFill>
              </a:defRPr>
            </a:lvl4pPr>
            <a:lvl5pPr marL="2057400" indent="-228600">
              <a:buClr>
                <a:srgbClr val="0080A1"/>
              </a:buClr>
              <a:buFont typeface="Wingdings" charset="2"/>
              <a:buChar char="§"/>
              <a:defRPr>
                <a:solidFill>
                  <a:srgbClr val="524F4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272717" y="317490"/>
            <a:ext cx="7058525" cy="1143000"/>
          </a:xfrm>
          <a:prstGeom prst="rect">
            <a:avLst/>
          </a:prstGeom>
        </p:spPr>
        <p:txBody>
          <a:bodyPr vert="horz"/>
          <a:lstStyle>
            <a:lvl1pPr algn="l">
              <a:defRPr sz="4000">
                <a:solidFill>
                  <a:srgbClr val="004D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718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78042" y="2350168"/>
            <a:ext cx="8041401" cy="3745831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0080A1"/>
              </a:buClr>
              <a:buFont typeface="Wingdings" charset="2"/>
              <a:buChar char="§"/>
              <a:defRPr>
                <a:solidFill>
                  <a:srgbClr val="524F4F"/>
                </a:solidFill>
              </a:defRPr>
            </a:lvl1pPr>
            <a:lvl2pPr marL="742950" indent="-285750">
              <a:buClr>
                <a:srgbClr val="0080A1"/>
              </a:buClr>
              <a:buFont typeface="Wingdings" charset="2"/>
              <a:buChar char="§"/>
              <a:defRPr>
                <a:solidFill>
                  <a:srgbClr val="524F4F"/>
                </a:solidFill>
              </a:defRPr>
            </a:lvl2pPr>
            <a:lvl3pPr marL="1143000" indent="-228600">
              <a:buClr>
                <a:srgbClr val="0080A1"/>
              </a:buClr>
              <a:buFont typeface="Wingdings" charset="2"/>
              <a:buChar char="§"/>
              <a:defRPr>
                <a:solidFill>
                  <a:srgbClr val="524F4F"/>
                </a:solidFill>
              </a:defRPr>
            </a:lvl3pPr>
            <a:lvl4pPr marL="1600200" indent="-228600">
              <a:buClr>
                <a:srgbClr val="0080A1"/>
              </a:buClr>
              <a:buFont typeface="Wingdings" charset="2"/>
              <a:buChar char="§"/>
              <a:defRPr>
                <a:solidFill>
                  <a:srgbClr val="524F4F"/>
                </a:solidFill>
              </a:defRPr>
            </a:lvl4pPr>
            <a:lvl5pPr marL="2057400" indent="-228600">
              <a:buClr>
                <a:srgbClr val="0080A1"/>
              </a:buClr>
              <a:buFont typeface="Wingdings" charset="2"/>
              <a:buChar char="§"/>
              <a:defRPr>
                <a:solidFill>
                  <a:srgbClr val="524F4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78043" y="1079490"/>
            <a:ext cx="8041400" cy="1143000"/>
          </a:xfrm>
          <a:prstGeom prst="rect">
            <a:avLst/>
          </a:prstGeom>
        </p:spPr>
        <p:txBody>
          <a:bodyPr vert="horz"/>
          <a:lstStyle>
            <a:lvl1pPr algn="l">
              <a:defRPr sz="4000">
                <a:solidFill>
                  <a:srgbClr val="004D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485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9785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321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13"/>
    </mc:Choice>
    <mc:Fallback xmlns="">
      <p:transition spd="slow" advTm="1081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28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5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8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3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4688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EDUCAUSE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Burrows</dc:creator>
  <cp:lastModifiedBy>Darria Nelson</cp:lastModifiedBy>
  <cp:revision>148</cp:revision>
  <cp:lastPrinted>2015-02-02T21:50:40Z</cp:lastPrinted>
  <dcterms:created xsi:type="dcterms:W3CDTF">2013-06-12T15:30:12Z</dcterms:created>
  <dcterms:modified xsi:type="dcterms:W3CDTF">2017-12-11T21:46:40Z</dcterms:modified>
</cp:coreProperties>
</file>