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54"/>
    <p:restoredTop sz="94674"/>
  </p:normalViewPr>
  <p:slideViewPr>
    <p:cSldViewPr snapToGrid="0" snapToObjects="1">
      <p:cViewPr varScale="1">
        <p:scale>
          <a:sx n="127" d="100"/>
          <a:sy n="127" d="100"/>
        </p:scale>
        <p:origin x="15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30BEE-0659-9A47-81AA-C525D3DEA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8700DE-EA7E-5746-B737-B18B9F4C71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67188-A4D2-4843-B341-5904F97CB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1227-B2D5-6042-954B-59224C1CFBCF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16949-FBD1-0E45-86D8-A369B17F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40925-78F9-734B-BD48-DAF0BAC33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8113-C24D-6047-98F3-3B4F690FB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5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2B4E-EB5E-174B-A51A-4E14FA492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45908C-F7D1-6D49-944E-918215CB7C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1E8AC-24C8-C14C-9DAD-32003F7D5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1227-B2D5-6042-954B-59224C1CFBCF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23F01-FB6C-9A4B-B44F-BF3B610C5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3D4E8-8510-7E43-AC27-5A75855A7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8113-C24D-6047-98F3-3B4F690FB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855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DEA90F-0BA0-1748-AB6A-B628E8057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8ADE53-0BA3-ED4A-AB80-95DB101A1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78284-65A0-CB4C-AF77-C740E825A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1227-B2D5-6042-954B-59224C1CFBCF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532BC-FE3C-B447-948C-78231B0C3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86808-E244-C842-AD12-3CBF8648F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8113-C24D-6047-98F3-3B4F690FB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5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00F65-CD80-7940-A37E-2D62BB2D1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F87FE-F699-324E-9129-49DD4DBDA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91292-E3B4-4845-9829-5FD1496F9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1227-B2D5-6042-954B-59224C1CFBCF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0CA10-0519-D449-84B1-983CFF5E2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EE46C-B006-0F46-AA99-55334930F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8113-C24D-6047-98F3-3B4F690FB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27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93857-4FC8-894A-BC2F-CD48E1160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1D83B-E6C2-224F-93F2-7549A7335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8C9E6-DFE8-AB4D-9E35-AB91C048E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1227-B2D5-6042-954B-59224C1CFBCF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E939AA-7310-E542-A67E-3D66CAE8D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C4158-B6D4-D64A-AB3D-9A74AD3A5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8113-C24D-6047-98F3-3B4F690FB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5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E35E1-A441-6849-A1F2-9F01BA1B9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60F00-575C-F54B-A6BE-7CDA405166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39F09-70C4-9245-AC96-3CCB9ADE6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945D00-6500-5E48-A115-806054FCF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1227-B2D5-6042-954B-59224C1CFBCF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BF36E9-0959-0C42-A868-BE330B784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A1C1AC-227B-C245-9C9F-13FEE34A9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8113-C24D-6047-98F3-3B4F690FB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5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21ADF-EE01-D14B-B672-C7DD0CE59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E7F0B-1E2C-F242-B598-15D08E19F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ABE82B-97C7-F949-9C3E-5B85404E1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C58386-74CE-9C4B-8C2A-02127FC3BF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3546DC-ECD3-2644-B729-F372F375AD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1E5657-184D-F14E-81BE-CB84DAEDF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1227-B2D5-6042-954B-59224C1CFBCF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64C283-1A54-1D46-93AC-CBE8EF81F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4D6F6-D6EE-7748-95DB-042882A1D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8113-C24D-6047-98F3-3B4F690FB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87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21BC7-1AE9-4843-BFC1-D613F564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A23BCD-9495-724A-B2CD-185EA1017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1227-B2D5-6042-954B-59224C1CFBCF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C241B5-4ED4-B545-8202-A290A9CFA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8D46D-1059-134D-BF3F-4EE517BB7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8113-C24D-6047-98F3-3B4F690FB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477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75D01D-73EC-294E-9E7F-A839ADBCC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1227-B2D5-6042-954B-59224C1CFBCF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F37CB5-CB4F-A34D-A9D9-AB18CE772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C8F226-05C2-E644-BD0D-BAF036139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8113-C24D-6047-98F3-3B4F690FB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407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5ED09-4D06-4642-AE6E-61D4D5C70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2EA74-B686-2F43-8D2F-80D789CFA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71D4DB-46D8-8B49-B296-8D2D76B6B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43E58-B52D-1F41-95E8-0EA4F07F9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1227-B2D5-6042-954B-59224C1CFBCF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5D92A-D704-694F-AC43-6C53C11EC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C9099F-A3CF-D04C-9FA1-300D58BED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8113-C24D-6047-98F3-3B4F690FB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3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FA012-44DF-6244-8256-B8A704C9C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CE05FB-95D2-3245-BD42-2E055DD54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B4A20B-0F75-7E4F-9801-45D7400FA4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8080C4-8495-704A-ABBD-FA7C81811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1227-B2D5-6042-954B-59224C1CFBCF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DA7665-83B2-224B-B5F9-D3D14B711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B34D27-DE3D-A34F-AB95-68A266E82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C8113-C24D-6047-98F3-3B4F690FB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26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5E96D9-05A7-C24C-9C7E-DDD68FAB3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BD4B6D-9624-C145-AD7D-D2BAEDA79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18197-7267-AF47-8040-C5C456ADBA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A1227-B2D5-6042-954B-59224C1CFBCF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9C0A2-80C2-FB45-A8D6-96E1F39216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32581-F171-E745-BD08-6CEB372190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C8113-C24D-6047-98F3-3B4F690FB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8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8784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04C5-2DFB-C047-8685-CCAAFE082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0801" y="550333"/>
            <a:ext cx="6705600" cy="5588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556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0E806-AD7E-EA4D-89A4-3D0B3578F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403" y="229658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2BED8-AE75-B548-92AD-115F98BB2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469" y="1664757"/>
            <a:ext cx="9694331" cy="45243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28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964C4-4729-5248-9677-C5373ED02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8267" y="255059"/>
            <a:ext cx="97282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982D8-B03D-5B44-8358-0298D17A3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8266" y="1825625"/>
            <a:ext cx="9728200" cy="43513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91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F455-6F0B-8245-81D0-FE554565E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399" y="365125"/>
            <a:ext cx="11421533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A6EA5-206F-5648-972B-E5814F9F8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99" y="1825625"/>
            <a:ext cx="11421533" cy="412644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503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0E806-AD7E-EA4D-89A4-3D0B3578F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403" y="229658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Session Evaluations </a:t>
            </a:r>
            <a:br>
              <a:rPr lang="en-US" dirty="0"/>
            </a:br>
            <a:r>
              <a:rPr lang="en-US" sz="2700" dirty="0"/>
              <a:t>There are two ways to access the session and presenter evaluations: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2BED8-AE75-B548-92AD-115F98BB2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345" y="1899024"/>
            <a:ext cx="9694331" cy="4524375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endParaRPr lang="en-US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FC2B40-6784-4E39-9A83-0A7F433DBC03}"/>
              </a:ext>
            </a:extLst>
          </p:cNvPr>
          <p:cNvSpPr txBox="1"/>
          <p:nvPr/>
        </p:nvSpPr>
        <p:spPr>
          <a:xfrm>
            <a:off x="1263067" y="3305727"/>
            <a:ext cx="28163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From the mobile app, click on the session you want from the schedule &gt; then click the associated resources &gt; and the </a:t>
            </a:r>
            <a:r>
              <a:rPr lang="en-US" sz="1600" dirty="0">
                <a:solidFill>
                  <a:srgbClr val="B7002B"/>
                </a:solidFill>
              </a:rPr>
              <a:t>evaluation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will pop up in the list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A7D803-1DBA-4D21-8A1A-693A894BBBAF}"/>
              </a:ext>
            </a:extLst>
          </p:cNvPr>
          <p:cNvSpPr txBox="1"/>
          <p:nvPr/>
        </p:nvSpPr>
        <p:spPr>
          <a:xfrm>
            <a:off x="1263067" y="2145001"/>
            <a:ext cx="27717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the online agenda, click on the “</a:t>
            </a:r>
            <a:r>
              <a:rPr lang="en-US" sz="1600" dirty="0">
                <a:solidFill>
                  <a:srgbClr val="B7002B"/>
                </a:solidFill>
              </a:rPr>
              <a:t>Evaluate Session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” link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7E4DDE-C37D-4937-B19F-B21C72F559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2711" y="1870998"/>
            <a:ext cx="5080523" cy="13227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5DFF762-A516-4153-A2DD-FD07BD10CB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2711" y="3327951"/>
            <a:ext cx="5080523" cy="2054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411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47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Session Evaluations  There are two ways to access the session and presenter evaluations:</vt:lpstr>
    </vt:vector>
  </TitlesOfParts>
  <Manager/>
  <Company>EDUCAUSE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ELI 2019 Annual Meeting Template</dc:subject>
  <dc:creator>Scott Ladzinski</dc:creator>
  <cp:keywords/>
  <dc:description/>
  <cp:lastModifiedBy>Katy Dobreva</cp:lastModifiedBy>
  <cp:revision>4</cp:revision>
  <dcterms:created xsi:type="dcterms:W3CDTF">2018-11-30T14:45:34Z</dcterms:created>
  <dcterms:modified xsi:type="dcterms:W3CDTF">2019-01-04T18:27:17Z</dcterms:modified>
  <cp:category>Annual Meeting</cp:category>
</cp:coreProperties>
</file>