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20"/>
    <p:restoredTop sz="94635"/>
  </p:normalViewPr>
  <p:slideViewPr>
    <p:cSldViewPr snapToGrid="0" snapToObjects="1">
      <p:cViewPr varScale="1">
        <p:scale>
          <a:sx n="67" d="100"/>
          <a:sy n="67" d="100"/>
        </p:scale>
        <p:origin x="67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A415A-E7F9-7343-A6A0-236A932246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1832" y="1929240"/>
            <a:ext cx="9144000" cy="3557160"/>
          </a:xfrm>
        </p:spPr>
        <p:txBody>
          <a:bodyPr anchor="t" anchorCtr="0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62715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0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B8CB5-8AE8-A240-9527-A13D369BA4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046" y="1679713"/>
            <a:ext cx="10771908" cy="42534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3FEB0CE-8ED0-3B46-A2D8-7C977C779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046" y="467139"/>
            <a:ext cx="10771908" cy="1212574"/>
          </a:xfrm>
        </p:spPr>
        <p:txBody>
          <a:bodyPr anchor="t" anchorCtr="0">
            <a:normAutofit/>
          </a:bodyPr>
          <a:lstStyle>
            <a:lvl1pPr>
              <a:defRPr sz="40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14160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0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C8C06-1EB1-6E43-BD63-1280F1ABE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4000"/>
            <a:ext cx="10515600" cy="1262062"/>
          </a:xfrm>
        </p:spPr>
        <p:txBody>
          <a:bodyPr anchor="t" anchorCtr="0">
            <a:normAutofit/>
          </a:bodyPr>
          <a:lstStyle>
            <a:lvl1pPr>
              <a:defRPr sz="40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56696B4-9C0D-3D4C-A3CE-5C299B37E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76061"/>
            <a:ext cx="10643754" cy="37764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9199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0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E5EEE-0067-534C-AEBD-19445590A9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31843" y="2096674"/>
            <a:ext cx="10515600" cy="40802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25AF358-9D74-A44B-961E-8B2DEFDB2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843" y="884582"/>
            <a:ext cx="10515600" cy="1212091"/>
          </a:xfrm>
        </p:spPr>
        <p:txBody>
          <a:bodyPr anchor="t" anchorCtr="0">
            <a:normAutofit/>
          </a:bodyPr>
          <a:lstStyle>
            <a:lvl1pPr>
              <a:defRPr sz="40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86690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FAE426-461E-CB47-AB72-C0110280E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DFF094-22E5-B24B-B2F2-9711F08A7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4B0B07-1709-FB43-BDF9-4748E598A1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E5D81-5760-134E-8CC8-47E27A91C256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3E658C-0ACC-804D-8CD7-07B755A50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358AB4-24AE-B841-BD96-FED578514C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B8C2E-6F90-F347-9CFE-6C3E50813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986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ivecommons.org/licenses/by/4.0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04EC9-FDB8-E847-B81C-418E4AF1A5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0191" y="2462790"/>
            <a:ext cx="9144000" cy="23876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EA8F45-8ACC-0D4A-BDAA-BA6E45DE7463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886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F077CFE-6A43-6140-8571-DBBBAF3C6F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6ACA0C-92AF-8A42-A6EF-61371EAF2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8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76F90-7C9F-F244-8D04-B856C7623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9051CB-47EE-ED42-966F-52C2875122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689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6984ADA-A706-8A42-B559-C0678156881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00F5F5-6DF6-3A4E-94F8-DB68FBA55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699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FDF5C-F222-CE40-B7AB-6D8BC6050216}"/>
              </a:ext>
            </a:extLst>
          </p:cNvPr>
          <p:cNvSpPr txBox="1">
            <a:spLocks/>
          </p:cNvSpPr>
          <p:nvPr/>
        </p:nvSpPr>
        <p:spPr>
          <a:xfrm>
            <a:off x="1317245" y="1899024"/>
            <a:ext cx="9694331" cy="45243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endParaRPr lang="en-US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AC78D1-97A3-5044-BA7A-41445FFCCD33}"/>
              </a:ext>
            </a:extLst>
          </p:cNvPr>
          <p:cNvSpPr txBox="1"/>
          <p:nvPr/>
        </p:nvSpPr>
        <p:spPr>
          <a:xfrm>
            <a:off x="1935942" y="3247238"/>
            <a:ext cx="30696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From the mobile app, click on the session you want from the schedule &gt; then scroll down to </a:t>
            </a:r>
            <a:r>
              <a:rPr lang="en-US" dirty="0">
                <a:solidFill>
                  <a:srgbClr val="C00000"/>
                </a:solidFill>
              </a:rPr>
              <a:t>Resources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&gt; the </a:t>
            </a:r>
            <a:r>
              <a:rPr lang="en-US" dirty="0">
                <a:solidFill>
                  <a:srgbClr val="B7002B"/>
                </a:solidFill>
              </a:rPr>
              <a:t>evaluation</a:t>
            </a:r>
            <a:r>
              <a:rPr lang="en-US" dirty="0"/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will be listed &gt; click on it to fill out the evaluation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2E5B14-58D5-0F4D-A3AE-B6710F4FBDB4}"/>
              </a:ext>
            </a:extLst>
          </p:cNvPr>
          <p:cNvSpPr txBox="1"/>
          <p:nvPr/>
        </p:nvSpPr>
        <p:spPr>
          <a:xfrm>
            <a:off x="1935942" y="2145000"/>
            <a:ext cx="3069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the online agenda, click on the “</a:t>
            </a:r>
            <a:r>
              <a:rPr lang="en-US" dirty="0">
                <a:solidFill>
                  <a:srgbClr val="B7002B"/>
                </a:solidFill>
              </a:rPr>
              <a:t>Evaluate Session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” link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500CED4-BBD4-4170-9833-AADCD5A0DD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4329" y="2590703"/>
            <a:ext cx="4790830" cy="37981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F545BC-8F37-48EF-A28D-7FD4431EB1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4330" y="1253722"/>
            <a:ext cx="4790830" cy="122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006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F077CFE-6A43-6140-8571-DBBBAF3C6F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046" y="1679713"/>
            <a:ext cx="10771908" cy="385431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6ACA0C-92AF-8A42-A6EF-61371EAF2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4B20C2-6951-475E-AE6D-69365E661006}"/>
              </a:ext>
            </a:extLst>
          </p:cNvPr>
          <p:cNvSpPr/>
          <p:nvPr/>
        </p:nvSpPr>
        <p:spPr>
          <a:xfrm>
            <a:off x="632554" y="5644903"/>
            <a:ext cx="108493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NOTE: This presentation leaves copyright of the content to the presenter. Unless otherwise noted in the materials, uploaded content carries the </a:t>
            </a:r>
            <a:r>
              <a:rPr lang="en-US" sz="1200" dirty="0">
                <a:hlinkClick r:id="rId2"/>
              </a:rPr>
              <a:t>Creative Commons Attribution 4.0 International (CC BY 4.0), </a:t>
            </a:r>
            <a:r>
              <a:rPr lang="en-US" sz="1200" dirty="0"/>
              <a:t>which grants usage to the general public, with appropriate credit to the author.</a:t>
            </a:r>
          </a:p>
        </p:txBody>
      </p:sp>
    </p:spTree>
    <p:extLst>
      <p:ext uri="{BB962C8B-B14F-4D97-AF65-F5344CB8AC3E}">
        <p14:creationId xmlns:p14="http://schemas.microsoft.com/office/powerpoint/2010/main" val="38478081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1123</TotalTime>
  <Words>101</Words>
  <Application>Microsoft Office PowerPoint</Application>
  <PresentationFormat>Widescreen</PresentationFormat>
  <Paragraphs>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Contact Information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Ladzinski</dc:creator>
  <cp:lastModifiedBy>Katy Dobreva</cp:lastModifiedBy>
  <cp:revision>11</cp:revision>
  <dcterms:created xsi:type="dcterms:W3CDTF">2019-12-10T20:09:38Z</dcterms:created>
  <dcterms:modified xsi:type="dcterms:W3CDTF">2019-12-12T15:53:10Z</dcterms:modified>
</cp:coreProperties>
</file>