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636"/>
    <a:srgbClr val="0C8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B6E60-7EF2-AE4D-9994-E8540665E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60A405-D0F2-1E4C-968B-F261D7F90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3151A-A77D-EC4A-A01D-CF280ABF2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7767-953F-0245-BBA8-855E1E93AC7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A26E3-5DCF-CB45-B871-885D8BB9D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97886-151B-EB4F-AFBC-E0A71A856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E987-87DA-3249-AAFA-31D561337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9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DFB4D-0F9D-8348-8D66-798B13C4C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62DD2C-0880-A040-B5EE-B732E6FD9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3B727-EB5E-024C-9B99-29794FC8E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7767-953F-0245-BBA8-855E1E93AC7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E465E-92F8-B249-9EDC-7AC241B37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A42F9-C8B6-FF48-A2A1-E1633BF39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E987-87DA-3249-AAFA-31D561337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B575BB-4936-F745-A338-E70B1804EA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8992A2-0010-1B48-9886-DD1D95CB4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12D15-A32F-A842-A6E4-41234D4C6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7767-953F-0245-BBA8-855E1E93AC7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EADFA-8A58-D147-AF9D-4EB27B0C1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A9F3B-9BA4-3248-B245-E3B48E865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E987-87DA-3249-AAFA-31D561337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3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55EF-A7B2-AA4A-96D7-EC0C18F19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0E015-52C7-3247-8956-EEE6DAF5E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A1D4B-70AE-A046-892B-D5802F923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7767-953F-0245-BBA8-855E1E93AC7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04425-A202-0145-8BFC-FCD8359E6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0D4B9-18AA-9E46-AC67-D3DB0362D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E987-87DA-3249-AAFA-31D561337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59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FB7FF-58D1-A24A-9419-E5E02C8B2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E0F35-EB52-614E-9367-B7640C78F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F93D9-C4AB-4B4A-AEC5-068781FCE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7767-953F-0245-BBA8-855E1E93AC7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E2EB0-811C-8849-9B39-BEE7A419A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EBC2D-ECE7-7A4E-82C4-58228B569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E987-87DA-3249-AAFA-31D561337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4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1F70E-FD18-1A40-A15C-A3FFD107B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C272D-4A98-FB49-9FB0-512EA6B68D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95281-618C-F644-9A77-E71E2F69B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0E9B8-3798-514F-AE57-4C9B3E183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7767-953F-0245-BBA8-855E1E93AC7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5AA04-E534-F049-A697-85B6EC816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0E28D-4C40-5841-9FFC-CCEB36580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E987-87DA-3249-AAFA-31D561337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6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D491F-258F-2646-8836-B3FB8F8E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3748B-BF7E-A94D-B456-0EC501255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CE4A44-59D5-7A4A-A31B-7E9F040F8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6B4BEC-FAEF-0B4B-825C-FEB06429D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51419D-C6DD-2047-919C-33EE3DEBB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DF2827-7194-B648-8C23-B82FAB0F9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7767-953F-0245-BBA8-855E1E93AC7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8DC308-BDC9-854F-89BE-E8051B5FE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DCF0F0-7B13-5048-A606-2B6414687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E987-87DA-3249-AAFA-31D561337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0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E92A2-F6AA-B746-BDD2-BD645833A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48278F-F5A6-9D4C-AFBB-32A29BD5E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7767-953F-0245-BBA8-855E1E93AC7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92B920-5B7A-394C-A588-421580CE7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6822FF-1FB5-2F41-86EC-84C91857C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E987-87DA-3249-AAFA-31D561337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01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846820-2216-6843-BAB6-C2C61A562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7767-953F-0245-BBA8-855E1E93AC7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0B88DB-ABFE-0647-9904-0047E64D0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0C84D-A3D6-9C4A-AFCA-CD55668D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E987-87DA-3249-AAFA-31D561337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CBAD7-825E-9B4D-9F29-D32B3D1D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BB4E1-491B-6947-97EB-8FC2D888C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0C88F6-E562-CC4D-9D33-C934D0995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0F683-20F2-3F43-BFC7-238D576FC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7767-953F-0245-BBA8-855E1E93AC7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1B139-84B7-0F4F-BD89-E11CCD8F0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F816F7-00B2-BA41-AB12-D87565A19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E987-87DA-3249-AAFA-31D561337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48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65FB6-4781-EF4C-A70A-63BA457F5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0D0BC1-C39E-E144-86F8-B002ECD6B1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21C12-A262-9640-9863-3C925D1174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FBA59C-C2EE-4D4C-A178-D1B61A41F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7767-953F-0245-BBA8-855E1E93AC7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BDEFE-DD09-A344-971B-A9F95BF7F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51C510-8EBA-1A4B-8E32-54CF2648B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E987-87DA-3249-AAFA-31D561337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5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9AD91C-39AF-3B47-BCDE-81D1FCE5E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6C2DC-F6A5-DB46-9B10-CA2DFF891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3E0C0-0D2C-D344-B574-01E8BA998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E7767-953F-0245-BBA8-855E1E93AC7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D2073-6764-434D-9418-E7869C3D89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3E0C4-86ED-4140-B782-78A874A38D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0E987-87DA-3249-AAFA-31D561337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us/topic/make-your-powerpoint-presentations-accessible-to-people-with-disabilities-6f7772b2-2f33-4bd2-8ca7-dae3b2b3ef25?ui=en-us&amp;rs=en-us&amp;ad=u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FB96842-08BE-6547-A9F1-B30650364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17663"/>
            <a:ext cx="9144000" cy="2387600"/>
          </a:xfrm>
        </p:spPr>
        <p:txBody>
          <a:bodyPr/>
          <a:lstStyle/>
          <a:p>
            <a:endParaRPr lang="en-US" dirty="0">
              <a:solidFill>
                <a:srgbClr val="363636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AC91D08-F412-9746-8BA6-361E466A6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7338"/>
            <a:ext cx="9144000" cy="1655762"/>
          </a:xfrm>
        </p:spPr>
        <p:txBody>
          <a:bodyPr/>
          <a:lstStyle/>
          <a:p>
            <a:endParaRPr lang="en-US" dirty="0">
              <a:solidFill>
                <a:srgbClr val="363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70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6F550AA-C818-5F40-93F9-BA9867BCE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363636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00EB314-F2F0-A74D-946B-92CA06E6A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363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22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8E5BA22-7D94-A046-8C87-0E6AC8BCB51D}"/>
              </a:ext>
            </a:extLst>
          </p:cNvPr>
          <p:cNvSpPr txBox="1"/>
          <p:nvPr/>
        </p:nvSpPr>
        <p:spPr>
          <a:xfrm>
            <a:off x="660400" y="4254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0E6152E5-6FEE-3942-B0B7-020630DC1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363636"/>
              </a:solidFill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0F944A62-EA3A-4546-9B91-B87AC3625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363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65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DE6DD5-26F4-C649-A44C-404D73C2E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363636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21F2DB-6AA8-ED4D-9556-6719B6AE5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363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023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8E5BA22-7D94-A046-8C87-0E6AC8BCB51D}"/>
              </a:ext>
            </a:extLst>
          </p:cNvPr>
          <p:cNvSpPr txBox="1"/>
          <p:nvPr/>
        </p:nvSpPr>
        <p:spPr>
          <a:xfrm>
            <a:off x="660400" y="4254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0E6152E5-6FEE-3942-B0B7-020630DC1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63636"/>
                </a:solidFill>
              </a:rPr>
              <a:t>Contact Information 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0F944A62-EA3A-4546-9B91-B87AC3625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28975"/>
          </a:xfrm>
        </p:spPr>
        <p:txBody>
          <a:bodyPr/>
          <a:lstStyle/>
          <a:p>
            <a:endParaRPr lang="en-US" dirty="0">
              <a:solidFill>
                <a:srgbClr val="363636"/>
              </a:solidFill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005974D-5986-F848-B116-F0CDB1EBD827}"/>
              </a:ext>
            </a:extLst>
          </p:cNvPr>
          <p:cNvSpPr txBox="1">
            <a:spLocks/>
          </p:cNvSpPr>
          <p:nvPr/>
        </p:nvSpPr>
        <p:spPr>
          <a:xfrm>
            <a:off x="838200" y="5253037"/>
            <a:ext cx="10515600" cy="8286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rgbClr val="363636"/>
                </a:solidFill>
                <a:cs typeface="Arial" panose="020B0604020202020204" pitchFamily="34" charset="0"/>
              </a:rPr>
              <a:t>NOTE: This presentation leaves copyright of the content to the presenter. Unless otherwise noted in the materials, uploaded content carries the </a:t>
            </a:r>
            <a:r>
              <a:rPr lang="en-US" sz="1400" dirty="0">
                <a:solidFill>
                  <a:srgbClr val="0C80A5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4.0 International (CC BY 4.0), </a:t>
            </a:r>
            <a:r>
              <a:rPr lang="en-US" sz="1400" dirty="0">
                <a:solidFill>
                  <a:srgbClr val="363636"/>
                </a:solidFill>
                <a:cs typeface="Arial" panose="020B0604020202020204" pitchFamily="34" charset="0"/>
              </a:rPr>
              <a:t>which grants usage to the general public, with appropriate credit to the author.</a:t>
            </a:r>
          </a:p>
        </p:txBody>
      </p:sp>
    </p:spTree>
    <p:extLst>
      <p:ext uri="{BB962C8B-B14F-4D97-AF65-F5344CB8AC3E}">
        <p14:creationId xmlns:p14="http://schemas.microsoft.com/office/powerpoint/2010/main" val="1725025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8E5BA22-7D94-A046-8C87-0E6AC8BCB51D}"/>
              </a:ext>
            </a:extLst>
          </p:cNvPr>
          <p:cNvSpPr txBox="1"/>
          <p:nvPr/>
        </p:nvSpPr>
        <p:spPr>
          <a:xfrm>
            <a:off x="660400" y="4254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0E6152E5-6FEE-3942-B0B7-020630DC1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63636"/>
                </a:solidFill>
              </a:rPr>
              <a:t>Accessibility 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0F944A62-EA3A-4546-9B91-B87AC3625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363636"/>
                </a:solidFill>
              </a:rPr>
              <a:t>For guidance on how to make your presentations accessible, please visit: </a:t>
            </a:r>
          </a:p>
          <a:p>
            <a:pPr marL="0" indent="0">
              <a:buNone/>
            </a:pPr>
            <a:r>
              <a:rPr lang="en-US" dirty="0">
                <a:solidFill>
                  <a:srgbClr val="0C80A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https://support.microsoft.com/en-us/topic/make-your-powerpoint-presentations-accessible-to-people-with-disabilities-6f7772b2-2f33-4bd2-8ca7-dae3b2b3ef25?ui=en-us&amp;rs=en-us&amp;ad=us</a:t>
            </a:r>
            <a:endParaRPr lang="en-US" dirty="0">
              <a:solidFill>
                <a:srgbClr val="0C80A5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14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I21 Slide Template" id="{48CF9966-438E-5F40-9C05-78271927C8C6}" vid="{952F1959-74F7-E149-88CA-A0F42B0C49C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90</Words>
  <Application>Microsoft Macintosh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Contact Information </vt:lpstr>
      <vt:lpstr>Accessibility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Katy Dobreva</dc:creator>
  <cp:lastModifiedBy>Katy Dobreva</cp:lastModifiedBy>
  <cp:revision>1</cp:revision>
  <dcterms:created xsi:type="dcterms:W3CDTF">2021-03-10T20:24:05Z</dcterms:created>
  <dcterms:modified xsi:type="dcterms:W3CDTF">2021-03-10T20:25:22Z</dcterms:modified>
</cp:coreProperties>
</file>