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9" r:id="rId3"/>
    <p:sldId id="321" r:id="rId4"/>
    <p:sldId id="322" r:id="rId5"/>
    <p:sldId id="306" r:id="rId6"/>
    <p:sldId id="312" r:id="rId7"/>
    <p:sldId id="307" r:id="rId8"/>
    <p:sldId id="323" r:id="rId9"/>
    <p:sldId id="324" r:id="rId1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4F4F"/>
    <a:srgbClr val="9F0830"/>
    <a:srgbClr val="B7002B"/>
    <a:srgbClr val="003B71"/>
    <a:srgbClr val="004D66"/>
    <a:srgbClr val="2B7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94" autoAdjust="0"/>
  </p:normalViewPr>
  <p:slideViewPr>
    <p:cSldViewPr snapToGrid="0" snapToObjects="1">
      <p:cViewPr varScale="1">
        <p:scale>
          <a:sx n="161" d="100"/>
          <a:sy n="161" d="100"/>
        </p:scale>
        <p:origin x="808" y="200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 Intro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0B1557F-1710-4B15-BD1F-B782FFB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3" y="1959072"/>
            <a:ext cx="6252412" cy="782010"/>
          </a:xfrm>
          <a:prstGeom prst="rect">
            <a:avLst/>
          </a:prstGeom>
        </p:spPr>
        <p:txBody>
          <a:bodyPr vert="horz"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9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E978A-3B03-4554-8B45-5D82C106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07" y="1962328"/>
            <a:ext cx="7478540" cy="78201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3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0B1557F-1710-4B15-BD1F-B782FFB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07" y="1962328"/>
            <a:ext cx="7478540" cy="78201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17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0FB66AA-2A44-4C82-8920-07881032B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681" y="1709097"/>
            <a:ext cx="8499738" cy="293910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0B1557F-1710-4B15-BD1F-B782FFB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80" y="861234"/>
            <a:ext cx="8499739" cy="78201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59E6EBE-4163-4AAC-BC2A-1DFF20028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2076239"/>
            <a:ext cx="7495309" cy="221866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563F9AA-D212-495C-AB41-74F5387B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08486"/>
            <a:ext cx="7495310" cy="590323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5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7AE532D-3FBF-4A8A-BA7F-68A0C76C1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681" y="1709097"/>
            <a:ext cx="8499738" cy="293910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D0050BF-7F78-4377-9C91-A0BB569D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80" y="861234"/>
            <a:ext cx="8499739" cy="78201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5662" y="1508204"/>
            <a:ext cx="8340411" cy="322188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003B71"/>
              </a:buClr>
              <a:buFont typeface="Wingdings" panose="05000000000000000000" pitchFamily="2" charset="2"/>
              <a:buChar char="§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662" y="773704"/>
            <a:ext cx="8340412" cy="7345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  <p:sldLayoutId id="2147483650" r:id="rId5"/>
    <p:sldLayoutId id="2147483656" r:id="rId6"/>
    <p:sldLayoutId id="2147483653" r:id="rId7"/>
    <p:sldLayoutId id="214748366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0AB40C-26DE-4B91-9F56-1046DEE8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07" y="1962328"/>
            <a:ext cx="7478540" cy="78201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3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EDD175-D3AD-47FA-87D9-214F994F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07" y="1962328"/>
            <a:ext cx="7478540" cy="7820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09B7-FCAD-4011-9E5E-D91120ED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82" y="787066"/>
            <a:ext cx="8319630" cy="6242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890627-AC8C-4769-A7D3-DAF4BF748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882" y="1427103"/>
            <a:ext cx="8319630" cy="26114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B48A3-840A-F64E-AAFF-104E12F6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0" y="1357480"/>
            <a:ext cx="7603465" cy="7134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D9A3F4-6E8E-4B57-8F17-489493B44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390" y="2097458"/>
            <a:ext cx="7603465" cy="23986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5CC849-F41D-4551-9DB5-66432B89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82" y="787066"/>
            <a:ext cx="8319630" cy="6242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D29605-89C6-4C98-BFC7-0F8D64ABA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882" y="1427103"/>
            <a:ext cx="8319630" cy="29293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7B9B2-6155-4E44-B296-5727B29B6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70C56-26A1-4B32-9E6C-D4F59A3F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7B9B2-6155-4E44-B296-5727B29B6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662" y="1508205"/>
            <a:ext cx="8340411" cy="26980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70C56-26A1-4B32-9E6C-D4F59A3F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2ADD5C-919A-674D-9118-F2BAF2FA1A28}"/>
              </a:ext>
            </a:extLst>
          </p:cNvPr>
          <p:cNvSpPr txBox="1">
            <a:spLocks/>
          </p:cNvSpPr>
          <p:nvPr/>
        </p:nvSpPr>
        <p:spPr>
          <a:xfrm>
            <a:off x="415661" y="4284129"/>
            <a:ext cx="8340412" cy="6057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NOTE: This presentation leaves copyright of the content to the presenter. Unless otherwise noted in the materials, uploaded content carries the </a:t>
            </a:r>
            <a:r>
              <a:rPr lang="en-US" sz="1100" dirty="0">
                <a:hlinkClick r:id="rId2"/>
              </a:rPr>
              <a:t>Creative Commons Attribution 4.0 International (CC BY 4.0), </a:t>
            </a:r>
            <a:r>
              <a:rPr lang="en-US" sz="1100" dirty="0"/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29346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49</Words>
  <Application>Microsoft Macintosh PowerPoint</Application>
  <PresentationFormat>On-screen Show (16:9)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Dobreva</cp:lastModifiedBy>
  <cp:revision>190</cp:revision>
  <cp:lastPrinted>2015-02-02T21:50:40Z</cp:lastPrinted>
  <dcterms:created xsi:type="dcterms:W3CDTF">2013-06-12T15:30:12Z</dcterms:created>
  <dcterms:modified xsi:type="dcterms:W3CDTF">2021-04-05T18:30:44Z</dcterms:modified>
</cp:coreProperties>
</file>