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4" r:id="rId3"/>
    <p:sldId id="306" r:id="rId4"/>
    <p:sldId id="307" r:id="rId5"/>
    <p:sldId id="308" r:id="rId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002B"/>
    <a:srgbClr val="524F4F"/>
    <a:srgbClr val="004D66"/>
    <a:srgbClr val="2B7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4" autoAdjust="0"/>
    <p:restoredTop sz="94643" autoAdjust="0"/>
  </p:normalViewPr>
  <p:slideViewPr>
    <p:cSldViewPr snapToGrid="0" snapToObjects="1">
      <p:cViewPr varScale="1">
        <p:scale>
          <a:sx n="107" d="100"/>
          <a:sy n="107" d="100"/>
        </p:scale>
        <p:origin x="317" y="82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300854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9250" y="1203158"/>
            <a:ext cx="7547810" cy="3128211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9251" y="250149"/>
            <a:ext cx="754780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9250" y="1203158"/>
            <a:ext cx="7547810" cy="3128211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9251" y="250149"/>
            <a:ext cx="754780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9250" y="1203158"/>
            <a:ext cx="7547810" cy="3128211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417CA5"/>
              </a:buClr>
              <a:buFont typeface="Wingdings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9251" y="250149"/>
            <a:ext cx="754780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417CA5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097" y="773030"/>
            <a:ext cx="8320503" cy="857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17097" y="1630280"/>
            <a:ext cx="8320503" cy="27205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/>
              <a:t>Session Evaluations</a:t>
            </a:r>
            <a:br>
              <a:rPr lang="en-US" sz="2800" dirty="0"/>
            </a:br>
            <a:r>
              <a:rPr lang="en-US" sz="2000" dirty="0"/>
              <a:t>There are two ways to access the session and presenter evaluations: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8704" y="1474534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704" y="2223593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pop up in the list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05" y="2293480"/>
            <a:ext cx="3898768" cy="1576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41" y="1294170"/>
            <a:ext cx="3891032" cy="9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47</Words>
  <Application>Microsoft Office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Dobreva</cp:lastModifiedBy>
  <cp:revision>163</cp:revision>
  <cp:lastPrinted>2015-02-02T21:50:40Z</cp:lastPrinted>
  <dcterms:created xsi:type="dcterms:W3CDTF">2013-06-12T15:30:12Z</dcterms:created>
  <dcterms:modified xsi:type="dcterms:W3CDTF">2019-04-11T20:46:20Z</dcterms:modified>
</cp:coreProperties>
</file>