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25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anne Dehoney" initials="" lastIdx="7" clrIdx="0"/>
  <p:cmAuthor id="1" name="Cathy Hafku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5013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4125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EB5C6-3EFC-476A-B0B0-7B28C3B7CA48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8427E-2E6D-487A-921F-4F89FB6AC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70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21000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DU Body A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09105" y="338675"/>
            <a:ext cx="10695600" cy="72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09105" y="1371599"/>
            <a:ext cx="10773200" cy="4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266700" algn="l" rtl="0">
              <a:spcBef>
                <a:spcPts val="60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3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85750" algn="l" rtl="0">
              <a:spcBef>
                <a:spcPts val="54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57300" marR="0" lvl="2" indent="-190500" algn="l" rtl="0">
              <a:spcBef>
                <a:spcPts val="48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14500" marR="0" lvl="3" indent="-209550" algn="l" rtl="0">
              <a:spcBef>
                <a:spcPts val="42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14550" marR="0" lvl="4" indent="-171450" algn="l" rtl="0">
              <a:spcBef>
                <a:spcPts val="36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229" y="6193224"/>
            <a:ext cx="1799383" cy="401540"/>
          </a:xfrm>
          <a:prstGeom prst="rect">
            <a:avLst/>
          </a:prstGeom>
        </p:spPr>
      </p:pic>
      <p:pic>
        <p:nvPicPr>
          <p:cNvPr id="6" name="Shape 25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6812281"/>
            <a:ext cx="12192000" cy="45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8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DU Body A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4"/>
          <p:cNvSpPr txBox="1">
            <a:spLocks noGrp="1"/>
          </p:cNvSpPr>
          <p:nvPr>
            <p:ph type="body" idx="1"/>
          </p:nvPr>
        </p:nvSpPr>
        <p:spPr>
          <a:xfrm>
            <a:off x="951343" y="3516101"/>
            <a:ext cx="10695600" cy="50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buClr>
                <a:srgbClr val="3F3F3F"/>
              </a:buClr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6" name="Shape 25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2758297"/>
            <a:ext cx="12192000" cy="739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26"/>
          <p:cNvSpPr txBox="1">
            <a:spLocks noGrp="1"/>
          </p:cNvSpPr>
          <p:nvPr>
            <p:ph type="body" idx="2"/>
          </p:nvPr>
        </p:nvSpPr>
        <p:spPr>
          <a:xfrm>
            <a:off x="865445" y="2797634"/>
            <a:ext cx="1059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720"/>
              </a:spcBef>
              <a:buClr>
                <a:schemeClr val="lt1"/>
              </a:buClr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229" y="6193224"/>
            <a:ext cx="1799383" cy="40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3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09859" y="1945954"/>
            <a:ext cx="10762352" cy="370614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353" y="338675"/>
            <a:ext cx="10695600" cy="2680686"/>
          </a:xfrm>
        </p:spPr>
        <p:txBody>
          <a:bodyPr/>
          <a:lstStyle/>
          <a:p>
            <a:r>
              <a:rPr lang="en-US" dirty="0"/>
              <a:t>Please take a moment to evaluate this session 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400" dirty="0"/>
              <a:t>There are two ways to access the session and presenter evaluations: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5745" y="2206489"/>
            <a:ext cx="328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 the online agenda, click on the “</a:t>
            </a:r>
            <a:r>
              <a:rPr lang="en-US" sz="1800" dirty="0" smtClean="0">
                <a:solidFill>
                  <a:srgbClr val="B7002B"/>
                </a:solidFill>
              </a:rPr>
              <a:t>Evaluate Session</a:t>
            </a:r>
            <a:r>
              <a:rPr lang="en-US" sz="1800" dirty="0" smtClean="0"/>
              <a:t>” link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325525" y="3718792"/>
            <a:ext cx="320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From the mobile app, click on the session you want from the schedule &gt; then click the associated resources &gt; and the </a:t>
            </a:r>
            <a:r>
              <a:rPr lang="en-US" sz="1800" dirty="0" smtClean="0">
                <a:solidFill>
                  <a:srgbClr val="B7002B"/>
                </a:solidFill>
              </a:rPr>
              <a:t>evaluation</a:t>
            </a:r>
            <a:r>
              <a:rPr lang="en-US" sz="1800" dirty="0" smtClean="0"/>
              <a:t> will pop up in the list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859" y="1885426"/>
            <a:ext cx="5418818" cy="13916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859" y="3305535"/>
            <a:ext cx="5359715" cy="216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USE_PPT_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AUSE Branded Slide 16_9.pptx" id="{35C040F8-5B7D-4232-A036-02430CB934A1}" vid="{F95BA9FE-2ABC-49D9-8626-9BA6D27953B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EDUCAUSE PPT 16.9 Widescreen</Template>
  <TotalTime>5</TotalTime>
  <Words>53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EDUCAUSE_PPT_Template</vt:lpstr>
      <vt:lpstr>Please take a moment to evaluate this session  There are two ways to access the session and presenter evaluations:</vt:lpstr>
    </vt:vector>
  </TitlesOfParts>
  <Company>EDUCAUSE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take a moment to evaluate this session  There are two ways to access the session and presenter evaluations:</dc:title>
  <dc:creator>Katy  Dobreva</dc:creator>
  <cp:lastModifiedBy>Sarah Reynolds</cp:lastModifiedBy>
  <cp:revision>1</cp:revision>
  <dcterms:created xsi:type="dcterms:W3CDTF">2018-03-19T20:09:18Z</dcterms:created>
  <dcterms:modified xsi:type="dcterms:W3CDTF">2018-03-20T14:30:29Z</dcterms:modified>
</cp:coreProperties>
</file>