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56" r:id="rId2"/>
    <p:sldId id="304" r:id="rId3"/>
    <p:sldId id="306" r:id="rId4"/>
    <p:sldId id="307" r:id="rId5"/>
  </p:sldIdLst>
  <p:sldSz cx="9144000" cy="5143500" type="screen16x9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5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3B71"/>
    <a:srgbClr val="524F4F"/>
    <a:srgbClr val="004D66"/>
    <a:srgbClr val="2B7A9F"/>
    <a:srgbClr val="B700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1" autoAdjust="0"/>
    <p:restoredTop sz="94721" autoAdjust="0"/>
  </p:normalViewPr>
  <p:slideViewPr>
    <p:cSldViewPr snapToGrid="0" snapToObjects="1">
      <p:cViewPr varScale="1">
        <p:scale>
          <a:sx n="149" d="100"/>
          <a:sy n="149" d="100"/>
        </p:scale>
        <p:origin x="-582" y="-96"/>
      </p:cViewPr>
      <p:guideLst>
        <p:guide orient="horz" pos="1620"/>
        <p:guide pos="285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289D522-62B5-41C2-BFA8-299781B44391}" type="datetimeFigureOut">
              <a:rPr lang="en-US" smtClean="0"/>
              <a:t>3/19/2018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8CDC15F-D038-4190-A80B-8432586BE9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0646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125680C-C8D5-46BB-9B34-EFBC640F0B8D}" type="datetimeFigureOut">
              <a:rPr lang="en-US" smtClean="0"/>
              <a:t>3/19/2018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47B29C7-399B-4BFF-AE3C-3A1869343F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7816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04764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76990" y="1768642"/>
            <a:ext cx="8442455" cy="1365584"/>
          </a:xfrm>
          <a:prstGeom prst="rect">
            <a:avLst/>
          </a:prstGeom>
        </p:spPr>
        <p:txBody>
          <a:bodyPr vert="horz" anchor="ctr"/>
          <a:lstStyle>
            <a:lvl1pPr algn="ctr">
              <a:defRPr>
                <a:ln>
                  <a:noFill/>
                </a:ln>
                <a:solidFill>
                  <a:srgbClr val="003B7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905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497305" y="1203158"/>
            <a:ext cx="6799966" cy="3159666"/>
          </a:xfrm>
          <a:prstGeom prst="rect">
            <a:avLst/>
          </a:prstGeom>
        </p:spPr>
        <p:txBody>
          <a:bodyPr vert="horz"/>
          <a:lstStyle>
            <a:lvl1pPr marL="342900" indent="-342900">
              <a:buClr>
                <a:srgbClr val="789C4A"/>
              </a:buClr>
              <a:buFont typeface="Arial" panose="020B0604020202020204" pitchFamily="34" charset="0"/>
              <a:buChar char="•"/>
              <a:defRPr>
                <a:solidFill>
                  <a:srgbClr val="524F4F"/>
                </a:solidFill>
              </a:defRPr>
            </a:lvl1pPr>
            <a:lvl2pPr marL="742950" indent="-285750">
              <a:buClr>
                <a:srgbClr val="789C4A"/>
              </a:buClr>
              <a:buFont typeface="Arial" panose="020B0604020202020204" pitchFamily="34" charset="0"/>
              <a:buChar char="•"/>
              <a:defRPr>
                <a:solidFill>
                  <a:srgbClr val="524F4F"/>
                </a:solidFill>
              </a:defRPr>
            </a:lvl2pPr>
            <a:lvl3pPr marL="1143000" indent="-228600">
              <a:buClr>
                <a:srgbClr val="789C4A"/>
              </a:buClr>
              <a:buFont typeface="Arial" panose="020B0604020202020204" pitchFamily="34" charset="0"/>
              <a:buChar char="•"/>
              <a:defRPr>
                <a:solidFill>
                  <a:srgbClr val="524F4F"/>
                </a:solidFill>
              </a:defRPr>
            </a:lvl3pPr>
            <a:lvl4pPr marL="1600200" indent="-228600">
              <a:buClr>
                <a:srgbClr val="789C4A"/>
              </a:buClr>
              <a:buFont typeface="Arial" panose="020B0604020202020204" pitchFamily="34" charset="0"/>
              <a:buChar char="•"/>
              <a:defRPr>
                <a:solidFill>
                  <a:srgbClr val="524F4F"/>
                </a:solidFill>
              </a:defRPr>
            </a:lvl4pPr>
            <a:lvl5pPr marL="2057400" indent="-228600">
              <a:buClr>
                <a:srgbClr val="789C4A"/>
              </a:buClr>
              <a:buFont typeface="Arial" panose="020B0604020202020204" pitchFamily="34" charset="0"/>
              <a:buChar char="•"/>
              <a:defRPr>
                <a:solidFill>
                  <a:srgbClr val="524F4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97303" y="250149"/>
            <a:ext cx="6799967" cy="857250"/>
          </a:xfrm>
          <a:prstGeom prst="rect">
            <a:avLst/>
          </a:prstGeom>
        </p:spPr>
        <p:txBody>
          <a:bodyPr vert="horz"/>
          <a:lstStyle>
            <a:lvl1pPr algn="l">
              <a:defRPr sz="4000">
                <a:solidFill>
                  <a:srgbClr val="003B7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13599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Slid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497304" y="1203158"/>
            <a:ext cx="8125328" cy="3070018"/>
          </a:xfrm>
          <a:prstGeom prst="rect">
            <a:avLst/>
          </a:prstGeom>
        </p:spPr>
        <p:txBody>
          <a:bodyPr vert="horz"/>
          <a:lstStyle>
            <a:lvl1pPr marL="342900" indent="-342900">
              <a:buClr>
                <a:srgbClr val="789C4A"/>
              </a:buClr>
              <a:buFont typeface="Arial" panose="020B0604020202020204" pitchFamily="34" charset="0"/>
              <a:buChar char="•"/>
              <a:defRPr>
                <a:solidFill>
                  <a:srgbClr val="524F4F"/>
                </a:solidFill>
              </a:defRPr>
            </a:lvl1pPr>
            <a:lvl2pPr marL="742950" indent="-285750">
              <a:buClr>
                <a:srgbClr val="789C4A"/>
              </a:buClr>
              <a:buFont typeface="Arial" panose="020B0604020202020204" pitchFamily="34" charset="0"/>
              <a:buChar char="•"/>
              <a:defRPr>
                <a:solidFill>
                  <a:srgbClr val="524F4F"/>
                </a:solidFill>
              </a:defRPr>
            </a:lvl2pPr>
            <a:lvl3pPr marL="1143000" indent="-228600">
              <a:buClr>
                <a:srgbClr val="789C4A"/>
              </a:buClr>
              <a:buFont typeface="Arial" panose="020B0604020202020204" pitchFamily="34" charset="0"/>
              <a:buChar char="•"/>
              <a:defRPr>
                <a:solidFill>
                  <a:srgbClr val="524F4F"/>
                </a:solidFill>
              </a:defRPr>
            </a:lvl3pPr>
            <a:lvl4pPr marL="1600200" indent="-228600">
              <a:buClr>
                <a:srgbClr val="789C4A"/>
              </a:buClr>
              <a:buFont typeface="Arial" panose="020B0604020202020204" pitchFamily="34" charset="0"/>
              <a:buChar char="•"/>
              <a:defRPr>
                <a:solidFill>
                  <a:srgbClr val="524F4F"/>
                </a:solidFill>
              </a:defRPr>
            </a:lvl4pPr>
            <a:lvl5pPr marL="2057400" indent="-228600">
              <a:buClr>
                <a:srgbClr val="789C4A"/>
              </a:buClr>
              <a:buFont typeface="Arial" panose="020B0604020202020204" pitchFamily="34" charset="0"/>
              <a:buChar char="•"/>
              <a:defRPr>
                <a:solidFill>
                  <a:srgbClr val="524F4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97304" y="250149"/>
            <a:ext cx="8125329" cy="857250"/>
          </a:xfrm>
          <a:prstGeom prst="rect">
            <a:avLst/>
          </a:prstGeom>
        </p:spPr>
        <p:txBody>
          <a:bodyPr vert="horz"/>
          <a:lstStyle>
            <a:lvl1pPr algn="l">
              <a:defRPr sz="4000">
                <a:solidFill>
                  <a:srgbClr val="003B7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67185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9785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3" r:id="rId4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3213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813"/>
    </mc:Choice>
    <mc:Fallback xmlns="">
      <p:transition spd="slow" advTm="10813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6288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2512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97304" y="1203157"/>
            <a:ext cx="8125328" cy="317061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7030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524F4F"/>
      </a:dk2>
      <a:lt2>
        <a:srgbClr val="EEECE1"/>
      </a:lt2>
      <a:accent1>
        <a:srgbClr val="417CA5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4746</TotalTime>
  <Words>0</Words>
  <Application>Microsoft Office PowerPoint</Application>
  <PresentationFormat>On-screen Show (16:9)</PresentationFormat>
  <Paragraphs>0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>EDUCAUSE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Emily Burrows</dc:creator>
  <cp:lastModifiedBy>Darria Nelson</cp:lastModifiedBy>
  <cp:revision>158</cp:revision>
  <cp:lastPrinted>2015-02-02T21:50:40Z</cp:lastPrinted>
  <dcterms:created xsi:type="dcterms:W3CDTF">2013-06-12T15:30:12Z</dcterms:created>
  <dcterms:modified xsi:type="dcterms:W3CDTF">2018-03-19T15:16:15Z</dcterms:modified>
</cp:coreProperties>
</file>