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4" r:id="rId3"/>
    <p:sldId id="306" r:id="rId4"/>
    <p:sldId id="307" r:id="rId5"/>
    <p:sldId id="308" r:id="rId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71"/>
    <a:srgbClr val="524F4F"/>
    <a:srgbClr val="004D66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21" autoAdjust="0"/>
  </p:normalViewPr>
  <p:slideViewPr>
    <p:cSldViewPr snapToGrid="0" snapToObjects="1">
      <p:cViewPr varScale="1">
        <p:scale>
          <a:sx n="90" d="100"/>
          <a:sy n="90" d="100"/>
        </p:scale>
        <p:origin x="624" y="66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203158"/>
            <a:ext cx="6799966" cy="315966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3" y="250149"/>
            <a:ext cx="6799967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307001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7"/>
            <a:ext cx="8125328" cy="3170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Evaluations </a:t>
            </a:r>
            <a:br>
              <a:rPr lang="en-US" dirty="0"/>
            </a:br>
            <a:r>
              <a:rPr lang="en-US" sz="20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1BAC60-9FE0-4EC1-9274-50ED27CAE57F}"/>
              </a:ext>
            </a:extLst>
          </p:cNvPr>
          <p:cNvSpPr txBox="1">
            <a:spLocks/>
          </p:cNvSpPr>
          <p:nvPr/>
        </p:nvSpPr>
        <p:spPr>
          <a:xfrm>
            <a:off x="423044" y="1525356"/>
            <a:ext cx="9694331" cy="45243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/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469BA-4539-40D6-B693-7F6415E77EEB}"/>
              </a:ext>
            </a:extLst>
          </p:cNvPr>
          <p:cNvSpPr txBox="1"/>
          <p:nvPr/>
        </p:nvSpPr>
        <p:spPr>
          <a:xfrm>
            <a:off x="922408" y="1762506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53A2-E46C-447E-8B18-B88C07219CB9}"/>
              </a:ext>
            </a:extLst>
          </p:cNvPr>
          <p:cNvSpPr txBox="1"/>
          <p:nvPr/>
        </p:nvSpPr>
        <p:spPr>
          <a:xfrm>
            <a:off x="922408" y="2821697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pop up in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382CD-50FA-4B71-8D8D-30893494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59" y="1525356"/>
            <a:ext cx="4318669" cy="1124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6D82C-06E0-4A8D-8FE9-6416E2D14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912" y="2751013"/>
            <a:ext cx="4117285" cy="16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3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4755</TotalTime>
  <Words>47</Words>
  <Application>Microsoft Office PowerPoint</Application>
  <PresentationFormat>On-screen Show (16:9)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Sessions Evaluations  There are two ways to access the session and presenter evaluations: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Dobreva</cp:lastModifiedBy>
  <cp:revision>161</cp:revision>
  <cp:lastPrinted>2015-02-02T21:50:40Z</cp:lastPrinted>
  <dcterms:created xsi:type="dcterms:W3CDTF">2013-06-12T15:30:12Z</dcterms:created>
  <dcterms:modified xsi:type="dcterms:W3CDTF">2019-02-07T18:04:04Z</dcterms:modified>
</cp:coreProperties>
</file>