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4" r:id="rId3"/>
    <p:sldId id="306" r:id="rId4"/>
    <p:sldId id="307" r:id="rId5"/>
    <p:sldId id="308" r:id="rId6"/>
    <p:sldId id="309" r:id="rId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B71"/>
    <a:srgbClr val="524F4F"/>
    <a:srgbClr val="004D66"/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694" autoAdjust="0"/>
  </p:normalViewPr>
  <p:slideViewPr>
    <p:cSldViewPr snapToGrid="0" snapToObjects="1">
      <p:cViewPr varScale="1">
        <p:scale>
          <a:sx n="160" d="100"/>
          <a:sy n="160" d="100"/>
        </p:scale>
        <p:origin x="150" y="174"/>
      </p:cViewPr>
      <p:guideLst>
        <p:guide orient="horz" pos="2160"/>
        <p:guide pos="2856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76990" y="1768642"/>
            <a:ext cx="8442455" cy="1365584"/>
          </a:xfrm>
          <a:prstGeom prst="rect">
            <a:avLst/>
          </a:prstGeom>
        </p:spPr>
        <p:txBody>
          <a:bodyPr vert="horz" anchor="ctr"/>
          <a:lstStyle>
            <a:lvl1pPr algn="ctr">
              <a:defRPr>
                <a:ln>
                  <a:noFill/>
                </a:ln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5" y="1203158"/>
            <a:ext cx="6799966" cy="3159666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3" y="250149"/>
            <a:ext cx="6799967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lide_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3070018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1pPr>
            <a:lvl2pPr marL="742950" indent="-28575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2pPr>
            <a:lvl3pPr marL="11430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3pPr>
            <a:lvl4pPr marL="16002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4pPr>
            <a:lvl5pPr marL="2057400" indent="-228600">
              <a:buClr>
                <a:srgbClr val="789C4A"/>
              </a:buClr>
              <a:buFont typeface="Arial" panose="020B0604020202020204" pitchFamily="34" charset="0"/>
              <a:buChar char="•"/>
              <a:defRPr>
                <a:solidFill>
                  <a:srgbClr val="524F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7304" y="250149"/>
            <a:ext cx="8125329" cy="85725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13"/>
    </mc:Choice>
    <mc:Fallback xmlns="">
      <p:transition spd="slow" advTm="108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2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3204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0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Evaluations</a:t>
            </a:r>
            <a:br>
              <a:rPr lang="en-US" dirty="0"/>
            </a:br>
            <a:r>
              <a:rPr lang="en-US" sz="1800" dirty="0"/>
              <a:t>There are two ways to access the session and presenter evaluations: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1410F9-476B-4ABE-BF1E-0E90F57F437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96221" y="1477645"/>
            <a:ext cx="8126412" cy="31702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1ABBA-3909-451B-A29F-F1AB847C7B53}"/>
              </a:ext>
            </a:extLst>
          </p:cNvPr>
          <p:cNvSpPr txBox="1"/>
          <p:nvPr/>
        </p:nvSpPr>
        <p:spPr>
          <a:xfrm>
            <a:off x="980721" y="1543514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D556E-CB5D-4B5E-BB5F-F8DF981A215C}"/>
              </a:ext>
            </a:extLst>
          </p:cNvPr>
          <p:cNvSpPr txBox="1"/>
          <p:nvPr/>
        </p:nvSpPr>
        <p:spPr>
          <a:xfrm>
            <a:off x="980721" y="2932916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From the mobile app, click on the session you want from the schedule &gt; then scroll down to </a:t>
            </a:r>
            <a:r>
              <a:rPr lang="en-US" sz="1600" dirty="0">
                <a:solidFill>
                  <a:srgbClr val="446CA9"/>
                </a:solidFill>
              </a:rPr>
              <a:t>Resources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 </a:t>
            </a:r>
            <a:r>
              <a:rPr lang="en-US" sz="1600" dirty="0">
                <a:solidFill>
                  <a:srgbClr val="446CA9"/>
                </a:solidFill>
              </a:rPr>
              <a:t>the evaluation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be listed &gt; click on it to fill out the evaluation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F7320-EFE3-4140-9D3A-0F9803B6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258" y="1173625"/>
            <a:ext cx="3965021" cy="1014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D5632E-7EE9-422D-8CB3-D399D934D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519" y="2147440"/>
            <a:ext cx="3394052" cy="27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304" y="1203158"/>
            <a:ext cx="8125328" cy="2611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444FBEA-8F97-4B06-97C2-E8115FC8585A}"/>
              </a:ext>
            </a:extLst>
          </p:cNvPr>
          <p:cNvSpPr txBox="1">
            <a:spLocks/>
          </p:cNvSpPr>
          <p:nvPr/>
        </p:nvSpPr>
        <p:spPr>
          <a:xfrm>
            <a:off x="427248" y="3999029"/>
            <a:ext cx="8195385" cy="6057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NOTE: This presentation leaves copyright of the content to the presenter. Unless otherwise noted in the materials, uploaded content carries the </a:t>
            </a:r>
            <a:r>
              <a:rPr lang="en-US" sz="1100" dirty="0">
                <a:hlinkClick r:id="rId2"/>
              </a:rPr>
              <a:t>Creative Commons Attribution 4.0 International (CC BY 4.0), </a:t>
            </a:r>
            <a:r>
              <a:rPr lang="en-US" sz="1100" dirty="0"/>
              <a:t>which grants usage to the general public, with appropriate credit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1622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24F4F"/>
      </a:dk2>
      <a:lt2>
        <a:srgbClr val="EEECE1"/>
      </a:lt2>
      <a:accent1>
        <a:srgbClr val="417CA5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5145</TotalTime>
  <Words>116</Words>
  <Application>Microsoft Office PowerPoint</Application>
  <PresentationFormat>On-screen Show (16:9)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  <vt:lpstr>Contact Information </vt:lpstr>
    </vt:vector>
  </TitlesOfParts>
  <Company>EDUCAUSE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Katy Dobreva</cp:lastModifiedBy>
  <cp:revision>168</cp:revision>
  <cp:lastPrinted>2015-02-02T21:50:40Z</cp:lastPrinted>
  <dcterms:created xsi:type="dcterms:W3CDTF">2013-06-12T15:30:12Z</dcterms:created>
  <dcterms:modified xsi:type="dcterms:W3CDTF">2019-12-16T14:51:42Z</dcterms:modified>
</cp:coreProperties>
</file>