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27432000" cy="36576000"/>
  <p:notesSz cx="6858000" cy="9144000"/>
  <p:embeddedFontLst>
    <p:embeddedFont>
      <p:font typeface="Abadi" panose="020B0604020104020204" pitchFamily="34" charset="0"/>
      <p:regular r:id="rId7"/>
      <p:bold r:id="rId8"/>
      <p:italic r:id="rId9"/>
      <p:boldItalic r:id="rId10"/>
    </p:embeddedFont>
    <p:embeddedFont>
      <p:font typeface="Abadi Extra Light" panose="020B0604020202020204" charset="0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8653" userDrawn="1">
          <p15:clr>
            <a:srgbClr val="A4A3A4"/>
          </p15:clr>
        </p15:guide>
        <p15:guide id="2" pos="3347" userDrawn="1">
          <p15:clr>
            <a:srgbClr val="A4A3A4"/>
          </p15:clr>
        </p15:guide>
        <p15:guide id="3" pos="147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orient="horz" pos="1152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1KkarvMz6e3Ypjz0Elvmf2ly6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96F"/>
    <a:srgbClr val="3C4853"/>
    <a:srgbClr val="4E4E4E"/>
    <a:srgbClr val="FF6E0D"/>
    <a:srgbClr val="1F87ED"/>
    <a:srgbClr val="4472C4"/>
    <a:srgbClr val="9EDFE2"/>
    <a:srgbClr val="962330"/>
    <a:srgbClr val="3A3A3A"/>
    <a:srgbClr val="005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5CBC7C-3E24-4147-9422-80C560A91DBB}">
  <a:tblStyle styleId="{305CBC7C-3E24-4147-9422-80C560A91D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85801" autoAdjust="0"/>
  </p:normalViewPr>
  <p:slideViewPr>
    <p:cSldViewPr snapToGrid="0">
      <p:cViewPr varScale="1">
        <p:scale>
          <a:sx n="20" d="100"/>
          <a:sy n="20" d="100"/>
        </p:scale>
        <p:origin x="3270" y="120"/>
      </p:cViewPr>
      <p:guideLst>
        <p:guide pos="8653"/>
        <p:guide pos="3347"/>
        <p:guide pos="147"/>
        <p:guide pos="413"/>
        <p:guide orient="horz"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30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1T17:47:07.7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6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D4CF-7809-391E-0FEE-F396E24E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30684-0984-6130-79DE-DEFC8475E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E5720-F25E-1F3A-5B7D-ED8C9BFEC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FC0C-BE19-19AD-6CE7-44B874D65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0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44A1-B024-3023-E6F0-800F8A72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4771A-DB8D-EA39-4435-D02D26481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9D989-2EAB-160A-7A1C-5E47DAF8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C036-9E56-7CF9-E1FD-F90F86A84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0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B9EC-1104-385A-0C43-C90D9272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0337F-BECD-E9AF-76DB-094CF97D5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A7EAD-E5D6-A31E-F17B-867521AF1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EBF42-4BFB-8D7E-4E88-8EF9457480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11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885950" y="9736668"/>
            <a:ext cx="23660100" cy="2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090305" y="14488055"/>
            <a:ext cx="30996469" cy="591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4911195" y="8744480"/>
            <a:ext cx="30996469" cy="1740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871663" y="9118610"/>
            <a:ext cx="23660100" cy="152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11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71663" y="24477145"/>
            <a:ext cx="23660100" cy="800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91149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4592">
                <a:solidFill>
                  <a:schemeClr val="dk1"/>
                </a:solidFill>
              </a:defRPr>
            </a:lvl1pPr>
            <a:lvl2pPr marL="364589" lvl="1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3827">
                <a:solidFill>
                  <a:srgbClr val="888888"/>
                </a:solidFill>
              </a:defRPr>
            </a:lvl2pPr>
            <a:lvl3pPr marL="546887" lvl="2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3443">
                <a:solidFill>
                  <a:srgbClr val="888888"/>
                </a:solidFill>
              </a:defRPr>
            </a:lvl3pPr>
            <a:lvl4pPr marL="729180" lvl="3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4pPr>
            <a:lvl5pPr marL="911475" lvl="4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5pPr>
            <a:lvl6pPr marL="1093768" lvl="5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6pPr>
            <a:lvl7pPr marL="1276066" lvl="6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7pPr>
            <a:lvl8pPr marL="1458359" lvl="7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8pPr>
            <a:lvl9pPr marL="1640655" lvl="8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306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885950" y="9736668"/>
            <a:ext cx="11658600" cy="2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3887450" y="9736668"/>
            <a:ext cx="11658600" cy="2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889527" y="8966205"/>
            <a:ext cx="11605020" cy="439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2296" lvl="0" indent="-91149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4592" b="1"/>
            </a:lvl1pPr>
            <a:lvl2pPr marL="364589" lvl="1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3827" b="1"/>
            </a:lvl2pPr>
            <a:lvl3pPr marL="546887" lvl="2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3443" b="1"/>
            </a:lvl3pPr>
            <a:lvl4pPr marL="729180" lvl="3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4pPr>
            <a:lvl5pPr marL="911475" lvl="4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5pPr>
            <a:lvl6pPr marL="1093768" lvl="5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6pPr>
            <a:lvl7pPr marL="1276066" lvl="6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7pPr>
            <a:lvl8pPr marL="1458359" lvl="7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8pPr>
            <a:lvl9pPr marL="1640655" lvl="8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89527" y="13360405"/>
            <a:ext cx="11605020" cy="196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3887451" y="8966205"/>
            <a:ext cx="11662173" cy="439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2296" lvl="0" indent="-91149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4592" b="1"/>
            </a:lvl1pPr>
            <a:lvl2pPr marL="364589" lvl="1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3827" b="1"/>
            </a:lvl2pPr>
            <a:lvl3pPr marL="546887" lvl="2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3443" b="1"/>
            </a:lvl3pPr>
            <a:lvl4pPr marL="729180" lvl="3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4pPr>
            <a:lvl5pPr marL="911475" lvl="4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5pPr>
            <a:lvl6pPr marL="1093768" lvl="5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6pPr>
            <a:lvl7pPr marL="1276066" lvl="6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7pPr>
            <a:lvl8pPr marL="1458359" lvl="7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8pPr>
            <a:lvl9pPr marL="1640655" lvl="8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3887451" y="13360405"/>
            <a:ext cx="11662173" cy="196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889524" y="2438400"/>
            <a:ext cx="8847533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61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1662182" y="5266277"/>
            <a:ext cx="13887450" cy="259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480044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6127"/>
            </a:lvl1pPr>
            <a:lvl2pPr marL="364589" lvl="1" indent="-431432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5357"/>
            </a:lvl2pPr>
            <a:lvl3pPr marL="546887" lvl="2" indent="-382820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4592"/>
            </a:lvl3pPr>
            <a:lvl4pPr marL="729180" lvl="3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4pPr>
            <a:lvl5pPr marL="911475" lvl="4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5pPr>
            <a:lvl6pPr marL="1093768" lvl="5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6pPr>
            <a:lvl7pPr marL="1276066" lvl="6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7pPr>
            <a:lvl8pPr marL="1458359" lvl="7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8pPr>
            <a:lvl9pPr marL="1640655" lvl="8" indent="-334206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3827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889524" y="10972800"/>
            <a:ext cx="8847533" cy="203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91149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/>
            </a:lvl1pPr>
            <a:lvl2pPr marL="364589" lvl="1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2678"/>
            </a:lvl2pPr>
            <a:lvl3pPr marL="546887" lvl="2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2296"/>
            </a:lvl3pPr>
            <a:lvl4pPr marL="729180" lvl="3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4pPr>
            <a:lvl5pPr marL="911475" lvl="4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5pPr>
            <a:lvl6pPr marL="1093768" lvl="5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6pPr>
            <a:lvl7pPr marL="1276066" lvl="6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7pPr>
            <a:lvl8pPr marL="1458359" lvl="7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8pPr>
            <a:lvl9pPr marL="1640655" lvl="8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889524" y="2438400"/>
            <a:ext cx="8847533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61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1662182" y="5266277"/>
            <a:ext cx="13887450" cy="259926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889524" y="10972800"/>
            <a:ext cx="8847533" cy="203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91149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3061"/>
            </a:lvl1pPr>
            <a:lvl2pPr marL="364589" lvl="1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2678"/>
            </a:lvl2pPr>
            <a:lvl3pPr marL="546887" lvl="2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2296"/>
            </a:lvl3pPr>
            <a:lvl4pPr marL="729180" lvl="3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4pPr>
            <a:lvl5pPr marL="911475" lvl="4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5pPr>
            <a:lvl6pPr marL="1093768" lvl="5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6pPr>
            <a:lvl7pPr marL="1276066" lvl="6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7pPr>
            <a:lvl8pPr marL="1458359" lvl="7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8pPr>
            <a:lvl9pPr marL="1640655" lvl="8" indent="-91149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191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112437" y="9510186"/>
            <a:ext cx="23207136" cy="23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2296" lvl="0" indent="-136721" algn="l">
              <a:lnSpc>
                <a:spcPct val="90000"/>
              </a:lnSpc>
              <a:spcBef>
                <a:spcPts val="19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4589" lvl="1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6887" lvl="2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9180" lvl="3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11475" lvl="4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93768" lvl="5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76066" lvl="6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58359" lvl="7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40655" lvl="8" indent="-136721" algn="l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85950" y="9736668"/>
            <a:ext cx="23660100" cy="2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859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9086850" y="33900544"/>
            <a:ext cx="92583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9373850" y="33900544"/>
            <a:ext cx="61722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22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19" Type="http://schemas.openxmlformats.org/officeDocument/2006/relationships/image" Target="../media/image51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customXml" Target="../ink/ink2.xml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5.png"/><Relationship Id="rId21" Type="http://schemas.openxmlformats.org/officeDocument/2006/relationships/image" Target="../media/image70.sv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customXml" Target="../ink/ink1.xml"/><Relationship Id="rId24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23" Type="http://schemas.openxmlformats.org/officeDocument/2006/relationships/image" Target="../media/image72.svg"/><Relationship Id="rId28" Type="http://schemas.openxmlformats.org/officeDocument/2006/relationships/image" Target="../media/image77.png"/><Relationship Id="rId10" Type="http://schemas.openxmlformats.org/officeDocument/2006/relationships/image" Target="../media/image62.svg"/><Relationship Id="rId19" Type="http://schemas.openxmlformats.org/officeDocument/2006/relationships/image" Target="../media/image68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customXml" Target="../ink/ink3.xml"/><Relationship Id="rId22" Type="http://schemas.openxmlformats.org/officeDocument/2006/relationships/image" Target="../media/image71.png"/><Relationship Id="rId27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D1C5A64E-4551-2FFC-CDE5-A326A98D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373" y="-1"/>
            <a:ext cx="20661628" cy="34805304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09A19B53-DBF2-8464-0AC8-AFEBB7D6C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8986958"/>
            <a:ext cx="6770372" cy="7617802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61A09AE-D1FD-F290-372E-B71B8C572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9109" y="1770697"/>
            <a:ext cx="26222891" cy="2981885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0B44E6C-49BD-4562-B8BC-EDB79BC79028}"/>
              </a:ext>
            </a:extLst>
          </p:cNvPr>
          <p:cNvSpPr txBox="1"/>
          <p:nvPr/>
        </p:nvSpPr>
        <p:spPr>
          <a:xfrm>
            <a:off x="1164456" y="32220446"/>
            <a:ext cx="2690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CONTACT/</a:t>
            </a:r>
          </a:p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FURTHER INFO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6DA0ADE-FFDC-DD51-DF42-C13D1C3057A2}"/>
              </a:ext>
            </a:extLst>
          </p:cNvPr>
          <p:cNvSpPr txBox="1"/>
          <p:nvPr/>
        </p:nvSpPr>
        <p:spPr>
          <a:xfrm>
            <a:off x="2458221" y="2761519"/>
            <a:ext cx="8519759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Poster</a:t>
            </a:r>
          </a:p>
          <a:p>
            <a:pPr>
              <a:lnSpc>
                <a:spcPts val="165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Session</a:t>
            </a:r>
          </a:p>
          <a:p>
            <a:pPr>
              <a:lnSpc>
                <a:spcPts val="165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9444D35-40AD-0D9A-6487-43307444662C}"/>
              </a:ext>
            </a:extLst>
          </p:cNvPr>
          <p:cNvSpPr txBox="1"/>
          <p:nvPr/>
        </p:nvSpPr>
        <p:spPr>
          <a:xfrm>
            <a:off x="1225576" y="673695"/>
            <a:ext cx="340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62330"/>
                </a:solidFill>
                <a:latin typeface="Arial Narrow" panose="020B0606020202030204" pitchFamily="34" charset="0"/>
              </a:rPr>
              <a:t>Author</a:t>
            </a:r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61414B01-E3A3-DBAD-5AAF-8908BBC953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82549" y="9560891"/>
            <a:ext cx="23476009" cy="21054430"/>
          </a:xfrm>
          <a:prstGeom prst="rect">
            <a:avLst/>
          </a:prstGeom>
        </p:spPr>
      </p:pic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D35E84B-E215-7BAF-80B2-C4392C68B081}"/>
              </a:ext>
            </a:extLst>
          </p:cNvPr>
          <p:cNvSpPr/>
          <p:nvPr/>
        </p:nvSpPr>
        <p:spPr>
          <a:xfrm>
            <a:off x="1222879" y="33714850"/>
            <a:ext cx="1966655" cy="19666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9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6E924DE-E8EA-B6BA-5CE4-0F4E6D92AAF6}"/>
              </a:ext>
            </a:extLst>
          </p:cNvPr>
          <p:cNvSpPr/>
          <p:nvPr/>
        </p:nvSpPr>
        <p:spPr>
          <a:xfrm>
            <a:off x="3797640" y="33714850"/>
            <a:ext cx="1966655" cy="19666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9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C6DA91-8581-8EBE-DD49-3CE2974EE49E}"/>
              </a:ext>
            </a:extLst>
          </p:cNvPr>
          <p:cNvSpPr txBox="1"/>
          <p:nvPr/>
        </p:nvSpPr>
        <p:spPr>
          <a:xfrm>
            <a:off x="7678740" y="35390747"/>
            <a:ext cx="40799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Arial Narrow" panose="020B0606020202030204" pitchFamily="34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C388830-212C-1318-8951-53E149032BB6}"/>
              </a:ext>
            </a:extLst>
          </p:cNvPr>
          <p:cNvSpPr txBox="1"/>
          <p:nvPr/>
        </p:nvSpPr>
        <p:spPr>
          <a:xfrm>
            <a:off x="7693606" y="32073736"/>
            <a:ext cx="34930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638FC6-D0AA-CC37-96C9-C2DE804D4D9D}"/>
              </a:ext>
            </a:extLst>
          </p:cNvPr>
          <p:cNvSpPr txBox="1"/>
          <p:nvPr/>
        </p:nvSpPr>
        <p:spPr>
          <a:xfrm>
            <a:off x="14300184" y="35390747"/>
            <a:ext cx="26292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Arial Narrow" panose="020B0606020202030204" pitchFamily="34" charset="0"/>
              </a:rPr>
              <a:t>REFERENCES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959B6E0-7859-2CF7-6404-723FD9F81CFA}"/>
              </a:ext>
            </a:extLst>
          </p:cNvPr>
          <p:cNvSpPr txBox="1"/>
          <p:nvPr/>
        </p:nvSpPr>
        <p:spPr>
          <a:xfrm>
            <a:off x="14237569" y="32073736"/>
            <a:ext cx="34930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DCD2DB-B461-256D-8DA6-1CDD1B144254}"/>
              </a:ext>
            </a:extLst>
          </p:cNvPr>
          <p:cNvSpPr txBox="1"/>
          <p:nvPr/>
        </p:nvSpPr>
        <p:spPr>
          <a:xfrm>
            <a:off x="20844148" y="35390747"/>
            <a:ext cx="18133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Arial Narrow" panose="020B0606020202030204" pitchFamily="34" charset="0"/>
              </a:rPr>
              <a:t>FUNDING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C096AA-5DE7-EBFA-6E66-1234CDAEA62D}"/>
              </a:ext>
            </a:extLst>
          </p:cNvPr>
          <p:cNvSpPr txBox="1"/>
          <p:nvPr/>
        </p:nvSpPr>
        <p:spPr>
          <a:xfrm>
            <a:off x="20781533" y="32073736"/>
            <a:ext cx="34930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29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29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287FF77-D89A-B68B-964E-7DF6472CEEBC}"/>
              </a:ext>
            </a:extLst>
          </p:cNvPr>
          <p:cNvCxnSpPr>
            <a:cxnSpLocks/>
          </p:cNvCxnSpPr>
          <p:nvPr/>
        </p:nvCxnSpPr>
        <p:spPr>
          <a:xfrm flipV="1">
            <a:off x="11529474" y="35644202"/>
            <a:ext cx="2050596" cy="37303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D846263-6517-0EA1-F61D-044819E36C79}"/>
              </a:ext>
            </a:extLst>
          </p:cNvPr>
          <p:cNvCxnSpPr>
            <a:cxnSpLocks/>
          </p:cNvCxnSpPr>
          <p:nvPr/>
        </p:nvCxnSpPr>
        <p:spPr>
          <a:xfrm flipV="1">
            <a:off x="17080015" y="35661594"/>
            <a:ext cx="3239700" cy="19911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F489D5F-7F78-8ED2-1980-8783527AB34E}"/>
              </a:ext>
            </a:extLst>
          </p:cNvPr>
          <p:cNvCxnSpPr>
            <a:cxnSpLocks/>
          </p:cNvCxnSpPr>
          <p:nvPr/>
        </p:nvCxnSpPr>
        <p:spPr>
          <a:xfrm flipV="1">
            <a:off x="22731432" y="35644202"/>
            <a:ext cx="3797035" cy="37303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13E3EA7C-07E3-CD64-70BD-B8616BB0C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41759"/>
              </p:ext>
            </p:extLst>
          </p:nvPr>
        </p:nvGraphicFramePr>
        <p:xfrm>
          <a:off x="15290132" y="2937143"/>
          <a:ext cx="10744496" cy="5703927"/>
        </p:xfrm>
        <a:graphic>
          <a:graphicData uri="http://schemas.openxmlformats.org/drawingml/2006/table">
            <a:tbl>
              <a:tblPr firstRow="1" firstCol="1" bandRow="1">
                <a:tableStyleId>{305CBC7C-3E24-4147-9422-80C560A91DBB}</a:tableStyleId>
              </a:tblPr>
              <a:tblGrid>
                <a:gridCol w="10744496">
                  <a:extLst>
                    <a:ext uri="{9D8B030D-6E8A-4147-A177-3AD203B41FA5}">
                      <a16:colId xmlns:a16="http://schemas.microsoft.com/office/drawing/2014/main" val="1558741143"/>
                    </a:ext>
                  </a:extLst>
                </a:gridCol>
              </a:tblGrid>
              <a:tr h="1901309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Background</a:t>
                      </a:r>
                    </a:p>
                  </a:txBody>
                  <a:tcPr marL="1645920" marR="26384" marT="26384" marB="263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521537"/>
                  </a:ext>
                </a:extLst>
              </a:tr>
              <a:tr h="1901309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Problem</a:t>
                      </a:r>
                    </a:p>
                  </a:txBody>
                  <a:tcPr marL="1645920" marR="52766" marT="26384" marB="263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16136"/>
                  </a:ext>
                </a:extLst>
              </a:tr>
              <a:tr h="1901309">
                <a:tc>
                  <a:txBody>
                    <a:bodyPr/>
                    <a:lstStyle/>
                    <a:p>
                      <a:pPr marL="0" marR="0" lvl="0" indent="0" algn="l" defTabSz="1143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Methods</a:t>
                      </a:r>
                    </a:p>
                  </a:txBody>
                  <a:tcPr marL="1645920" marR="52766" marT="26384" marB="263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392869"/>
                  </a:ext>
                </a:extLst>
              </a:tr>
            </a:tbl>
          </a:graphicData>
        </a:graphic>
      </p:graphicFrame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1791BE7-E5BB-B585-DBA9-97DCB637DDC6}"/>
              </a:ext>
            </a:extLst>
          </p:cNvPr>
          <p:cNvSpPr/>
          <p:nvPr/>
        </p:nvSpPr>
        <p:spPr>
          <a:xfrm>
            <a:off x="15663155" y="3485928"/>
            <a:ext cx="900153" cy="907390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62330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736436D1-32A1-3FFF-BF1D-E79925B02305}"/>
              </a:ext>
            </a:extLst>
          </p:cNvPr>
          <p:cNvSpPr/>
          <p:nvPr/>
        </p:nvSpPr>
        <p:spPr>
          <a:xfrm>
            <a:off x="15663154" y="5378880"/>
            <a:ext cx="900153" cy="907390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62330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04B4D7B-1B03-A56D-7EDF-2BD5638BFCE6}"/>
              </a:ext>
            </a:extLst>
          </p:cNvPr>
          <p:cNvSpPr/>
          <p:nvPr/>
        </p:nvSpPr>
        <p:spPr>
          <a:xfrm>
            <a:off x="15663155" y="7330167"/>
            <a:ext cx="900153" cy="907390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62330"/>
                </a:solidFill>
                <a:latin typeface="Arial Narrow" panose="020B0606020202030204" pitchFamily="34" charset="0"/>
              </a:rPr>
              <a:t>03</a:t>
            </a:r>
          </a:p>
        </p:txBody>
      </p:sp>
      <p:pic>
        <p:nvPicPr>
          <p:cNvPr id="171" name="Graphic 170">
            <a:extLst>
              <a:ext uri="{FF2B5EF4-FFF2-40B4-BE49-F238E27FC236}">
                <a16:creationId xmlns:a16="http://schemas.microsoft.com/office/drawing/2014/main" id="{C20A9D77-735C-252B-E2D7-55EA32C796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251178" y="26121413"/>
            <a:ext cx="3516358" cy="2769293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5142AF40-314E-BF2C-E6F2-4534DC15340C}"/>
              </a:ext>
            </a:extLst>
          </p:cNvPr>
          <p:cNvSpPr txBox="1"/>
          <p:nvPr/>
        </p:nvSpPr>
        <p:spPr>
          <a:xfrm>
            <a:off x="12711581" y="26022044"/>
            <a:ext cx="464974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186" indent="-298186">
              <a:spcBef>
                <a:spcPts val="392"/>
              </a:spcBef>
              <a:spcAft>
                <a:spcPts val="39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Ut </a:t>
            </a:r>
            <a:r>
              <a:rPr lang="en-US" sz="3200" dirty="0" err="1">
                <a:latin typeface="Arial Narrow" panose="020B0606020202030204" pitchFamily="34" charset="0"/>
              </a:rPr>
              <a:t>wisi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enim</a:t>
            </a:r>
            <a:r>
              <a:rPr lang="en-US" sz="3200" dirty="0">
                <a:latin typeface="Arial Narrow" panose="020B0606020202030204" pitchFamily="34" charset="0"/>
              </a:rPr>
              <a:t> ad minim </a:t>
            </a:r>
          </a:p>
          <a:p>
            <a:pPr marL="298186" indent="-298186">
              <a:spcBef>
                <a:spcPts val="392"/>
              </a:spcBef>
              <a:spcAft>
                <a:spcPts val="39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Veniam</a:t>
            </a:r>
            <a:r>
              <a:rPr lang="en-US" sz="3200" dirty="0"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latin typeface="Arial Narrow" panose="020B0606020202030204" pitchFamily="34" charset="0"/>
              </a:rPr>
              <a:t>quis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nostrud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298186" indent="-298186">
              <a:spcBef>
                <a:spcPts val="392"/>
              </a:spcBef>
              <a:spcAft>
                <a:spcPts val="39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Exerci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tation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ullamcorper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298186" indent="-298186">
              <a:spcBef>
                <a:spcPts val="392"/>
              </a:spcBef>
              <a:spcAft>
                <a:spcPts val="39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 Narrow" panose="020B0606020202030204" pitchFamily="34" charset="0"/>
              </a:rPr>
              <a:t>Suscipit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lobortis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nisl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  <a:p>
            <a:pPr marL="298186" indent="-298186">
              <a:spcBef>
                <a:spcPts val="392"/>
              </a:spcBef>
              <a:spcAft>
                <a:spcPts val="392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Narrow" panose="020B0606020202030204" pitchFamily="34" charset="0"/>
              </a:rPr>
              <a:t>Ut </a:t>
            </a:r>
            <a:r>
              <a:rPr lang="en-US" sz="3200" dirty="0" err="1">
                <a:latin typeface="Arial Narrow" panose="020B0606020202030204" pitchFamily="34" charset="0"/>
              </a:rPr>
              <a:t>aliquip</a:t>
            </a:r>
            <a:r>
              <a:rPr lang="en-US" sz="3200" dirty="0">
                <a:latin typeface="Arial Narrow" panose="020B0606020202030204" pitchFamily="34" charset="0"/>
              </a:rPr>
              <a:t> ex </a:t>
            </a:r>
            <a:r>
              <a:rPr lang="en-US" sz="3200" dirty="0" err="1">
                <a:latin typeface="Arial Narrow" panose="020B0606020202030204" pitchFamily="34" charset="0"/>
              </a:rPr>
              <a:t>ea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commodo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2061E08-0BC6-881C-6489-E26705B69375}"/>
              </a:ext>
            </a:extLst>
          </p:cNvPr>
          <p:cNvSpPr/>
          <p:nvPr/>
        </p:nvSpPr>
        <p:spPr>
          <a:xfrm rot="16200000">
            <a:off x="11793922" y="17003923"/>
            <a:ext cx="5053262" cy="2042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49BB5B-EE7C-2093-5D6E-B8D1D25ED613}"/>
              </a:ext>
            </a:extLst>
          </p:cNvPr>
          <p:cNvSpPr/>
          <p:nvPr/>
        </p:nvSpPr>
        <p:spPr>
          <a:xfrm>
            <a:off x="10967538" y="9560891"/>
            <a:ext cx="6706031" cy="128738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RESULTS/SOLUTIONS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143BC-811C-A4C2-D721-E0601ABC8C92}"/>
              </a:ext>
            </a:extLst>
          </p:cNvPr>
          <p:cNvSpPr txBox="1"/>
          <p:nvPr/>
        </p:nvSpPr>
        <p:spPr>
          <a:xfrm>
            <a:off x="5370676" y="25981007"/>
            <a:ext cx="6034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Narrow" panose="020B0606020202030204" pitchFamily="34" charset="0"/>
              </a:rPr>
              <a:t>Lorem ipsum dolor sit </a:t>
            </a:r>
            <a:r>
              <a:rPr lang="en-US" sz="4800" dirty="0" err="1">
                <a:latin typeface="Arial Narrow" panose="020B0606020202030204" pitchFamily="34" charset="0"/>
              </a:rPr>
              <a:t>amet</a:t>
            </a:r>
            <a:r>
              <a:rPr lang="en-US" sz="4800" dirty="0">
                <a:latin typeface="Arial Narrow" panose="020B0606020202030204" pitchFamily="34" charset="0"/>
              </a:rPr>
              <a:t>, </a:t>
            </a:r>
            <a:r>
              <a:rPr lang="en-US" sz="4800" dirty="0" err="1">
                <a:latin typeface="Arial Narrow" panose="020B0606020202030204" pitchFamily="34" charset="0"/>
              </a:rPr>
              <a:t>consectetuer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adipiscing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elit</a:t>
            </a:r>
            <a:r>
              <a:rPr lang="en-US" sz="4800" dirty="0">
                <a:latin typeface="Arial Narrow" panose="020B0606020202030204" pitchFamily="34" charset="0"/>
              </a:rPr>
              <a:t>, sed diam </a:t>
            </a:r>
            <a:r>
              <a:rPr lang="en-US" sz="4800" dirty="0" err="1">
                <a:latin typeface="Arial Narrow" panose="020B0606020202030204" pitchFamily="34" charset="0"/>
              </a:rPr>
              <a:t>nonummy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volutpat</a:t>
            </a:r>
            <a:r>
              <a:rPr lang="en-US" sz="48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4D1CD1F-84D2-3BCB-0820-77D1464E6580}"/>
              </a:ext>
            </a:extLst>
          </p:cNvPr>
          <p:cNvSpPr/>
          <p:nvPr/>
        </p:nvSpPr>
        <p:spPr>
          <a:xfrm>
            <a:off x="10967538" y="24157726"/>
            <a:ext cx="6706031" cy="128738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78C2831-95E3-F96A-1A3B-543C796C78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02705" y="11887068"/>
            <a:ext cx="20423008" cy="10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D2C4C-3053-20F1-A8F3-E3DA9798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phic 107">
            <a:extLst>
              <a:ext uri="{FF2B5EF4-FFF2-40B4-BE49-F238E27FC236}">
                <a16:creationId xmlns:a16="http://schemas.microsoft.com/office/drawing/2014/main" id="{8AEEE014-1FAB-A964-81DC-6D2295C827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85169"/>
            <a:ext cx="27432000" cy="137096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028E7B-8B70-78B9-6014-C0D76F796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1060213"/>
            <a:ext cx="27432000" cy="255157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779092-D4DE-A77C-BE46-E8A3C58DE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0874" y="6366139"/>
            <a:ext cx="24626136" cy="248884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02DC2DF-B049-5C51-AFF2-24E0DEF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2555" y="6365812"/>
            <a:ext cx="24723982" cy="553418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D596F27-07F8-6912-5AFD-AA2AC5BA4F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9986" y="26440911"/>
            <a:ext cx="24723982" cy="48404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83D01F3-E89A-9CF2-3E44-6864BA2E9A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27773" y="6189458"/>
            <a:ext cx="24976455" cy="2527975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B5184A82-C0F9-F366-BE86-BBB3241B70B2}"/>
              </a:ext>
            </a:extLst>
          </p:cNvPr>
          <p:cNvSpPr txBox="1"/>
          <p:nvPr/>
        </p:nvSpPr>
        <p:spPr>
          <a:xfrm>
            <a:off x="2473677" y="1079430"/>
            <a:ext cx="22546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0" b="1" dirty="0">
                <a:solidFill>
                  <a:schemeClr val="bg1"/>
                </a:solidFill>
                <a:latin typeface="Georgia" panose="02040502050405020303" pitchFamily="18" charset="0"/>
              </a:rPr>
              <a:t>Poster Session 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326F9C-8CD4-BC12-9E84-14AAD0E24908}"/>
              </a:ext>
            </a:extLst>
          </p:cNvPr>
          <p:cNvSpPr txBox="1"/>
          <p:nvPr/>
        </p:nvSpPr>
        <p:spPr>
          <a:xfrm>
            <a:off x="11943985" y="4395927"/>
            <a:ext cx="3408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Author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FC9AFD-FF59-46D2-1914-C2229F3E9F4F}"/>
              </a:ext>
            </a:extLst>
          </p:cNvPr>
          <p:cNvSpPr/>
          <p:nvPr/>
        </p:nvSpPr>
        <p:spPr>
          <a:xfrm>
            <a:off x="1073826" y="33496389"/>
            <a:ext cx="2286000" cy="2286000"/>
          </a:xfrm>
          <a:prstGeom prst="roundRect">
            <a:avLst>
              <a:gd name="adj" fmla="val 19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E4E4E"/>
                </a:solidFill>
                <a:latin typeface="Georgia" panose="02040502050405020303" pitchFamily="18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58493B3-6541-83DE-BD96-AD1C67E86167}"/>
              </a:ext>
            </a:extLst>
          </p:cNvPr>
          <p:cNvSpPr/>
          <p:nvPr/>
        </p:nvSpPr>
        <p:spPr>
          <a:xfrm>
            <a:off x="24392606" y="33441636"/>
            <a:ext cx="2286000" cy="2286000"/>
          </a:xfrm>
          <a:prstGeom prst="roundRect">
            <a:avLst>
              <a:gd name="adj" fmla="val 2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E4E4E"/>
                </a:solidFill>
                <a:latin typeface="Georgia" panose="02040502050405020303" pitchFamily="18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61D32B5-C186-2D85-240E-B20F692AFC9B}"/>
              </a:ext>
            </a:extLst>
          </p:cNvPr>
          <p:cNvSpPr txBox="1"/>
          <p:nvPr/>
        </p:nvSpPr>
        <p:spPr>
          <a:xfrm>
            <a:off x="4842249" y="33617362"/>
            <a:ext cx="5034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Georgia" panose="02040502050405020303" pitchFamily="18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937F5C-624B-AF3E-CE54-B2160B624F12}"/>
              </a:ext>
            </a:extLst>
          </p:cNvPr>
          <p:cNvSpPr txBox="1"/>
          <p:nvPr/>
        </p:nvSpPr>
        <p:spPr>
          <a:xfrm>
            <a:off x="5160720" y="34389885"/>
            <a:ext cx="4716379" cy="123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F74E39C-468E-6AC5-FBFE-8B804CBF94E9}"/>
              </a:ext>
            </a:extLst>
          </p:cNvPr>
          <p:cNvSpPr txBox="1"/>
          <p:nvPr/>
        </p:nvSpPr>
        <p:spPr>
          <a:xfrm>
            <a:off x="12370857" y="33617362"/>
            <a:ext cx="374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07F77F5-E092-511A-FE53-5889637E95E3}"/>
              </a:ext>
            </a:extLst>
          </p:cNvPr>
          <p:cNvSpPr txBox="1"/>
          <p:nvPr/>
        </p:nvSpPr>
        <p:spPr>
          <a:xfrm>
            <a:off x="19099953" y="33617362"/>
            <a:ext cx="2789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Georgia" panose="02040502050405020303" pitchFamily="18" charset="0"/>
              </a:rPr>
              <a:t>Funding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27D26-9747-145D-BA6F-CE27368D0256}"/>
              </a:ext>
            </a:extLst>
          </p:cNvPr>
          <p:cNvSpPr txBox="1"/>
          <p:nvPr/>
        </p:nvSpPr>
        <p:spPr>
          <a:xfrm>
            <a:off x="2868794" y="7547488"/>
            <a:ext cx="4248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Georgia" panose="02040502050405020303" pitchFamily="18" charset="0"/>
              </a:rPr>
              <a:t>Background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F89AFC-2DD6-B441-AE0C-535C174178FF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 flipV="1">
            <a:off x="15902049" y="9166739"/>
            <a:ext cx="3700457" cy="17745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CD94D0-C17B-BDC5-D176-5B734E7A612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 flipV="1">
            <a:off x="7781111" y="9166759"/>
            <a:ext cx="3700498" cy="177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5C0C94-2434-EF97-1EC6-73AEC8C31E37}"/>
              </a:ext>
            </a:extLst>
          </p:cNvPr>
          <p:cNvSpPr txBox="1"/>
          <p:nvPr/>
        </p:nvSpPr>
        <p:spPr>
          <a:xfrm>
            <a:off x="2868794" y="8442214"/>
            <a:ext cx="4891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24D59-1C2D-2D9E-5C13-FFB7BE1F6F26}"/>
              </a:ext>
            </a:extLst>
          </p:cNvPr>
          <p:cNvSpPr txBox="1"/>
          <p:nvPr/>
        </p:nvSpPr>
        <p:spPr>
          <a:xfrm>
            <a:off x="11350399" y="7552294"/>
            <a:ext cx="3892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Georgia" panose="02040502050405020303" pitchFamily="18" charset="0"/>
              </a:rPr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B6D5C-8632-BF81-35D4-77A90AD44F00}"/>
              </a:ext>
            </a:extLst>
          </p:cNvPr>
          <p:cNvSpPr txBox="1"/>
          <p:nvPr/>
        </p:nvSpPr>
        <p:spPr>
          <a:xfrm>
            <a:off x="11350399" y="8447020"/>
            <a:ext cx="4738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87AD9D-92F4-580F-029B-D366BDD6E162}"/>
              </a:ext>
            </a:extLst>
          </p:cNvPr>
          <p:cNvSpPr txBox="1"/>
          <p:nvPr/>
        </p:nvSpPr>
        <p:spPr>
          <a:xfrm>
            <a:off x="19052594" y="7547488"/>
            <a:ext cx="3084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76FFD-4372-F60D-DE1F-75012240543E}"/>
              </a:ext>
            </a:extLst>
          </p:cNvPr>
          <p:cNvSpPr txBox="1"/>
          <p:nvPr/>
        </p:nvSpPr>
        <p:spPr>
          <a:xfrm>
            <a:off x="19052594" y="8442214"/>
            <a:ext cx="4931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7A3C4-46BA-3873-6BFD-E231C3392180}"/>
              </a:ext>
            </a:extLst>
          </p:cNvPr>
          <p:cNvSpPr txBox="1"/>
          <p:nvPr/>
        </p:nvSpPr>
        <p:spPr>
          <a:xfrm>
            <a:off x="3994486" y="27287504"/>
            <a:ext cx="4353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Georgia" panose="02040502050405020303" pitchFamily="18" charset="0"/>
              </a:rPr>
              <a:t>Conclusions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D87CC2-7F18-1C4D-A0CB-79D2CBA6B3EB}"/>
              </a:ext>
            </a:extLst>
          </p:cNvPr>
          <p:cNvSpPr txBox="1"/>
          <p:nvPr/>
        </p:nvSpPr>
        <p:spPr>
          <a:xfrm>
            <a:off x="3991073" y="28197648"/>
            <a:ext cx="4353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eorgia" panose="02040502050405020303" pitchFamily="18" charset="0"/>
              </a:rPr>
              <a:t>Lorem ipsum dolor sit </a:t>
            </a:r>
            <a:r>
              <a:rPr lang="en-US" sz="3000" dirty="0" err="1">
                <a:latin typeface="Georgia" panose="02040502050405020303" pitchFamily="18" charset="0"/>
              </a:rPr>
              <a:t>amet</a:t>
            </a:r>
            <a:r>
              <a:rPr lang="en-US" sz="3000" dirty="0">
                <a:latin typeface="Georgia" panose="02040502050405020303" pitchFamily="18" charset="0"/>
              </a:rPr>
              <a:t>, </a:t>
            </a:r>
            <a:r>
              <a:rPr lang="en-US" sz="3000" dirty="0" err="1">
                <a:latin typeface="Georgia" panose="02040502050405020303" pitchFamily="18" charset="0"/>
              </a:rPr>
              <a:t>consectetuer</a:t>
            </a:r>
            <a:r>
              <a:rPr lang="en-US" sz="3000" dirty="0">
                <a:latin typeface="Georgia" panose="02040502050405020303" pitchFamily="18" charset="0"/>
              </a:rPr>
              <a:t> </a:t>
            </a:r>
            <a:r>
              <a:rPr lang="en-US" sz="3000" dirty="0" err="1">
                <a:latin typeface="Georgia" panose="02040502050405020303" pitchFamily="18" charset="0"/>
              </a:rPr>
              <a:t>adipiscing</a:t>
            </a:r>
            <a:r>
              <a:rPr lang="en-US" sz="3000" dirty="0">
                <a:latin typeface="Georgia" panose="02040502050405020303" pitchFamily="18" charset="0"/>
              </a:rPr>
              <a:t> </a:t>
            </a:r>
            <a:r>
              <a:rPr lang="en-US" sz="3000" dirty="0" err="1">
                <a:latin typeface="Georgia" panose="02040502050405020303" pitchFamily="18" charset="0"/>
              </a:rPr>
              <a:t>elit</a:t>
            </a:r>
            <a:r>
              <a:rPr lang="en-US" sz="30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3E058942-5A99-3164-C35E-9CE30742B0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-1259171" y="18491917"/>
            <a:ext cx="6603626" cy="1201012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6505C30-14EC-9588-47DA-BF8D85C49448}"/>
              </a:ext>
            </a:extLst>
          </p:cNvPr>
          <p:cNvSpPr txBox="1"/>
          <p:nvPr/>
        </p:nvSpPr>
        <p:spPr>
          <a:xfrm rot="16200000">
            <a:off x="-1012769" y="18707703"/>
            <a:ext cx="6040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Results/Solutions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CF9DCA-2A6A-E7D1-15EF-533D630C931A}"/>
              </a:ext>
            </a:extLst>
          </p:cNvPr>
          <p:cNvSpPr txBox="1"/>
          <p:nvPr/>
        </p:nvSpPr>
        <p:spPr>
          <a:xfrm>
            <a:off x="9542634" y="27391371"/>
            <a:ext cx="4625033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Ut </a:t>
            </a:r>
            <a:r>
              <a:rPr lang="en-US" sz="2400" dirty="0" err="1">
                <a:latin typeface="Georgia" panose="02040502050405020303" pitchFamily="18" charset="0"/>
              </a:rPr>
              <a:t>wisi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enim</a:t>
            </a:r>
            <a:r>
              <a:rPr lang="en-US" sz="2400" dirty="0">
                <a:latin typeface="Georgia" panose="02040502050405020303" pitchFamily="18" charset="0"/>
              </a:rPr>
              <a:t> ad minim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Veniam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err="1">
                <a:latin typeface="Georgia" panose="02040502050405020303" pitchFamily="18" charset="0"/>
              </a:rPr>
              <a:t>quis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nostrud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Exerci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tation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ullamcorper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400" dirty="0" err="1">
                <a:latin typeface="Georgia" panose="02040502050405020303" pitchFamily="18" charset="0"/>
              </a:rPr>
              <a:t>Suscipit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lobortis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nisl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Ut </a:t>
            </a:r>
            <a:r>
              <a:rPr lang="en-US" sz="2400" dirty="0" err="1">
                <a:latin typeface="Georgia" panose="02040502050405020303" pitchFamily="18" charset="0"/>
              </a:rPr>
              <a:t>aliquip</a:t>
            </a:r>
            <a:r>
              <a:rPr lang="en-US" sz="2400" dirty="0">
                <a:latin typeface="Georgia" panose="02040502050405020303" pitchFamily="18" charset="0"/>
              </a:rPr>
              <a:t> ex </a:t>
            </a:r>
            <a:r>
              <a:rPr lang="en-US" sz="2400" dirty="0" err="1">
                <a:latin typeface="Georgia" panose="02040502050405020303" pitchFamily="18" charset="0"/>
              </a:rPr>
              <a:t>ea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commodo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E01903C-E5F5-34A1-2F5D-CEBACF22BB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268790" y="28028557"/>
            <a:ext cx="8123817" cy="126552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44449289-2450-4505-2222-E0E3B2C52AE3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3631903" y="28389909"/>
            <a:ext cx="2837763" cy="177451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A3CEF95-232A-AAC9-C2AF-434D11E34E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96752" y="13588113"/>
            <a:ext cx="20176205" cy="1121725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2A25B98-B031-9027-0C42-F36ABAC628FB}"/>
              </a:ext>
            </a:extLst>
          </p:cNvPr>
          <p:cNvSpPr txBox="1"/>
          <p:nvPr/>
        </p:nvSpPr>
        <p:spPr>
          <a:xfrm>
            <a:off x="11887201" y="34389885"/>
            <a:ext cx="4716379" cy="123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C7AFA2-BE2F-C9E2-2080-233323FBB7A0}"/>
              </a:ext>
            </a:extLst>
          </p:cNvPr>
          <p:cNvSpPr txBox="1"/>
          <p:nvPr/>
        </p:nvSpPr>
        <p:spPr>
          <a:xfrm>
            <a:off x="18136580" y="34389885"/>
            <a:ext cx="4716379" cy="123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4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40DAEC3D-E558-FDD5-0261-A88E13CBAF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38135" y="31307382"/>
            <a:ext cx="11555730" cy="128589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64509BA-7E80-9E3E-D597-5BC3D491F3F9}"/>
              </a:ext>
            </a:extLst>
          </p:cNvPr>
          <p:cNvSpPr txBox="1"/>
          <p:nvPr/>
        </p:nvSpPr>
        <p:spPr>
          <a:xfrm>
            <a:off x="8379406" y="31572583"/>
            <a:ext cx="10673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Contact/Further Info</a:t>
            </a:r>
          </a:p>
        </p:txBody>
      </p:sp>
    </p:spTree>
    <p:extLst>
      <p:ext uri="{BB962C8B-B14F-4D97-AF65-F5344CB8AC3E}">
        <p14:creationId xmlns:p14="http://schemas.microsoft.com/office/powerpoint/2010/main" val="415620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3207-5309-D152-1193-8AD81F3D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5064DB2-EF70-2781-E640-4B28D23D89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200" y="914400"/>
            <a:ext cx="21945600" cy="338328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74FC70-D361-0540-00A5-AF91F4306578}"/>
              </a:ext>
            </a:extLst>
          </p:cNvPr>
          <p:cNvSpPr/>
          <p:nvPr/>
        </p:nvSpPr>
        <p:spPr>
          <a:xfrm>
            <a:off x="4572000" y="6066449"/>
            <a:ext cx="18288000" cy="25603200"/>
          </a:xfrm>
          <a:prstGeom prst="roundRect">
            <a:avLst>
              <a:gd name="adj" fmla="val 3627"/>
            </a:avLst>
          </a:prstGeom>
          <a:noFill/>
          <a:ln w="12700">
            <a:solidFill>
              <a:srgbClr val="0C99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69D143-3818-9902-FB97-BA14A41C270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7432000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BDAD1D-4662-243C-9FC9-A322DC9D56E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3467040"/>
            <a:ext cx="27432000" cy="31089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86761F6-839F-95D8-AB80-078BEBA1B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4631" y="6910268"/>
            <a:ext cx="1087409" cy="10515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8F37EE9-40F5-5D20-58FF-5B4F3AFAD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1699" y="6910268"/>
            <a:ext cx="1051560" cy="105156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C3A3F44-BEDE-EBA4-3134-6177211C9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873787" y="6910268"/>
            <a:ext cx="1087409" cy="105156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2617B66-7EE3-2A07-D456-5D1B6CDF9D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6623" y="27887165"/>
            <a:ext cx="1143000" cy="1143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6F06E2-52DF-EEC9-2BB5-1F5900E2B696}"/>
              </a:ext>
            </a:extLst>
          </p:cNvPr>
          <p:cNvSpPr txBox="1"/>
          <p:nvPr/>
        </p:nvSpPr>
        <p:spPr>
          <a:xfrm>
            <a:off x="5544631" y="8137615"/>
            <a:ext cx="36744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Background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AAD5A3-C4F5-8DC6-1B1E-3B2D7A221564}"/>
              </a:ext>
            </a:extLst>
          </p:cNvPr>
          <p:cNvSpPr txBox="1"/>
          <p:nvPr/>
        </p:nvSpPr>
        <p:spPr>
          <a:xfrm>
            <a:off x="5544631" y="9033699"/>
            <a:ext cx="41614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69529F-47D7-1ABE-BD2C-9AA1A29A5968}"/>
              </a:ext>
            </a:extLst>
          </p:cNvPr>
          <p:cNvSpPr txBox="1"/>
          <p:nvPr/>
        </p:nvSpPr>
        <p:spPr>
          <a:xfrm>
            <a:off x="11721699" y="8137615"/>
            <a:ext cx="26805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831187-E1EB-9A27-BE67-E23FAE493AE8}"/>
              </a:ext>
            </a:extLst>
          </p:cNvPr>
          <p:cNvSpPr txBox="1"/>
          <p:nvPr/>
        </p:nvSpPr>
        <p:spPr>
          <a:xfrm>
            <a:off x="11721699" y="9033699"/>
            <a:ext cx="41614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34CC08-165D-06AC-D356-657292FDEEBC}"/>
              </a:ext>
            </a:extLst>
          </p:cNvPr>
          <p:cNvSpPr txBox="1"/>
          <p:nvPr/>
        </p:nvSpPr>
        <p:spPr>
          <a:xfrm>
            <a:off x="17873787" y="8137615"/>
            <a:ext cx="2675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A39747-532C-C761-7B7B-2D172AD95FCE}"/>
              </a:ext>
            </a:extLst>
          </p:cNvPr>
          <p:cNvSpPr txBox="1"/>
          <p:nvPr/>
        </p:nvSpPr>
        <p:spPr>
          <a:xfrm>
            <a:off x="17873787" y="9033699"/>
            <a:ext cx="41614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3E4F2D-2065-04ED-1437-6A0636F96393}"/>
              </a:ext>
            </a:extLst>
          </p:cNvPr>
          <p:cNvSpPr txBox="1"/>
          <p:nvPr/>
        </p:nvSpPr>
        <p:spPr>
          <a:xfrm>
            <a:off x="5796623" y="29155923"/>
            <a:ext cx="36968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1780B9-484F-C433-C738-D13769063C2F}"/>
              </a:ext>
            </a:extLst>
          </p:cNvPr>
          <p:cNvSpPr txBox="1"/>
          <p:nvPr/>
        </p:nvSpPr>
        <p:spPr>
          <a:xfrm>
            <a:off x="5796623" y="30071426"/>
            <a:ext cx="4463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8067D88-72B9-1B63-78B8-7EFAEC033A8C}"/>
              </a:ext>
            </a:extLst>
          </p:cNvPr>
          <p:cNvSpPr/>
          <p:nvPr/>
        </p:nvSpPr>
        <p:spPr>
          <a:xfrm>
            <a:off x="4114800" y="11693178"/>
            <a:ext cx="19202400" cy="1554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0"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E4E6F2-14ED-7E64-4D4B-35AEA1C22CBD}"/>
              </a:ext>
            </a:extLst>
          </p:cNvPr>
          <p:cNvSpPr txBox="1"/>
          <p:nvPr/>
        </p:nvSpPr>
        <p:spPr>
          <a:xfrm>
            <a:off x="5399461" y="2090089"/>
            <a:ext cx="166330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/>
                </a:solidFill>
                <a:latin typeface="Trebuchet MS" panose="020B0603020202020204" pitchFamily="34" charset="0"/>
              </a:rPr>
              <a:t>Poster Session Title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17B777-6603-FA67-5614-E31684916CFF}"/>
              </a:ext>
            </a:extLst>
          </p:cNvPr>
          <p:cNvSpPr txBox="1"/>
          <p:nvPr/>
        </p:nvSpPr>
        <p:spPr>
          <a:xfrm>
            <a:off x="10626853" y="12131554"/>
            <a:ext cx="61782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b="1" dirty="0">
                <a:solidFill>
                  <a:srgbClr val="005747"/>
                </a:solidFill>
                <a:latin typeface="Trebuchet MS" panose="020B0603020202020204" pitchFamily="34" charset="0"/>
              </a:rPr>
              <a:t>Results/Solution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4FEAFF-9CD3-4AED-4681-10E82DE48776}"/>
              </a:ext>
            </a:extLst>
          </p:cNvPr>
          <p:cNvSpPr txBox="1"/>
          <p:nvPr/>
        </p:nvSpPr>
        <p:spPr>
          <a:xfrm>
            <a:off x="12107316" y="4528960"/>
            <a:ext cx="321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Trebuchet MS" panose="020B0603020202020204" pitchFamily="34" charset="0"/>
              </a:rPr>
              <a:t>AUTHOR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0581E6-7741-399F-899C-CAA0A6075BE9}"/>
              </a:ext>
            </a:extLst>
          </p:cNvPr>
          <p:cNvSpPr/>
          <p:nvPr/>
        </p:nvSpPr>
        <p:spPr>
          <a:xfrm>
            <a:off x="22162424" y="34061516"/>
            <a:ext cx="1973130" cy="1973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9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Logo(s)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8994955-A5F0-4C74-77B5-C86DC2D89A94}"/>
              </a:ext>
            </a:extLst>
          </p:cNvPr>
          <p:cNvSpPr/>
          <p:nvPr/>
        </p:nvSpPr>
        <p:spPr>
          <a:xfrm>
            <a:off x="24711216" y="34061515"/>
            <a:ext cx="1973130" cy="1973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9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QR Code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B77B6E-4AF3-DBDC-7E89-A9406B592384}"/>
              </a:ext>
            </a:extLst>
          </p:cNvPr>
          <p:cNvSpPr txBox="1"/>
          <p:nvPr/>
        </p:nvSpPr>
        <p:spPr>
          <a:xfrm>
            <a:off x="8798397" y="34335512"/>
            <a:ext cx="3557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Acknowledgments: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6B3CEF-4BDA-DDEA-C749-01F6179D883A}"/>
              </a:ext>
            </a:extLst>
          </p:cNvPr>
          <p:cNvSpPr txBox="1"/>
          <p:nvPr/>
        </p:nvSpPr>
        <p:spPr>
          <a:xfrm>
            <a:off x="8798397" y="34853560"/>
            <a:ext cx="356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775E6A-122C-FCDD-A343-505695E89B0C}"/>
              </a:ext>
            </a:extLst>
          </p:cNvPr>
          <p:cNvSpPr txBox="1"/>
          <p:nvPr/>
        </p:nvSpPr>
        <p:spPr>
          <a:xfrm>
            <a:off x="13388574" y="34356352"/>
            <a:ext cx="238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References: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31FF25-3CE6-1125-C668-0BA4ECAE58DD}"/>
              </a:ext>
            </a:extLst>
          </p:cNvPr>
          <p:cNvSpPr txBox="1"/>
          <p:nvPr/>
        </p:nvSpPr>
        <p:spPr>
          <a:xfrm>
            <a:off x="13388573" y="34874399"/>
            <a:ext cx="356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4379E8-21DF-7FF9-28FA-5DE83693CA54}"/>
              </a:ext>
            </a:extLst>
          </p:cNvPr>
          <p:cNvSpPr txBox="1"/>
          <p:nvPr/>
        </p:nvSpPr>
        <p:spPr>
          <a:xfrm>
            <a:off x="17888824" y="34382988"/>
            <a:ext cx="1760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Funding: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789232-0996-DFF0-C79E-90C56FCB31D1}"/>
              </a:ext>
            </a:extLst>
          </p:cNvPr>
          <p:cNvSpPr txBox="1"/>
          <p:nvPr/>
        </p:nvSpPr>
        <p:spPr>
          <a:xfrm>
            <a:off x="17888823" y="34901035"/>
            <a:ext cx="356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3C6FF9-FF0C-9DCB-F17D-CD613486BFC3}"/>
              </a:ext>
            </a:extLst>
          </p:cNvPr>
          <p:cNvGrpSpPr/>
          <p:nvPr/>
        </p:nvGrpSpPr>
        <p:grpSpPr>
          <a:xfrm>
            <a:off x="1325100" y="34433483"/>
            <a:ext cx="6831895" cy="1555585"/>
            <a:chOff x="27641908" y="17710956"/>
            <a:chExt cx="6319121" cy="1281117"/>
          </a:xfrm>
        </p:grpSpPr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4E241EB-57C6-76EF-A687-3EC328C7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7645924" y="17710956"/>
              <a:ext cx="6294719" cy="1281117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7AE58CBA-38FA-0885-0E87-E3392816E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641908" y="17710956"/>
              <a:ext cx="191145" cy="1281117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0325EB01-0677-0199-F819-686CC56D7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769884" y="17710956"/>
              <a:ext cx="191145" cy="128111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9429206-D1D7-A5DE-326B-0CD1BD5739B9}"/>
              </a:ext>
            </a:extLst>
          </p:cNvPr>
          <p:cNvSpPr txBox="1"/>
          <p:nvPr/>
        </p:nvSpPr>
        <p:spPr>
          <a:xfrm>
            <a:off x="1799436" y="34723139"/>
            <a:ext cx="2400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996F"/>
                </a:solidFill>
                <a:latin typeface="Trebuchet MS" panose="020B0603020202020204" pitchFamily="34" charset="0"/>
              </a:rPr>
              <a:t>Contact/</a:t>
            </a:r>
          </a:p>
          <a:p>
            <a:r>
              <a:rPr lang="en-US" sz="3000" b="1" dirty="0">
                <a:solidFill>
                  <a:srgbClr val="0C996F"/>
                </a:solidFill>
                <a:latin typeface="Trebuchet MS" panose="020B0603020202020204" pitchFamily="34" charset="0"/>
              </a:rPr>
              <a:t>Further</a:t>
            </a:r>
            <a:r>
              <a:rPr lang="en-US" sz="2800" b="1" dirty="0">
                <a:solidFill>
                  <a:srgbClr val="0C996F"/>
                </a:solidFill>
                <a:latin typeface="Trebuchet MS" panose="020B0603020202020204" pitchFamily="34" charset="0"/>
              </a:rPr>
              <a:t> Info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4F2C63-A119-5BE4-3B73-438288F2F0F1}"/>
              </a:ext>
            </a:extLst>
          </p:cNvPr>
          <p:cNvSpPr txBox="1"/>
          <p:nvPr/>
        </p:nvSpPr>
        <p:spPr>
          <a:xfrm>
            <a:off x="4209249" y="34690580"/>
            <a:ext cx="356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A8306AB-7E4D-156E-890B-343C08EBA484}"/>
              </a:ext>
            </a:extLst>
          </p:cNvPr>
          <p:cNvCxnSpPr>
            <a:cxnSpLocks/>
          </p:cNvCxnSpPr>
          <p:nvPr/>
        </p:nvCxnSpPr>
        <p:spPr>
          <a:xfrm flipH="1">
            <a:off x="12827626" y="34491716"/>
            <a:ext cx="1" cy="1444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EB14783-9986-B0FF-B58E-663267383FC9}"/>
              </a:ext>
            </a:extLst>
          </p:cNvPr>
          <p:cNvCxnSpPr>
            <a:cxnSpLocks/>
          </p:cNvCxnSpPr>
          <p:nvPr/>
        </p:nvCxnSpPr>
        <p:spPr>
          <a:xfrm flipH="1">
            <a:off x="17361164" y="34491716"/>
            <a:ext cx="1" cy="1444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0DF5F7C8-5941-D404-7130-2134B2556E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1099" y="14269613"/>
            <a:ext cx="16235115" cy="1185551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CA5A6EF-7993-FF80-181F-036FF07315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212805" y="28525406"/>
            <a:ext cx="2818891" cy="22193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C366E8-4869-D2F6-7A08-64DF88F43FD9}"/>
              </a:ext>
            </a:extLst>
          </p:cNvPr>
          <p:cNvSpPr txBox="1"/>
          <p:nvPr/>
        </p:nvSpPr>
        <p:spPr>
          <a:xfrm>
            <a:off x="11657555" y="28476859"/>
            <a:ext cx="4797196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92"/>
              </a:spcBef>
              <a:spcAft>
                <a:spcPts val="39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Ut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wisi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ad minim </a:t>
            </a:r>
          </a:p>
          <a:p>
            <a:pPr marL="457200" indent="-457200">
              <a:spcBef>
                <a:spcPts val="392"/>
              </a:spcBef>
              <a:spcAft>
                <a:spcPts val="39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Veniam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nostrud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457200" indent="-457200">
              <a:spcBef>
                <a:spcPts val="392"/>
              </a:spcBef>
              <a:spcAft>
                <a:spcPts val="39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Exerci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tation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457200" indent="-457200">
              <a:spcBef>
                <a:spcPts val="392"/>
              </a:spcBef>
              <a:spcAft>
                <a:spcPts val="39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Suscipit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lobortis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nisl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457200" indent="-457200">
              <a:spcBef>
                <a:spcPts val="392"/>
              </a:spcBef>
              <a:spcAft>
                <a:spcPts val="392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Ut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aliquip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ex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ea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55D4AF-96B7-FE7E-0125-0BFB187D640B}"/>
              </a:ext>
            </a:extLst>
          </p:cNvPr>
          <p:cNvCxnSpPr>
            <a:cxnSpLocks/>
          </p:cNvCxnSpPr>
          <p:nvPr/>
        </p:nvCxnSpPr>
        <p:spPr>
          <a:xfrm>
            <a:off x="10678663" y="6779640"/>
            <a:ext cx="0" cy="3962219"/>
          </a:xfrm>
          <a:prstGeom prst="line">
            <a:avLst/>
          </a:prstGeom>
          <a:ln w="12700">
            <a:solidFill>
              <a:srgbClr val="0C9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7E6FD2-4969-0E19-08EA-939F648ED6C8}"/>
              </a:ext>
            </a:extLst>
          </p:cNvPr>
          <p:cNvCxnSpPr>
            <a:cxnSpLocks/>
          </p:cNvCxnSpPr>
          <p:nvPr/>
        </p:nvCxnSpPr>
        <p:spPr>
          <a:xfrm>
            <a:off x="16709349" y="6779640"/>
            <a:ext cx="0" cy="3962219"/>
          </a:xfrm>
          <a:prstGeom prst="line">
            <a:avLst/>
          </a:prstGeom>
          <a:ln w="12700">
            <a:solidFill>
              <a:srgbClr val="0C99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62EB-0E5D-1745-89D7-0DBD544D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DC939DC-73BA-3CF3-DA33-378745C0E2B1}"/>
              </a:ext>
            </a:extLst>
          </p:cNvPr>
          <p:cNvSpPr/>
          <p:nvPr/>
        </p:nvSpPr>
        <p:spPr>
          <a:xfrm>
            <a:off x="20575426" y="13629638"/>
            <a:ext cx="6877878" cy="10833653"/>
          </a:xfrm>
          <a:custGeom>
            <a:avLst/>
            <a:gdLst>
              <a:gd name="connsiteX0" fmla="*/ 10546080 w 10546080"/>
              <a:gd name="connsiteY0" fmla="*/ 13258800 h 16611600"/>
              <a:gd name="connsiteX1" fmla="*/ 10546080 w 10546080"/>
              <a:gd name="connsiteY1" fmla="*/ 6035040 h 16611600"/>
              <a:gd name="connsiteX2" fmla="*/ 0 w 10546080"/>
              <a:gd name="connsiteY2" fmla="*/ 0 h 16611600"/>
              <a:gd name="connsiteX3" fmla="*/ 3779520 w 10546080"/>
              <a:gd name="connsiteY3" fmla="*/ 16611600 h 16611600"/>
              <a:gd name="connsiteX4" fmla="*/ 10546080 w 10546080"/>
              <a:gd name="connsiteY4" fmla="*/ 13258800 h 166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80" h="16611600">
                <a:moveTo>
                  <a:pt x="10546080" y="13258800"/>
                </a:moveTo>
                <a:lnTo>
                  <a:pt x="10546080" y="6035040"/>
                </a:lnTo>
                <a:lnTo>
                  <a:pt x="0" y="0"/>
                </a:lnTo>
                <a:lnTo>
                  <a:pt x="3779520" y="16611600"/>
                </a:lnTo>
                <a:lnTo>
                  <a:pt x="10546080" y="1325880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4623F38-C403-9115-D2B7-9975AFDBE4C3}"/>
              </a:ext>
            </a:extLst>
          </p:cNvPr>
          <p:cNvSpPr/>
          <p:nvPr/>
        </p:nvSpPr>
        <p:spPr>
          <a:xfrm>
            <a:off x="0" y="12767444"/>
            <a:ext cx="9660835" cy="10972800"/>
          </a:xfrm>
          <a:custGeom>
            <a:avLst/>
            <a:gdLst>
              <a:gd name="connsiteX0" fmla="*/ 0 w 14813280"/>
              <a:gd name="connsiteY0" fmla="*/ 16824960 h 16824960"/>
              <a:gd name="connsiteX1" fmla="*/ 0 w 14813280"/>
              <a:gd name="connsiteY1" fmla="*/ 12649200 h 16824960"/>
              <a:gd name="connsiteX2" fmla="*/ 3352800 w 14813280"/>
              <a:gd name="connsiteY2" fmla="*/ 0 h 16824960"/>
              <a:gd name="connsiteX3" fmla="*/ 14813280 w 14813280"/>
              <a:gd name="connsiteY3" fmla="*/ 10058400 h 16824960"/>
              <a:gd name="connsiteX4" fmla="*/ 0 w 14813280"/>
              <a:gd name="connsiteY4" fmla="*/ 16824960 h 168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3280" h="16824960">
                <a:moveTo>
                  <a:pt x="0" y="16824960"/>
                </a:moveTo>
                <a:lnTo>
                  <a:pt x="0" y="12649200"/>
                </a:lnTo>
                <a:lnTo>
                  <a:pt x="3352800" y="0"/>
                </a:lnTo>
                <a:lnTo>
                  <a:pt x="14813280" y="10058400"/>
                </a:lnTo>
                <a:lnTo>
                  <a:pt x="0" y="1682496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38F971BE-A574-AA08-A0DE-CC2ACA3C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7432000" cy="908037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EC0C808-A6B6-EC5A-430B-21A329C23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2456" y="6208294"/>
            <a:ext cx="21467089" cy="269880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881C5E4-CC9A-61B2-4296-D04B87A6A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33056046"/>
            <a:ext cx="27432000" cy="351995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3BBC569-F93F-A49A-AFF8-101FA521CE05}"/>
              </a:ext>
            </a:extLst>
          </p:cNvPr>
          <p:cNvSpPr txBox="1"/>
          <p:nvPr/>
        </p:nvSpPr>
        <p:spPr>
          <a:xfrm>
            <a:off x="6520218" y="29821671"/>
            <a:ext cx="39377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31" dirty="0">
                <a:solidFill>
                  <a:schemeClr val="bg1"/>
                </a:solidFill>
                <a:latin typeface="Abadi Extra Light" panose="020B0204020104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96352-76E0-B7C5-8973-1F67ED95DA86}"/>
              </a:ext>
            </a:extLst>
          </p:cNvPr>
          <p:cNvSpPr txBox="1"/>
          <p:nvPr/>
        </p:nvSpPr>
        <p:spPr>
          <a:xfrm>
            <a:off x="6599486" y="30712598"/>
            <a:ext cx="388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2E16CD-8349-F456-87D3-73F403DD3BFA}"/>
              </a:ext>
            </a:extLst>
          </p:cNvPr>
          <p:cNvSpPr txBox="1"/>
          <p:nvPr/>
        </p:nvSpPr>
        <p:spPr>
          <a:xfrm>
            <a:off x="4175248" y="1552865"/>
            <a:ext cx="190815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0" b="1" spc="326" dirty="0">
                <a:solidFill>
                  <a:schemeClr val="bg1"/>
                </a:solidFill>
                <a:latin typeface="Abadi" panose="020B0604020104020204" pitchFamily="34" charset="0"/>
              </a:rPr>
              <a:t>Poster</a:t>
            </a:r>
            <a:r>
              <a:rPr lang="en-US" sz="16000" b="1" spc="65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0" b="1" spc="392" dirty="0">
                <a:solidFill>
                  <a:schemeClr val="bg1"/>
                </a:solidFill>
                <a:latin typeface="Abadi" panose="020B0604020104020204" pitchFamily="34" charset="0"/>
              </a:rPr>
              <a:t>Session</a:t>
            </a:r>
            <a:r>
              <a:rPr lang="en-US" sz="16000" b="1" spc="65" dirty="0">
                <a:solidFill>
                  <a:schemeClr val="bg1"/>
                </a:solidFill>
                <a:latin typeface="Abadi" panose="020B0604020104020204" pitchFamily="34" charset="0"/>
              </a:rPr>
              <a:t> 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6DCB25-91A3-9519-BD97-D23810CA9BB1}"/>
              </a:ext>
            </a:extLst>
          </p:cNvPr>
          <p:cNvSpPr txBox="1"/>
          <p:nvPr/>
        </p:nvSpPr>
        <p:spPr>
          <a:xfrm>
            <a:off x="12217157" y="4284208"/>
            <a:ext cx="3217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131" dirty="0">
                <a:solidFill>
                  <a:schemeClr val="bg1"/>
                </a:solidFill>
                <a:latin typeface="Abadi" panose="020B0604020104020204" pitchFamily="34" charset="0"/>
              </a:rPr>
              <a:t>AUTHOR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142CFF-455D-D09C-6778-3B71094FA0C9}"/>
              </a:ext>
            </a:extLst>
          </p:cNvPr>
          <p:cNvSpPr txBox="1"/>
          <p:nvPr/>
        </p:nvSpPr>
        <p:spPr>
          <a:xfrm>
            <a:off x="1266703" y="33978683"/>
            <a:ext cx="47583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31" dirty="0">
                <a:solidFill>
                  <a:srgbClr val="4E4E4E"/>
                </a:solidFill>
                <a:latin typeface="Abadi Extra Light" panose="020B0204020104020204" pitchFamily="34" charset="0"/>
              </a:rPr>
              <a:t>ACKNOWLEDGMENTS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5800D4-50D0-8B42-FE15-A79952AC2FA1}"/>
              </a:ext>
            </a:extLst>
          </p:cNvPr>
          <p:cNvSpPr txBox="1"/>
          <p:nvPr/>
        </p:nvSpPr>
        <p:spPr>
          <a:xfrm>
            <a:off x="1663158" y="34499009"/>
            <a:ext cx="3965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6624ACA-344F-2079-1771-7A05331EE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3533" y="12032974"/>
            <a:ext cx="19604935" cy="10718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14:cNvPr>
              <p14:cNvContentPartPr/>
              <p14:nvPr/>
            </p14:nvContentPartPr>
            <p14:xfrm>
              <a:off x="20474218" y="13039983"/>
              <a:ext cx="235" cy="235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8343" y="13034108"/>
                <a:ext cx="11750" cy="1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14:cNvPr>
              <p14:cNvContentPartPr/>
              <p14:nvPr/>
            </p14:nvContentPartPr>
            <p14:xfrm>
              <a:off x="22939200" y="23913705"/>
              <a:ext cx="235" cy="235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33325" y="23907830"/>
                <a:ext cx="11750" cy="1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14:cNvPr>
              <p14:cNvContentPartPr/>
              <p14:nvPr/>
            </p14:nvContentPartPr>
            <p14:xfrm>
              <a:off x="17353253" y="15305870"/>
              <a:ext cx="235" cy="235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41503" y="15235370"/>
                <a:ext cx="23500" cy="14100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2D8228A-4358-2D2B-4596-C68034495C66}"/>
              </a:ext>
            </a:extLst>
          </p:cNvPr>
          <p:cNvSpPr/>
          <p:nvPr/>
        </p:nvSpPr>
        <p:spPr>
          <a:xfrm>
            <a:off x="24894241" y="30456988"/>
            <a:ext cx="2114365" cy="2114365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LOGO(S)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B93EFBF-A3DA-6F8F-81F9-6B3FF2AD6385}"/>
              </a:ext>
            </a:extLst>
          </p:cNvPr>
          <p:cNvSpPr/>
          <p:nvPr/>
        </p:nvSpPr>
        <p:spPr>
          <a:xfrm>
            <a:off x="481351" y="30456988"/>
            <a:ext cx="2114365" cy="2114365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QR CODE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4BB9DC-7406-E758-B3A0-74033A059CC0}"/>
              </a:ext>
            </a:extLst>
          </p:cNvPr>
          <p:cNvSpPr txBox="1"/>
          <p:nvPr/>
        </p:nvSpPr>
        <p:spPr>
          <a:xfrm>
            <a:off x="8908927" y="33978683"/>
            <a:ext cx="30088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31" dirty="0">
                <a:solidFill>
                  <a:srgbClr val="4E4E4E"/>
                </a:solidFill>
                <a:latin typeface="Abadi Extra Light" panose="020B0204020104020204" pitchFamily="34" charset="0"/>
              </a:rPr>
              <a:t>REFERENCES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EC39-1D73-DC1F-F29A-BC72DDE63D0A}"/>
              </a:ext>
            </a:extLst>
          </p:cNvPr>
          <p:cNvSpPr txBox="1"/>
          <p:nvPr/>
        </p:nvSpPr>
        <p:spPr>
          <a:xfrm>
            <a:off x="8430622" y="34499008"/>
            <a:ext cx="396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80271C-9E82-67FA-4D53-84BDFD0ED1EE}"/>
              </a:ext>
            </a:extLst>
          </p:cNvPr>
          <p:cNvSpPr txBox="1"/>
          <p:nvPr/>
        </p:nvSpPr>
        <p:spPr>
          <a:xfrm>
            <a:off x="16007641" y="33978683"/>
            <a:ext cx="21761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spc="131" dirty="0">
                <a:solidFill>
                  <a:srgbClr val="4E4E4E"/>
                </a:solidFill>
                <a:latin typeface="Abadi Extra Light" panose="020B0204020104020204" pitchFamily="34" charset="0"/>
              </a:rPr>
              <a:t>FUNDING</a:t>
            </a:r>
            <a:endParaRPr lang="en-US" sz="3800" dirty="0">
              <a:solidFill>
                <a:srgbClr val="4E4E4E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CDAD5-9231-AA54-6499-3E6CF348282F}"/>
              </a:ext>
            </a:extLst>
          </p:cNvPr>
          <p:cNvSpPr txBox="1"/>
          <p:nvPr/>
        </p:nvSpPr>
        <p:spPr>
          <a:xfrm>
            <a:off x="15249450" y="34499008"/>
            <a:ext cx="3692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ECDE1-453F-334B-9510-C6EDB8444BFD}"/>
              </a:ext>
            </a:extLst>
          </p:cNvPr>
          <p:cNvSpPr txBox="1"/>
          <p:nvPr/>
        </p:nvSpPr>
        <p:spPr>
          <a:xfrm>
            <a:off x="21340093" y="33978683"/>
            <a:ext cx="49952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>
                <a:solidFill>
                  <a:srgbClr val="4E4E4E"/>
                </a:solidFill>
                <a:latin typeface="Abadi Extra Light" panose="020B0204020104020204" pitchFamily="34" charset="0"/>
              </a:rPr>
              <a:t>CONTACT/FUTHER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DA5F3-6CDE-FFA6-3C28-D4D976347F39}"/>
              </a:ext>
            </a:extLst>
          </p:cNvPr>
          <p:cNvSpPr txBox="1"/>
          <p:nvPr/>
        </p:nvSpPr>
        <p:spPr>
          <a:xfrm>
            <a:off x="21855010" y="34499009"/>
            <a:ext cx="3965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badi" panose="020B0604020104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A8241-C280-98D3-2AAF-36C55E37395F}"/>
              </a:ext>
            </a:extLst>
          </p:cNvPr>
          <p:cNvSpPr txBox="1"/>
          <p:nvPr/>
        </p:nvSpPr>
        <p:spPr>
          <a:xfrm>
            <a:off x="5138993" y="7343346"/>
            <a:ext cx="38167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31" dirty="0">
                <a:solidFill>
                  <a:schemeClr val="bg1"/>
                </a:solidFill>
                <a:latin typeface="Abadi Extra Light" panose="020B0204020104020204" pitchFamily="34" charset="0"/>
              </a:rPr>
              <a:t>BACKGROUND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E995F2-3F29-AF7C-8428-F5D3E34A9349}"/>
              </a:ext>
            </a:extLst>
          </p:cNvPr>
          <p:cNvSpPr txBox="1"/>
          <p:nvPr/>
        </p:nvSpPr>
        <p:spPr>
          <a:xfrm>
            <a:off x="5138991" y="8282403"/>
            <a:ext cx="47899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7289A5-851C-7880-D12E-EB28F5D1B3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93986" y="7269147"/>
            <a:ext cx="1143000" cy="1143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CD2C3BA-942F-F7FA-E2EC-E22DB5AF752D}"/>
              </a:ext>
            </a:extLst>
          </p:cNvPr>
          <p:cNvSpPr txBox="1"/>
          <p:nvPr/>
        </p:nvSpPr>
        <p:spPr>
          <a:xfrm>
            <a:off x="11941756" y="7343346"/>
            <a:ext cx="25859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Abadi Extra Light" panose="020B0204020104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CEB496-52EE-04A3-4292-972BA9BCA935}"/>
              </a:ext>
            </a:extLst>
          </p:cNvPr>
          <p:cNvSpPr txBox="1"/>
          <p:nvPr/>
        </p:nvSpPr>
        <p:spPr>
          <a:xfrm>
            <a:off x="11941754" y="8282403"/>
            <a:ext cx="47899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1AC041-8DE8-AD02-1DD0-BFDFFFF69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41316" y="7269147"/>
            <a:ext cx="1143000" cy="1143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91D32A4-E064-BE20-A030-0C340D2F87F8}"/>
              </a:ext>
            </a:extLst>
          </p:cNvPr>
          <p:cNvSpPr txBox="1"/>
          <p:nvPr/>
        </p:nvSpPr>
        <p:spPr>
          <a:xfrm>
            <a:off x="18846508" y="7343346"/>
            <a:ext cx="28077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131" dirty="0">
                <a:solidFill>
                  <a:schemeClr val="bg1"/>
                </a:solidFill>
                <a:latin typeface="Abadi Extra Light" panose="020B0204020104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B5B0EA-7C91-446A-97D3-14AB0B4D4AF7}"/>
              </a:ext>
            </a:extLst>
          </p:cNvPr>
          <p:cNvSpPr txBox="1"/>
          <p:nvPr/>
        </p:nvSpPr>
        <p:spPr>
          <a:xfrm>
            <a:off x="18846506" y="8282403"/>
            <a:ext cx="47899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1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ACA189D-5F6D-5E5E-12A0-8EA37072C8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346532" y="7269147"/>
            <a:ext cx="1143000" cy="1143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8AF103-680B-ACE1-CB05-0404CE6A0E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96879" y="29690163"/>
            <a:ext cx="1143000" cy="1143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868E220-0787-20FC-A9F5-1BF1D36759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63218" y="11154486"/>
            <a:ext cx="20305565" cy="1757039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DE81DA7-1E67-2055-AABA-0B54EFC2EA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441753" y="29786210"/>
            <a:ext cx="2878954" cy="232875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1F9B97-A51F-E59A-715C-EADCA0AF6DDD}"/>
              </a:ext>
            </a:extLst>
          </p:cNvPr>
          <p:cNvSpPr/>
          <p:nvPr/>
        </p:nvSpPr>
        <p:spPr>
          <a:xfrm>
            <a:off x="10735966" y="11489869"/>
            <a:ext cx="5960068" cy="892564"/>
          </a:xfrm>
          <a:prstGeom prst="roundRect">
            <a:avLst>
              <a:gd name="adj" fmla="val 0"/>
            </a:avLst>
          </a:prstGeom>
          <a:solidFill>
            <a:srgbClr val="1F8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31" dirty="0">
                <a:solidFill>
                  <a:schemeClr val="bg1"/>
                </a:solidFill>
                <a:latin typeface="Abadi Extra Light" panose="020B0204020104020204" pitchFamily="34" charset="0"/>
              </a:rPr>
              <a:t>RESULTS/SOLUTIONS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6508C8E-2967-4236-ABB9-61871A8E6D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492565" y="14042325"/>
            <a:ext cx="18506246" cy="138365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997AD-2DEA-6A2E-C7C6-8F6792D4A1CD}"/>
              </a:ext>
            </a:extLst>
          </p:cNvPr>
          <p:cNvSpPr txBox="1"/>
          <p:nvPr/>
        </p:nvSpPr>
        <p:spPr>
          <a:xfrm>
            <a:off x="12279564" y="29919492"/>
            <a:ext cx="388821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wisi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ad minim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Veniam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nostrud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Exerci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tation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ullamcorper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Suscipit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lobortis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nisl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23640" indent="-223640">
              <a:spcBef>
                <a:spcPts val="392"/>
              </a:spcBef>
              <a:spcAft>
                <a:spcPts val="392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aliquip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ex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ea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badi" panose="020B06040201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08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11870</TotalTime>
  <Words>665</Words>
  <Application>Microsoft Office PowerPoint</Application>
  <PresentationFormat>Custom</PresentationFormat>
  <Paragraphs>110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Abadi Extra Light</vt:lpstr>
      <vt:lpstr>Georgia</vt:lpstr>
      <vt:lpstr>Trebuchet MS</vt:lpstr>
      <vt:lpstr>Arial Narrow</vt:lpstr>
      <vt:lpstr>Calibri</vt:lpstr>
      <vt:lpstr>Wingdings</vt:lpstr>
      <vt:lpstr>Courier New</vt:lpstr>
      <vt:lpstr>Abadi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Morrison</dc:creator>
  <cp:lastModifiedBy>Darria Nelson</cp:lastModifiedBy>
  <cp:revision>26</cp:revision>
  <dcterms:created xsi:type="dcterms:W3CDTF">2018-09-16T19:13:41Z</dcterms:created>
  <dcterms:modified xsi:type="dcterms:W3CDTF">2026-01-08T17:52:49Z</dcterms:modified>
</cp:coreProperties>
</file>