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6"/>
  </p:notesMasterIdLst>
  <p:sldIdLst>
    <p:sldId id="257" r:id="rId2"/>
    <p:sldId id="259" r:id="rId3"/>
    <p:sldId id="258" r:id="rId4"/>
    <p:sldId id="260" r:id="rId5"/>
  </p:sldIdLst>
  <p:sldSz cx="36576000" cy="27432000"/>
  <p:notesSz cx="6858000" cy="9144000"/>
  <p:embeddedFontLst>
    <p:embeddedFont>
      <p:font typeface="Abadi" panose="020B0604020104020204" pitchFamily="34" charset="0"/>
      <p:regular r:id="rId7"/>
      <p:bold r:id="rId8"/>
      <p:italic r:id="rId9"/>
      <p:boldItalic r:id="rId10"/>
    </p:embeddedFont>
    <p:embeddedFont>
      <p:font typeface="Abadi Extra Light" panose="020B0604020202020204" charset="0"/>
      <p:regular r:id="rId11"/>
    </p:embeddedFont>
    <p:embeddedFont>
      <p:font typeface="Arial Narrow" panose="020B0606020202030204" pitchFamily="34" charset="0"/>
      <p:regular r:id="rId12"/>
      <p:bold r:id="rId13"/>
      <p:italic r:id="rId14"/>
      <p:boldItalic r:id="rId15"/>
    </p:embeddedFont>
    <p:embeddedFont>
      <p:font typeface="Georgia" panose="02040502050405020303" pitchFamily="18" charset="0"/>
      <p:regular r:id="rId16"/>
      <p:bold r:id="rId17"/>
      <p:italic r:id="rId18"/>
      <p:boldItalic r:id="rId19"/>
    </p:embeddedFont>
    <p:embeddedFont>
      <p:font typeface="Trebuchet MS" panose="020B0603020202020204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11537" userDrawn="1">
          <p15:clr>
            <a:srgbClr val="A4A3A4"/>
          </p15:clr>
        </p15:guide>
        <p15:guide id="2" pos="4463" userDrawn="1">
          <p15:clr>
            <a:srgbClr val="A4A3A4"/>
          </p15:clr>
        </p15:guide>
        <p15:guide id="3" pos="196" userDrawn="1">
          <p15:clr>
            <a:srgbClr val="A4A3A4"/>
          </p15:clr>
        </p15:guide>
        <p15:guide id="4" pos="551" userDrawn="1">
          <p15:clr>
            <a:srgbClr val="A4A3A4"/>
          </p15:clr>
        </p15:guide>
        <p15:guide id="5" orient="horz" pos="8640" userDrawn="1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g1KkarvMz6e3Ypjz0Elvmf2ly6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E0D"/>
    <a:srgbClr val="1F87ED"/>
    <a:srgbClr val="4472C4"/>
    <a:srgbClr val="4E4E4E"/>
    <a:srgbClr val="9EDFE2"/>
    <a:srgbClr val="3C4853"/>
    <a:srgbClr val="962330"/>
    <a:srgbClr val="3A3A3A"/>
    <a:srgbClr val="0C996F"/>
    <a:srgbClr val="0057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05CBC7C-3E24-4147-9422-80C560A91DBB}">
  <a:tblStyle styleId="{305CBC7C-3E24-4147-9422-80C560A91DB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29" autoAdjust="0"/>
    <p:restoredTop sz="87167" autoAdjust="0"/>
  </p:normalViewPr>
  <p:slideViewPr>
    <p:cSldViewPr snapToGrid="0">
      <p:cViewPr>
        <p:scale>
          <a:sx n="20" d="100"/>
          <a:sy n="20" d="100"/>
        </p:scale>
        <p:origin x="102" y="360"/>
      </p:cViewPr>
      <p:guideLst>
        <p:guide pos="11537"/>
        <p:guide pos="4463"/>
        <p:guide pos="196"/>
        <p:guide pos="551"/>
        <p:guide orient="horz" pos="86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15.fntdata"/><Relationship Id="rId34" Type="http://schemas.openxmlformats.org/officeDocument/2006/relationships/tableStyles" Target="tableStyle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font" Target="fonts/font17.fntdata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font" Target="fonts/font16.fntdata"/><Relationship Id="rId30" Type="http://customschemas.google.com/relationships/presentationmetadata" Target="metadata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1T17:46:02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1T17:46:04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8-01T17:47:07.75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2604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E7D4CF-7809-391E-0FEE-F396E24E2C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D30684-0984-6130-79DE-DEFC8475E3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4E5720-F25E-1F3A-5B7D-ED8C9BFECA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AFFC0C-BE19-19AD-6CE7-44B874D65D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405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8C44A1-B024-3023-E6F0-800F8A722D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44771A-DB8D-EA39-4435-D02D26481F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69D989-2EAB-160A-7A1C-5E47DAF8F3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DCC036-9E56-7CF9-E1FD-F90F86A84B8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406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0BB9EC-1104-385A-0C43-C90D9272F8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A0337F-BECD-E9AF-76DB-094CF97D5C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5A7EAD-E5D6-A31E-F17B-867521AF14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4EBF42-4BFB-8D7E-4E88-8EF94574808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1111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2514600" y="1460506"/>
            <a:ext cx="31546800" cy="5302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2514600" y="7302501"/>
            <a:ext cx="31546800" cy="17405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43061" lvl="0" indent="-182295" algn="l">
              <a:lnSpc>
                <a:spcPct val="90000"/>
              </a:lnSpc>
              <a:spcBef>
                <a:spcPts val="2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486119" lvl="1" indent="-182295" algn="l">
              <a:lnSpc>
                <a:spcPct val="90000"/>
              </a:lnSpc>
              <a:spcBef>
                <a:spcPts val="12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729182" lvl="2" indent="-182295" algn="l">
              <a:lnSpc>
                <a:spcPct val="90000"/>
              </a:lnSpc>
              <a:spcBef>
                <a:spcPts val="12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72240" lvl="3" indent="-182295" algn="l">
              <a:lnSpc>
                <a:spcPct val="90000"/>
              </a:lnSpc>
              <a:spcBef>
                <a:spcPts val="12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215300" lvl="4" indent="-182295" algn="l">
              <a:lnSpc>
                <a:spcPct val="90000"/>
              </a:lnSpc>
              <a:spcBef>
                <a:spcPts val="12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458357" lvl="5" indent="-182295" algn="l">
              <a:lnSpc>
                <a:spcPct val="90000"/>
              </a:lnSpc>
              <a:spcBef>
                <a:spcPts val="12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701421" lvl="6" indent="-182295" algn="l">
              <a:lnSpc>
                <a:spcPct val="90000"/>
              </a:lnSpc>
              <a:spcBef>
                <a:spcPts val="12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944479" lvl="7" indent="-182295" algn="l">
              <a:lnSpc>
                <a:spcPct val="90000"/>
              </a:lnSpc>
              <a:spcBef>
                <a:spcPts val="12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187540" lvl="8" indent="-182295" algn="l">
              <a:lnSpc>
                <a:spcPct val="90000"/>
              </a:lnSpc>
              <a:spcBef>
                <a:spcPts val="12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2514600" y="25425408"/>
            <a:ext cx="8229600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12115800" y="25425408"/>
            <a:ext cx="12344400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25831800" y="25425408"/>
            <a:ext cx="8229600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06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06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06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06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06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06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06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06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06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 rot="5400000">
            <a:off x="18494377" y="9140824"/>
            <a:ext cx="23247352" cy="7886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 rot="5400000">
            <a:off x="2492377" y="1482724"/>
            <a:ext cx="23247352" cy="23202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43061" lvl="0" indent="-182295" algn="l">
              <a:lnSpc>
                <a:spcPct val="90000"/>
              </a:lnSpc>
              <a:spcBef>
                <a:spcPts val="2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486119" lvl="1" indent="-182295" algn="l">
              <a:lnSpc>
                <a:spcPct val="90000"/>
              </a:lnSpc>
              <a:spcBef>
                <a:spcPts val="12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729182" lvl="2" indent="-182295" algn="l">
              <a:lnSpc>
                <a:spcPct val="90000"/>
              </a:lnSpc>
              <a:spcBef>
                <a:spcPts val="12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72240" lvl="3" indent="-182295" algn="l">
              <a:lnSpc>
                <a:spcPct val="90000"/>
              </a:lnSpc>
              <a:spcBef>
                <a:spcPts val="12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215300" lvl="4" indent="-182295" algn="l">
              <a:lnSpc>
                <a:spcPct val="90000"/>
              </a:lnSpc>
              <a:spcBef>
                <a:spcPts val="12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458357" lvl="5" indent="-182295" algn="l">
              <a:lnSpc>
                <a:spcPct val="90000"/>
              </a:lnSpc>
              <a:spcBef>
                <a:spcPts val="12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701421" lvl="6" indent="-182295" algn="l">
              <a:lnSpc>
                <a:spcPct val="90000"/>
              </a:lnSpc>
              <a:spcBef>
                <a:spcPts val="12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944479" lvl="7" indent="-182295" algn="l">
              <a:lnSpc>
                <a:spcPct val="90000"/>
              </a:lnSpc>
              <a:spcBef>
                <a:spcPts val="12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187540" lvl="8" indent="-182295" algn="l">
              <a:lnSpc>
                <a:spcPct val="90000"/>
              </a:lnSpc>
              <a:spcBef>
                <a:spcPts val="12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dt" idx="10"/>
          </p:nvPr>
        </p:nvSpPr>
        <p:spPr>
          <a:xfrm>
            <a:off x="2514600" y="25425408"/>
            <a:ext cx="8229600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ftr" idx="11"/>
          </p:nvPr>
        </p:nvSpPr>
        <p:spPr>
          <a:xfrm>
            <a:off x="12115800" y="25425408"/>
            <a:ext cx="12344400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25831800" y="25425408"/>
            <a:ext cx="8229600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06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06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06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06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06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06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06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06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06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2495551" y="6838957"/>
            <a:ext cx="31546800" cy="11410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0"/>
              <a:buFont typeface="Calibri"/>
              <a:buNone/>
              <a:defRPr sz="1531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2495551" y="18357858"/>
            <a:ext cx="31546800" cy="6000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43061" lvl="0" indent="-121532" algn="l">
              <a:lnSpc>
                <a:spcPct val="90000"/>
              </a:lnSpc>
              <a:spcBef>
                <a:spcPts val="2551"/>
              </a:spcBef>
              <a:spcAft>
                <a:spcPts val="0"/>
              </a:spcAft>
              <a:buClr>
                <a:schemeClr val="dk1"/>
              </a:buClr>
              <a:buSzPts val="11520"/>
              <a:buNone/>
              <a:defRPr sz="6122">
                <a:solidFill>
                  <a:schemeClr val="dk1"/>
                </a:solidFill>
              </a:defRPr>
            </a:lvl1pPr>
            <a:lvl2pPr marL="486119" lvl="1" indent="-121532" algn="l">
              <a:lnSpc>
                <a:spcPct val="90000"/>
              </a:lnSpc>
              <a:spcBef>
                <a:spcPts val="1276"/>
              </a:spcBef>
              <a:spcAft>
                <a:spcPts val="0"/>
              </a:spcAft>
              <a:buClr>
                <a:srgbClr val="888888"/>
              </a:buClr>
              <a:buSzPts val="9600"/>
              <a:buNone/>
              <a:defRPr sz="5102">
                <a:solidFill>
                  <a:srgbClr val="888888"/>
                </a:solidFill>
              </a:defRPr>
            </a:lvl2pPr>
            <a:lvl3pPr marL="729182" lvl="2" indent="-121532" algn="l">
              <a:lnSpc>
                <a:spcPct val="90000"/>
              </a:lnSpc>
              <a:spcBef>
                <a:spcPts val="1276"/>
              </a:spcBef>
              <a:spcAft>
                <a:spcPts val="0"/>
              </a:spcAft>
              <a:buClr>
                <a:srgbClr val="888888"/>
              </a:buClr>
              <a:buSzPts val="8640"/>
              <a:buNone/>
              <a:defRPr sz="4591">
                <a:solidFill>
                  <a:srgbClr val="888888"/>
                </a:solidFill>
              </a:defRPr>
            </a:lvl3pPr>
            <a:lvl4pPr marL="972240" lvl="3" indent="-121532" algn="l">
              <a:lnSpc>
                <a:spcPct val="90000"/>
              </a:lnSpc>
              <a:spcBef>
                <a:spcPts val="1276"/>
              </a:spcBef>
              <a:spcAft>
                <a:spcPts val="0"/>
              </a:spcAft>
              <a:buClr>
                <a:srgbClr val="888888"/>
              </a:buClr>
              <a:buSzPts val="7680"/>
              <a:buNone/>
              <a:defRPr sz="4081">
                <a:solidFill>
                  <a:srgbClr val="888888"/>
                </a:solidFill>
              </a:defRPr>
            </a:lvl4pPr>
            <a:lvl5pPr marL="1215300" lvl="4" indent="-121532" algn="l">
              <a:lnSpc>
                <a:spcPct val="90000"/>
              </a:lnSpc>
              <a:spcBef>
                <a:spcPts val="1276"/>
              </a:spcBef>
              <a:spcAft>
                <a:spcPts val="0"/>
              </a:spcAft>
              <a:buClr>
                <a:srgbClr val="888888"/>
              </a:buClr>
              <a:buSzPts val="7680"/>
              <a:buNone/>
              <a:defRPr sz="4081">
                <a:solidFill>
                  <a:srgbClr val="888888"/>
                </a:solidFill>
              </a:defRPr>
            </a:lvl5pPr>
            <a:lvl6pPr marL="1458357" lvl="5" indent="-121532" algn="l">
              <a:lnSpc>
                <a:spcPct val="90000"/>
              </a:lnSpc>
              <a:spcBef>
                <a:spcPts val="1276"/>
              </a:spcBef>
              <a:spcAft>
                <a:spcPts val="0"/>
              </a:spcAft>
              <a:buClr>
                <a:srgbClr val="888888"/>
              </a:buClr>
              <a:buSzPts val="7680"/>
              <a:buNone/>
              <a:defRPr sz="4081">
                <a:solidFill>
                  <a:srgbClr val="888888"/>
                </a:solidFill>
              </a:defRPr>
            </a:lvl6pPr>
            <a:lvl7pPr marL="1701421" lvl="6" indent="-121532" algn="l">
              <a:lnSpc>
                <a:spcPct val="90000"/>
              </a:lnSpc>
              <a:spcBef>
                <a:spcPts val="1276"/>
              </a:spcBef>
              <a:spcAft>
                <a:spcPts val="0"/>
              </a:spcAft>
              <a:buClr>
                <a:srgbClr val="888888"/>
              </a:buClr>
              <a:buSzPts val="7680"/>
              <a:buNone/>
              <a:defRPr sz="4081">
                <a:solidFill>
                  <a:srgbClr val="888888"/>
                </a:solidFill>
              </a:defRPr>
            </a:lvl7pPr>
            <a:lvl8pPr marL="1944479" lvl="7" indent="-121532" algn="l">
              <a:lnSpc>
                <a:spcPct val="90000"/>
              </a:lnSpc>
              <a:spcBef>
                <a:spcPts val="1276"/>
              </a:spcBef>
              <a:spcAft>
                <a:spcPts val="0"/>
              </a:spcAft>
              <a:buClr>
                <a:srgbClr val="888888"/>
              </a:buClr>
              <a:buSzPts val="7680"/>
              <a:buNone/>
              <a:defRPr sz="4081">
                <a:solidFill>
                  <a:srgbClr val="888888"/>
                </a:solidFill>
              </a:defRPr>
            </a:lvl8pPr>
            <a:lvl9pPr marL="2187540" lvl="8" indent="-121532" algn="l">
              <a:lnSpc>
                <a:spcPct val="90000"/>
              </a:lnSpc>
              <a:spcBef>
                <a:spcPts val="1276"/>
              </a:spcBef>
              <a:spcAft>
                <a:spcPts val="0"/>
              </a:spcAft>
              <a:buClr>
                <a:srgbClr val="888888"/>
              </a:buClr>
              <a:buSzPts val="7680"/>
              <a:buNone/>
              <a:defRPr sz="4081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2514600" y="25425408"/>
            <a:ext cx="8229600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12115800" y="25425408"/>
            <a:ext cx="12344400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25831800" y="25425408"/>
            <a:ext cx="8229600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06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06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06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06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06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06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06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06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06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2514600" y="1460506"/>
            <a:ext cx="31546800" cy="5302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2514600" y="7302501"/>
            <a:ext cx="15544800" cy="17405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43061" lvl="0" indent="-182295" algn="l">
              <a:lnSpc>
                <a:spcPct val="90000"/>
              </a:lnSpc>
              <a:spcBef>
                <a:spcPts val="2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486119" lvl="1" indent="-182295" algn="l">
              <a:lnSpc>
                <a:spcPct val="90000"/>
              </a:lnSpc>
              <a:spcBef>
                <a:spcPts val="12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729182" lvl="2" indent="-182295" algn="l">
              <a:lnSpc>
                <a:spcPct val="90000"/>
              </a:lnSpc>
              <a:spcBef>
                <a:spcPts val="12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72240" lvl="3" indent="-182295" algn="l">
              <a:lnSpc>
                <a:spcPct val="90000"/>
              </a:lnSpc>
              <a:spcBef>
                <a:spcPts val="12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215300" lvl="4" indent="-182295" algn="l">
              <a:lnSpc>
                <a:spcPct val="90000"/>
              </a:lnSpc>
              <a:spcBef>
                <a:spcPts val="12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458357" lvl="5" indent="-182295" algn="l">
              <a:lnSpc>
                <a:spcPct val="90000"/>
              </a:lnSpc>
              <a:spcBef>
                <a:spcPts val="12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701421" lvl="6" indent="-182295" algn="l">
              <a:lnSpc>
                <a:spcPct val="90000"/>
              </a:lnSpc>
              <a:spcBef>
                <a:spcPts val="12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944479" lvl="7" indent="-182295" algn="l">
              <a:lnSpc>
                <a:spcPct val="90000"/>
              </a:lnSpc>
              <a:spcBef>
                <a:spcPts val="12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187540" lvl="8" indent="-182295" algn="l">
              <a:lnSpc>
                <a:spcPct val="90000"/>
              </a:lnSpc>
              <a:spcBef>
                <a:spcPts val="12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18516600" y="7302501"/>
            <a:ext cx="15544800" cy="17405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43061" lvl="0" indent="-182295" algn="l">
              <a:lnSpc>
                <a:spcPct val="90000"/>
              </a:lnSpc>
              <a:spcBef>
                <a:spcPts val="2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486119" lvl="1" indent="-182295" algn="l">
              <a:lnSpc>
                <a:spcPct val="90000"/>
              </a:lnSpc>
              <a:spcBef>
                <a:spcPts val="12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729182" lvl="2" indent="-182295" algn="l">
              <a:lnSpc>
                <a:spcPct val="90000"/>
              </a:lnSpc>
              <a:spcBef>
                <a:spcPts val="12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72240" lvl="3" indent="-182295" algn="l">
              <a:lnSpc>
                <a:spcPct val="90000"/>
              </a:lnSpc>
              <a:spcBef>
                <a:spcPts val="12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215300" lvl="4" indent="-182295" algn="l">
              <a:lnSpc>
                <a:spcPct val="90000"/>
              </a:lnSpc>
              <a:spcBef>
                <a:spcPts val="12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458357" lvl="5" indent="-182295" algn="l">
              <a:lnSpc>
                <a:spcPct val="90000"/>
              </a:lnSpc>
              <a:spcBef>
                <a:spcPts val="12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701421" lvl="6" indent="-182295" algn="l">
              <a:lnSpc>
                <a:spcPct val="90000"/>
              </a:lnSpc>
              <a:spcBef>
                <a:spcPts val="12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944479" lvl="7" indent="-182295" algn="l">
              <a:lnSpc>
                <a:spcPct val="90000"/>
              </a:lnSpc>
              <a:spcBef>
                <a:spcPts val="12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187540" lvl="8" indent="-182295" algn="l">
              <a:lnSpc>
                <a:spcPct val="90000"/>
              </a:lnSpc>
              <a:spcBef>
                <a:spcPts val="12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2514600" y="25425408"/>
            <a:ext cx="8229600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12115800" y="25425408"/>
            <a:ext cx="12344400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25831800" y="25425408"/>
            <a:ext cx="8229600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06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06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06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06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06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06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06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06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06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2519364" y="1460506"/>
            <a:ext cx="31546800" cy="5302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2519369" y="6724653"/>
            <a:ext cx="15473360" cy="3295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243061" lvl="0" indent="-121532" algn="l">
              <a:lnSpc>
                <a:spcPct val="90000"/>
              </a:lnSpc>
              <a:spcBef>
                <a:spcPts val="2551"/>
              </a:spcBef>
              <a:spcAft>
                <a:spcPts val="0"/>
              </a:spcAft>
              <a:buClr>
                <a:schemeClr val="dk1"/>
              </a:buClr>
              <a:buSzPts val="11520"/>
              <a:buNone/>
              <a:defRPr sz="6122" b="1"/>
            </a:lvl1pPr>
            <a:lvl2pPr marL="486119" lvl="1" indent="-121532" algn="l">
              <a:lnSpc>
                <a:spcPct val="90000"/>
              </a:lnSpc>
              <a:spcBef>
                <a:spcPts val="1276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5102" b="1"/>
            </a:lvl2pPr>
            <a:lvl3pPr marL="729182" lvl="2" indent="-121532" algn="l">
              <a:lnSpc>
                <a:spcPct val="90000"/>
              </a:lnSpc>
              <a:spcBef>
                <a:spcPts val="1276"/>
              </a:spcBef>
              <a:spcAft>
                <a:spcPts val="0"/>
              </a:spcAft>
              <a:buClr>
                <a:schemeClr val="dk1"/>
              </a:buClr>
              <a:buSzPts val="8640"/>
              <a:buNone/>
              <a:defRPr sz="4591" b="1"/>
            </a:lvl3pPr>
            <a:lvl4pPr marL="972240" lvl="3" indent="-121532" algn="l">
              <a:lnSpc>
                <a:spcPct val="90000"/>
              </a:lnSpc>
              <a:spcBef>
                <a:spcPts val="1276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4081" b="1"/>
            </a:lvl4pPr>
            <a:lvl5pPr marL="1215300" lvl="4" indent="-121532" algn="l">
              <a:lnSpc>
                <a:spcPct val="90000"/>
              </a:lnSpc>
              <a:spcBef>
                <a:spcPts val="1276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4081" b="1"/>
            </a:lvl5pPr>
            <a:lvl6pPr marL="1458357" lvl="5" indent="-121532" algn="l">
              <a:lnSpc>
                <a:spcPct val="90000"/>
              </a:lnSpc>
              <a:spcBef>
                <a:spcPts val="1276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4081" b="1"/>
            </a:lvl6pPr>
            <a:lvl7pPr marL="1701421" lvl="6" indent="-121532" algn="l">
              <a:lnSpc>
                <a:spcPct val="90000"/>
              </a:lnSpc>
              <a:spcBef>
                <a:spcPts val="1276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4081" b="1"/>
            </a:lvl7pPr>
            <a:lvl8pPr marL="1944479" lvl="7" indent="-121532" algn="l">
              <a:lnSpc>
                <a:spcPct val="90000"/>
              </a:lnSpc>
              <a:spcBef>
                <a:spcPts val="1276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4081" b="1"/>
            </a:lvl8pPr>
            <a:lvl9pPr marL="2187540" lvl="8" indent="-121532" algn="l">
              <a:lnSpc>
                <a:spcPct val="90000"/>
              </a:lnSpc>
              <a:spcBef>
                <a:spcPts val="1276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4081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2519369" y="10020303"/>
            <a:ext cx="15473360" cy="14738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43061" lvl="0" indent="-182295" algn="l">
              <a:lnSpc>
                <a:spcPct val="90000"/>
              </a:lnSpc>
              <a:spcBef>
                <a:spcPts val="2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486119" lvl="1" indent="-182295" algn="l">
              <a:lnSpc>
                <a:spcPct val="90000"/>
              </a:lnSpc>
              <a:spcBef>
                <a:spcPts val="12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729182" lvl="2" indent="-182295" algn="l">
              <a:lnSpc>
                <a:spcPct val="90000"/>
              </a:lnSpc>
              <a:spcBef>
                <a:spcPts val="12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72240" lvl="3" indent="-182295" algn="l">
              <a:lnSpc>
                <a:spcPct val="90000"/>
              </a:lnSpc>
              <a:spcBef>
                <a:spcPts val="12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215300" lvl="4" indent="-182295" algn="l">
              <a:lnSpc>
                <a:spcPct val="90000"/>
              </a:lnSpc>
              <a:spcBef>
                <a:spcPts val="12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458357" lvl="5" indent="-182295" algn="l">
              <a:lnSpc>
                <a:spcPct val="90000"/>
              </a:lnSpc>
              <a:spcBef>
                <a:spcPts val="12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701421" lvl="6" indent="-182295" algn="l">
              <a:lnSpc>
                <a:spcPct val="90000"/>
              </a:lnSpc>
              <a:spcBef>
                <a:spcPts val="12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944479" lvl="7" indent="-182295" algn="l">
              <a:lnSpc>
                <a:spcPct val="90000"/>
              </a:lnSpc>
              <a:spcBef>
                <a:spcPts val="12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187540" lvl="8" indent="-182295" algn="l">
              <a:lnSpc>
                <a:spcPct val="90000"/>
              </a:lnSpc>
              <a:spcBef>
                <a:spcPts val="12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18516601" y="6724653"/>
            <a:ext cx="15549564" cy="3295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243061" lvl="0" indent="-121532" algn="l">
              <a:lnSpc>
                <a:spcPct val="90000"/>
              </a:lnSpc>
              <a:spcBef>
                <a:spcPts val="2551"/>
              </a:spcBef>
              <a:spcAft>
                <a:spcPts val="0"/>
              </a:spcAft>
              <a:buClr>
                <a:schemeClr val="dk1"/>
              </a:buClr>
              <a:buSzPts val="11520"/>
              <a:buNone/>
              <a:defRPr sz="6122" b="1"/>
            </a:lvl1pPr>
            <a:lvl2pPr marL="486119" lvl="1" indent="-121532" algn="l">
              <a:lnSpc>
                <a:spcPct val="90000"/>
              </a:lnSpc>
              <a:spcBef>
                <a:spcPts val="1276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5102" b="1"/>
            </a:lvl2pPr>
            <a:lvl3pPr marL="729182" lvl="2" indent="-121532" algn="l">
              <a:lnSpc>
                <a:spcPct val="90000"/>
              </a:lnSpc>
              <a:spcBef>
                <a:spcPts val="1276"/>
              </a:spcBef>
              <a:spcAft>
                <a:spcPts val="0"/>
              </a:spcAft>
              <a:buClr>
                <a:schemeClr val="dk1"/>
              </a:buClr>
              <a:buSzPts val="8640"/>
              <a:buNone/>
              <a:defRPr sz="4591" b="1"/>
            </a:lvl3pPr>
            <a:lvl4pPr marL="972240" lvl="3" indent="-121532" algn="l">
              <a:lnSpc>
                <a:spcPct val="90000"/>
              </a:lnSpc>
              <a:spcBef>
                <a:spcPts val="1276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4081" b="1"/>
            </a:lvl4pPr>
            <a:lvl5pPr marL="1215300" lvl="4" indent="-121532" algn="l">
              <a:lnSpc>
                <a:spcPct val="90000"/>
              </a:lnSpc>
              <a:spcBef>
                <a:spcPts val="1276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4081" b="1"/>
            </a:lvl5pPr>
            <a:lvl6pPr marL="1458357" lvl="5" indent="-121532" algn="l">
              <a:lnSpc>
                <a:spcPct val="90000"/>
              </a:lnSpc>
              <a:spcBef>
                <a:spcPts val="1276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4081" b="1"/>
            </a:lvl6pPr>
            <a:lvl7pPr marL="1701421" lvl="6" indent="-121532" algn="l">
              <a:lnSpc>
                <a:spcPct val="90000"/>
              </a:lnSpc>
              <a:spcBef>
                <a:spcPts val="1276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4081" b="1"/>
            </a:lvl7pPr>
            <a:lvl8pPr marL="1944479" lvl="7" indent="-121532" algn="l">
              <a:lnSpc>
                <a:spcPct val="90000"/>
              </a:lnSpc>
              <a:spcBef>
                <a:spcPts val="1276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4081" b="1"/>
            </a:lvl8pPr>
            <a:lvl9pPr marL="2187540" lvl="8" indent="-121532" algn="l">
              <a:lnSpc>
                <a:spcPct val="90000"/>
              </a:lnSpc>
              <a:spcBef>
                <a:spcPts val="1276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4081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18516601" y="10020303"/>
            <a:ext cx="15549564" cy="14738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43061" lvl="0" indent="-182295" algn="l">
              <a:lnSpc>
                <a:spcPct val="90000"/>
              </a:lnSpc>
              <a:spcBef>
                <a:spcPts val="2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486119" lvl="1" indent="-182295" algn="l">
              <a:lnSpc>
                <a:spcPct val="90000"/>
              </a:lnSpc>
              <a:spcBef>
                <a:spcPts val="12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729182" lvl="2" indent="-182295" algn="l">
              <a:lnSpc>
                <a:spcPct val="90000"/>
              </a:lnSpc>
              <a:spcBef>
                <a:spcPts val="12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72240" lvl="3" indent="-182295" algn="l">
              <a:lnSpc>
                <a:spcPct val="90000"/>
              </a:lnSpc>
              <a:spcBef>
                <a:spcPts val="12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215300" lvl="4" indent="-182295" algn="l">
              <a:lnSpc>
                <a:spcPct val="90000"/>
              </a:lnSpc>
              <a:spcBef>
                <a:spcPts val="12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458357" lvl="5" indent="-182295" algn="l">
              <a:lnSpc>
                <a:spcPct val="90000"/>
              </a:lnSpc>
              <a:spcBef>
                <a:spcPts val="12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701421" lvl="6" indent="-182295" algn="l">
              <a:lnSpc>
                <a:spcPct val="90000"/>
              </a:lnSpc>
              <a:spcBef>
                <a:spcPts val="12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944479" lvl="7" indent="-182295" algn="l">
              <a:lnSpc>
                <a:spcPct val="90000"/>
              </a:lnSpc>
              <a:spcBef>
                <a:spcPts val="12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187540" lvl="8" indent="-182295" algn="l">
              <a:lnSpc>
                <a:spcPct val="90000"/>
              </a:lnSpc>
              <a:spcBef>
                <a:spcPts val="12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2514600" y="25425408"/>
            <a:ext cx="8229600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12115800" y="25425408"/>
            <a:ext cx="12344400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25831800" y="25425408"/>
            <a:ext cx="8229600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06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06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06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06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06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06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06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06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06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2514600" y="1460506"/>
            <a:ext cx="31546800" cy="5302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2514600" y="25425408"/>
            <a:ext cx="8229600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12115800" y="25425408"/>
            <a:ext cx="12344400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25831800" y="25425408"/>
            <a:ext cx="8229600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06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06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06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06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06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06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06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06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06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dt" idx="10"/>
          </p:nvPr>
        </p:nvSpPr>
        <p:spPr>
          <a:xfrm>
            <a:off x="2514600" y="25425408"/>
            <a:ext cx="8229600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ftr" idx="11"/>
          </p:nvPr>
        </p:nvSpPr>
        <p:spPr>
          <a:xfrm>
            <a:off x="12115800" y="25425408"/>
            <a:ext cx="12344400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25831800" y="25425408"/>
            <a:ext cx="8229600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06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06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06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06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06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06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06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06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06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2519365" y="1828800"/>
            <a:ext cx="11796711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360"/>
              <a:buFont typeface="Calibri"/>
              <a:buNone/>
              <a:defRPr sz="8169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15549576" y="3949708"/>
            <a:ext cx="18516600" cy="194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43061" lvl="0" indent="-640058" algn="l">
              <a:lnSpc>
                <a:spcPct val="90000"/>
              </a:lnSpc>
              <a:spcBef>
                <a:spcPts val="2551"/>
              </a:spcBef>
              <a:spcAft>
                <a:spcPts val="0"/>
              </a:spcAft>
              <a:buClr>
                <a:schemeClr val="dk1"/>
              </a:buClr>
              <a:buSzPts val="15360"/>
              <a:buChar char="•"/>
              <a:defRPr sz="8169"/>
            </a:lvl1pPr>
            <a:lvl2pPr marL="486119" lvl="1" indent="-575242" algn="l">
              <a:lnSpc>
                <a:spcPct val="90000"/>
              </a:lnSpc>
              <a:spcBef>
                <a:spcPts val="1276"/>
              </a:spcBef>
              <a:spcAft>
                <a:spcPts val="0"/>
              </a:spcAft>
              <a:buClr>
                <a:schemeClr val="dk1"/>
              </a:buClr>
              <a:buSzPts val="13440"/>
              <a:buChar char="•"/>
              <a:defRPr sz="7142"/>
            </a:lvl2pPr>
            <a:lvl3pPr marL="729182" lvl="2" indent="-510427" algn="l">
              <a:lnSpc>
                <a:spcPct val="90000"/>
              </a:lnSpc>
              <a:spcBef>
                <a:spcPts val="1276"/>
              </a:spcBef>
              <a:spcAft>
                <a:spcPts val="0"/>
              </a:spcAft>
              <a:buClr>
                <a:schemeClr val="dk1"/>
              </a:buClr>
              <a:buSzPts val="11520"/>
              <a:buChar char="•"/>
              <a:defRPr sz="6122"/>
            </a:lvl3pPr>
            <a:lvl4pPr marL="972240" lvl="3" indent="-445608" algn="l">
              <a:lnSpc>
                <a:spcPct val="90000"/>
              </a:lnSpc>
              <a:spcBef>
                <a:spcPts val="1276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5102"/>
            </a:lvl4pPr>
            <a:lvl5pPr marL="1215300" lvl="4" indent="-445608" algn="l">
              <a:lnSpc>
                <a:spcPct val="90000"/>
              </a:lnSpc>
              <a:spcBef>
                <a:spcPts val="1276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5102"/>
            </a:lvl5pPr>
            <a:lvl6pPr marL="1458357" lvl="5" indent="-445608" algn="l">
              <a:lnSpc>
                <a:spcPct val="90000"/>
              </a:lnSpc>
              <a:spcBef>
                <a:spcPts val="1276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5102"/>
            </a:lvl6pPr>
            <a:lvl7pPr marL="1701421" lvl="6" indent="-445608" algn="l">
              <a:lnSpc>
                <a:spcPct val="90000"/>
              </a:lnSpc>
              <a:spcBef>
                <a:spcPts val="1276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5102"/>
            </a:lvl7pPr>
            <a:lvl8pPr marL="1944479" lvl="7" indent="-445608" algn="l">
              <a:lnSpc>
                <a:spcPct val="90000"/>
              </a:lnSpc>
              <a:spcBef>
                <a:spcPts val="1276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5102"/>
            </a:lvl8pPr>
            <a:lvl9pPr marL="2187540" lvl="8" indent="-445608" algn="l">
              <a:lnSpc>
                <a:spcPct val="90000"/>
              </a:lnSpc>
              <a:spcBef>
                <a:spcPts val="1276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5102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2519365" y="8229600"/>
            <a:ext cx="11796711" cy="15246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43061" lvl="0" indent="-121532" algn="l">
              <a:lnSpc>
                <a:spcPct val="90000"/>
              </a:lnSpc>
              <a:spcBef>
                <a:spcPts val="2551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4081"/>
            </a:lvl1pPr>
            <a:lvl2pPr marL="486119" lvl="1" indent="-121532" algn="l">
              <a:lnSpc>
                <a:spcPct val="90000"/>
              </a:lnSpc>
              <a:spcBef>
                <a:spcPts val="1276"/>
              </a:spcBef>
              <a:spcAft>
                <a:spcPts val="0"/>
              </a:spcAft>
              <a:buClr>
                <a:schemeClr val="dk1"/>
              </a:buClr>
              <a:buSzPts val="6720"/>
              <a:buNone/>
              <a:defRPr sz="3571"/>
            </a:lvl2pPr>
            <a:lvl3pPr marL="729182" lvl="2" indent="-121532" algn="l">
              <a:lnSpc>
                <a:spcPct val="90000"/>
              </a:lnSpc>
              <a:spcBef>
                <a:spcPts val="1276"/>
              </a:spcBef>
              <a:spcAft>
                <a:spcPts val="0"/>
              </a:spcAft>
              <a:buClr>
                <a:schemeClr val="dk1"/>
              </a:buClr>
              <a:buSzPts val="5760"/>
              <a:buNone/>
              <a:defRPr sz="3061"/>
            </a:lvl3pPr>
            <a:lvl4pPr marL="972240" lvl="3" indent="-121532" algn="l">
              <a:lnSpc>
                <a:spcPct val="90000"/>
              </a:lnSpc>
              <a:spcBef>
                <a:spcPts val="1276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2551"/>
            </a:lvl4pPr>
            <a:lvl5pPr marL="1215300" lvl="4" indent="-121532" algn="l">
              <a:lnSpc>
                <a:spcPct val="90000"/>
              </a:lnSpc>
              <a:spcBef>
                <a:spcPts val="1276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2551"/>
            </a:lvl5pPr>
            <a:lvl6pPr marL="1458357" lvl="5" indent="-121532" algn="l">
              <a:lnSpc>
                <a:spcPct val="90000"/>
              </a:lnSpc>
              <a:spcBef>
                <a:spcPts val="1276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2551"/>
            </a:lvl6pPr>
            <a:lvl7pPr marL="1701421" lvl="6" indent="-121532" algn="l">
              <a:lnSpc>
                <a:spcPct val="90000"/>
              </a:lnSpc>
              <a:spcBef>
                <a:spcPts val="1276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2551"/>
            </a:lvl7pPr>
            <a:lvl8pPr marL="1944479" lvl="7" indent="-121532" algn="l">
              <a:lnSpc>
                <a:spcPct val="90000"/>
              </a:lnSpc>
              <a:spcBef>
                <a:spcPts val="1276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2551"/>
            </a:lvl8pPr>
            <a:lvl9pPr marL="2187540" lvl="8" indent="-121532" algn="l">
              <a:lnSpc>
                <a:spcPct val="90000"/>
              </a:lnSpc>
              <a:spcBef>
                <a:spcPts val="1276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2551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2514600" y="25425408"/>
            <a:ext cx="8229600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12115800" y="25425408"/>
            <a:ext cx="12344400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25831800" y="25425408"/>
            <a:ext cx="8229600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06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06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06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06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06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06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06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06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06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2519365" y="1828800"/>
            <a:ext cx="11796711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360"/>
              <a:buFont typeface="Calibri"/>
              <a:buNone/>
              <a:defRPr sz="8169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>
            <a:spLocks noGrp="1"/>
          </p:cNvSpPr>
          <p:nvPr>
            <p:ph type="pic" idx="2"/>
          </p:nvPr>
        </p:nvSpPr>
        <p:spPr>
          <a:xfrm>
            <a:off x="15549576" y="3949708"/>
            <a:ext cx="18516600" cy="194945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2519365" y="8229600"/>
            <a:ext cx="11796711" cy="15246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43061" lvl="0" indent="-121532" algn="l">
              <a:lnSpc>
                <a:spcPct val="90000"/>
              </a:lnSpc>
              <a:spcBef>
                <a:spcPts val="2551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4081"/>
            </a:lvl1pPr>
            <a:lvl2pPr marL="486119" lvl="1" indent="-121532" algn="l">
              <a:lnSpc>
                <a:spcPct val="90000"/>
              </a:lnSpc>
              <a:spcBef>
                <a:spcPts val="1276"/>
              </a:spcBef>
              <a:spcAft>
                <a:spcPts val="0"/>
              </a:spcAft>
              <a:buClr>
                <a:schemeClr val="dk1"/>
              </a:buClr>
              <a:buSzPts val="6720"/>
              <a:buNone/>
              <a:defRPr sz="3571"/>
            </a:lvl2pPr>
            <a:lvl3pPr marL="729182" lvl="2" indent="-121532" algn="l">
              <a:lnSpc>
                <a:spcPct val="90000"/>
              </a:lnSpc>
              <a:spcBef>
                <a:spcPts val="1276"/>
              </a:spcBef>
              <a:spcAft>
                <a:spcPts val="0"/>
              </a:spcAft>
              <a:buClr>
                <a:schemeClr val="dk1"/>
              </a:buClr>
              <a:buSzPts val="5760"/>
              <a:buNone/>
              <a:defRPr sz="3061"/>
            </a:lvl3pPr>
            <a:lvl4pPr marL="972240" lvl="3" indent="-121532" algn="l">
              <a:lnSpc>
                <a:spcPct val="90000"/>
              </a:lnSpc>
              <a:spcBef>
                <a:spcPts val="1276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2551"/>
            </a:lvl4pPr>
            <a:lvl5pPr marL="1215300" lvl="4" indent="-121532" algn="l">
              <a:lnSpc>
                <a:spcPct val="90000"/>
              </a:lnSpc>
              <a:spcBef>
                <a:spcPts val="1276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2551"/>
            </a:lvl5pPr>
            <a:lvl6pPr marL="1458357" lvl="5" indent="-121532" algn="l">
              <a:lnSpc>
                <a:spcPct val="90000"/>
              </a:lnSpc>
              <a:spcBef>
                <a:spcPts val="1276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2551"/>
            </a:lvl6pPr>
            <a:lvl7pPr marL="1701421" lvl="6" indent="-121532" algn="l">
              <a:lnSpc>
                <a:spcPct val="90000"/>
              </a:lnSpc>
              <a:spcBef>
                <a:spcPts val="1276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2551"/>
            </a:lvl7pPr>
            <a:lvl8pPr marL="1944479" lvl="7" indent="-121532" algn="l">
              <a:lnSpc>
                <a:spcPct val="90000"/>
              </a:lnSpc>
              <a:spcBef>
                <a:spcPts val="1276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2551"/>
            </a:lvl8pPr>
            <a:lvl9pPr marL="2187540" lvl="8" indent="-121532" algn="l">
              <a:lnSpc>
                <a:spcPct val="90000"/>
              </a:lnSpc>
              <a:spcBef>
                <a:spcPts val="1276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2551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2514600" y="25425408"/>
            <a:ext cx="8229600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12115800" y="25425408"/>
            <a:ext cx="12344400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25831800" y="25425408"/>
            <a:ext cx="8229600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06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06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06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06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06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06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06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06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06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2514600" y="1460506"/>
            <a:ext cx="31546800" cy="5302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 rot="5400000">
            <a:off x="9585330" y="231777"/>
            <a:ext cx="17405352" cy="315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43061" lvl="0" indent="-182295" algn="l">
              <a:lnSpc>
                <a:spcPct val="90000"/>
              </a:lnSpc>
              <a:spcBef>
                <a:spcPts val="2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486119" lvl="1" indent="-182295" algn="l">
              <a:lnSpc>
                <a:spcPct val="90000"/>
              </a:lnSpc>
              <a:spcBef>
                <a:spcPts val="12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729182" lvl="2" indent="-182295" algn="l">
              <a:lnSpc>
                <a:spcPct val="90000"/>
              </a:lnSpc>
              <a:spcBef>
                <a:spcPts val="12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72240" lvl="3" indent="-182295" algn="l">
              <a:lnSpc>
                <a:spcPct val="90000"/>
              </a:lnSpc>
              <a:spcBef>
                <a:spcPts val="12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215300" lvl="4" indent="-182295" algn="l">
              <a:lnSpc>
                <a:spcPct val="90000"/>
              </a:lnSpc>
              <a:spcBef>
                <a:spcPts val="12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458357" lvl="5" indent="-182295" algn="l">
              <a:lnSpc>
                <a:spcPct val="90000"/>
              </a:lnSpc>
              <a:spcBef>
                <a:spcPts val="12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701421" lvl="6" indent="-182295" algn="l">
              <a:lnSpc>
                <a:spcPct val="90000"/>
              </a:lnSpc>
              <a:spcBef>
                <a:spcPts val="12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944479" lvl="7" indent="-182295" algn="l">
              <a:lnSpc>
                <a:spcPct val="90000"/>
              </a:lnSpc>
              <a:spcBef>
                <a:spcPts val="12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187540" lvl="8" indent="-182295" algn="l">
              <a:lnSpc>
                <a:spcPct val="90000"/>
              </a:lnSpc>
              <a:spcBef>
                <a:spcPts val="12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2514600" y="25425408"/>
            <a:ext cx="8229600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12115800" y="25425408"/>
            <a:ext cx="12344400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25831800" y="25425408"/>
            <a:ext cx="8229600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06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06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06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06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06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06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06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06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06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2514600" y="1460506"/>
            <a:ext cx="31546800" cy="5302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120"/>
              <a:buFont typeface="Calibri"/>
              <a:buNone/>
              <a:defRPr sz="211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2514600" y="7302501"/>
            <a:ext cx="31546800" cy="17405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1082040" algn="l" rtl="0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3440"/>
              <a:buFont typeface="Arial"/>
              <a:buChar char="•"/>
              <a:defRPr sz="134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96012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1520"/>
              <a:buFont typeface="Arial"/>
              <a:buChar char="•"/>
              <a:defRPr sz="115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8382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777239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777239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777239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777239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777239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77724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2514600" y="25425408"/>
            <a:ext cx="8229600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6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5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5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5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5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5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5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5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5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12115800" y="25425408"/>
            <a:ext cx="12344400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6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5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5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5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5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5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5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5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5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25831800" y="25425408"/>
            <a:ext cx="8229600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06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06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06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06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06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06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06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06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06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3.png"/><Relationship Id="rId18" Type="http://schemas.openxmlformats.org/officeDocument/2006/relationships/image" Target="../media/image28.svg"/><Relationship Id="rId3" Type="http://schemas.openxmlformats.org/officeDocument/2006/relationships/image" Target="../media/image13.png"/><Relationship Id="rId21" Type="http://schemas.openxmlformats.org/officeDocument/2006/relationships/image" Target="../media/image31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6.svg"/><Relationship Id="rId20" Type="http://schemas.openxmlformats.org/officeDocument/2006/relationships/image" Target="../media/image30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svg"/><Relationship Id="rId19" Type="http://schemas.openxmlformats.org/officeDocument/2006/relationships/image" Target="../media/image29.png"/><Relationship Id="rId4" Type="http://schemas.openxmlformats.org/officeDocument/2006/relationships/image" Target="../media/image14.svg"/><Relationship Id="rId9" Type="http://schemas.openxmlformats.org/officeDocument/2006/relationships/image" Target="../media/image19.png"/><Relationship Id="rId14" Type="http://schemas.openxmlformats.org/officeDocument/2006/relationships/image" Target="../media/image24.svg"/><Relationship Id="rId22" Type="http://schemas.openxmlformats.org/officeDocument/2006/relationships/image" Target="../media/image3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13" Type="http://schemas.openxmlformats.org/officeDocument/2006/relationships/image" Target="../media/image43.png"/><Relationship Id="rId18" Type="http://schemas.openxmlformats.org/officeDocument/2006/relationships/image" Target="../media/image48.svg"/><Relationship Id="rId26" Type="http://schemas.openxmlformats.org/officeDocument/2006/relationships/image" Target="../media/image56.svg"/><Relationship Id="rId3" Type="http://schemas.openxmlformats.org/officeDocument/2006/relationships/image" Target="../media/image33.png"/><Relationship Id="rId21" Type="http://schemas.openxmlformats.org/officeDocument/2006/relationships/image" Target="../media/image51.png"/><Relationship Id="rId7" Type="http://schemas.openxmlformats.org/officeDocument/2006/relationships/image" Target="../media/image37.png"/><Relationship Id="rId12" Type="http://schemas.openxmlformats.org/officeDocument/2006/relationships/image" Target="../media/image42.svg"/><Relationship Id="rId17" Type="http://schemas.openxmlformats.org/officeDocument/2006/relationships/image" Target="../media/image47.png"/><Relationship Id="rId25" Type="http://schemas.openxmlformats.org/officeDocument/2006/relationships/image" Target="../media/image55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6.svg"/><Relationship Id="rId20" Type="http://schemas.openxmlformats.org/officeDocument/2006/relationships/image" Target="../media/image50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svg"/><Relationship Id="rId11" Type="http://schemas.openxmlformats.org/officeDocument/2006/relationships/image" Target="../media/image41.png"/><Relationship Id="rId24" Type="http://schemas.openxmlformats.org/officeDocument/2006/relationships/image" Target="../media/image54.sv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23" Type="http://schemas.openxmlformats.org/officeDocument/2006/relationships/image" Target="../media/image53.png"/><Relationship Id="rId10" Type="http://schemas.openxmlformats.org/officeDocument/2006/relationships/image" Target="../media/image40.svg"/><Relationship Id="rId19" Type="http://schemas.openxmlformats.org/officeDocument/2006/relationships/image" Target="../media/image49.png"/><Relationship Id="rId4" Type="http://schemas.openxmlformats.org/officeDocument/2006/relationships/image" Target="../media/image34.svg"/><Relationship Id="rId9" Type="http://schemas.openxmlformats.org/officeDocument/2006/relationships/image" Target="../media/image39.png"/><Relationship Id="rId14" Type="http://schemas.openxmlformats.org/officeDocument/2006/relationships/image" Target="../media/image44.svg"/><Relationship Id="rId22" Type="http://schemas.openxmlformats.org/officeDocument/2006/relationships/image" Target="../media/image5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svg"/><Relationship Id="rId13" Type="http://schemas.openxmlformats.org/officeDocument/2006/relationships/customXml" Target="../ink/ink2.xml"/><Relationship Id="rId18" Type="http://schemas.openxmlformats.org/officeDocument/2006/relationships/image" Target="../media/image69.png"/><Relationship Id="rId26" Type="http://schemas.openxmlformats.org/officeDocument/2006/relationships/image" Target="../media/image77.png"/><Relationship Id="rId3" Type="http://schemas.openxmlformats.org/officeDocument/2006/relationships/image" Target="../media/image57.png"/><Relationship Id="rId21" Type="http://schemas.openxmlformats.org/officeDocument/2006/relationships/image" Target="../media/image72.svg"/><Relationship Id="rId7" Type="http://schemas.openxmlformats.org/officeDocument/2006/relationships/image" Target="../media/image61.png"/><Relationship Id="rId12" Type="http://schemas.openxmlformats.org/officeDocument/2006/relationships/image" Target="../media/image65.png"/><Relationship Id="rId17" Type="http://schemas.openxmlformats.org/officeDocument/2006/relationships/image" Target="../media/image68.svg"/><Relationship Id="rId25" Type="http://schemas.openxmlformats.org/officeDocument/2006/relationships/image" Target="../media/image76.sv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67.png"/><Relationship Id="rId20" Type="http://schemas.openxmlformats.org/officeDocument/2006/relationships/image" Target="../media/image71.png"/><Relationship Id="rId29" Type="http://schemas.openxmlformats.org/officeDocument/2006/relationships/image" Target="../media/image80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svg"/><Relationship Id="rId11" Type="http://schemas.openxmlformats.org/officeDocument/2006/relationships/customXml" Target="../ink/ink1.xml"/><Relationship Id="rId24" Type="http://schemas.openxmlformats.org/officeDocument/2006/relationships/image" Target="../media/image75.png"/><Relationship Id="rId5" Type="http://schemas.openxmlformats.org/officeDocument/2006/relationships/image" Target="../media/image59.png"/><Relationship Id="rId15" Type="http://schemas.openxmlformats.org/officeDocument/2006/relationships/image" Target="../media/image66.png"/><Relationship Id="rId23" Type="http://schemas.openxmlformats.org/officeDocument/2006/relationships/image" Target="../media/image74.svg"/><Relationship Id="rId28" Type="http://schemas.openxmlformats.org/officeDocument/2006/relationships/image" Target="../media/image79.png"/><Relationship Id="rId10" Type="http://schemas.openxmlformats.org/officeDocument/2006/relationships/image" Target="../media/image64.svg"/><Relationship Id="rId19" Type="http://schemas.openxmlformats.org/officeDocument/2006/relationships/image" Target="../media/image70.svg"/><Relationship Id="rId4" Type="http://schemas.openxmlformats.org/officeDocument/2006/relationships/image" Target="../media/image58.svg"/><Relationship Id="rId9" Type="http://schemas.openxmlformats.org/officeDocument/2006/relationships/image" Target="../media/image63.png"/><Relationship Id="rId14" Type="http://schemas.openxmlformats.org/officeDocument/2006/relationships/customXml" Target="../ink/ink3.xml"/><Relationship Id="rId22" Type="http://schemas.openxmlformats.org/officeDocument/2006/relationships/image" Target="../media/image73.png"/><Relationship Id="rId27" Type="http://schemas.openxmlformats.org/officeDocument/2006/relationships/image" Target="../media/image7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raphic 105">
            <a:extLst>
              <a:ext uri="{FF2B5EF4-FFF2-40B4-BE49-F238E27FC236}">
                <a16:creationId xmlns:a16="http://schemas.microsoft.com/office/drawing/2014/main" id="{D1C5A64E-4551-2FFC-CDE5-A326A98DF7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97572" y="-4167"/>
            <a:ext cx="24678428" cy="23813558"/>
          </a:xfrm>
          <a:prstGeom prst="rect">
            <a:avLst/>
          </a:prstGeom>
        </p:spPr>
      </p:pic>
      <p:sp>
        <p:nvSpPr>
          <p:cNvPr id="175" name="Rectangle 174">
            <a:extLst>
              <a:ext uri="{FF2B5EF4-FFF2-40B4-BE49-F238E27FC236}">
                <a16:creationId xmlns:a16="http://schemas.microsoft.com/office/drawing/2014/main" id="{F2061E08-0BC6-881C-6489-E26705B69375}"/>
              </a:ext>
            </a:extLst>
          </p:cNvPr>
          <p:cNvSpPr/>
          <p:nvPr/>
        </p:nvSpPr>
        <p:spPr>
          <a:xfrm>
            <a:off x="29269800" y="4887392"/>
            <a:ext cx="6257221" cy="12030531"/>
          </a:xfrm>
          <a:prstGeom prst="rect">
            <a:avLst/>
          </a:prstGeom>
          <a:solidFill>
            <a:schemeClr val="bg1"/>
          </a:solidFill>
          <a:ln>
            <a:solidFill>
              <a:srgbClr val="4E4E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20"/>
          </a:p>
        </p:txBody>
      </p:sp>
      <p:pic>
        <p:nvPicPr>
          <p:cNvPr id="108" name="Graphic 107">
            <a:extLst>
              <a:ext uri="{FF2B5EF4-FFF2-40B4-BE49-F238E27FC236}">
                <a16:creationId xmlns:a16="http://schemas.microsoft.com/office/drawing/2014/main" id="{09A19B53-DBF2-8464-0AC8-AFEBB7D6CA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22244099"/>
            <a:ext cx="9027162" cy="5247517"/>
          </a:xfrm>
          <a:prstGeom prst="rect">
            <a:avLst/>
          </a:prstGeom>
        </p:spPr>
      </p:pic>
      <p:pic>
        <p:nvPicPr>
          <p:cNvPr id="104" name="Graphic 103">
            <a:extLst>
              <a:ext uri="{FF2B5EF4-FFF2-40B4-BE49-F238E27FC236}">
                <a16:creationId xmlns:a16="http://schemas.microsoft.com/office/drawing/2014/main" id="{161A09AE-D1FD-F290-372E-B71B8C5728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48979" y="1947335"/>
            <a:ext cx="27318837" cy="21862056"/>
          </a:xfrm>
          <a:prstGeom prst="rect">
            <a:avLst/>
          </a:prstGeom>
        </p:spPr>
      </p:pic>
      <p:sp>
        <p:nvSpPr>
          <p:cNvPr id="111" name="TextBox 110">
            <a:extLst>
              <a:ext uri="{FF2B5EF4-FFF2-40B4-BE49-F238E27FC236}">
                <a16:creationId xmlns:a16="http://schemas.microsoft.com/office/drawing/2014/main" id="{C0B44E6C-49BD-4562-B8BC-EDB79BC79028}"/>
              </a:ext>
            </a:extLst>
          </p:cNvPr>
          <p:cNvSpPr txBox="1"/>
          <p:nvPr/>
        </p:nvSpPr>
        <p:spPr>
          <a:xfrm>
            <a:off x="1211158" y="24956700"/>
            <a:ext cx="269016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 Narrow" panose="020B0606020202030204" pitchFamily="34" charset="0"/>
              </a:rPr>
              <a:t>CONTACT/</a:t>
            </a:r>
          </a:p>
          <a:p>
            <a:r>
              <a:rPr lang="en-US" sz="3200" dirty="0">
                <a:solidFill>
                  <a:schemeClr val="bg1"/>
                </a:solidFill>
                <a:latin typeface="Arial Narrow" panose="020B0606020202030204" pitchFamily="34" charset="0"/>
              </a:rPr>
              <a:t>FURTHER INFO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46DA0ADE-FFDC-DD51-DF42-C13D1C3057A2}"/>
              </a:ext>
            </a:extLst>
          </p:cNvPr>
          <p:cNvSpPr txBox="1"/>
          <p:nvPr/>
        </p:nvSpPr>
        <p:spPr>
          <a:xfrm>
            <a:off x="1974098" y="2640355"/>
            <a:ext cx="11359678" cy="6940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800"/>
              </a:lnSpc>
            </a:pPr>
            <a:r>
              <a:rPr lang="en-US" sz="16000" b="1" dirty="0">
                <a:solidFill>
                  <a:schemeClr val="bg1"/>
                </a:solidFill>
                <a:latin typeface="Arial Narrow" panose="020B0606020202030204" pitchFamily="34" charset="0"/>
              </a:rPr>
              <a:t>Poster</a:t>
            </a:r>
          </a:p>
          <a:p>
            <a:pPr>
              <a:lnSpc>
                <a:spcPts val="17800"/>
              </a:lnSpc>
            </a:pPr>
            <a:r>
              <a:rPr lang="en-US" sz="16000" b="1" dirty="0">
                <a:solidFill>
                  <a:schemeClr val="bg1"/>
                </a:solidFill>
                <a:latin typeface="Arial Narrow" panose="020B0606020202030204" pitchFamily="34" charset="0"/>
              </a:rPr>
              <a:t>Session</a:t>
            </a:r>
          </a:p>
          <a:p>
            <a:pPr>
              <a:lnSpc>
                <a:spcPts val="17800"/>
              </a:lnSpc>
            </a:pPr>
            <a:r>
              <a:rPr lang="en-US" sz="16000" b="1" dirty="0">
                <a:solidFill>
                  <a:schemeClr val="bg1"/>
                </a:solidFill>
                <a:latin typeface="Arial Narrow" panose="020B0606020202030204" pitchFamily="34" charset="0"/>
              </a:rPr>
              <a:t>Title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29444D35-40AD-0D9A-6487-43307444662C}"/>
              </a:ext>
            </a:extLst>
          </p:cNvPr>
          <p:cNvSpPr txBox="1"/>
          <p:nvPr/>
        </p:nvSpPr>
        <p:spPr>
          <a:xfrm>
            <a:off x="1048978" y="800143"/>
            <a:ext cx="4545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962330"/>
                </a:solidFill>
                <a:latin typeface="Arial Narrow" panose="020B0606020202030204" pitchFamily="34" charset="0"/>
              </a:rPr>
              <a:t>Author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E1CDF518-6397-FCC3-657B-A5B3F86998ED}"/>
              </a:ext>
            </a:extLst>
          </p:cNvPr>
          <p:cNvSpPr txBox="1"/>
          <p:nvPr/>
        </p:nvSpPr>
        <p:spPr>
          <a:xfrm rot="16200000">
            <a:off x="-882568" y="16006894"/>
            <a:ext cx="550022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00" b="1" dirty="0">
                <a:solidFill>
                  <a:schemeClr val="bg1"/>
                </a:solidFill>
                <a:latin typeface="Arial Narrow" panose="020B0606020202030204" pitchFamily="34" charset="0"/>
              </a:rPr>
              <a:t>RESULTS/SOLUTION</a:t>
            </a:r>
          </a:p>
        </p:txBody>
      </p:sp>
      <p:pic>
        <p:nvPicPr>
          <p:cNvPr id="115" name="Graphic 114">
            <a:extLst>
              <a:ext uri="{FF2B5EF4-FFF2-40B4-BE49-F238E27FC236}">
                <a16:creationId xmlns:a16="http://schemas.microsoft.com/office/drawing/2014/main" id="{61414B01-E3A3-DBAD-5AAF-8908BBC953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526583" y="10087224"/>
            <a:ext cx="25265613" cy="12725626"/>
          </a:xfrm>
          <a:prstGeom prst="rect">
            <a:avLst/>
          </a:prstGeom>
        </p:spPr>
      </p:pic>
      <p:sp>
        <p:nvSpPr>
          <p:cNvPr id="118" name="Rectangle: Rounded Corners 117">
            <a:extLst>
              <a:ext uri="{FF2B5EF4-FFF2-40B4-BE49-F238E27FC236}">
                <a16:creationId xmlns:a16="http://schemas.microsoft.com/office/drawing/2014/main" id="{5D35E84B-E215-7BAF-80B2-C4392C68B081}"/>
              </a:ext>
            </a:extLst>
          </p:cNvPr>
          <p:cNvSpPr/>
          <p:nvPr/>
        </p:nvSpPr>
        <p:spPr>
          <a:xfrm>
            <a:off x="29269800" y="17885069"/>
            <a:ext cx="2998052" cy="299805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78" b="1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INSERT LOGO(S)</a:t>
            </a:r>
          </a:p>
        </p:txBody>
      </p:sp>
      <p:sp>
        <p:nvSpPr>
          <p:cNvPr id="119" name="Rectangle: Rounded Corners 118">
            <a:extLst>
              <a:ext uri="{FF2B5EF4-FFF2-40B4-BE49-F238E27FC236}">
                <a16:creationId xmlns:a16="http://schemas.microsoft.com/office/drawing/2014/main" id="{26E924DE-E8EA-B6BA-5CE4-0F4E6D92AAF6}"/>
              </a:ext>
            </a:extLst>
          </p:cNvPr>
          <p:cNvSpPr/>
          <p:nvPr/>
        </p:nvSpPr>
        <p:spPr>
          <a:xfrm>
            <a:off x="32528970" y="17885069"/>
            <a:ext cx="2998052" cy="299805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78" b="1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INSERT QR CODE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72C6DA91-8581-8EBE-DD49-3CE2974EE49E}"/>
              </a:ext>
            </a:extLst>
          </p:cNvPr>
          <p:cNvSpPr txBox="1"/>
          <p:nvPr/>
        </p:nvSpPr>
        <p:spPr>
          <a:xfrm>
            <a:off x="9781119" y="24502478"/>
            <a:ext cx="43043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Arial Narrow" panose="020B0606020202030204" pitchFamily="34" charset="0"/>
              </a:rPr>
              <a:t>ACKNOWLEDGMENTS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CC388830-212C-1318-8951-53E149032BB6}"/>
              </a:ext>
            </a:extLst>
          </p:cNvPr>
          <p:cNvSpPr txBox="1"/>
          <p:nvPr/>
        </p:nvSpPr>
        <p:spPr>
          <a:xfrm>
            <a:off x="9884426" y="25373347"/>
            <a:ext cx="59097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A3A3A"/>
                </a:solidFill>
                <a:latin typeface="Arial Narrow" panose="020B0606020202030204" pitchFamily="34" charset="0"/>
              </a:rPr>
              <a:t>Lorem ipsum dolor sit </a:t>
            </a:r>
            <a:r>
              <a:rPr lang="en-US" sz="2800" dirty="0" err="1">
                <a:solidFill>
                  <a:srgbClr val="3A3A3A"/>
                </a:solidFill>
                <a:latin typeface="Arial Narrow" panose="020B0606020202030204" pitchFamily="34" charset="0"/>
              </a:rPr>
              <a:t>amet</a:t>
            </a:r>
            <a:r>
              <a:rPr lang="en-US" sz="2800" dirty="0">
                <a:solidFill>
                  <a:srgbClr val="3A3A3A"/>
                </a:solidFill>
                <a:latin typeface="Arial Narrow" panose="020B0606020202030204" pitchFamily="34" charset="0"/>
              </a:rPr>
              <a:t>, </a:t>
            </a:r>
            <a:r>
              <a:rPr lang="en-US" sz="2800" dirty="0" err="1">
                <a:solidFill>
                  <a:srgbClr val="3A3A3A"/>
                </a:solidFill>
                <a:latin typeface="Arial Narrow" panose="020B0606020202030204" pitchFamily="34" charset="0"/>
              </a:rPr>
              <a:t>consectetuer</a:t>
            </a:r>
            <a:r>
              <a:rPr lang="en-US" sz="2800" dirty="0">
                <a:solidFill>
                  <a:srgbClr val="3A3A3A"/>
                </a:solidFill>
                <a:latin typeface="Arial Narrow" panose="020B0606020202030204" pitchFamily="34" charset="0"/>
              </a:rPr>
              <a:t> </a:t>
            </a:r>
            <a:r>
              <a:rPr lang="en-US" sz="2800" dirty="0" err="1">
                <a:solidFill>
                  <a:srgbClr val="3A3A3A"/>
                </a:solidFill>
                <a:latin typeface="Arial Narrow" panose="020B0606020202030204" pitchFamily="34" charset="0"/>
              </a:rPr>
              <a:t>adipiscing</a:t>
            </a:r>
            <a:r>
              <a:rPr lang="en-US" sz="2800" dirty="0">
                <a:solidFill>
                  <a:srgbClr val="3A3A3A"/>
                </a:solidFill>
                <a:latin typeface="Arial Narrow" panose="020B0606020202030204" pitchFamily="34" charset="0"/>
              </a:rPr>
              <a:t> </a:t>
            </a:r>
            <a:r>
              <a:rPr lang="en-US" sz="2800" dirty="0" err="1">
                <a:solidFill>
                  <a:srgbClr val="3A3A3A"/>
                </a:solidFill>
                <a:latin typeface="Arial Narrow" panose="020B0606020202030204" pitchFamily="34" charset="0"/>
              </a:rPr>
              <a:t>elit</a:t>
            </a:r>
            <a:r>
              <a:rPr lang="en-US" sz="2800" dirty="0">
                <a:solidFill>
                  <a:srgbClr val="3A3A3A"/>
                </a:solidFill>
                <a:latin typeface="Arial Narrow" panose="020B0606020202030204" pitchFamily="34" charset="0"/>
              </a:rPr>
              <a:t>, sed diam </a:t>
            </a:r>
            <a:r>
              <a:rPr lang="en-US" sz="2800" dirty="0" err="1">
                <a:solidFill>
                  <a:srgbClr val="3A3A3A"/>
                </a:solidFill>
                <a:latin typeface="Arial Narrow" panose="020B0606020202030204" pitchFamily="34" charset="0"/>
              </a:rPr>
              <a:t>nonummy</a:t>
            </a:r>
            <a:r>
              <a:rPr lang="en-US" sz="2800" dirty="0">
                <a:solidFill>
                  <a:srgbClr val="3A3A3A"/>
                </a:solidFill>
                <a:latin typeface="Arial Narrow" panose="020B0606020202030204" pitchFamily="34" charset="0"/>
              </a:rPr>
              <a:t> </a:t>
            </a:r>
            <a:r>
              <a:rPr lang="en-US" sz="2800" dirty="0" err="1">
                <a:solidFill>
                  <a:srgbClr val="3A3A3A"/>
                </a:solidFill>
                <a:latin typeface="Arial Narrow" panose="020B0606020202030204" pitchFamily="34" charset="0"/>
              </a:rPr>
              <a:t>volutpat</a:t>
            </a:r>
            <a:r>
              <a:rPr lang="en-US" sz="2800" dirty="0">
                <a:solidFill>
                  <a:srgbClr val="3A3A3A"/>
                </a:solidFill>
                <a:latin typeface="Arial Narrow" panose="020B0606020202030204" pitchFamily="34" charset="0"/>
              </a:rPr>
              <a:t>. 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8E638FC6-D0AA-CC37-96C9-C2DE804D4D9D}"/>
              </a:ext>
            </a:extLst>
          </p:cNvPr>
          <p:cNvSpPr txBox="1"/>
          <p:nvPr/>
        </p:nvSpPr>
        <p:spPr>
          <a:xfrm>
            <a:off x="18900655" y="24502478"/>
            <a:ext cx="27719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Arial Narrow" panose="020B0606020202030204" pitchFamily="34" charset="0"/>
              </a:rPr>
              <a:t>REFERENCES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0959B6E0-7859-2CF7-6404-723FD9F81CFA}"/>
              </a:ext>
            </a:extLst>
          </p:cNvPr>
          <p:cNvSpPr txBox="1"/>
          <p:nvPr/>
        </p:nvSpPr>
        <p:spPr>
          <a:xfrm>
            <a:off x="18900655" y="25373347"/>
            <a:ext cx="59097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A3A3A"/>
                </a:solidFill>
                <a:latin typeface="Arial Narrow" panose="020B0606020202030204" pitchFamily="34" charset="0"/>
              </a:rPr>
              <a:t>Lorem ipsum dolor sit </a:t>
            </a:r>
            <a:r>
              <a:rPr lang="en-US" sz="2800" dirty="0" err="1">
                <a:solidFill>
                  <a:srgbClr val="3A3A3A"/>
                </a:solidFill>
                <a:latin typeface="Arial Narrow" panose="020B0606020202030204" pitchFamily="34" charset="0"/>
              </a:rPr>
              <a:t>amet</a:t>
            </a:r>
            <a:r>
              <a:rPr lang="en-US" sz="2800" dirty="0">
                <a:solidFill>
                  <a:srgbClr val="3A3A3A"/>
                </a:solidFill>
                <a:latin typeface="Arial Narrow" panose="020B0606020202030204" pitchFamily="34" charset="0"/>
              </a:rPr>
              <a:t>, </a:t>
            </a:r>
            <a:r>
              <a:rPr lang="en-US" sz="2800" dirty="0" err="1">
                <a:solidFill>
                  <a:srgbClr val="3A3A3A"/>
                </a:solidFill>
                <a:latin typeface="Arial Narrow" panose="020B0606020202030204" pitchFamily="34" charset="0"/>
              </a:rPr>
              <a:t>consectetuer</a:t>
            </a:r>
            <a:r>
              <a:rPr lang="en-US" sz="2800" dirty="0">
                <a:solidFill>
                  <a:srgbClr val="3A3A3A"/>
                </a:solidFill>
                <a:latin typeface="Arial Narrow" panose="020B0606020202030204" pitchFamily="34" charset="0"/>
              </a:rPr>
              <a:t> </a:t>
            </a:r>
            <a:r>
              <a:rPr lang="en-US" sz="2800" dirty="0" err="1">
                <a:solidFill>
                  <a:srgbClr val="3A3A3A"/>
                </a:solidFill>
                <a:latin typeface="Arial Narrow" panose="020B0606020202030204" pitchFamily="34" charset="0"/>
              </a:rPr>
              <a:t>adipiscing</a:t>
            </a:r>
            <a:r>
              <a:rPr lang="en-US" sz="2800" dirty="0">
                <a:solidFill>
                  <a:srgbClr val="3A3A3A"/>
                </a:solidFill>
                <a:latin typeface="Arial Narrow" panose="020B0606020202030204" pitchFamily="34" charset="0"/>
              </a:rPr>
              <a:t> </a:t>
            </a:r>
            <a:r>
              <a:rPr lang="en-US" sz="2800" dirty="0" err="1">
                <a:solidFill>
                  <a:srgbClr val="3A3A3A"/>
                </a:solidFill>
                <a:latin typeface="Arial Narrow" panose="020B0606020202030204" pitchFamily="34" charset="0"/>
              </a:rPr>
              <a:t>elit</a:t>
            </a:r>
            <a:r>
              <a:rPr lang="en-US" sz="2800" dirty="0">
                <a:solidFill>
                  <a:srgbClr val="3A3A3A"/>
                </a:solidFill>
                <a:latin typeface="Arial Narrow" panose="020B0606020202030204" pitchFamily="34" charset="0"/>
              </a:rPr>
              <a:t>, sed diam </a:t>
            </a:r>
            <a:r>
              <a:rPr lang="en-US" sz="2800" dirty="0" err="1">
                <a:solidFill>
                  <a:srgbClr val="3A3A3A"/>
                </a:solidFill>
                <a:latin typeface="Arial Narrow" panose="020B0606020202030204" pitchFamily="34" charset="0"/>
              </a:rPr>
              <a:t>nonummy</a:t>
            </a:r>
            <a:r>
              <a:rPr lang="en-US" sz="2800" dirty="0">
                <a:solidFill>
                  <a:srgbClr val="3A3A3A"/>
                </a:solidFill>
                <a:latin typeface="Arial Narrow" panose="020B0606020202030204" pitchFamily="34" charset="0"/>
              </a:rPr>
              <a:t> </a:t>
            </a:r>
            <a:r>
              <a:rPr lang="en-US" sz="2800" dirty="0" err="1">
                <a:solidFill>
                  <a:srgbClr val="3A3A3A"/>
                </a:solidFill>
                <a:latin typeface="Arial Narrow" panose="020B0606020202030204" pitchFamily="34" charset="0"/>
              </a:rPr>
              <a:t>volutpat</a:t>
            </a:r>
            <a:r>
              <a:rPr lang="en-US" sz="2800" dirty="0">
                <a:solidFill>
                  <a:srgbClr val="3A3A3A"/>
                </a:solidFill>
                <a:latin typeface="Arial Narrow" panose="020B0606020202030204" pitchFamily="34" charset="0"/>
              </a:rPr>
              <a:t>. 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86DCD2DB-B461-256D-8DA6-1CDD1B144254}"/>
              </a:ext>
            </a:extLst>
          </p:cNvPr>
          <p:cNvSpPr txBox="1"/>
          <p:nvPr/>
        </p:nvSpPr>
        <p:spPr>
          <a:xfrm>
            <a:off x="27792197" y="24502478"/>
            <a:ext cx="19062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Arial Narrow" panose="020B0606020202030204" pitchFamily="34" charset="0"/>
              </a:rPr>
              <a:t>FUNDING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00C096AA-5DE7-EBFA-6E66-1234CDAEA62D}"/>
              </a:ext>
            </a:extLst>
          </p:cNvPr>
          <p:cNvSpPr txBox="1"/>
          <p:nvPr/>
        </p:nvSpPr>
        <p:spPr>
          <a:xfrm>
            <a:off x="27792196" y="25373347"/>
            <a:ext cx="59097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A3A3A"/>
                </a:solidFill>
                <a:latin typeface="Arial Narrow" panose="020B0606020202030204" pitchFamily="34" charset="0"/>
              </a:rPr>
              <a:t>Lorem ipsum dolor sit </a:t>
            </a:r>
            <a:r>
              <a:rPr lang="en-US" sz="2800" dirty="0" err="1">
                <a:solidFill>
                  <a:srgbClr val="3A3A3A"/>
                </a:solidFill>
                <a:latin typeface="Arial Narrow" panose="020B0606020202030204" pitchFamily="34" charset="0"/>
              </a:rPr>
              <a:t>amet</a:t>
            </a:r>
            <a:r>
              <a:rPr lang="en-US" sz="2800" dirty="0">
                <a:solidFill>
                  <a:srgbClr val="3A3A3A"/>
                </a:solidFill>
                <a:latin typeface="Arial Narrow" panose="020B0606020202030204" pitchFamily="34" charset="0"/>
              </a:rPr>
              <a:t>, </a:t>
            </a:r>
            <a:r>
              <a:rPr lang="en-US" sz="2800" dirty="0" err="1">
                <a:solidFill>
                  <a:srgbClr val="3A3A3A"/>
                </a:solidFill>
                <a:latin typeface="Arial Narrow" panose="020B0606020202030204" pitchFamily="34" charset="0"/>
              </a:rPr>
              <a:t>consectetuer</a:t>
            </a:r>
            <a:r>
              <a:rPr lang="en-US" sz="2800" dirty="0">
                <a:solidFill>
                  <a:srgbClr val="3A3A3A"/>
                </a:solidFill>
                <a:latin typeface="Arial Narrow" panose="020B0606020202030204" pitchFamily="34" charset="0"/>
              </a:rPr>
              <a:t> </a:t>
            </a:r>
            <a:r>
              <a:rPr lang="en-US" sz="2800" dirty="0" err="1">
                <a:solidFill>
                  <a:srgbClr val="3A3A3A"/>
                </a:solidFill>
                <a:latin typeface="Arial Narrow" panose="020B0606020202030204" pitchFamily="34" charset="0"/>
              </a:rPr>
              <a:t>adipiscing</a:t>
            </a:r>
            <a:r>
              <a:rPr lang="en-US" sz="2800" dirty="0">
                <a:solidFill>
                  <a:srgbClr val="3A3A3A"/>
                </a:solidFill>
                <a:latin typeface="Arial Narrow" panose="020B0606020202030204" pitchFamily="34" charset="0"/>
              </a:rPr>
              <a:t> </a:t>
            </a:r>
            <a:r>
              <a:rPr lang="en-US" sz="2800" dirty="0" err="1">
                <a:solidFill>
                  <a:srgbClr val="3A3A3A"/>
                </a:solidFill>
                <a:latin typeface="Arial Narrow" panose="020B0606020202030204" pitchFamily="34" charset="0"/>
              </a:rPr>
              <a:t>elit</a:t>
            </a:r>
            <a:r>
              <a:rPr lang="en-US" sz="2800" dirty="0">
                <a:solidFill>
                  <a:srgbClr val="3A3A3A"/>
                </a:solidFill>
                <a:latin typeface="Arial Narrow" panose="020B0606020202030204" pitchFamily="34" charset="0"/>
              </a:rPr>
              <a:t>, sed diam </a:t>
            </a:r>
            <a:r>
              <a:rPr lang="en-US" sz="2800" dirty="0" err="1">
                <a:solidFill>
                  <a:srgbClr val="3A3A3A"/>
                </a:solidFill>
                <a:latin typeface="Arial Narrow" panose="020B0606020202030204" pitchFamily="34" charset="0"/>
              </a:rPr>
              <a:t>nonummy</a:t>
            </a:r>
            <a:r>
              <a:rPr lang="en-US" sz="2800" dirty="0">
                <a:solidFill>
                  <a:srgbClr val="3A3A3A"/>
                </a:solidFill>
                <a:latin typeface="Arial Narrow" panose="020B0606020202030204" pitchFamily="34" charset="0"/>
              </a:rPr>
              <a:t> </a:t>
            </a:r>
            <a:r>
              <a:rPr lang="en-US" sz="2800" dirty="0" err="1">
                <a:solidFill>
                  <a:srgbClr val="3A3A3A"/>
                </a:solidFill>
                <a:latin typeface="Arial Narrow" panose="020B0606020202030204" pitchFamily="34" charset="0"/>
              </a:rPr>
              <a:t>volutpat</a:t>
            </a:r>
            <a:r>
              <a:rPr lang="en-US" sz="2800" dirty="0">
                <a:solidFill>
                  <a:srgbClr val="3A3A3A"/>
                </a:solidFill>
                <a:latin typeface="Arial Narrow" panose="020B0606020202030204" pitchFamily="34" charset="0"/>
              </a:rPr>
              <a:t>. </a:t>
            </a:r>
          </a:p>
        </p:txBody>
      </p: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2287FF77-D89A-B68B-964E-7DF6472CEEBC}"/>
              </a:ext>
            </a:extLst>
          </p:cNvPr>
          <p:cNvCxnSpPr>
            <a:cxnSpLocks/>
          </p:cNvCxnSpPr>
          <p:nvPr/>
        </p:nvCxnSpPr>
        <p:spPr>
          <a:xfrm>
            <a:off x="14373713" y="24840419"/>
            <a:ext cx="3608354" cy="0"/>
          </a:xfrm>
          <a:prstGeom prst="line">
            <a:avLst/>
          </a:prstGeom>
          <a:ln>
            <a:solidFill>
              <a:srgbClr val="3A3A3A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AD846263-6517-0EA1-F61D-044819E36C79}"/>
              </a:ext>
            </a:extLst>
          </p:cNvPr>
          <p:cNvCxnSpPr>
            <a:cxnSpLocks/>
          </p:cNvCxnSpPr>
          <p:nvPr/>
        </p:nvCxnSpPr>
        <p:spPr>
          <a:xfrm>
            <a:off x="21793488" y="24863608"/>
            <a:ext cx="5257901" cy="0"/>
          </a:xfrm>
          <a:prstGeom prst="line">
            <a:avLst/>
          </a:prstGeom>
          <a:ln>
            <a:solidFill>
              <a:srgbClr val="3A3A3A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7F489D5F-7F78-8ED2-1980-8783527AB34E}"/>
              </a:ext>
            </a:extLst>
          </p:cNvPr>
          <p:cNvCxnSpPr>
            <a:cxnSpLocks/>
          </p:cNvCxnSpPr>
          <p:nvPr/>
        </p:nvCxnSpPr>
        <p:spPr>
          <a:xfrm>
            <a:off x="29735447" y="24840419"/>
            <a:ext cx="5635842" cy="0"/>
          </a:xfrm>
          <a:prstGeom prst="line">
            <a:avLst/>
          </a:prstGeom>
          <a:ln>
            <a:solidFill>
              <a:srgbClr val="3A3A3A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Rectangle: Rounded Corners 146">
            <a:extLst>
              <a:ext uri="{FF2B5EF4-FFF2-40B4-BE49-F238E27FC236}">
                <a16:creationId xmlns:a16="http://schemas.microsoft.com/office/drawing/2014/main" id="{F4D1CD1F-84D2-3BCB-0820-77D1464E6580}"/>
              </a:ext>
            </a:extLst>
          </p:cNvPr>
          <p:cNvSpPr/>
          <p:nvPr/>
        </p:nvSpPr>
        <p:spPr>
          <a:xfrm>
            <a:off x="29759510" y="4418217"/>
            <a:ext cx="5273541" cy="1025700"/>
          </a:xfrm>
          <a:prstGeom prst="roundRect">
            <a:avLst>
              <a:gd name="adj" fmla="val 0"/>
            </a:avLst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800" b="1" dirty="0">
                <a:solidFill>
                  <a:schemeClr val="bg1"/>
                </a:solidFill>
                <a:latin typeface="Arial Narrow" panose="020B0606020202030204" pitchFamily="34" charset="0"/>
              </a:rPr>
              <a:t>CONCLUSIONS</a:t>
            </a:r>
          </a:p>
        </p:txBody>
      </p:sp>
      <p:graphicFrame>
        <p:nvGraphicFramePr>
          <p:cNvPr id="154" name="Table 153">
            <a:extLst>
              <a:ext uri="{FF2B5EF4-FFF2-40B4-BE49-F238E27FC236}">
                <a16:creationId xmlns:a16="http://schemas.microsoft.com/office/drawing/2014/main" id="{13E3EA7C-07E3-CD64-70BD-B8616BB0C2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0722347"/>
              </p:ext>
            </p:extLst>
          </p:nvPr>
        </p:nvGraphicFramePr>
        <p:xfrm>
          <a:off x="15794182" y="3021417"/>
          <a:ext cx="11932670" cy="5991726"/>
        </p:xfrm>
        <a:graphic>
          <a:graphicData uri="http://schemas.openxmlformats.org/drawingml/2006/table">
            <a:tbl>
              <a:tblPr firstRow="1" firstCol="1" bandRow="1">
                <a:tableStyleId>{305CBC7C-3E24-4147-9422-80C560A91DBB}</a:tableStyleId>
              </a:tblPr>
              <a:tblGrid>
                <a:gridCol w="11932670">
                  <a:extLst>
                    <a:ext uri="{9D8B030D-6E8A-4147-A177-3AD203B41FA5}">
                      <a16:colId xmlns:a16="http://schemas.microsoft.com/office/drawing/2014/main" val="1558741143"/>
                    </a:ext>
                  </a:extLst>
                </a:gridCol>
              </a:tblGrid>
              <a:tr h="19972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44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Background</a:t>
                      </a:r>
                    </a:p>
                  </a:txBody>
                  <a:tcPr marL="1407110" marR="35178" marT="35178" marB="3517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8521537"/>
                  </a:ext>
                </a:extLst>
              </a:tr>
              <a:tr h="19972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44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Problem</a:t>
                      </a:r>
                    </a:p>
                  </a:txBody>
                  <a:tcPr marL="1407110" marR="70355" marT="35178" marB="3517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8316136"/>
                  </a:ext>
                </a:extLst>
              </a:tr>
              <a:tr h="19972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44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Methods</a:t>
                      </a:r>
                    </a:p>
                  </a:txBody>
                  <a:tcPr marL="1407110" marR="70355" marT="35178" marB="3517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8392869"/>
                  </a:ext>
                </a:extLst>
              </a:tr>
            </a:tbl>
          </a:graphicData>
        </a:graphic>
      </p:graphicFrame>
      <p:sp>
        <p:nvSpPr>
          <p:cNvPr id="144" name="Rectangle: Rounded Corners 143">
            <a:extLst>
              <a:ext uri="{FF2B5EF4-FFF2-40B4-BE49-F238E27FC236}">
                <a16:creationId xmlns:a16="http://schemas.microsoft.com/office/drawing/2014/main" id="{01791BE7-E5BB-B585-DBA9-97DCB637DDC6}"/>
              </a:ext>
            </a:extLst>
          </p:cNvPr>
          <p:cNvSpPr/>
          <p:nvPr/>
        </p:nvSpPr>
        <p:spPr>
          <a:xfrm>
            <a:off x="16153805" y="3622609"/>
            <a:ext cx="723353" cy="725372"/>
          </a:xfrm>
          <a:prstGeom prst="roundRect">
            <a:avLst>
              <a:gd name="adj" fmla="val 65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78" b="1" dirty="0">
                <a:solidFill>
                  <a:srgbClr val="962330"/>
                </a:solidFill>
                <a:latin typeface="Arial Narrow" panose="020B0606020202030204" pitchFamily="34" charset="0"/>
              </a:rPr>
              <a:t>01</a:t>
            </a:r>
          </a:p>
        </p:txBody>
      </p:sp>
      <p:sp>
        <p:nvSpPr>
          <p:cNvPr id="145" name="Rectangle: Rounded Corners 144">
            <a:extLst>
              <a:ext uri="{FF2B5EF4-FFF2-40B4-BE49-F238E27FC236}">
                <a16:creationId xmlns:a16="http://schemas.microsoft.com/office/drawing/2014/main" id="{736436D1-32A1-3FFF-BF1D-E79925B02305}"/>
              </a:ext>
            </a:extLst>
          </p:cNvPr>
          <p:cNvSpPr/>
          <p:nvPr/>
        </p:nvSpPr>
        <p:spPr>
          <a:xfrm>
            <a:off x="16153805" y="5706627"/>
            <a:ext cx="723353" cy="725372"/>
          </a:xfrm>
          <a:prstGeom prst="roundRect">
            <a:avLst>
              <a:gd name="adj" fmla="val 65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78" b="1" dirty="0">
                <a:solidFill>
                  <a:srgbClr val="962330"/>
                </a:solidFill>
                <a:latin typeface="Arial Narrow" panose="020B0606020202030204" pitchFamily="34" charset="0"/>
              </a:rPr>
              <a:t>02</a:t>
            </a:r>
          </a:p>
        </p:txBody>
      </p:sp>
      <p:sp>
        <p:nvSpPr>
          <p:cNvPr id="146" name="Rectangle: Rounded Corners 145">
            <a:extLst>
              <a:ext uri="{FF2B5EF4-FFF2-40B4-BE49-F238E27FC236}">
                <a16:creationId xmlns:a16="http://schemas.microsoft.com/office/drawing/2014/main" id="{404B4D7B-1B03-A56D-7EDF-2BD5638BFCE6}"/>
              </a:ext>
            </a:extLst>
          </p:cNvPr>
          <p:cNvSpPr/>
          <p:nvPr/>
        </p:nvSpPr>
        <p:spPr>
          <a:xfrm>
            <a:off x="16153805" y="7672262"/>
            <a:ext cx="723353" cy="725372"/>
          </a:xfrm>
          <a:prstGeom prst="roundRect">
            <a:avLst>
              <a:gd name="adj" fmla="val 65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78" b="1" dirty="0">
                <a:solidFill>
                  <a:srgbClr val="962330"/>
                </a:solidFill>
                <a:latin typeface="Arial Narrow" panose="020B0606020202030204" pitchFamily="34" charset="0"/>
              </a:rPr>
              <a:t>03</a:t>
            </a:r>
          </a:p>
        </p:txBody>
      </p:sp>
      <p:pic>
        <p:nvPicPr>
          <p:cNvPr id="171" name="Graphic 170">
            <a:extLst>
              <a:ext uri="{FF2B5EF4-FFF2-40B4-BE49-F238E27FC236}">
                <a16:creationId xmlns:a16="http://schemas.microsoft.com/office/drawing/2014/main" id="{C20A9D77-735C-252B-E2D7-55EA32C796E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0626043" y="12818535"/>
            <a:ext cx="3294568" cy="2594623"/>
          </a:xfrm>
          <a:prstGeom prst="rect">
            <a:avLst/>
          </a:prstGeom>
        </p:spPr>
      </p:pic>
      <p:sp>
        <p:nvSpPr>
          <p:cNvPr id="174" name="TextBox 173">
            <a:extLst>
              <a:ext uri="{FF2B5EF4-FFF2-40B4-BE49-F238E27FC236}">
                <a16:creationId xmlns:a16="http://schemas.microsoft.com/office/drawing/2014/main" id="{5142AF40-314E-BF2C-E6F2-4534DC15340C}"/>
              </a:ext>
            </a:extLst>
          </p:cNvPr>
          <p:cNvSpPr txBox="1"/>
          <p:nvPr/>
        </p:nvSpPr>
        <p:spPr>
          <a:xfrm>
            <a:off x="30219855" y="6985236"/>
            <a:ext cx="4575559" cy="4608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Narrow" panose="020B0606020202030204" pitchFamily="34" charset="0"/>
              </a:rPr>
              <a:t>Lorem ipsum dolor sit </a:t>
            </a:r>
            <a:r>
              <a:rPr lang="en-US" sz="3200" dirty="0" err="1">
                <a:latin typeface="Arial Narrow" panose="020B0606020202030204" pitchFamily="34" charset="0"/>
              </a:rPr>
              <a:t>amet</a:t>
            </a:r>
            <a:r>
              <a:rPr lang="en-US" sz="3200" dirty="0">
                <a:latin typeface="Arial Narrow" panose="020B0606020202030204" pitchFamily="34" charset="0"/>
              </a:rPr>
              <a:t>, </a:t>
            </a:r>
            <a:r>
              <a:rPr lang="en-US" sz="3200" dirty="0" err="1">
                <a:latin typeface="Arial Narrow" panose="020B0606020202030204" pitchFamily="34" charset="0"/>
              </a:rPr>
              <a:t>consectetuer</a:t>
            </a:r>
            <a:r>
              <a:rPr lang="en-US" sz="3200" dirty="0">
                <a:latin typeface="Arial Narrow" panose="020B0606020202030204" pitchFamily="34" charset="0"/>
              </a:rPr>
              <a:t> </a:t>
            </a:r>
            <a:r>
              <a:rPr lang="en-US" sz="3200" dirty="0" err="1">
                <a:latin typeface="Arial Narrow" panose="020B0606020202030204" pitchFamily="34" charset="0"/>
              </a:rPr>
              <a:t>adipiscing</a:t>
            </a:r>
            <a:r>
              <a:rPr lang="en-US" sz="3200" dirty="0">
                <a:latin typeface="Arial Narrow" panose="020B0606020202030204" pitchFamily="34" charset="0"/>
              </a:rPr>
              <a:t> </a:t>
            </a:r>
            <a:r>
              <a:rPr lang="en-US" sz="3200" dirty="0" err="1">
                <a:latin typeface="Arial Narrow" panose="020B0606020202030204" pitchFamily="34" charset="0"/>
              </a:rPr>
              <a:t>elit</a:t>
            </a:r>
            <a:r>
              <a:rPr lang="en-US" sz="3200" dirty="0">
                <a:latin typeface="Arial Narrow" panose="020B0606020202030204" pitchFamily="34" charset="0"/>
              </a:rPr>
              <a:t>.</a:t>
            </a:r>
          </a:p>
          <a:p>
            <a:endParaRPr lang="en-US" sz="3200" dirty="0">
              <a:latin typeface="Arial Narrow" panose="020B0606020202030204" pitchFamily="34" charset="0"/>
            </a:endParaRPr>
          </a:p>
          <a:p>
            <a:pPr marL="397581" indent="-397581">
              <a:spcBef>
                <a:spcPts val="522"/>
              </a:spcBef>
              <a:spcAft>
                <a:spcPts val="522"/>
              </a:spcAft>
              <a:buClr>
                <a:srgbClr val="962330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3200" dirty="0">
                <a:latin typeface="Arial Narrow" panose="020B0606020202030204" pitchFamily="34" charset="0"/>
              </a:rPr>
              <a:t>Ut </a:t>
            </a:r>
            <a:r>
              <a:rPr lang="en-US" sz="3200" dirty="0" err="1">
                <a:latin typeface="Arial Narrow" panose="020B0606020202030204" pitchFamily="34" charset="0"/>
              </a:rPr>
              <a:t>wisi</a:t>
            </a:r>
            <a:r>
              <a:rPr lang="en-US" sz="3200" dirty="0">
                <a:latin typeface="Arial Narrow" panose="020B0606020202030204" pitchFamily="34" charset="0"/>
              </a:rPr>
              <a:t> </a:t>
            </a:r>
            <a:r>
              <a:rPr lang="en-US" sz="3200" dirty="0" err="1">
                <a:latin typeface="Arial Narrow" panose="020B0606020202030204" pitchFamily="34" charset="0"/>
              </a:rPr>
              <a:t>enim</a:t>
            </a:r>
            <a:r>
              <a:rPr lang="en-US" sz="3200" dirty="0">
                <a:latin typeface="Arial Narrow" panose="020B0606020202030204" pitchFamily="34" charset="0"/>
              </a:rPr>
              <a:t> ad minim </a:t>
            </a:r>
          </a:p>
          <a:p>
            <a:pPr marL="397581" indent="-397581">
              <a:spcBef>
                <a:spcPts val="522"/>
              </a:spcBef>
              <a:spcAft>
                <a:spcPts val="522"/>
              </a:spcAft>
              <a:buClr>
                <a:srgbClr val="962330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3200" dirty="0" err="1">
                <a:latin typeface="Arial Narrow" panose="020B0606020202030204" pitchFamily="34" charset="0"/>
              </a:rPr>
              <a:t>Veniam</a:t>
            </a:r>
            <a:r>
              <a:rPr lang="en-US" sz="3200" dirty="0">
                <a:latin typeface="Arial Narrow" panose="020B0606020202030204" pitchFamily="34" charset="0"/>
              </a:rPr>
              <a:t>, </a:t>
            </a:r>
            <a:r>
              <a:rPr lang="en-US" sz="3200" dirty="0" err="1">
                <a:latin typeface="Arial Narrow" panose="020B0606020202030204" pitchFamily="34" charset="0"/>
              </a:rPr>
              <a:t>quis</a:t>
            </a:r>
            <a:r>
              <a:rPr lang="en-US" sz="3200" dirty="0">
                <a:latin typeface="Arial Narrow" panose="020B0606020202030204" pitchFamily="34" charset="0"/>
              </a:rPr>
              <a:t> </a:t>
            </a:r>
            <a:r>
              <a:rPr lang="en-US" sz="3200" dirty="0" err="1">
                <a:latin typeface="Arial Narrow" panose="020B0606020202030204" pitchFamily="34" charset="0"/>
              </a:rPr>
              <a:t>nostrud</a:t>
            </a:r>
            <a:r>
              <a:rPr lang="en-US" sz="3200" dirty="0">
                <a:latin typeface="Arial Narrow" panose="020B0606020202030204" pitchFamily="34" charset="0"/>
              </a:rPr>
              <a:t> </a:t>
            </a:r>
          </a:p>
          <a:p>
            <a:pPr marL="397581" indent="-397581">
              <a:spcBef>
                <a:spcPts val="522"/>
              </a:spcBef>
              <a:spcAft>
                <a:spcPts val="522"/>
              </a:spcAft>
              <a:buClr>
                <a:srgbClr val="962330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3200" dirty="0" err="1">
                <a:latin typeface="Arial Narrow" panose="020B0606020202030204" pitchFamily="34" charset="0"/>
              </a:rPr>
              <a:t>Exerci</a:t>
            </a:r>
            <a:r>
              <a:rPr lang="en-US" sz="3200" dirty="0">
                <a:latin typeface="Arial Narrow" panose="020B0606020202030204" pitchFamily="34" charset="0"/>
              </a:rPr>
              <a:t> </a:t>
            </a:r>
            <a:r>
              <a:rPr lang="en-US" sz="3200" dirty="0" err="1">
                <a:latin typeface="Arial Narrow" panose="020B0606020202030204" pitchFamily="34" charset="0"/>
              </a:rPr>
              <a:t>tation</a:t>
            </a:r>
            <a:r>
              <a:rPr lang="en-US" sz="3200" dirty="0">
                <a:latin typeface="Arial Narrow" panose="020B0606020202030204" pitchFamily="34" charset="0"/>
              </a:rPr>
              <a:t> </a:t>
            </a:r>
            <a:r>
              <a:rPr lang="en-US" sz="3200" dirty="0" err="1">
                <a:latin typeface="Arial Narrow" panose="020B0606020202030204" pitchFamily="34" charset="0"/>
              </a:rPr>
              <a:t>ullamcorper</a:t>
            </a:r>
            <a:r>
              <a:rPr lang="en-US" sz="3200" dirty="0">
                <a:latin typeface="Arial Narrow" panose="020B0606020202030204" pitchFamily="34" charset="0"/>
              </a:rPr>
              <a:t> </a:t>
            </a:r>
          </a:p>
          <a:p>
            <a:pPr marL="397581" indent="-397581">
              <a:spcBef>
                <a:spcPts val="522"/>
              </a:spcBef>
              <a:spcAft>
                <a:spcPts val="522"/>
              </a:spcAft>
              <a:buClr>
                <a:srgbClr val="962330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3200" dirty="0" err="1">
                <a:latin typeface="Arial Narrow" panose="020B0606020202030204" pitchFamily="34" charset="0"/>
              </a:rPr>
              <a:t>Suscipit</a:t>
            </a:r>
            <a:r>
              <a:rPr lang="en-US" sz="3200" dirty="0">
                <a:latin typeface="Arial Narrow" panose="020B0606020202030204" pitchFamily="34" charset="0"/>
              </a:rPr>
              <a:t> </a:t>
            </a:r>
            <a:r>
              <a:rPr lang="en-US" sz="3200" dirty="0" err="1">
                <a:latin typeface="Arial Narrow" panose="020B0606020202030204" pitchFamily="34" charset="0"/>
              </a:rPr>
              <a:t>lobortis</a:t>
            </a:r>
            <a:r>
              <a:rPr lang="en-US" sz="3200" dirty="0">
                <a:latin typeface="Arial Narrow" panose="020B0606020202030204" pitchFamily="34" charset="0"/>
              </a:rPr>
              <a:t> </a:t>
            </a:r>
            <a:r>
              <a:rPr lang="en-US" sz="3200" dirty="0" err="1">
                <a:latin typeface="Arial Narrow" panose="020B0606020202030204" pitchFamily="34" charset="0"/>
              </a:rPr>
              <a:t>nisl</a:t>
            </a:r>
            <a:r>
              <a:rPr lang="en-US" sz="3200" dirty="0">
                <a:latin typeface="Arial Narrow" panose="020B0606020202030204" pitchFamily="34" charset="0"/>
              </a:rPr>
              <a:t> </a:t>
            </a:r>
          </a:p>
          <a:p>
            <a:pPr marL="397581" indent="-397581">
              <a:spcBef>
                <a:spcPts val="522"/>
              </a:spcBef>
              <a:spcAft>
                <a:spcPts val="522"/>
              </a:spcAft>
              <a:buClr>
                <a:srgbClr val="962330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3200" dirty="0">
                <a:latin typeface="Arial Narrow" panose="020B0606020202030204" pitchFamily="34" charset="0"/>
              </a:rPr>
              <a:t>Ut </a:t>
            </a:r>
            <a:r>
              <a:rPr lang="en-US" sz="3200" dirty="0" err="1">
                <a:latin typeface="Arial Narrow" panose="020B0606020202030204" pitchFamily="34" charset="0"/>
              </a:rPr>
              <a:t>aliquip</a:t>
            </a:r>
            <a:r>
              <a:rPr lang="en-US" sz="3200" dirty="0">
                <a:latin typeface="Arial Narrow" panose="020B0606020202030204" pitchFamily="34" charset="0"/>
              </a:rPr>
              <a:t> ex </a:t>
            </a:r>
            <a:r>
              <a:rPr lang="en-US" sz="3200" dirty="0" err="1">
                <a:latin typeface="Arial Narrow" panose="020B0606020202030204" pitchFamily="34" charset="0"/>
              </a:rPr>
              <a:t>ea</a:t>
            </a:r>
            <a:r>
              <a:rPr lang="en-US" sz="3200" dirty="0">
                <a:latin typeface="Arial Narrow" panose="020B0606020202030204" pitchFamily="34" charset="0"/>
              </a:rPr>
              <a:t> </a:t>
            </a:r>
            <a:r>
              <a:rPr lang="en-US" sz="3200" dirty="0" err="1">
                <a:latin typeface="Arial Narrow" panose="020B0606020202030204" pitchFamily="34" charset="0"/>
              </a:rPr>
              <a:t>commodo</a:t>
            </a:r>
            <a:r>
              <a:rPr lang="en-US" sz="3200" dirty="0">
                <a:latin typeface="Arial Narrow" panose="020B0606020202030204" pitchFamily="34" charset="0"/>
              </a:rPr>
              <a:t> 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CABD0990-7726-CD75-5F09-37E84B1DC59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874333" y="11197966"/>
            <a:ext cx="19934744" cy="1079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231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FD2C4C-3053-20F1-A8F3-E3DA9798C2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raphic 107">
            <a:extLst>
              <a:ext uri="{FF2B5EF4-FFF2-40B4-BE49-F238E27FC236}">
                <a16:creationId xmlns:a16="http://schemas.microsoft.com/office/drawing/2014/main" id="{8AEEE014-1FAB-A964-81DC-6D2295C827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4534579" cy="274320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82028E7B-8B70-78B9-6014-C0D76F7966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470231" y="0"/>
            <a:ext cx="22105769" cy="27432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9B779092-D4DE-A77C-BE46-E8A3C58DE0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144715" y="1505573"/>
            <a:ext cx="23202827" cy="22412395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B02DC2DF-B049-5C51-AFF2-24E0DEFD286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2274654" y="1476335"/>
            <a:ext cx="23295018" cy="4983606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8D596F27-07F8-6912-5AFD-AA2AC5BA4F9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2335396" y="19036714"/>
            <a:ext cx="23295018" cy="4983606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A83D01F3-E89A-9CF2-3E44-6864BA2E9A5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2124530" y="1313535"/>
            <a:ext cx="23532898" cy="22764751"/>
          </a:xfrm>
          <a:prstGeom prst="rect">
            <a:avLst/>
          </a:prstGeom>
        </p:spPr>
      </p:pic>
      <p:sp>
        <p:nvSpPr>
          <p:cNvPr id="111" name="TextBox 110">
            <a:extLst>
              <a:ext uri="{FF2B5EF4-FFF2-40B4-BE49-F238E27FC236}">
                <a16:creationId xmlns:a16="http://schemas.microsoft.com/office/drawing/2014/main" id="{05ACD878-D307-9180-E5F6-2A83726A1C81}"/>
              </a:ext>
            </a:extLst>
          </p:cNvPr>
          <p:cNvSpPr txBox="1"/>
          <p:nvPr/>
        </p:nvSpPr>
        <p:spPr>
          <a:xfrm>
            <a:off x="3768843" y="24594441"/>
            <a:ext cx="295144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Contact/</a:t>
            </a:r>
          </a:p>
          <a:p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Further info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B5184A82-C0F9-F366-BE86-BBB3241B70B2}"/>
              </a:ext>
            </a:extLst>
          </p:cNvPr>
          <p:cNvSpPr txBox="1"/>
          <p:nvPr/>
        </p:nvSpPr>
        <p:spPr>
          <a:xfrm>
            <a:off x="1006329" y="9944163"/>
            <a:ext cx="8404515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dirty="0">
                <a:solidFill>
                  <a:schemeClr val="bg1"/>
                </a:solidFill>
                <a:latin typeface="Georgia" panose="02040502050405020303" pitchFamily="18" charset="0"/>
              </a:rPr>
              <a:t>Poster Session Title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FF326F9C-8CD4-BC12-9E84-14AAD0E24908}"/>
              </a:ext>
            </a:extLst>
          </p:cNvPr>
          <p:cNvSpPr txBox="1"/>
          <p:nvPr/>
        </p:nvSpPr>
        <p:spPr>
          <a:xfrm>
            <a:off x="3768843" y="1836391"/>
            <a:ext cx="4545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Author</a:t>
            </a:r>
          </a:p>
        </p:txBody>
      </p:sp>
      <p:sp>
        <p:nvSpPr>
          <p:cNvPr id="118" name="Rectangle: Rounded Corners 117">
            <a:extLst>
              <a:ext uri="{FF2B5EF4-FFF2-40B4-BE49-F238E27FC236}">
                <a16:creationId xmlns:a16="http://schemas.microsoft.com/office/drawing/2014/main" id="{53FC9AFD-FF59-46D2-1914-C2229F3E9F4F}"/>
              </a:ext>
            </a:extLst>
          </p:cNvPr>
          <p:cNvSpPr/>
          <p:nvPr/>
        </p:nvSpPr>
        <p:spPr>
          <a:xfrm>
            <a:off x="1149450" y="1226719"/>
            <a:ext cx="2015323" cy="2015323"/>
          </a:xfrm>
          <a:prstGeom prst="roundRect">
            <a:avLst>
              <a:gd name="adj" fmla="val 1909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70" b="1" dirty="0">
                <a:solidFill>
                  <a:srgbClr val="4E4E4E"/>
                </a:solidFill>
                <a:latin typeface="Georgia" panose="02040502050405020303" pitchFamily="18" charset="0"/>
              </a:rPr>
              <a:t>Insert Logo(s)</a:t>
            </a:r>
          </a:p>
        </p:txBody>
      </p:sp>
      <p:sp>
        <p:nvSpPr>
          <p:cNvPr id="119" name="Rectangle: Rounded Corners 118">
            <a:extLst>
              <a:ext uri="{FF2B5EF4-FFF2-40B4-BE49-F238E27FC236}">
                <a16:creationId xmlns:a16="http://schemas.microsoft.com/office/drawing/2014/main" id="{158493B3-6541-83DE-BD96-AD1C67E86167}"/>
              </a:ext>
            </a:extLst>
          </p:cNvPr>
          <p:cNvSpPr/>
          <p:nvPr/>
        </p:nvSpPr>
        <p:spPr>
          <a:xfrm>
            <a:off x="1149450" y="24304425"/>
            <a:ext cx="2015323" cy="2015323"/>
          </a:xfrm>
          <a:prstGeom prst="roundRect">
            <a:avLst>
              <a:gd name="adj" fmla="val 28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70" b="1" dirty="0">
                <a:solidFill>
                  <a:srgbClr val="4E4E4E"/>
                </a:solidFill>
                <a:latin typeface="Georgia" panose="02040502050405020303" pitchFamily="18" charset="0"/>
              </a:rPr>
              <a:t>Insert QR Code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C61D32B5-C186-2D85-240E-B20F692AFC9B}"/>
              </a:ext>
            </a:extLst>
          </p:cNvPr>
          <p:cNvSpPr txBox="1"/>
          <p:nvPr/>
        </p:nvSpPr>
        <p:spPr>
          <a:xfrm>
            <a:off x="15470421" y="25098907"/>
            <a:ext cx="414087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dirty="0">
                <a:solidFill>
                  <a:schemeClr val="tx1"/>
                </a:solidFill>
                <a:latin typeface="Georgia" panose="02040502050405020303" pitchFamily="18" charset="0"/>
              </a:rPr>
              <a:t>Acknowledgments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3B937F5C-624B-AF3E-CE54-B2160B624F12}"/>
              </a:ext>
            </a:extLst>
          </p:cNvPr>
          <p:cNvSpPr txBox="1"/>
          <p:nvPr/>
        </p:nvSpPr>
        <p:spPr>
          <a:xfrm>
            <a:off x="15573728" y="25805672"/>
            <a:ext cx="5721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4E4E4E"/>
                </a:solidFill>
                <a:latin typeface="Georgia" panose="02040502050405020303" pitchFamily="18" charset="0"/>
              </a:rPr>
              <a:t>Lorem ipsum dolor sit </a:t>
            </a:r>
            <a:r>
              <a:rPr lang="en-US" sz="2000" dirty="0" err="1">
                <a:solidFill>
                  <a:srgbClr val="4E4E4E"/>
                </a:solidFill>
                <a:latin typeface="Georgia" panose="02040502050405020303" pitchFamily="18" charset="0"/>
              </a:rPr>
              <a:t>amet</a:t>
            </a:r>
            <a:r>
              <a:rPr lang="en-US" sz="2000" dirty="0">
                <a:solidFill>
                  <a:srgbClr val="4E4E4E"/>
                </a:solidFill>
                <a:latin typeface="Georgia" panose="02040502050405020303" pitchFamily="18" charset="0"/>
              </a:rPr>
              <a:t>, </a:t>
            </a:r>
            <a:r>
              <a:rPr lang="en-US" sz="2000" dirty="0" err="1">
                <a:solidFill>
                  <a:srgbClr val="4E4E4E"/>
                </a:solidFill>
                <a:latin typeface="Georgia" panose="02040502050405020303" pitchFamily="18" charset="0"/>
              </a:rPr>
              <a:t>consectetuer</a:t>
            </a:r>
            <a:r>
              <a:rPr lang="en-US" sz="2000" dirty="0">
                <a:solidFill>
                  <a:srgbClr val="4E4E4E"/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rgbClr val="4E4E4E"/>
                </a:solidFill>
                <a:latin typeface="Georgia" panose="02040502050405020303" pitchFamily="18" charset="0"/>
              </a:rPr>
              <a:t>adipiscing</a:t>
            </a:r>
            <a:r>
              <a:rPr lang="en-US" sz="2000" dirty="0">
                <a:solidFill>
                  <a:srgbClr val="4E4E4E"/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rgbClr val="4E4E4E"/>
                </a:solidFill>
                <a:latin typeface="Georgia" panose="02040502050405020303" pitchFamily="18" charset="0"/>
              </a:rPr>
              <a:t>elit</a:t>
            </a:r>
            <a:r>
              <a:rPr lang="en-US" sz="2000" dirty="0">
                <a:solidFill>
                  <a:srgbClr val="4E4E4E"/>
                </a:solidFill>
                <a:latin typeface="Georgia" panose="02040502050405020303" pitchFamily="18" charset="0"/>
              </a:rPr>
              <a:t>, sed diam </a:t>
            </a:r>
            <a:r>
              <a:rPr lang="en-US" sz="2000" dirty="0" err="1">
                <a:solidFill>
                  <a:srgbClr val="4E4E4E"/>
                </a:solidFill>
                <a:latin typeface="Georgia" panose="02040502050405020303" pitchFamily="18" charset="0"/>
              </a:rPr>
              <a:t>nonummy</a:t>
            </a:r>
            <a:r>
              <a:rPr lang="en-US" sz="2000" dirty="0">
                <a:solidFill>
                  <a:srgbClr val="4E4E4E"/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rgbClr val="4E4E4E"/>
                </a:solidFill>
                <a:latin typeface="Georgia" panose="02040502050405020303" pitchFamily="18" charset="0"/>
              </a:rPr>
              <a:t>volutpat</a:t>
            </a:r>
            <a:r>
              <a:rPr lang="en-US" sz="2000" dirty="0">
                <a:solidFill>
                  <a:srgbClr val="4E4E4E"/>
                </a:solidFill>
                <a:latin typeface="Georgia" panose="02040502050405020303" pitchFamily="18" charset="0"/>
              </a:rPr>
              <a:t>. 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FF74E39C-468E-6AC5-FBFE-8B804CBF94E9}"/>
              </a:ext>
            </a:extLst>
          </p:cNvPr>
          <p:cNvSpPr txBox="1"/>
          <p:nvPr/>
        </p:nvSpPr>
        <p:spPr>
          <a:xfrm>
            <a:off x="22865018" y="25098907"/>
            <a:ext cx="254749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dirty="0">
                <a:solidFill>
                  <a:schemeClr val="tx1"/>
                </a:solidFill>
                <a:latin typeface="Georgia" panose="02040502050405020303" pitchFamily="18" charset="0"/>
              </a:rPr>
              <a:t>References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9FECBC52-6A79-EF3C-65D8-D0239563A427}"/>
              </a:ext>
            </a:extLst>
          </p:cNvPr>
          <p:cNvSpPr txBox="1"/>
          <p:nvPr/>
        </p:nvSpPr>
        <p:spPr>
          <a:xfrm>
            <a:off x="22865016" y="25805672"/>
            <a:ext cx="5707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4E4E4E"/>
                </a:solidFill>
                <a:latin typeface="Georgia" panose="02040502050405020303" pitchFamily="18" charset="0"/>
              </a:rPr>
              <a:t>Lorem ipsum dolor sit </a:t>
            </a:r>
            <a:r>
              <a:rPr lang="en-US" sz="2000" dirty="0" err="1">
                <a:solidFill>
                  <a:srgbClr val="4E4E4E"/>
                </a:solidFill>
                <a:latin typeface="Georgia" panose="02040502050405020303" pitchFamily="18" charset="0"/>
              </a:rPr>
              <a:t>amet</a:t>
            </a:r>
            <a:r>
              <a:rPr lang="en-US" sz="2000" dirty="0">
                <a:solidFill>
                  <a:srgbClr val="4E4E4E"/>
                </a:solidFill>
                <a:latin typeface="Georgia" panose="02040502050405020303" pitchFamily="18" charset="0"/>
              </a:rPr>
              <a:t>, </a:t>
            </a:r>
            <a:r>
              <a:rPr lang="en-US" sz="2000" dirty="0" err="1">
                <a:solidFill>
                  <a:srgbClr val="4E4E4E"/>
                </a:solidFill>
                <a:latin typeface="Georgia" panose="02040502050405020303" pitchFamily="18" charset="0"/>
              </a:rPr>
              <a:t>consectetuer</a:t>
            </a:r>
            <a:r>
              <a:rPr lang="en-US" sz="2000" dirty="0">
                <a:solidFill>
                  <a:srgbClr val="4E4E4E"/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rgbClr val="4E4E4E"/>
                </a:solidFill>
                <a:latin typeface="Georgia" panose="02040502050405020303" pitchFamily="18" charset="0"/>
              </a:rPr>
              <a:t>adipiscing</a:t>
            </a:r>
            <a:r>
              <a:rPr lang="en-US" sz="2000" dirty="0">
                <a:solidFill>
                  <a:srgbClr val="4E4E4E"/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rgbClr val="4E4E4E"/>
                </a:solidFill>
                <a:latin typeface="Georgia" panose="02040502050405020303" pitchFamily="18" charset="0"/>
              </a:rPr>
              <a:t>elit</a:t>
            </a:r>
            <a:r>
              <a:rPr lang="en-US" sz="2000" dirty="0">
                <a:solidFill>
                  <a:srgbClr val="4E4E4E"/>
                </a:solidFill>
                <a:latin typeface="Georgia" panose="02040502050405020303" pitchFamily="18" charset="0"/>
              </a:rPr>
              <a:t>, sed diam </a:t>
            </a:r>
            <a:r>
              <a:rPr lang="en-US" sz="2000" dirty="0" err="1">
                <a:solidFill>
                  <a:srgbClr val="4E4E4E"/>
                </a:solidFill>
                <a:latin typeface="Georgia" panose="02040502050405020303" pitchFamily="18" charset="0"/>
              </a:rPr>
              <a:t>nonummy</a:t>
            </a:r>
            <a:r>
              <a:rPr lang="en-US" sz="2000" dirty="0">
                <a:solidFill>
                  <a:srgbClr val="4E4E4E"/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rgbClr val="4E4E4E"/>
                </a:solidFill>
                <a:latin typeface="Georgia" panose="02040502050405020303" pitchFamily="18" charset="0"/>
              </a:rPr>
              <a:t>volutpat</a:t>
            </a:r>
            <a:r>
              <a:rPr lang="en-US" sz="2000" dirty="0">
                <a:solidFill>
                  <a:srgbClr val="4E4E4E"/>
                </a:solidFill>
                <a:latin typeface="Georgia" panose="02040502050405020303" pitchFamily="18" charset="0"/>
              </a:rPr>
              <a:t>. 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107F77F5-E092-511A-FE53-5889637E95E3}"/>
              </a:ext>
            </a:extLst>
          </p:cNvPr>
          <p:cNvSpPr txBox="1"/>
          <p:nvPr/>
        </p:nvSpPr>
        <p:spPr>
          <a:xfrm>
            <a:off x="29882261" y="25098907"/>
            <a:ext cx="200567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dirty="0">
                <a:solidFill>
                  <a:schemeClr val="tx1"/>
                </a:solidFill>
                <a:latin typeface="Georgia" panose="02040502050405020303" pitchFamily="18" charset="0"/>
              </a:rPr>
              <a:t>Funding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CB897DB2-03E2-565A-3692-5F1F6B4F2073}"/>
              </a:ext>
            </a:extLst>
          </p:cNvPr>
          <p:cNvSpPr txBox="1"/>
          <p:nvPr/>
        </p:nvSpPr>
        <p:spPr>
          <a:xfrm>
            <a:off x="29882260" y="25805672"/>
            <a:ext cx="54102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4E4E4E"/>
                </a:solidFill>
                <a:latin typeface="Georgia" panose="02040502050405020303" pitchFamily="18" charset="0"/>
              </a:rPr>
              <a:t>Lorem ipsum dolor sit </a:t>
            </a:r>
            <a:r>
              <a:rPr lang="en-US" sz="2000" dirty="0" err="1">
                <a:solidFill>
                  <a:srgbClr val="4E4E4E"/>
                </a:solidFill>
                <a:latin typeface="Georgia" panose="02040502050405020303" pitchFamily="18" charset="0"/>
              </a:rPr>
              <a:t>amet</a:t>
            </a:r>
            <a:r>
              <a:rPr lang="en-US" sz="2000" dirty="0">
                <a:solidFill>
                  <a:srgbClr val="4E4E4E"/>
                </a:solidFill>
                <a:latin typeface="Georgia" panose="02040502050405020303" pitchFamily="18" charset="0"/>
              </a:rPr>
              <a:t>, </a:t>
            </a:r>
            <a:r>
              <a:rPr lang="en-US" sz="2000" dirty="0" err="1">
                <a:solidFill>
                  <a:srgbClr val="4E4E4E"/>
                </a:solidFill>
                <a:latin typeface="Georgia" panose="02040502050405020303" pitchFamily="18" charset="0"/>
              </a:rPr>
              <a:t>consectetuer</a:t>
            </a:r>
            <a:r>
              <a:rPr lang="en-US" sz="2000" dirty="0">
                <a:solidFill>
                  <a:srgbClr val="4E4E4E"/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rgbClr val="4E4E4E"/>
                </a:solidFill>
                <a:latin typeface="Georgia" panose="02040502050405020303" pitchFamily="18" charset="0"/>
              </a:rPr>
              <a:t>adipiscing</a:t>
            </a:r>
            <a:r>
              <a:rPr lang="en-US" sz="2000" dirty="0">
                <a:solidFill>
                  <a:srgbClr val="4E4E4E"/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rgbClr val="4E4E4E"/>
                </a:solidFill>
                <a:latin typeface="Georgia" panose="02040502050405020303" pitchFamily="18" charset="0"/>
              </a:rPr>
              <a:t>elit</a:t>
            </a:r>
            <a:r>
              <a:rPr lang="en-US" sz="2000" dirty="0">
                <a:solidFill>
                  <a:srgbClr val="4E4E4E"/>
                </a:solidFill>
                <a:latin typeface="Georgia" panose="02040502050405020303" pitchFamily="18" charset="0"/>
              </a:rPr>
              <a:t>, sed diam </a:t>
            </a:r>
            <a:r>
              <a:rPr lang="en-US" sz="2000" dirty="0" err="1">
                <a:solidFill>
                  <a:srgbClr val="4E4E4E"/>
                </a:solidFill>
                <a:latin typeface="Georgia" panose="02040502050405020303" pitchFamily="18" charset="0"/>
              </a:rPr>
              <a:t>nonummy</a:t>
            </a:r>
            <a:r>
              <a:rPr lang="en-US" sz="2000" dirty="0">
                <a:solidFill>
                  <a:srgbClr val="4E4E4E"/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rgbClr val="4E4E4E"/>
                </a:solidFill>
                <a:latin typeface="Georgia" panose="02040502050405020303" pitchFamily="18" charset="0"/>
              </a:rPr>
              <a:t>volutpat</a:t>
            </a:r>
            <a:r>
              <a:rPr lang="en-US" sz="2000" dirty="0">
                <a:solidFill>
                  <a:srgbClr val="4E4E4E"/>
                </a:solidFill>
                <a:latin typeface="Georgia" panose="02040502050405020303" pitchFamily="18" charset="0"/>
              </a:rPr>
              <a:t>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A527D26-9747-145D-BA6F-CE27368D0256}"/>
              </a:ext>
            </a:extLst>
          </p:cNvPr>
          <p:cNvSpPr txBox="1"/>
          <p:nvPr/>
        </p:nvSpPr>
        <p:spPr>
          <a:xfrm>
            <a:off x="13430901" y="2786946"/>
            <a:ext cx="3940878" cy="814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 dirty="0">
                <a:solidFill>
                  <a:schemeClr val="tx1"/>
                </a:solidFill>
                <a:latin typeface="Georgia" panose="02040502050405020303" pitchFamily="18" charset="0"/>
              </a:rPr>
              <a:t>Background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62F89AFC-2DD6-B441-AE0C-535C174178FF}"/>
              </a:ext>
            </a:extLst>
          </p:cNvPr>
          <p:cNvPicPr>
            <a:picLocks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16200000" flipV="1">
            <a:off x="25725445" y="4024844"/>
            <a:ext cx="3432302" cy="164592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20CD94D0-C17B-BDC5-D176-5B734E7A6123}"/>
              </a:ext>
            </a:extLst>
          </p:cNvPr>
          <p:cNvPicPr>
            <a:picLocks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16200000" flipV="1">
            <a:off x="18144583" y="3868236"/>
            <a:ext cx="3432302" cy="16459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35C0C94-2434-EF97-1EC6-73AEC8C31E37}"/>
              </a:ext>
            </a:extLst>
          </p:cNvPr>
          <p:cNvSpPr txBox="1"/>
          <p:nvPr/>
        </p:nvSpPr>
        <p:spPr>
          <a:xfrm>
            <a:off x="13430901" y="3589842"/>
            <a:ext cx="411552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chemeClr val="tx1"/>
                </a:solidFill>
                <a:latin typeface="Georgia" panose="02040502050405020303" pitchFamily="18" charset="0"/>
              </a:rPr>
              <a:t>Lorem ipsum dolor sit </a:t>
            </a:r>
            <a:r>
              <a:rPr lang="en-US" sz="2100" dirty="0" err="1">
                <a:solidFill>
                  <a:schemeClr val="tx1"/>
                </a:solidFill>
                <a:latin typeface="Georgia" panose="02040502050405020303" pitchFamily="18" charset="0"/>
              </a:rPr>
              <a:t>amet</a:t>
            </a:r>
            <a:r>
              <a:rPr lang="en-US" sz="2100" dirty="0">
                <a:solidFill>
                  <a:schemeClr val="tx1"/>
                </a:solidFill>
                <a:latin typeface="Georgia" panose="02040502050405020303" pitchFamily="18" charset="0"/>
              </a:rPr>
              <a:t>, </a:t>
            </a:r>
            <a:r>
              <a:rPr lang="en-US" sz="2100" dirty="0" err="1">
                <a:solidFill>
                  <a:schemeClr val="tx1"/>
                </a:solidFill>
                <a:latin typeface="Georgia" panose="02040502050405020303" pitchFamily="18" charset="0"/>
              </a:rPr>
              <a:t>consectetuer</a:t>
            </a:r>
            <a:r>
              <a:rPr lang="en-US" sz="21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Georgia" panose="02040502050405020303" pitchFamily="18" charset="0"/>
              </a:rPr>
              <a:t>adipiscing</a:t>
            </a:r>
            <a:r>
              <a:rPr lang="en-US" sz="21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Georgia" panose="02040502050405020303" pitchFamily="18" charset="0"/>
              </a:rPr>
              <a:t>elit</a:t>
            </a:r>
            <a:r>
              <a:rPr lang="en-US" sz="2100" dirty="0">
                <a:solidFill>
                  <a:schemeClr val="tx1"/>
                </a:solidFill>
                <a:latin typeface="Georgia" panose="02040502050405020303" pitchFamily="18" charset="0"/>
              </a:rPr>
              <a:t>, sed diam </a:t>
            </a:r>
            <a:r>
              <a:rPr lang="en-US" sz="2100" dirty="0" err="1">
                <a:solidFill>
                  <a:schemeClr val="tx1"/>
                </a:solidFill>
                <a:latin typeface="Georgia" panose="02040502050405020303" pitchFamily="18" charset="0"/>
              </a:rPr>
              <a:t>nonummy</a:t>
            </a:r>
            <a:r>
              <a:rPr lang="en-US" sz="21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Georgia" panose="02040502050405020303" pitchFamily="18" charset="0"/>
              </a:rPr>
              <a:t>nibh</a:t>
            </a:r>
            <a:r>
              <a:rPr lang="en-US" sz="21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Georgia" panose="02040502050405020303" pitchFamily="18" charset="0"/>
              </a:rPr>
              <a:t>euismod</a:t>
            </a:r>
            <a:r>
              <a:rPr lang="en-US" sz="21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Georgia" panose="02040502050405020303" pitchFamily="18" charset="0"/>
              </a:rPr>
              <a:t>tincidunt</a:t>
            </a:r>
            <a:r>
              <a:rPr lang="en-US" sz="21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Georgia" panose="02040502050405020303" pitchFamily="18" charset="0"/>
              </a:rPr>
              <a:t>ut</a:t>
            </a:r>
            <a:r>
              <a:rPr lang="en-US" sz="21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Georgia" panose="02040502050405020303" pitchFamily="18" charset="0"/>
              </a:rPr>
              <a:t>laoreet</a:t>
            </a:r>
            <a:r>
              <a:rPr lang="en-US" sz="2100" dirty="0">
                <a:solidFill>
                  <a:schemeClr val="tx1"/>
                </a:solidFill>
                <a:latin typeface="Georgia" panose="02040502050405020303" pitchFamily="18" charset="0"/>
              </a:rPr>
              <a:t> dolore magna </a:t>
            </a:r>
            <a:r>
              <a:rPr lang="en-US" sz="2100" dirty="0" err="1">
                <a:solidFill>
                  <a:schemeClr val="tx1"/>
                </a:solidFill>
                <a:latin typeface="Georgia" panose="02040502050405020303" pitchFamily="18" charset="0"/>
              </a:rPr>
              <a:t>aliquam</a:t>
            </a:r>
            <a:r>
              <a:rPr lang="en-US" sz="21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Georgia" panose="02040502050405020303" pitchFamily="18" charset="0"/>
              </a:rPr>
              <a:t>erat</a:t>
            </a:r>
            <a:r>
              <a:rPr lang="en-US" sz="21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Georgia" panose="02040502050405020303" pitchFamily="18" charset="0"/>
              </a:rPr>
              <a:t>volutpat</a:t>
            </a:r>
            <a:r>
              <a:rPr lang="en-US" sz="2100" dirty="0">
                <a:solidFill>
                  <a:schemeClr val="tx1"/>
                </a:solidFill>
                <a:latin typeface="Georgia" panose="02040502050405020303" pitchFamily="18" charset="0"/>
              </a:rPr>
              <a:t>.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1F24D59-1C2D-2D9E-5C13-FFB7BE1F6F26}"/>
              </a:ext>
            </a:extLst>
          </p:cNvPr>
          <p:cNvSpPr txBox="1"/>
          <p:nvPr/>
        </p:nvSpPr>
        <p:spPr>
          <a:xfrm>
            <a:off x="21295368" y="2786946"/>
            <a:ext cx="2832716" cy="814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 dirty="0">
                <a:solidFill>
                  <a:schemeClr val="tx1"/>
                </a:solidFill>
                <a:latin typeface="Georgia" panose="02040502050405020303" pitchFamily="18" charset="0"/>
              </a:rPr>
              <a:t>Problem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79B6D5C-8632-BF81-35D4-77A90AD44F00}"/>
              </a:ext>
            </a:extLst>
          </p:cNvPr>
          <p:cNvSpPr txBox="1"/>
          <p:nvPr/>
        </p:nvSpPr>
        <p:spPr>
          <a:xfrm>
            <a:off x="21295368" y="3589842"/>
            <a:ext cx="411552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chemeClr val="tx1"/>
                </a:solidFill>
                <a:latin typeface="Georgia" panose="02040502050405020303" pitchFamily="18" charset="0"/>
              </a:rPr>
              <a:t>Lorem ipsum dolor sit </a:t>
            </a:r>
            <a:r>
              <a:rPr lang="en-US" sz="2100" dirty="0" err="1">
                <a:solidFill>
                  <a:schemeClr val="tx1"/>
                </a:solidFill>
                <a:latin typeface="Georgia" panose="02040502050405020303" pitchFamily="18" charset="0"/>
              </a:rPr>
              <a:t>amet</a:t>
            </a:r>
            <a:r>
              <a:rPr lang="en-US" sz="2100" dirty="0">
                <a:solidFill>
                  <a:schemeClr val="tx1"/>
                </a:solidFill>
                <a:latin typeface="Georgia" panose="02040502050405020303" pitchFamily="18" charset="0"/>
              </a:rPr>
              <a:t>, </a:t>
            </a:r>
            <a:r>
              <a:rPr lang="en-US" sz="2100" dirty="0" err="1">
                <a:solidFill>
                  <a:schemeClr val="tx1"/>
                </a:solidFill>
                <a:latin typeface="Georgia" panose="02040502050405020303" pitchFamily="18" charset="0"/>
              </a:rPr>
              <a:t>consectetuer</a:t>
            </a:r>
            <a:r>
              <a:rPr lang="en-US" sz="21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Georgia" panose="02040502050405020303" pitchFamily="18" charset="0"/>
              </a:rPr>
              <a:t>adipiscing</a:t>
            </a:r>
            <a:r>
              <a:rPr lang="en-US" sz="21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Georgia" panose="02040502050405020303" pitchFamily="18" charset="0"/>
              </a:rPr>
              <a:t>elit</a:t>
            </a:r>
            <a:r>
              <a:rPr lang="en-US" sz="2100" dirty="0">
                <a:solidFill>
                  <a:schemeClr val="tx1"/>
                </a:solidFill>
                <a:latin typeface="Georgia" panose="02040502050405020303" pitchFamily="18" charset="0"/>
              </a:rPr>
              <a:t>, sed diam </a:t>
            </a:r>
            <a:r>
              <a:rPr lang="en-US" sz="2100" dirty="0" err="1">
                <a:solidFill>
                  <a:schemeClr val="tx1"/>
                </a:solidFill>
                <a:latin typeface="Georgia" panose="02040502050405020303" pitchFamily="18" charset="0"/>
              </a:rPr>
              <a:t>nonummy</a:t>
            </a:r>
            <a:r>
              <a:rPr lang="en-US" sz="21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Georgia" panose="02040502050405020303" pitchFamily="18" charset="0"/>
              </a:rPr>
              <a:t>nibh</a:t>
            </a:r>
            <a:r>
              <a:rPr lang="en-US" sz="21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Georgia" panose="02040502050405020303" pitchFamily="18" charset="0"/>
              </a:rPr>
              <a:t>euismod</a:t>
            </a:r>
            <a:r>
              <a:rPr lang="en-US" sz="21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Georgia" panose="02040502050405020303" pitchFamily="18" charset="0"/>
              </a:rPr>
              <a:t>tincidunt</a:t>
            </a:r>
            <a:r>
              <a:rPr lang="en-US" sz="21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Georgia" panose="02040502050405020303" pitchFamily="18" charset="0"/>
              </a:rPr>
              <a:t>ut</a:t>
            </a:r>
            <a:r>
              <a:rPr lang="en-US" sz="21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Georgia" panose="02040502050405020303" pitchFamily="18" charset="0"/>
              </a:rPr>
              <a:t>laoreet</a:t>
            </a:r>
            <a:r>
              <a:rPr lang="en-US" sz="2100" dirty="0">
                <a:solidFill>
                  <a:schemeClr val="tx1"/>
                </a:solidFill>
                <a:latin typeface="Georgia" panose="02040502050405020303" pitchFamily="18" charset="0"/>
              </a:rPr>
              <a:t> dolore magna </a:t>
            </a:r>
            <a:r>
              <a:rPr lang="en-US" sz="2100" dirty="0" err="1">
                <a:solidFill>
                  <a:schemeClr val="tx1"/>
                </a:solidFill>
                <a:latin typeface="Georgia" panose="02040502050405020303" pitchFamily="18" charset="0"/>
              </a:rPr>
              <a:t>aliquam</a:t>
            </a:r>
            <a:r>
              <a:rPr lang="en-US" sz="21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Georgia" panose="02040502050405020303" pitchFamily="18" charset="0"/>
              </a:rPr>
              <a:t>erat</a:t>
            </a:r>
            <a:r>
              <a:rPr lang="en-US" sz="21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Georgia" panose="02040502050405020303" pitchFamily="18" charset="0"/>
              </a:rPr>
              <a:t>volutpat</a:t>
            </a:r>
            <a:r>
              <a:rPr lang="en-US" sz="2100" dirty="0">
                <a:solidFill>
                  <a:schemeClr val="tx1"/>
                </a:solidFill>
                <a:latin typeface="Georgia" panose="02040502050405020303" pitchFamily="18" charset="0"/>
              </a:rPr>
              <a:t>.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F87AD9D-92F4-580F-029B-D366BDD6E162}"/>
              </a:ext>
            </a:extLst>
          </p:cNvPr>
          <p:cNvSpPr txBox="1"/>
          <p:nvPr/>
        </p:nvSpPr>
        <p:spPr>
          <a:xfrm>
            <a:off x="28696531" y="2786946"/>
            <a:ext cx="2860594" cy="814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 dirty="0">
                <a:solidFill>
                  <a:schemeClr val="tx1"/>
                </a:solidFill>
                <a:latin typeface="Georgia" panose="02040502050405020303" pitchFamily="18" charset="0"/>
              </a:rPr>
              <a:t>Methods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8776FFD-4372-F60D-DE1F-75012240543E}"/>
              </a:ext>
            </a:extLst>
          </p:cNvPr>
          <p:cNvSpPr txBox="1"/>
          <p:nvPr/>
        </p:nvSpPr>
        <p:spPr>
          <a:xfrm>
            <a:off x="28696531" y="3589842"/>
            <a:ext cx="411552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chemeClr val="tx1"/>
                </a:solidFill>
                <a:latin typeface="Georgia" panose="02040502050405020303" pitchFamily="18" charset="0"/>
              </a:rPr>
              <a:t>Lorem ipsum dolor sit </a:t>
            </a:r>
            <a:r>
              <a:rPr lang="en-US" sz="2100" dirty="0" err="1">
                <a:solidFill>
                  <a:schemeClr val="tx1"/>
                </a:solidFill>
                <a:latin typeface="Georgia" panose="02040502050405020303" pitchFamily="18" charset="0"/>
              </a:rPr>
              <a:t>amet</a:t>
            </a:r>
            <a:r>
              <a:rPr lang="en-US" sz="2100" dirty="0">
                <a:solidFill>
                  <a:schemeClr val="tx1"/>
                </a:solidFill>
                <a:latin typeface="Georgia" panose="02040502050405020303" pitchFamily="18" charset="0"/>
              </a:rPr>
              <a:t>, </a:t>
            </a:r>
            <a:r>
              <a:rPr lang="en-US" sz="2100" dirty="0" err="1">
                <a:solidFill>
                  <a:schemeClr val="tx1"/>
                </a:solidFill>
                <a:latin typeface="Georgia" panose="02040502050405020303" pitchFamily="18" charset="0"/>
              </a:rPr>
              <a:t>consectetuer</a:t>
            </a:r>
            <a:r>
              <a:rPr lang="en-US" sz="21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Georgia" panose="02040502050405020303" pitchFamily="18" charset="0"/>
              </a:rPr>
              <a:t>adipiscing</a:t>
            </a:r>
            <a:r>
              <a:rPr lang="en-US" sz="21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Georgia" panose="02040502050405020303" pitchFamily="18" charset="0"/>
              </a:rPr>
              <a:t>elit</a:t>
            </a:r>
            <a:r>
              <a:rPr lang="en-US" sz="2100" dirty="0">
                <a:solidFill>
                  <a:schemeClr val="tx1"/>
                </a:solidFill>
                <a:latin typeface="Georgia" panose="02040502050405020303" pitchFamily="18" charset="0"/>
              </a:rPr>
              <a:t>, sed diam </a:t>
            </a:r>
            <a:r>
              <a:rPr lang="en-US" sz="2100" dirty="0" err="1">
                <a:solidFill>
                  <a:schemeClr val="tx1"/>
                </a:solidFill>
                <a:latin typeface="Georgia" panose="02040502050405020303" pitchFamily="18" charset="0"/>
              </a:rPr>
              <a:t>nonummy</a:t>
            </a:r>
            <a:r>
              <a:rPr lang="en-US" sz="21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Georgia" panose="02040502050405020303" pitchFamily="18" charset="0"/>
              </a:rPr>
              <a:t>nibh</a:t>
            </a:r>
            <a:r>
              <a:rPr lang="en-US" sz="21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Georgia" panose="02040502050405020303" pitchFamily="18" charset="0"/>
              </a:rPr>
              <a:t>euismod</a:t>
            </a:r>
            <a:r>
              <a:rPr lang="en-US" sz="21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Georgia" panose="02040502050405020303" pitchFamily="18" charset="0"/>
              </a:rPr>
              <a:t>tincidunt</a:t>
            </a:r>
            <a:r>
              <a:rPr lang="en-US" sz="21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Georgia" panose="02040502050405020303" pitchFamily="18" charset="0"/>
              </a:rPr>
              <a:t>ut</a:t>
            </a:r>
            <a:r>
              <a:rPr lang="en-US" sz="21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Georgia" panose="02040502050405020303" pitchFamily="18" charset="0"/>
              </a:rPr>
              <a:t>laoreet</a:t>
            </a:r>
            <a:r>
              <a:rPr lang="en-US" sz="2100" dirty="0">
                <a:solidFill>
                  <a:schemeClr val="tx1"/>
                </a:solidFill>
                <a:latin typeface="Georgia" panose="02040502050405020303" pitchFamily="18" charset="0"/>
              </a:rPr>
              <a:t> dolore magna </a:t>
            </a:r>
            <a:r>
              <a:rPr lang="en-US" sz="2100" dirty="0" err="1">
                <a:solidFill>
                  <a:schemeClr val="tx1"/>
                </a:solidFill>
                <a:latin typeface="Georgia" panose="02040502050405020303" pitchFamily="18" charset="0"/>
              </a:rPr>
              <a:t>aliquam</a:t>
            </a:r>
            <a:r>
              <a:rPr lang="en-US" sz="21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Georgia" panose="02040502050405020303" pitchFamily="18" charset="0"/>
              </a:rPr>
              <a:t>erat</a:t>
            </a:r>
            <a:r>
              <a:rPr lang="en-US" sz="21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Georgia" panose="02040502050405020303" pitchFamily="18" charset="0"/>
              </a:rPr>
              <a:t>volutpat</a:t>
            </a:r>
            <a:r>
              <a:rPr lang="en-US" sz="2100" dirty="0">
                <a:solidFill>
                  <a:schemeClr val="tx1"/>
                </a:solidFill>
                <a:latin typeface="Georgia" panose="02040502050405020303" pitchFamily="18" charset="0"/>
              </a:rPr>
              <a:t>.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2C7A3C4-46BA-3873-6BFD-E231C3392180}"/>
              </a:ext>
            </a:extLst>
          </p:cNvPr>
          <p:cNvSpPr txBox="1"/>
          <p:nvPr/>
        </p:nvSpPr>
        <p:spPr>
          <a:xfrm>
            <a:off x="14797231" y="20102443"/>
            <a:ext cx="3978974" cy="8149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 b="1" dirty="0">
                <a:latin typeface="Georgia" panose="02040502050405020303" pitchFamily="18" charset="0"/>
              </a:rPr>
              <a:t>Conclusions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6D87CC2-7F18-1C4D-A0CB-79D2CBA6B3EB}"/>
              </a:ext>
            </a:extLst>
          </p:cNvPr>
          <p:cNvSpPr txBox="1"/>
          <p:nvPr/>
        </p:nvSpPr>
        <p:spPr>
          <a:xfrm>
            <a:off x="14902922" y="20953464"/>
            <a:ext cx="3873283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dirty="0">
                <a:latin typeface="Georgia" panose="02040502050405020303" pitchFamily="18" charset="0"/>
              </a:rPr>
              <a:t>Lorem ipsum dolor sit </a:t>
            </a:r>
            <a:r>
              <a:rPr lang="en-US" sz="2900" dirty="0" err="1">
                <a:latin typeface="Georgia" panose="02040502050405020303" pitchFamily="18" charset="0"/>
              </a:rPr>
              <a:t>amet</a:t>
            </a:r>
            <a:r>
              <a:rPr lang="en-US" sz="2900" dirty="0">
                <a:latin typeface="Georgia" panose="02040502050405020303" pitchFamily="18" charset="0"/>
              </a:rPr>
              <a:t>, </a:t>
            </a:r>
            <a:r>
              <a:rPr lang="en-US" sz="2900" dirty="0" err="1">
                <a:latin typeface="Georgia" panose="02040502050405020303" pitchFamily="18" charset="0"/>
              </a:rPr>
              <a:t>consectetuer</a:t>
            </a:r>
            <a:r>
              <a:rPr lang="en-US" sz="2900" dirty="0">
                <a:latin typeface="Georgia" panose="02040502050405020303" pitchFamily="18" charset="0"/>
              </a:rPr>
              <a:t> </a:t>
            </a:r>
            <a:r>
              <a:rPr lang="en-US" sz="2900" dirty="0" err="1">
                <a:latin typeface="Georgia" panose="02040502050405020303" pitchFamily="18" charset="0"/>
              </a:rPr>
              <a:t>adipiscing</a:t>
            </a:r>
            <a:r>
              <a:rPr lang="en-US" sz="2900" dirty="0">
                <a:latin typeface="Georgia" panose="02040502050405020303" pitchFamily="18" charset="0"/>
              </a:rPr>
              <a:t> </a:t>
            </a:r>
            <a:r>
              <a:rPr lang="en-US" sz="2900" dirty="0" err="1">
                <a:latin typeface="Georgia" panose="02040502050405020303" pitchFamily="18" charset="0"/>
              </a:rPr>
              <a:t>elit</a:t>
            </a:r>
            <a:r>
              <a:rPr lang="en-US" sz="2900" dirty="0">
                <a:latin typeface="Georgia" panose="02040502050405020303" pitchFamily="18" charset="0"/>
              </a:rPr>
              <a:t>.</a:t>
            </a:r>
          </a:p>
        </p:txBody>
      </p:sp>
      <p:pic>
        <p:nvPicPr>
          <p:cNvPr id="64" name="Graphic 63">
            <a:extLst>
              <a:ext uri="{FF2B5EF4-FFF2-40B4-BE49-F238E27FC236}">
                <a16:creationId xmlns:a16="http://schemas.microsoft.com/office/drawing/2014/main" id="{3E058942-5A99-3164-C35E-9CE30742B09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rot="16200000">
            <a:off x="9988975" y="12288891"/>
            <a:ext cx="5529283" cy="925661"/>
          </a:xfrm>
          <a:prstGeom prst="rect">
            <a:avLst/>
          </a:prstGeom>
        </p:spPr>
      </p:pic>
      <p:sp>
        <p:nvSpPr>
          <p:cNvPr id="114" name="TextBox 113">
            <a:extLst>
              <a:ext uri="{FF2B5EF4-FFF2-40B4-BE49-F238E27FC236}">
                <a16:creationId xmlns:a16="http://schemas.microsoft.com/office/drawing/2014/main" id="{76505C30-14EC-9588-47DA-BF8D85C49448}"/>
              </a:ext>
            </a:extLst>
          </p:cNvPr>
          <p:cNvSpPr txBox="1"/>
          <p:nvPr/>
        </p:nvSpPr>
        <p:spPr>
          <a:xfrm rot="16200000">
            <a:off x="10203937" y="12409022"/>
            <a:ext cx="512993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200" b="1" dirty="0">
                <a:solidFill>
                  <a:schemeClr val="bg1"/>
                </a:solidFill>
                <a:latin typeface="Georgia" panose="02040502050405020303" pitchFamily="18" charset="0"/>
              </a:rPr>
              <a:t>Results/Solutions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ACF9DCA-2A6A-E7D1-15EF-533D630C931A}"/>
              </a:ext>
            </a:extLst>
          </p:cNvPr>
          <p:cNvSpPr txBox="1"/>
          <p:nvPr/>
        </p:nvSpPr>
        <p:spPr>
          <a:xfrm>
            <a:off x="19973190" y="20326244"/>
            <a:ext cx="4289824" cy="2221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8186" indent="-298186">
              <a:spcBef>
                <a:spcPts val="522"/>
              </a:spcBef>
              <a:spcAft>
                <a:spcPts val="522"/>
              </a:spcAft>
              <a:buClr>
                <a:srgbClr val="FF6E0D"/>
              </a:buClr>
              <a:buSzPct val="150000"/>
              <a:buFont typeface="Georgia" panose="02040502050405020303" pitchFamily="18" charset="0"/>
              <a:buChar char="•"/>
            </a:pPr>
            <a:r>
              <a:rPr lang="en-US" sz="2100" dirty="0">
                <a:latin typeface="Georgia" panose="02040502050405020303" pitchFamily="18" charset="0"/>
              </a:rPr>
              <a:t>Ut </a:t>
            </a:r>
            <a:r>
              <a:rPr lang="en-US" sz="2100" dirty="0" err="1">
                <a:latin typeface="Georgia" panose="02040502050405020303" pitchFamily="18" charset="0"/>
              </a:rPr>
              <a:t>wisi</a:t>
            </a:r>
            <a:r>
              <a:rPr lang="en-US" sz="2100" dirty="0">
                <a:latin typeface="Georgia" panose="02040502050405020303" pitchFamily="18" charset="0"/>
              </a:rPr>
              <a:t> </a:t>
            </a:r>
            <a:r>
              <a:rPr lang="en-US" sz="2100" dirty="0" err="1">
                <a:latin typeface="Georgia" panose="02040502050405020303" pitchFamily="18" charset="0"/>
              </a:rPr>
              <a:t>enim</a:t>
            </a:r>
            <a:r>
              <a:rPr lang="en-US" sz="2100" dirty="0">
                <a:latin typeface="Georgia" panose="02040502050405020303" pitchFamily="18" charset="0"/>
              </a:rPr>
              <a:t> ad minim </a:t>
            </a:r>
          </a:p>
          <a:p>
            <a:pPr marL="298186" indent="-298186">
              <a:spcBef>
                <a:spcPts val="522"/>
              </a:spcBef>
              <a:spcAft>
                <a:spcPts val="522"/>
              </a:spcAft>
              <a:buClr>
                <a:srgbClr val="FF6E0D"/>
              </a:buClr>
              <a:buSzPct val="150000"/>
              <a:buFont typeface="Georgia" panose="02040502050405020303" pitchFamily="18" charset="0"/>
              <a:buChar char="•"/>
            </a:pPr>
            <a:r>
              <a:rPr lang="en-US" sz="2100" dirty="0" err="1">
                <a:latin typeface="Georgia" panose="02040502050405020303" pitchFamily="18" charset="0"/>
              </a:rPr>
              <a:t>Veniam</a:t>
            </a:r>
            <a:r>
              <a:rPr lang="en-US" sz="2100" dirty="0">
                <a:latin typeface="Georgia" panose="02040502050405020303" pitchFamily="18" charset="0"/>
              </a:rPr>
              <a:t>, </a:t>
            </a:r>
            <a:r>
              <a:rPr lang="en-US" sz="2100" dirty="0" err="1">
                <a:latin typeface="Georgia" panose="02040502050405020303" pitchFamily="18" charset="0"/>
              </a:rPr>
              <a:t>quis</a:t>
            </a:r>
            <a:r>
              <a:rPr lang="en-US" sz="2100" dirty="0">
                <a:latin typeface="Georgia" panose="02040502050405020303" pitchFamily="18" charset="0"/>
              </a:rPr>
              <a:t> </a:t>
            </a:r>
            <a:r>
              <a:rPr lang="en-US" sz="2100" dirty="0" err="1">
                <a:latin typeface="Georgia" panose="02040502050405020303" pitchFamily="18" charset="0"/>
              </a:rPr>
              <a:t>nostrud</a:t>
            </a:r>
            <a:r>
              <a:rPr lang="en-US" sz="2100" dirty="0">
                <a:latin typeface="Georgia" panose="02040502050405020303" pitchFamily="18" charset="0"/>
              </a:rPr>
              <a:t> </a:t>
            </a:r>
          </a:p>
          <a:p>
            <a:pPr marL="298186" indent="-298186">
              <a:spcBef>
                <a:spcPts val="522"/>
              </a:spcBef>
              <a:spcAft>
                <a:spcPts val="522"/>
              </a:spcAft>
              <a:buClr>
                <a:srgbClr val="FF6E0D"/>
              </a:buClr>
              <a:buSzPct val="150000"/>
              <a:buFont typeface="Georgia" panose="02040502050405020303" pitchFamily="18" charset="0"/>
              <a:buChar char="•"/>
            </a:pPr>
            <a:r>
              <a:rPr lang="en-US" sz="2100" dirty="0" err="1">
                <a:latin typeface="Georgia" panose="02040502050405020303" pitchFamily="18" charset="0"/>
              </a:rPr>
              <a:t>Exerci</a:t>
            </a:r>
            <a:r>
              <a:rPr lang="en-US" sz="2100" dirty="0">
                <a:latin typeface="Georgia" panose="02040502050405020303" pitchFamily="18" charset="0"/>
              </a:rPr>
              <a:t> </a:t>
            </a:r>
            <a:r>
              <a:rPr lang="en-US" sz="2100" dirty="0" err="1">
                <a:latin typeface="Georgia" panose="02040502050405020303" pitchFamily="18" charset="0"/>
              </a:rPr>
              <a:t>tation</a:t>
            </a:r>
            <a:r>
              <a:rPr lang="en-US" sz="2100" dirty="0">
                <a:latin typeface="Georgia" panose="02040502050405020303" pitchFamily="18" charset="0"/>
              </a:rPr>
              <a:t> </a:t>
            </a:r>
            <a:r>
              <a:rPr lang="en-US" sz="2100" dirty="0" err="1">
                <a:latin typeface="Georgia" panose="02040502050405020303" pitchFamily="18" charset="0"/>
              </a:rPr>
              <a:t>ullamcorper</a:t>
            </a:r>
            <a:r>
              <a:rPr lang="en-US" sz="2100" dirty="0">
                <a:latin typeface="Georgia" panose="02040502050405020303" pitchFamily="18" charset="0"/>
              </a:rPr>
              <a:t> </a:t>
            </a:r>
          </a:p>
          <a:p>
            <a:pPr marL="298186" indent="-298186">
              <a:spcBef>
                <a:spcPts val="522"/>
              </a:spcBef>
              <a:spcAft>
                <a:spcPts val="522"/>
              </a:spcAft>
              <a:buClr>
                <a:srgbClr val="FF6E0D"/>
              </a:buClr>
              <a:buSzPct val="150000"/>
              <a:buFont typeface="Georgia" panose="02040502050405020303" pitchFamily="18" charset="0"/>
              <a:buChar char="•"/>
            </a:pPr>
            <a:r>
              <a:rPr lang="en-US" sz="2100" dirty="0" err="1">
                <a:latin typeface="Georgia" panose="02040502050405020303" pitchFamily="18" charset="0"/>
              </a:rPr>
              <a:t>Suscipit</a:t>
            </a:r>
            <a:r>
              <a:rPr lang="en-US" sz="2100" dirty="0">
                <a:latin typeface="Georgia" panose="02040502050405020303" pitchFamily="18" charset="0"/>
              </a:rPr>
              <a:t> </a:t>
            </a:r>
            <a:r>
              <a:rPr lang="en-US" sz="2100" dirty="0" err="1">
                <a:latin typeface="Georgia" panose="02040502050405020303" pitchFamily="18" charset="0"/>
              </a:rPr>
              <a:t>lobortis</a:t>
            </a:r>
            <a:r>
              <a:rPr lang="en-US" sz="2100" dirty="0">
                <a:latin typeface="Georgia" panose="02040502050405020303" pitchFamily="18" charset="0"/>
              </a:rPr>
              <a:t> </a:t>
            </a:r>
            <a:r>
              <a:rPr lang="en-US" sz="2100" dirty="0" err="1">
                <a:latin typeface="Georgia" panose="02040502050405020303" pitchFamily="18" charset="0"/>
              </a:rPr>
              <a:t>nisl</a:t>
            </a:r>
            <a:r>
              <a:rPr lang="en-US" sz="2100" dirty="0">
                <a:latin typeface="Georgia" panose="02040502050405020303" pitchFamily="18" charset="0"/>
              </a:rPr>
              <a:t> </a:t>
            </a:r>
          </a:p>
          <a:p>
            <a:pPr marL="298186" indent="-298186">
              <a:spcBef>
                <a:spcPts val="522"/>
              </a:spcBef>
              <a:spcAft>
                <a:spcPts val="522"/>
              </a:spcAft>
              <a:buClr>
                <a:srgbClr val="FF6E0D"/>
              </a:buClr>
              <a:buSzPct val="150000"/>
              <a:buFont typeface="Georgia" panose="02040502050405020303" pitchFamily="18" charset="0"/>
              <a:buChar char="•"/>
            </a:pPr>
            <a:r>
              <a:rPr lang="en-US" sz="2100" dirty="0">
                <a:latin typeface="Georgia" panose="02040502050405020303" pitchFamily="18" charset="0"/>
              </a:rPr>
              <a:t>Ut </a:t>
            </a:r>
            <a:r>
              <a:rPr lang="en-US" sz="2100" dirty="0" err="1">
                <a:latin typeface="Georgia" panose="02040502050405020303" pitchFamily="18" charset="0"/>
              </a:rPr>
              <a:t>aliquip</a:t>
            </a:r>
            <a:r>
              <a:rPr lang="en-US" sz="2100" dirty="0">
                <a:latin typeface="Georgia" panose="02040502050405020303" pitchFamily="18" charset="0"/>
              </a:rPr>
              <a:t> ex </a:t>
            </a:r>
            <a:r>
              <a:rPr lang="en-US" sz="2100" dirty="0" err="1">
                <a:latin typeface="Georgia" panose="02040502050405020303" pitchFamily="18" charset="0"/>
              </a:rPr>
              <a:t>ea</a:t>
            </a:r>
            <a:r>
              <a:rPr lang="en-US" sz="2100" dirty="0">
                <a:latin typeface="Georgia" panose="02040502050405020303" pitchFamily="18" charset="0"/>
              </a:rPr>
              <a:t> </a:t>
            </a:r>
            <a:r>
              <a:rPr lang="en-US" sz="2100" dirty="0" err="1">
                <a:latin typeface="Georgia" panose="02040502050405020303" pitchFamily="18" charset="0"/>
              </a:rPr>
              <a:t>commodo</a:t>
            </a:r>
            <a:r>
              <a:rPr lang="en-US" sz="2100" dirty="0">
                <a:latin typeface="Georgia" panose="02040502050405020303" pitchFamily="18" charset="0"/>
              </a:rPr>
              <a:t> </a:t>
            </a:r>
          </a:p>
        </p:txBody>
      </p:sp>
      <p:pic>
        <p:nvPicPr>
          <p:cNvPr id="65" name="Graphic 64">
            <a:extLst>
              <a:ext uri="{FF2B5EF4-FFF2-40B4-BE49-F238E27FC236}">
                <a16:creationId xmlns:a16="http://schemas.microsoft.com/office/drawing/2014/main" id="{AE01903C-E5F5-34A1-2F5D-CEBACF22BBC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5663432" y="20750557"/>
            <a:ext cx="7535027" cy="1173798"/>
          </a:xfrm>
          <a:prstGeom prst="rect">
            <a:avLst/>
          </a:prstGeom>
        </p:spPr>
      </p:pic>
      <p:pic>
        <p:nvPicPr>
          <p:cNvPr id="66" name="Graphic 65">
            <a:extLst>
              <a:ext uri="{FF2B5EF4-FFF2-40B4-BE49-F238E27FC236}">
                <a16:creationId xmlns:a16="http://schemas.microsoft.com/office/drawing/2014/main" id="{44449289-2450-4505-2222-E0E3B2C52AE3}"/>
              </a:ext>
            </a:extLst>
          </p:cNvPr>
          <p:cNvPicPr>
            <a:picLocks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16200000">
            <a:off x="23469861" y="21232531"/>
            <a:ext cx="2632124" cy="164592"/>
          </a:xfrm>
          <a:prstGeom prst="rect">
            <a:avLst/>
          </a:prstGeom>
        </p:spPr>
      </p:pic>
      <p:pic>
        <p:nvPicPr>
          <p:cNvPr id="70" name="Graphic 69">
            <a:extLst>
              <a:ext uri="{FF2B5EF4-FFF2-40B4-BE49-F238E27FC236}">
                <a16:creationId xmlns:a16="http://schemas.microsoft.com/office/drawing/2014/main" id="{9A3CEF95-232A-AAC9-C2AF-434D11E34E4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4771137" y="7825842"/>
            <a:ext cx="18713893" cy="1040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205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113207-5309-D152-1193-8AD81F3DEB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C5064DB2-EF70-2781-E640-4B28D23D89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24372" y="468095"/>
            <a:ext cx="24127257" cy="26595354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A69D143-3818-9902-FB97-BA14A41C27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61695"/>
            <a:ext cx="36576000" cy="4064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D343F5B8-F4EA-8CBE-295B-D70EA3642D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17010" y="27063449"/>
            <a:ext cx="36576000" cy="4064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586761F6-839F-95D8-AB80-078BEBA1B0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31754" y="5791890"/>
            <a:ext cx="1097280" cy="1061106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58F37EE9-40F5-5D20-58FF-5B4F3AFADF6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31754" y="12140115"/>
            <a:ext cx="1097280" cy="109728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BC3A3F44-BEDE-EBA4-3134-6177211C9D4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31754" y="18542839"/>
            <a:ext cx="1097280" cy="1061106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22617B66-7EE3-2A07-D456-5D1B6CDF9DF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1165280" y="7847834"/>
            <a:ext cx="1225296" cy="122529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06F06E2-52DF-EEC9-2BB5-1F5900E2B696}"/>
              </a:ext>
            </a:extLst>
          </p:cNvPr>
          <p:cNvSpPr txBox="1"/>
          <p:nvPr/>
        </p:nvSpPr>
        <p:spPr>
          <a:xfrm>
            <a:off x="831755" y="6965194"/>
            <a:ext cx="4232249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800" b="1" dirty="0">
                <a:latin typeface="Trebuchet MS" panose="020B0603020202020204" pitchFamily="34" charset="0"/>
              </a:rPr>
              <a:t>Background</a:t>
            </a:r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1E00C142-00E6-AD6F-6D9C-F1C6760CB3A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31755" y="17532515"/>
            <a:ext cx="4286665" cy="115957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9EF7669A-874A-E3BA-A4D3-6C124D49A02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31755" y="11224045"/>
            <a:ext cx="4286665" cy="115957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28AAD5A3-C4F5-8DC6-1B1E-3B2D7A221564}"/>
              </a:ext>
            </a:extLst>
          </p:cNvPr>
          <p:cNvSpPr txBox="1"/>
          <p:nvPr/>
        </p:nvSpPr>
        <p:spPr>
          <a:xfrm>
            <a:off x="831755" y="7960594"/>
            <a:ext cx="42898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rebuchet MS" panose="020B0603020202020204" pitchFamily="34" charset="0"/>
              </a:rPr>
              <a:t>Lorem ipsum dolor sit </a:t>
            </a:r>
            <a:r>
              <a:rPr lang="en-US" sz="2400" dirty="0" err="1">
                <a:latin typeface="Trebuchet MS" panose="020B0603020202020204" pitchFamily="34" charset="0"/>
              </a:rPr>
              <a:t>amet</a:t>
            </a:r>
            <a:r>
              <a:rPr lang="en-US" sz="2400" dirty="0">
                <a:latin typeface="Trebuchet MS" panose="020B0603020202020204" pitchFamily="34" charset="0"/>
              </a:rPr>
              <a:t>, </a:t>
            </a:r>
            <a:r>
              <a:rPr lang="en-US" sz="2400" dirty="0" err="1">
                <a:latin typeface="Trebuchet MS" panose="020B0603020202020204" pitchFamily="34" charset="0"/>
              </a:rPr>
              <a:t>consectetuer</a:t>
            </a:r>
            <a:r>
              <a:rPr lang="en-US" sz="2400" dirty="0">
                <a:latin typeface="Trebuchet MS" panose="020B0603020202020204" pitchFamily="34" charset="0"/>
              </a:rPr>
              <a:t> </a:t>
            </a:r>
            <a:r>
              <a:rPr lang="en-US" sz="2400" dirty="0" err="1">
                <a:latin typeface="Trebuchet MS" panose="020B0603020202020204" pitchFamily="34" charset="0"/>
              </a:rPr>
              <a:t>adipiscing</a:t>
            </a:r>
            <a:r>
              <a:rPr lang="en-US" sz="2400" dirty="0">
                <a:latin typeface="Trebuchet MS" panose="020B0603020202020204" pitchFamily="34" charset="0"/>
              </a:rPr>
              <a:t> </a:t>
            </a:r>
            <a:r>
              <a:rPr lang="en-US" sz="2400" dirty="0" err="1">
                <a:latin typeface="Trebuchet MS" panose="020B0603020202020204" pitchFamily="34" charset="0"/>
              </a:rPr>
              <a:t>elit</a:t>
            </a:r>
            <a:r>
              <a:rPr lang="en-US" sz="2400" dirty="0">
                <a:latin typeface="Trebuchet MS" panose="020B0603020202020204" pitchFamily="34" charset="0"/>
              </a:rPr>
              <a:t>, sed diam </a:t>
            </a:r>
            <a:r>
              <a:rPr lang="en-US" sz="2400" dirty="0" err="1">
                <a:latin typeface="Trebuchet MS" panose="020B0603020202020204" pitchFamily="34" charset="0"/>
              </a:rPr>
              <a:t>nonummy</a:t>
            </a:r>
            <a:r>
              <a:rPr lang="en-US" sz="2400" dirty="0">
                <a:latin typeface="Trebuchet MS" panose="020B0603020202020204" pitchFamily="34" charset="0"/>
              </a:rPr>
              <a:t> </a:t>
            </a:r>
            <a:r>
              <a:rPr lang="en-US" sz="2400" dirty="0" err="1">
                <a:latin typeface="Trebuchet MS" panose="020B0603020202020204" pitchFamily="34" charset="0"/>
              </a:rPr>
              <a:t>nibh</a:t>
            </a:r>
            <a:r>
              <a:rPr lang="en-US" sz="2400" dirty="0">
                <a:latin typeface="Trebuchet MS" panose="020B0603020202020204" pitchFamily="34" charset="0"/>
              </a:rPr>
              <a:t> </a:t>
            </a:r>
            <a:r>
              <a:rPr lang="en-US" sz="2400" dirty="0" err="1">
                <a:latin typeface="Trebuchet MS" panose="020B0603020202020204" pitchFamily="34" charset="0"/>
              </a:rPr>
              <a:t>euismod</a:t>
            </a:r>
            <a:r>
              <a:rPr lang="en-US" sz="2400" dirty="0">
                <a:latin typeface="Trebuchet MS" panose="020B0603020202020204" pitchFamily="34" charset="0"/>
              </a:rPr>
              <a:t> </a:t>
            </a:r>
            <a:r>
              <a:rPr lang="en-US" sz="2400" dirty="0" err="1">
                <a:latin typeface="Trebuchet MS" panose="020B0603020202020204" pitchFamily="34" charset="0"/>
              </a:rPr>
              <a:t>tincidunt</a:t>
            </a:r>
            <a:r>
              <a:rPr lang="en-US" sz="2400" dirty="0">
                <a:latin typeface="Trebuchet MS" panose="020B0603020202020204" pitchFamily="34" charset="0"/>
              </a:rPr>
              <a:t> </a:t>
            </a:r>
            <a:r>
              <a:rPr lang="en-US" sz="2400" dirty="0" err="1">
                <a:latin typeface="Trebuchet MS" panose="020B0603020202020204" pitchFamily="34" charset="0"/>
              </a:rPr>
              <a:t>ut</a:t>
            </a:r>
            <a:r>
              <a:rPr lang="en-US" sz="2400" dirty="0">
                <a:latin typeface="Trebuchet MS" panose="020B0603020202020204" pitchFamily="34" charset="0"/>
              </a:rPr>
              <a:t> </a:t>
            </a:r>
            <a:r>
              <a:rPr lang="en-US" sz="2400" dirty="0" err="1">
                <a:latin typeface="Trebuchet MS" panose="020B0603020202020204" pitchFamily="34" charset="0"/>
              </a:rPr>
              <a:t>laoreet</a:t>
            </a:r>
            <a:r>
              <a:rPr lang="en-US" sz="2400" dirty="0">
                <a:latin typeface="Trebuchet MS" panose="020B0603020202020204" pitchFamily="34" charset="0"/>
              </a:rPr>
              <a:t> dolore magna </a:t>
            </a:r>
            <a:r>
              <a:rPr lang="en-US" sz="2400" dirty="0" err="1">
                <a:latin typeface="Trebuchet MS" panose="020B0603020202020204" pitchFamily="34" charset="0"/>
              </a:rPr>
              <a:t>aliquam</a:t>
            </a:r>
            <a:r>
              <a:rPr lang="en-US" sz="2400" dirty="0">
                <a:latin typeface="Trebuchet MS" panose="020B0603020202020204" pitchFamily="34" charset="0"/>
              </a:rPr>
              <a:t> </a:t>
            </a:r>
            <a:r>
              <a:rPr lang="en-US" sz="2400" dirty="0" err="1">
                <a:latin typeface="Trebuchet MS" panose="020B0603020202020204" pitchFamily="34" charset="0"/>
              </a:rPr>
              <a:t>erat</a:t>
            </a:r>
            <a:r>
              <a:rPr lang="en-US" sz="2400" dirty="0">
                <a:latin typeface="Trebuchet MS" panose="020B0603020202020204" pitchFamily="34" charset="0"/>
              </a:rPr>
              <a:t> </a:t>
            </a:r>
            <a:r>
              <a:rPr lang="en-US" sz="2400" dirty="0" err="1">
                <a:latin typeface="Trebuchet MS" panose="020B0603020202020204" pitchFamily="34" charset="0"/>
              </a:rPr>
              <a:t>volutpat</a:t>
            </a:r>
            <a:r>
              <a:rPr lang="en-US" sz="2400" dirty="0">
                <a:latin typeface="Trebuchet MS" panose="020B0603020202020204" pitchFamily="34" charset="0"/>
              </a:rPr>
              <a:t>.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F69529F-47D7-1ABE-BD2C-9AA1A29A5968}"/>
              </a:ext>
            </a:extLst>
          </p:cNvPr>
          <p:cNvSpPr txBox="1"/>
          <p:nvPr/>
        </p:nvSpPr>
        <p:spPr>
          <a:xfrm>
            <a:off x="831755" y="13204446"/>
            <a:ext cx="3079689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800" b="1" dirty="0">
                <a:latin typeface="Trebuchet MS" panose="020B0603020202020204" pitchFamily="34" charset="0"/>
              </a:rPr>
              <a:t>Problem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6831187-E1EB-9A27-BE67-E23FAE493AE8}"/>
              </a:ext>
            </a:extLst>
          </p:cNvPr>
          <p:cNvSpPr txBox="1"/>
          <p:nvPr/>
        </p:nvSpPr>
        <p:spPr>
          <a:xfrm>
            <a:off x="831755" y="14151725"/>
            <a:ext cx="42898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rebuchet MS" panose="020B0603020202020204" pitchFamily="34" charset="0"/>
              </a:rPr>
              <a:t>Lorem ipsum dolor sit </a:t>
            </a:r>
            <a:r>
              <a:rPr lang="en-US" sz="2400" dirty="0" err="1">
                <a:latin typeface="Trebuchet MS" panose="020B0603020202020204" pitchFamily="34" charset="0"/>
              </a:rPr>
              <a:t>amet</a:t>
            </a:r>
            <a:r>
              <a:rPr lang="en-US" sz="2400" dirty="0">
                <a:latin typeface="Trebuchet MS" panose="020B0603020202020204" pitchFamily="34" charset="0"/>
              </a:rPr>
              <a:t>, </a:t>
            </a:r>
            <a:r>
              <a:rPr lang="en-US" sz="2400" dirty="0" err="1">
                <a:latin typeface="Trebuchet MS" panose="020B0603020202020204" pitchFamily="34" charset="0"/>
              </a:rPr>
              <a:t>consectetuer</a:t>
            </a:r>
            <a:r>
              <a:rPr lang="en-US" sz="2400" dirty="0">
                <a:latin typeface="Trebuchet MS" panose="020B0603020202020204" pitchFamily="34" charset="0"/>
              </a:rPr>
              <a:t> </a:t>
            </a:r>
            <a:r>
              <a:rPr lang="en-US" sz="2400" dirty="0" err="1">
                <a:latin typeface="Trebuchet MS" panose="020B0603020202020204" pitchFamily="34" charset="0"/>
              </a:rPr>
              <a:t>adipiscing</a:t>
            </a:r>
            <a:r>
              <a:rPr lang="en-US" sz="2400" dirty="0">
                <a:latin typeface="Trebuchet MS" panose="020B0603020202020204" pitchFamily="34" charset="0"/>
              </a:rPr>
              <a:t> </a:t>
            </a:r>
            <a:r>
              <a:rPr lang="en-US" sz="2400" dirty="0" err="1">
                <a:latin typeface="Trebuchet MS" panose="020B0603020202020204" pitchFamily="34" charset="0"/>
              </a:rPr>
              <a:t>elit</a:t>
            </a:r>
            <a:r>
              <a:rPr lang="en-US" sz="2400" dirty="0">
                <a:latin typeface="Trebuchet MS" panose="020B0603020202020204" pitchFamily="34" charset="0"/>
              </a:rPr>
              <a:t>, sed diam </a:t>
            </a:r>
            <a:r>
              <a:rPr lang="en-US" sz="2400" dirty="0" err="1">
                <a:latin typeface="Trebuchet MS" panose="020B0603020202020204" pitchFamily="34" charset="0"/>
              </a:rPr>
              <a:t>nonummy</a:t>
            </a:r>
            <a:r>
              <a:rPr lang="en-US" sz="2400" dirty="0">
                <a:latin typeface="Trebuchet MS" panose="020B0603020202020204" pitchFamily="34" charset="0"/>
              </a:rPr>
              <a:t> </a:t>
            </a:r>
            <a:r>
              <a:rPr lang="en-US" sz="2400" dirty="0" err="1">
                <a:latin typeface="Trebuchet MS" panose="020B0603020202020204" pitchFamily="34" charset="0"/>
              </a:rPr>
              <a:t>nibh</a:t>
            </a:r>
            <a:r>
              <a:rPr lang="en-US" sz="2400" dirty="0">
                <a:latin typeface="Trebuchet MS" panose="020B0603020202020204" pitchFamily="34" charset="0"/>
              </a:rPr>
              <a:t> </a:t>
            </a:r>
            <a:r>
              <a:rPr lang="en-US" sz="2400" dirty="0" err="1">
                <a:latin typeface="Trebuchet MS" panose="020B0603020202020204" pitchFamily="34" charset="0"/>
              </a:rPr>
              <a:t>euismod</a:t>
            </a:r>
            <a:r>
              <a:rPr lang="en-US" sz="2400" dirty="0">
                <a:latin typeface="Trebuchet MS" panose="020B0603020202020204" pitchFamily="34" charset="0"/>
              </a:rPr>
              <a:t> </a:t>
            </a:r>
            <a:r>
              <a:rPr lang="en-US" sz="2400" dirty="0" err="1">
                <a:latin typeface="Trebuchet MS" panose="020B0603020202020204" pitchFamily="34" charset="0"/>
              </a:rPr>
              <a:t>tincidunt</a:t>
            </a:r>
            <a:r>
              <a:rPr lang="en-US" sz="2400" dirty="0">
                <a:latin typeface="Trebuchet MS" panose="020B0603020202020204" pitchFamily="34" charset="0"/>
              </a:rPr>
              <a:t> </a:t>
            </a:r>
            <a:r>
              <a:rPr lang="en-US" sz="2400" dirty="0" err="1">
                <a:latin typeface="Trebuchet MS" panose="020B0603020202020204" pitchFamily="34" charset="0"/>
              </a:rPr>
              <a:t>ut</a:t>
            </a:r>
            <a:r>
              <a:rPr lang="en-US" sz="2400" dirty="0">
                <a:latin typeface="Trebuchet MS" panose="020B0603020202020204" pitchFamily="34" charset="0"/>
              </a:rPr>
              <a:t> </a:t>
            </a:r>
            <a:r>
              <a:rPr lang="en-US" sz="2400" dirty="0" err="1">
                <a:latin typeface="Trebuchet MS" panose="020B0603020202020204" pitchFamily="34" charset="0"/>
              </a:rPr>
              <a:t>laoreet</a:t>
            </a:r>
            <a:r>
              <a:rPr lang="en-US" sz="2400" dirty="0">
                <a:latin typeface="Trebuchet MS" panose="020B0603020202020204" pitchFamily="34" charset="0"/>
              </a:rPr>
              <a:t> dolore magna </a:t>
            </a:r>
            <a:r>
              <a:rPr lang="en-US" sz="2400" dirty="0" err="1">
                <a:latin typeface="Trebuchet MS" panose="020B0603020202020204" pitchFamily="34" charset="0"/>
              </a:rPr>
              <a:t>aliquam</a:t>
            </a:r>
            <a:r>
              <a:rPr lang="en-US" sz="2400" dirty="0">
                <a:latin typeface="Trebuchet MS" panose="020B0603020202020204" pitchFamily="34" charset="0"/>
              </a:rPr>
              <a:t> </a:t>
            </a:r>
            <a:r>
              <a:rPr lang="en-US" sz="2400" dirty="0" err="1">
                <a:latin typeface="Trebuchet MS" panose="020B0603020202020204" pitchFamily="34" charset="0"/>
              </a:rPr>
              <a:t>erat</a:t>
            </a:r>
            <a:r>
              <a:rPr lang="en-US" sz="2400" dirty="0">
                <a:latin typeface="Trebuchet MS" panose="020B0603020202020204" pitchFamily="34" charset="0"/>
              </a:rPr>
              <a:t> </a:t>
            </a:r>
            <a:r>
              <a:rPr lang="en-US" sz="2400" dirty="0" err="1">
                <a:latin typeface="Trebuchet MS" panose="020B0603020202020204" pitchFamily="34" charset="0"/>
              </a:rPr>
              <a:t>volutpat</a:t>
            </a:r>
            <a:r>
              <a:rPr lang="en-US" sz="2400" dirty="0">
                <a:latin typeface="Trebuchet MS" panose="020B0603020202020204" pitchFamily="34" charset="0"/>
              </a:rPr>
              <a:t>.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C34CC08-165D-06AC-D356-657292FDEEBC}"/>
              </a:ext>
            </a:extLst>
          </p:cNvPr>
          <p:cNvSpPr txBox="1"/>
          <p:nvPr/>
        </p:nvSpPr>
        <p:spPr>
          <a:xfrm>
            <a:off x="831755" y="19569699"/>
            <a:ext cx="3076483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800" b="1" dirty="0">
                <a:latin typeface="Trebuchet MS" panose="020B0603020202020204" pitchFamily="34" charset="0"/>
              </a:rPr>
              <a:t>Methods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EA39747-532C-C761-7B7B-2D172AD95FCE}"/>
              </a:ext>
            </a:extLst>
          </p:cNvPr>
          <p:cNvSpPr txBox="1"/>
          <p:nvPr/>
        </p:nvSpPr>
        <p:spPr>
          <a:xfrm>
            <a:off x="831755" y="20613225"/>
            <a:ext cx="42898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rebuchet MS" panose="020B0603020202020204" pitchFamily="34" charset="0"/>
              </a:rPr>
              <a:t>Lorem ipsum dolor sit </a:t>
            </a:r>
            <a:r>
              <a:rPr lang="en-US" sz="2400" dirty="0" err="1">
                <a:latin typeface="Trebuchet MS" panose="020B0603020202020204" pitchFamily="34" charset="0"/>
              </a:rPr>
              <a:t>amet</a:t>
            </a:r>
            <a:r>
              <a:rPr lang="en-US" sz="2400" dirty="0">
                <a:latin typeface="Trebuchet MS" panose="020B0603020202020204" pitchFamily="34" charset="0"/>
              </a:rPr>
              <a:t>, </a:t>
            </a:r>
            <a:r>
              <a:rPr lang="en-US" sz="2400" dirty="0" err="1">
                <a:latin typeface="Trebuchet MS" panose="020B0603020202020204" pitchFamily="34" charset="0"/>
              </a:rPr>
              <a:t>consectetuer</a:t>
            </a:r>
            <a:r>
              <a:rPr lang="en-US" sz="2400" dirty="0">
                <a:latin typeface="Trebuchet MS" panose="020B0603020202020204" pitchFamily="34" charset="0"/>
              </a:rPr>
              <a:t> </a:t>
            </a:r>
            <a:r>
              <a:rPr lang="en-US" sz="2400" dirty="0" err="1">
                <a:latin typeface="Trebuchet MS" panose="020B0603020202020204" pitchFamily="34" charset="0"/>
              </a:rPr>
              <a:t>adipiscing</a:t>
            </a:r>
            <a:r>
              <a:rPr lang="en-US" sz="2400" dirty="0">
                <a:latin typeface="Trebuchet MS" panose="020B0603020202020204" pitchFamily="34" charset="0"/>
              </a:rPr>
              <a:t> </a:t>
            </a:r>
            <a:r>
              <a:rPr lang="en-US" sz="2400" dirty="0" err="1">
                <a:latin typeface="Trebuchet MS" panose="020B0603020202020204" pitchFamily="34" charset="0"/>
              </a:rPr>
              <a:t>elit</a:t>
            </a:r>
            <a:r>
              <a:rPr lang="en-US" sz="2400" dirty="0">
                <a:latin typeface="Trebuchet MS" panose="020B0603020202020204" pitchFamily="34" charset="0"/>
              </a:rPr>
              <a:t>, sed diam </a:t>
            </a:r>
            <a:r>
              <a:rPr lang="en-US" sz="2400" dirty="0" err="1">
                <a:latin typeface="Trebuchet MS" panose="020B0603020202020204" pitchFamily="34" charset="0"/>
              </a:rPr>
              <a:t>nonummy</a:t>
            </a:r>
            <a:r>
              <a:rPr lang="en-US" sz="2400" dirty="0">
                <a:latin typeface="Trebuchet MS" panose="020B0603020202020204" pitchFamily="34" charset="0"/>
              </a:rPr>
              <a:t> </a:t>
            </a:r>
            <a:r>
              <a:rPr lang="en-US" sz="2400" dirty="0" err="1">
                <a:latin typeface="Trebuchet MS" panose="020B0603020202020204" pitchFamily="34" charset="0"/>
              </a:rPr>
              <a:t>nibh</a:t>
            </a:r>
            <a:r>
              <a:rPr lang="en-US" sz="2400" dirty="0">
                <a:latin typeface="Trebuchet MS" panose="020B0603020202020204" pitchFamily="34" charset="0"/>
              </a:rPr>
              <a:t> </a:t>
            </a:r>
            <a:r>
              <a:rPr lang="en-US" sz="2400" dirty="0" err="1">
                <a:latin typeface="Trebuchet MS" panose="020B0603020202020204" pitchFamily="34" charset="0"/>
              </a:rPr>
              <a:t>euismod</a:t>
            </a:r>
            <a:r>
              <a:rPr lang="en-US" sz="2400" dirty="0">
                <a:latin typeface="Trebuchet MS" panose="020B0603020202020204" pitchFamily="34" charset="0"/>
              </a:rPr>
              <a:t> </a:t>
            </a:r>
            <a:r>
              <a:rPr lang="en-US" sz="2400" dirty="0" err="1">
                <a:latin typeface="Trebuchet MS" panose="020B0603020202020204" pitchFamily="34" charset="0"/>
              </a:rPr>
              <a:t>tincidunt</a:t>
            </a:r>
            <a:r>
              <a:rPr lang="en-US" sz="2400" dirty="0">
                <a:latin typeface="Trebuchet MS" panose="020B0603020202020204" pitchFamily="34" charset="0"/>
              </a:rPr>
              <a:t> </a:t>
            </a:r>
            <a:r>
              <a:rPr lang="en-US" sz="2400" dirty="0" err="1">
                <a:latin typeface="Trebuchet MS" panose="020B0603020202020204" pitchFamily="34" charset="0"/>
              </a:rPr>
              <a:t>ut</a:t>
            </a:r>
            <a:r>
              <a:rPr lang="en-US" sz="2400" dirty="0">
                <a:latin typeface="Trebuchet MS" panose="020B0603020202020204" pitchFamily="34" charset="0"/>
              </a:rPr>
              <a:t> </a:t>
            </a:r>
            <a:r>
              <a:rPr lang="en-US" sz="2400" dirty="0" err="1">
                <a:latin typeface="Trebuchet MS" panose="020B0603020202020204" pitchFamily="34" charset="0"/>
              </a:rPr>
              <a:t>laoreet</a:t>
            </a:r>
            <a:r>
              <a:rPr lang="en-US" sz="2400" dirty="0">
                <a:latin typeface="Trebuchet MS" panose="020B0603020202020204" pitchFamily="34" charset="0"/>
              </a:rPr>
              <a:t> dolore magna </a:t>
            </a:r>
            <a:r>
              <a:rPr lang="en-US" sz="2400" dirty="0" err="1">
                <a:latin typeface="Trebuchet MS" panose="020B0603020202020204" pitchFamily="34" charset="0"/>
              </a:rPr>
              <a:t>aliquam</a:t>
            </a:r>
            <a:r>
              <a:rPr lang="en-US" sz="2400" dirty="0">
                <a:latin typeface="Trebuchet MS" panose="020B0603020202020204" pitchFamily="34" charset="0"/>
              </a:rPr>
              <a:t> </a:t>
            </a:r>
            <a:r>
              <a:rPr lang="en-US" sz="2400" dirty="0" err="1">
                <a:latin typeface="Trebuchet MS" panose="020B0603020202020204" pitchFamily="34" charset="0"/>
              </a:rPr>
              <a:t>erat</a:t>
            </a:r>
            <a:r>
              <a:rPr lang="en-US" sz="2400" dirty="0">
                <a:latin typeface="Trebuchet MS" panose="020B0603020202020204" pitchFamily="34" charset="0"/>
              </a:rPr>
              <a:t> </a:t>
            </a:r>
            <a:r>
              <a:rPr lang="en-US" sz="2400" dirty="0" err="1">
                <a:latin typeface="Trebuchet MS" panose="020B0603020202020204" pitchFamily="34" charset="0"/>
              </a:rPr>
              <a:t>volutpat</a:t>
            </a:r>
            <a:r>
              <a:rPr lang="en-US" sz="2400" dirty="0">
                <a:latin typeface="Trebuchet MS" panose="020B0603020202020204" pitchFamily="34" charset="0"/>
              </a:rPr>
              <a:t>. 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B3E4F2D-2065-04ED-1437-6A0636F96393}"/>
              </a:ext>
            </a:extLst>
          </p:cNvPr>
          <p:cNvSpPr txBox="1"/>
          <p:nvPr/>
        </p:nvSpPr>
        <p:spPr>
          <a:xfrm>
            <a:off x="31165281" y="9461593"/>
            <a:ext cx="4262705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800" b="1" dirty="0">
                <a:latin typeface="Trebuchet MS" panose="020B0603020202020204" pitchFamily="34" charset="0"/>
              </a:rPr>
              <a:t>Conclusions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21780B9-484F-C433-C738-D13769063C2F}"/>
              </a:ext>
            </a:extLst>
          </p:cNvPr>
          <p:cNvSpPr txBox="1"/>
          <p:nvPr/>
        </p:nvSpPr>
        <p:spPr>
          <a:xfrm>
            <a:off x="31165281" y="10560742"/>
            <a:ext cx="4289824" cy="3624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rebuchet MS" panose="020B0603020202020204" pitchFamily="34" charset="0"/>
              </a:rPr>
              <a:t>Lorem ipsum dolor sit </a:t>
            </a:r>
            <a:r>
              <a:rPr lang="en-US" sz="2400" dirty="0" err="1">
                <a:latin typeface="Trebuchet MS" panose="020B0603020202020204" pitchFamily="34" charset="0"/>
              </a:rPr>
              <a:t>amet</a:t>
            </a:r>
            <a:r>
              <a:rPr lang="en-US" sz="2400" dirty="0">
                <a:latin typeface="Trebuchet MS" panose="020B0603020202020204" pitchFamily="34" charset="0"/>
              </a:rPr>
              <a:t>, </a:t>
            </a:r>
            <a:r>
              <a:rPr lang="en-US" sz="2400" dirty="0" err="1">
                <a:latin typeface="Trebuchet MS" panose="020B0603020202020204" pitchFamily="34" charset="0"/>
              </a:rPr>
              <a:t>consectetuer</a:t>
            </a:r>
            <a:r>
              <a:rPr lang="en-US" sz="2400" dirty="0">
                <a:latin typeface="Trebuchet MS" panose="020B0603020202020204" pitchFamily="34" charset="0"/>
              </a:rPr>
              <a:t> </a:t>
            </a:r>
            <a:r>
              <a:rPr lang="en-US" sz="2400" dirty="0" err="1">
                <a:latin typeface="Trebuchet MS" panose="020B0603020202020204" pitchFamily="34" charset="0"/>
              </a:rPr>
              <a:t>adipiscing</a:t>
            </a:r>
            <a:r>
              <a:rPr lang="en-US" sz="2400" dirty="0">
                <a:latin typeface="Trebuchet MS" panose="020B0603020202020204" pitchFamily="34" charset="0"/>
              </a:rPr>
              <a:t> </a:t>
            </a:r>
            <a:r>
              <a:rPr lang="en-US" sz="2400" dirty="0" err="1">
                <a:latin typeface="Trebuchet MS" panose="020B0603020202020204" pitchFamily="34" charset="0"/>
              </a:rPr>
              <a:t>elit</a:t>
            </a:r>
            <a:r>
              <a:rPr lang="en-US" sz="2400" dirty="0">
                <a:latin typeface="Trebuchet MS" panose="020B0603020202020204" pitchFamily="34" charset="0"/>
              </a:rPr>
              <a:t>.</a:t>
            </a:r>
          </a:p>
          <a:p>
            <a:endParaRPr lang="en-US" sz="2400" dirty="0">
              <a:latin typeface="Trebuchet MS" panose="020B0603020202020204" pitchFamily="34" charset="0"/>
            </a:endParaRPr>
          </a:p>
          <a:p>
            <a:pPr marL="298186" indent="-298186">
              <a:spcBef>
                <a:spcPts val="522"/>
              </a:spcBef>
              <a:spcAft>
                <a:spcPts val="522"/>
              </a:spcAft>
              <a:buClr>
                <a:srgbClr val="C6E7DD"/>
              </a:buClr>
              <a:buSzPct val="150000"/>
              <a:buFont typeface="Courier New" panose="02070309020205020404" pitchFamily="49" charset="0"/>
              <a:buChar char="o"/>
            </a:pPr>
            <a:r>
              <a:rPr lang="en-US" sz="2400" dirty="0">
                <a:latin typeface="Trebuchet MS" panose="020B0603020202020204" pitchFamily="34" charset="0"/>
              </a:rPr>
              <a:t>Ut </a:t>
            </a:r>
            <a:r>
              <a:rPr lang="en-US" sz="2400" dirty="0" err="1">
                <a:latin typeface="Trebuchet MS" panose="020B0603020202020204" pitchFamily="34" charset="0"/>
              </a:rPr>
              <a:t>wisi</a:t>
            </a:r>
            <a:r>
              <a:rPr lang="en-US" sz="2400" dirty="0">
                <a:latin typeface="Trebuchet MS" panose="020B0603020202020204" pitchFamily="34" charset="0"/>
              </a:rPr>
              <a:t> </a:t>
            </a:r>
            <a:r>
              <a:rPr lang="en-US" sz="2400" dirty="0" err="1">
                <a:latin typeface="Trebuchet MS" panose="020B0603020202020204" pitchFamily="34" charset="0"/>
              </a:rPr>
              <a:t>enim</a:t>
            </a:r>
            <a:r>
              <a:rPr lang="en-US" sz="2400" dirty="0">
                <a:latin typeface="Trebuchet MS" panose="020B0603020202020204" pitchFamily="34" charset="0"/>
              </a:rPr>
              <a:t> ad minim </a:t>
            </a:r>
          </a:p>
          <a:p>
            <a:pPr marL="298186" indent="-298186">
              <a:spcBef>
                <a:spcPts val="522"/>
              </a:spcBef>
              <a:spcAft>
                <a:spcPts val="522"/>
              </a:spcAft>
              <a:buClr>
                <a:srgbClr val="C6E7DD"/>
              </a:buClr>
              <a:buSzPct val="150000"/>
              <a:buFont typeface="Courier New" panose="02070309020205020404" pitchFamily="49" charset="0"/>
              <a:buChar char="o"/>
            </a:pPr>
            <a:r>
              <a:rPr lang="en-US" sz="2400" dirty="0" err="1">
                <a:latin typeface="Trebuchet MS" panose="020B0603020202020204" pitchFamily="34" charset="0"/>
              </a:rPr>
              <a:t>Veniam</a:t>
            </a:r>
            <a:r>
              <a:rPr lang="en-US" sz="2400" dirty="0">
                <a:latin typeface="Trebuchet MS" panose="020B0603020202020204" pitchFamily="34" charset="0"/>
              </a:rPr>
              <a:t>, </a:t>
            </a:r>
            <a:r>
              <a:rPr lang="en-US" sz="2400" dirty="0" err="1">
                <a:latin typeface="Trebuchet MS" panose="020B0603020202020204" pitchFamily="34" charset="0"/>
              </a:rPr>
              <a:t>quis</a:t>
            </a:r>
            <a:r>
              <a:rPr lang="en-US" sz="2400" dirty="0">
                <a:latin typeface="Trebuchet MS" panose="020B0603020202020204" pitchFamily="34" charset="0"/>
              </a:rPr>
              <a:t> </a:t>
            </a:r>
            <a:r>
              <a:rPr lang="en-US" sz="2400" dirty="0" err="1">
                <a:latin typeface="Trebuchet MS" panose="020B0603020202020204" pitchFamily="34" charset="0"/>
              </a:rPr>
              <a:t>nostrud</a:t>
            </a:r>
            <a:r>
              <a:rPr lang="en-US" sz="2400" dirty="0">
                <a:latin typeface="Trebuchet MS" panose="020B0603020202020204" pitchFamily="34" charset="0"/>
              </a:rPr>
              <a:t> </a:t>
            </a:r>
          </a:p>
          <a:p>
            <a:pPr marL="298186" indent="-298186">
              <a:spcBef>
                <a:spcPts val="522"/>
              </a:spcBef>
              <a:spcAft>
                <a:spcPts val="522"/>
              </a:spcAft>
              <a:buClr>
                <a:srgbClr val="C6E7DD"/>
              </a:buClr>
              <a:buSzPct val="150000"/>
              <a:buFont typeface="Courier New" panose="02070309020205020404" pitchFamily="49" charset="0"/>
              <a:buChar char="o"/>
            </a:pPr>
            <a:r>
              <a:rPr lang="en-US" sz="2400" dirty="0" err="1">
                <a:latin typeface="Trebuchet MS" panose="020B0603020202020204" pitchFamily="34" charset="0"/>
              </a:rPr>
              <a:t>Exerci</a:t>
            </a:r>
            <a:r>
              <a:rPr lang="en-US" sz="2400" dirty="0">
                <a:latin typeface="Trebuchet MS" panose="020B0603020202020204" pitchFamily="34" charset="0"/>
              </a:rPr>
              <a:t> </a:t>
            </a:r>
            <a:r>
              <a:rPr lang="en-US" sz="2400" dirty="0" err="1">
                <a:latin typeface="Trebuchet MS" panose="020B0603020202020204" pitchFamily="34" charset="0"/>
              </a:rPr>
              <a:t>tation</a:t>
            </a:r>
            <a:r>
              <a:rPr lang="en-US" sz="2400" dirty="0">
                <a:latin typeface="Trebuchet MS" panose="020B0603020202020204" pitchFamily="34" charset="0"/>
              </a:rPr>
              <a:t> </a:t>
            </a:r>
            <a:r>
              <a:rPr lang="en-US" sz="2400" dirty="0" err="1">
                <a:latin typeface="Trebuchet MS" panose="020B0603020202020204" pitchFamily="34" charset="0"/>
              </a:rPr>
              <a:t>ullamcorper</a:t>
            </a:r>
            <a:r>
              <a:rPr lang="en-US" sz="2400" dirty="0">
                <a:latin typeface="Trebuchet MS" panose="020B0603020202020204" pitchFamily="34" charset="0"/>
              </a:rPr>
              <a:t> </a:t>
            </a:r>
          </a:p>
          <a:p>
            <a:pPr marL="298186" indent="-298186">
              <a:spcBef>
                <a:spcPts val="522"/>
              </a:spcBef>
              <a:spcAft>
                <a:spcPts val="522"/>
              </a:spcAft>
              <a:buClr>
                <a:srgbClr val="C6E7DD"/>
              </a:buClr>
              <a:buSzPct val="150000"/>
              <a:buFont typeface="Courier New" panose="02070309020205020404" pitchFamily="49" charset="0"/>
              <a:buChar char="o"/>
            </a:pPr>
            <a:r>
              <a:rPr lang="en-US" sz="2400" dirty="0" err="1">
                <a:latin typeface="Trebuchet MS" panose="020B0603020202020204" pitchFamily="34" charset="0"/>
              </a:rPr>
              <a:t>Suscipit</a:t>
            </a:r>
            <a:r>
              <a:rPr lang="en-US" sz="2400" dirty="0">
                <a:latin typeface="Trebuchet MS" panose="020B0603020202020204" pitchFamily="34" charset="0"/>
              </a:rPr>
              <a:t> </a:t>
            </a:r>
            <a:r>
              <a:rPr lang="en-US" sz="2400" dirty="0" err="1">
                <a:latin typeface="Trebuchet MS" panose="020B0603020202020204" pitchFamily="34" charset="0"/>
              </a:rPr>
              <a:t>lobortis</a:t>
            </a:r>
            <a:r>
              <a:rPr lang="en-US" sz="2400" dirty="0">
                <a:latin typeface="Trebuchet MS" panose="020B0603020202020204" pitchFamily="34" charset="0"/>
              </a:rPr>
              <a:t> </a:t>
            </a:r>
            <a:r>
              <a:rPr lang="en-US" sz="2400" dirty="0" err="1">
                <a:latin typeface="Trebuchet MS" panose="020B0603020202020204" pitchFamily="34" charset="0"/>
              </a:rPr>
              <a:t>nisl</a:t>
            </a:r>
            <a:r>
              <a:rPr lang="en-US" sz="2400" dirty="0">
                <a:latin typeface="Trebuchet MS" panose="020B0603020202020204" pitchFamily="34" charset="0"/>
              </a:rPr>
              <a:t> </a:t>
            </a:r>
          </a:p>
          <a:p>
            <a:pPr marL="298186" indent="-298186">
              <a:spcBef>
                <a:spcPts val="522"/>
              </a:spcBef>
              <a:spcAft>
                <a:spcPts val="522"/>
              </a:spcAft>
              <a:buClr>
                <a:srgbClr val="C6E7DD"/>
              </a:buClr>
              <a:buSzPct val="150000"/>
              <a:buFont typeface="Courier New" panose="02070309020205020404" pitchFamily="49" charset="0"/>
              <a:buChar char="o"/>
            </a:pPr>
            <a:r>
              <a:rPr lang="en-US" sz="2400" dirty="0">
                <a:latin typeface="Trebuchet MS" panose="020B0603020202020204" pitchFamily="34" charset="0"/>
              </a:rPr>
              <a:t>Ut </a:t>
            </a:r>
            <a:r>
              <a:rPr lang="en-US" sz="2400" dirty="0" err="1">
                <a:latin typeface="Trebuchet MS" panose="020B0603020202020204" pitchFamily="34" charset="0"/>
              </a:rPr>
              <a:t>aliquip</a:t>
            </a:r>
            <a:r>
              <a:rPr lang="en-US" sz="2400" dirty="0">
                <a:latin typeface="Trebuchet MS" panose="020B0603020202020204" pitchFamily="34" charset="0"/>
              </a:rPr>
              <a:t> ex </a:t>
            </a:r>
            <a:r>
              <a:rPr lang="en-US" sz="2400" dirty="0" err="1">
                <a:latin typeface="Trebuchet MS" panose="020B0603020202020204" pitchFamily="34" charset="0"/>
              </a:rPr>
              <a:t>ea</a:t>
            </a:r>
            <a:r>
              <a:rPr lang="en-US" sz="2400" dirty="0">
                <a:latin typeface="Trebuchet MS" panose="020B0603020202020204" pitchFamily="34" charset="0"/>
              </a:rPr>
              <a:t> </a:t>
            </a:r>
            <a:r>
              <a:rPr lang="en-US" sz="2400" dirty="0" err="1">
                <a:latin typeface="Trebuchet MS" panose="020B0603020202020204" pitchFamily="34" charset="0"/>
              </a:rPr>
              <a:t>commodo</a:t>
            </a:r>
            <a:r>
              <a:rPr lang="en-US" sz="2400" dirty="0">
                <a:latin typeface="Trebuchet MS" panose="020B0603020202020204" pitchFamily="34" charset="0"/>
              </a:rPr>
              <a:t> </a:t>
            </a:r>
          </a:p>
        </p:txBody>
      </p:sp>
      <p:pic>
        <p:nvPicPr>
          <p:cNvPr id="58" name="Graphic 57">
            <a:extLst>
              <a:ext uri="{FF2B5EF4-FFF2-40B4-BE49-F238E27FC236}">
                <a16:creationId xmlns:a16="http://schemas.microsoft.com/office/drawing/2014/main" id="{09C6EEB8-7329-58C6-A802-C1154DB1603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2508483" y="8137759"/>
            <a:ext cx="4099099" cy="753717"/>
          </a:xfrm>
          <a:prstGeom prst="rect">
            <a:avLst/>
          </a:prstGeom>
        </p:spPr>
      </p:pic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F8067D88-72B9-1B63-78B8-7EFAEC033A8C}"/>
              </a:ext>
            </a:extLst>
          </p:cNvPr>
          <p:cNvSpPr/>
          <p:nvPr/>
        </p:nvSpPr>
        <p:spPr>
          <a:xfrm>
            <a:off x="7110767" y="5129558"/>
            <a:ext cx="22354466" cy="18392940"/>
          </a:xfrm>
          <a:prstGeom prst="roundRect">
            <a:avLst>
              <a:gd name="adj" fmla="val 705"/>
            </a:avLst>
          </a:prstGeom>
          <a:solidFill>
            <a:schemeClr val="bg1"/>
          </a:solidFill>
          <a:ln w="254000">
            <a:solidFill>
              <a:srgbClr val="E8E8E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20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5E4E6F2-14ED-7E64-4D4B-35AEA1C22CBD}"/>
              </a:ext>
            </a:extLst>
          </p:cNvPr>
          <p:cNvSpPr txBox="1"/>
          <p:nvPr/>
        </p:nvSpPr>
        <p:spPr>
          <a:xfrm>
            <a:off x="9971461" y="1415979"/>
            <a:ext cx="1663308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0" b="1" dirty="0">
                <a:solidFill>
                  <a:schemeClr val="bg1"/>
                </a:solidFill>
                <a:latin typeface="Trebuchet MS" panose="020B0603020202020204" pitchFamily="34" charset="0"/>
              </a:rPr>
              <a:t>Poster Session Title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517B777-6603-FA67-5614-E31684916CFF}"/>
              </a:ext>
            </a:extLst>
          </p:cNvPr>
          <p:cNvSpPr txBox="1"/>
          <p:nvPr/>
        </p:nvSpPr>
        <p:spPr>
          <a:xfrm>
            <a:off x="15296636" y="5459279"/>
            <a:ext cx="598272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5747"/>
                </a:solidFill>
                <a:latin typeface="Trebuchet MS" panose="020B0603020202020204" pitchFamily="34" charset="0"/>
              </a:rPr>
              <a:t>Results/Solution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34FEAFF-9CD3-4AED-4681-10E82DE48776}"/>
              </a:ext>
            </a:extLst>
          </p:cNvPr>
          <p:cNvSpPr txBox="1"/>
          <p:nvPr/>
        </p:nvSpPr>
        <p:spPr>
          <a:xfrm>
            <a:off x="16143086" y="3704261"/>
            <a:ext cx="42898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  <a:latin typeface="Trebuchet MS" panose="020B0603020202020204" pitchFamily="34" charset="0"/>
              </a:rPr>
              <a:t>AUTHOR</a:t>
            </a:r>
          </a:p>
        </p:txBody>
      </p:sp>
      <p:pic>
        <p:nvPicPr>
          <p:cNvPr id="66" name="Graphic 65">
            <a:extLst>
              <a:ext uri="{FF2B5EF4-FFF2-40B4-BE49-F238E27FC236}">
                <a16:creationId xmlns:a16="http://schemas.microsoft.com/office/drawing/2014/main" id="{6B13D2C9-A292-60B0-5DCC-E4E80D4EC92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31264685" y="15606932"/>
            <a:ext cx="3617723" cy="2853982"/>
          </a:xfrm>
          <a:prstGeom prst="rect">
            <a:avLst/>
          </a:prstGeom>
        </p:spPr>
      </p:pic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240581E6-7741-399F-899C-CAA0A6075BE9}"/>
              </a:ext>
            </a:extLst>
          </p:cNvPr>
          <p:cNvSpPr/>
          <p:nvPr/>
        </p:nvSpPr>
        <p:spPr>
          <a:xfrm>
            <a:off x="31109466" y="20340638"/>
            <a:ext cx="2015323" cy="201532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78" b="1" dirty="0">
                <a:solidFill>
                  <a:schemeClr val="tx1"/>
                </a:solidFill>
                <a:latin typeface="Trebuchet MS" panose="020B0603020202020204" pitchFamily="34" charset="0"/>
              </a:rPr>
              <a:t>Insert Logo(s)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28994955-A5F0-4C74-77B5-C86DC2D89A94}"/>
              </a:ext>
            </a:extLst>
          </p:cNvPr>
          <p:cNvSpPr/>
          <p:nvPr/>
        </p:nvSpPr>
        <p:spPr>
          <a:xfrm>
            <a:off x="33851585" y="20340637"/>
            <a:ext cx="2015323" cy="201532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78" b="1" dirty="0">
                <a:solidFill>
                  <a:schemeClr val="tx1"/>
                </a:solidFill>
                <a:latin typeface="Trebuchet MS" panose="020B0603020202020204" pitchFamily="34" charset="0"/>
              </a:rPr>
              <a:t>Insert QR Code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C2B77B6E-4AF3-DBDC-7E89-A9406B592384}"/>
              </a:ext>
            </a:extLst>
          </p:cNvPr>
          <p:cNvSpPr txBox="1"/>
          <p:nvPr/>
        </p:nvSpPr>
        <p:spPr>
          <a:xfrm>
            <a:off x="7357213" y="24484998"/>
            <a:ext cx="37994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rebuchet MS" panose="020B0603020202020204" pitchFamily="34" charset="0"/>
              </a:rPr>
              <a:t>Acknowledgments: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9E6B3CEF-4BDA-DDEA-C749-01F6179D883A}"/>
              </a:ext>
            </a:extLst>
          </p:cNvPr>
          <p:cNvSpPr txBox="1"/>
          <p:nvPr/>
        </p:nvSpPr>
        <p:spPr>
          <a:xfrm>
            <a:off x="7385620" y="24968808"/>
            <a:ext cx="3795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/>
                </a:solidFill>
                <a:latin typeface="Trebuchet MS" panose="020B0603020202020204" pitchFamily="34" charset="0"/>
              </a:rPr>
              <a:t>amet</a:t>
            </a: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Trebuchet MS" panose="020B0603020202020204" pitchFamily="34" charset="0"/>
              </a:rPr>
              <a:t>consectetuer</a:t>
            </a: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rebuchet MS" panose="020B0603020202020204" pitchFamily="34" charset="0"/>
              </a:rPr>
              <a:t>adipiscing</a:t>
            </a: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rebuchet MS" panose="020B0603020202020204" pitchFamily="34" charset="0"/>
              </a:rPr>
              <a:t>elit</a:t>
            </a: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, sed diam </a:t>
            </a:r>
            <a:r>
              <a:rPr lang="en-US" sz="2000" dirty="0" err="1">
                <a:solidFill>
                  <a:schemeClr val="bg1"/>
                </a:solidFill>
                <a:latin typeface="Trebuchet MS" panose="020B0603020202020204" pitchFamily="34" charset="0"/>
              </a:rPr>
              <a:t>nonummy</a:t>
            </a: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rebuchet MS" panose="020B0603020202020204" pitchFamily="34" charset="0"/>
              </a:rPr>
              <a:t>volutpat</a:t>
            </a: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. 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C0775E6A-122C-FCDD-A343-505695E89B0C}"/>
              </a:ext>
            </a:extLst>
          </p:cNvPr>
          <p:cNvSpPr txBox="1"/>
          <p:nvPr/>
        </p:nvSpPr>
        <p:spPr>
          <a:xfrm>
            <a:off x="13012031" y="24548299"/>
            <a:ext cx="2483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rebuchet MS" panose="020B0603020202020204" pitchFamily="34" charset="0"/>
              </a:rPr>
              <a:t>References: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4B31FF25-3CE6-1125-C668-0BA4ECAE58DD}"/>
              </a:ext>
            </a:extLst>
          </p:cNvPr>
          <p:cNvSpPr txBox="1"/>
          <p:nvPr/>
        </p:nvSpPr>
        <p:spPr>
          <a:xfrm>
            <a:off x="13040437" y="25032109"/>
            <a:ext cx="37250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/>
                </a:solidFill>
                <a:latin typeface="Trebuchet MS" panose="020B0603020202020204" pitchFamily="34" charset="0"/>
              </a:rPr>
              <a:t>amet</a:t>
            </a: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Trebuchet MS" panose="020B0603020202020204" pitchFamily="34" charset="0"/>
              </a:rPr>
              <a:t>consectetuer</a:t>
            </a: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rebuchet MS" panose="020B0603020202020204" pitchFamily="34" charset="0"/>
              </a:rPr>
              <a:t>adipiscing</a:t>
            </a: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rebuchet MS" panose="020B0603020202020204" pitchFamily="34" charset="0"/>
              </a:rPr>
              <a:t>elit</a:t>
            </a: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, sed diam </a:t>
            </a:r>
            <a:r>
              <a:rPr lang="en-US" sz="2000" dirty="0" err="1">
                <a:solidFill>
                  <a:schemeClr val="bg1"/>
                </a:solidFill>
                <a:latin typeface="Trebuchet MS" panose="020B0603020202020204" pitchFamily="34" charset="0"/>
              </a:rPr>
              <a:t>nonummy</a:t>
            </a: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rebuchet MS" panose="020B0603020202020204" pitchFamily="34" charset="0"/>
              </a:rPr>
              <a:t>volutpat</a:t>
            </a: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. 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C64379E8-21DF-7FF9-28FA-5DE83693CA54}"/>
              </a:ext>
            </a:extLst>
          </p:cNvPr>
          <p:cNvSpPr txBox="1"/>
          <p:nvPr/>
        </p:nvSpPr>
        <p:spPr>
          <a:xfrm>
            <a:off x="18346381" y="24548299"/>
            <a:ext cx="18678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rebuchet MS" panose="020B0603020202020204" pitchFamily="34" charset="0"/>
              </a:rPr>
              <a:t>Funding: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87789232-0996-DFF0-C79E-90C56FCB31D1}"/>
              </a:ext>
            </a:extLst>
          </p:cNvPr>
          <p:cNvSpPr txBox="1"/>
          <p:nvPr/>
        </p:nvSpPr>
        <p:spPr>
          <a:xfrm>
            <a:off x="18374787" y="25032109"/>
            <a:ext cx="37441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/>
                </a:solidFill>
                <a:latin typeface="Trebuchet MS" panose="020B0603020202020204" pitchFamily="34" charset="0"/>
              </a:rPr>
              <a:t>amet</a:t>
            </a: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Trebuchet MS" panose="020B0603020202020204" pitchFamily="34" charset="0"/>
              </a:rPr>
              <a:t>consectetuer</a:t>
            </a: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rebuchet MS" panose="020B0603020202020204" pitchFamily="34" charset="0"/>
              </a:rPr>
              <a:t>adipiscing</a:t>
            </a: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rebuchet MS" panose="020B0603020202020204" pitchFamily="34" charset="0"/>
              </a:rPr>
              <a:t>elit</a:t>
            </a: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, sed diam </a:t>
            </a:r>
            <a:r>
              <a:rPr lang="en-US" sz="2000" dirty="0" err="1">
                <a:solidFill>
                  <a:schemeClr val="bg1"/>
                </a:solidFill>
                <a:latin typeface="Trebuchet MS" panose="020B0603020202020204" pitchFamily="34" charset="0"/>
              </a:rPr>
              <a:t>nonummy</a:t>
            </a: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rebuchet MS" panose="020B0603020202020204" pitchFamily="34" charset="0"/>
              </a:rPr>
              <a:t>volutpat</a:t>
            </a: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. </a:t>
            </a: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23C6FF9-FF0C-9DCB-F17D-CD613486BFC3}"/>
              </a:ext>
            </a:extLst>
          </p:cNvPr>
          <p:cNvGrpSpPr/>
          <p:nvPr/>
        </p:nvGrpSpPr>
        <p:grpSpPr>
          <a:xfrm>
            <a:off x="22893578" y="24527310"/>
            <a:ext cx="6637753" cy="1323824"/>
            <a:chOff x="27641908" y="17710956"/>
            <a:chExt cx="6319121" cy="1281117"/>
          </a:xfrm>
        </p:grpSpPr>
        <p:pic>
          <p:nvPicPr>
            <p:cNvPr id="87" name="Graphic 86">
              <a:extLst>
                <a:ext uri="{FF2B5EF4-FFF2-40B4-BE49-F238E27FC236}">
                  <a16:creationId xmlns:a16="http://schemas.microsoft.com/office/drawing/2014/main" id="{04E241EB-57C6-76EF-A687-3EC328C7C3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27645924" y="17710956"/>
              <a:ext cx="6294719" cy="1281117"/>
            </a:xfrm>
            <a:prstGeom prst="rect">
              <a:avLst/>
            </a:prstGeom>
          </p:spPr>
        </p:pic>
        <p:pic>
          <p:nvPicPr>
            <p:cNvPr id="88" name="Graphic 87">
              <a:extLst>
                <a:ext uri="{FF2B5EF4-FFF2-40B4-BE49-F238E27FC236}">
                  <a16:creationId xmlns:a16="http://schemas.microsoft.com/office/drawing/2014/main" id="{7AE58CBA-38FA-0885-0E87-E3392816E0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27641908" y="17710956"/>
              <a:ext cx="191145" cy="1281117"/>
            </a:xfrm>
            <a:prstGeom prst="rect">
              <a:avLst/>
            </a:prstGeom>
          </p:spPr>
        </p:pic>
        <p:pic>
          <p:nvPicPr>
            <p:cNvPr id="89" name="Graphic 88">
              <a:extLst>
                <a:ext uri="{FF2B5EF4-FFF2-40B4-BE49-F238E27FC236}">
                  <a16:creationId xmlns:a16="http://schemas.microsoft.com/office/drawing/2014/main" id="{0325EB01-0677-0199-F819-686CC56D78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33769884" y="17710956"/>
              <a:ext cx="191145" cy="1281117"/>
            </a:xfrm>
            <a:prstGeom prst="rect">
              <a:avLst/>
            </a:prstGeom>
          </p:spPr>
        </p:pic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79429206-D1D7-A5DE-326B-0CD1BD5739B9}"/>
              </a:ext>
            </a:extLst>
          </p:cNvPr>
          <p:cNvSpPr txBox="1"/>
          <p:nvPr/>
        </p:nvSpPr>
        <p:spPr>
          <a:xfrm>
            <a:off x="23250054" y="24721933"/>
            <a:ext cx="223170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C996F"/>
                </a:solidFill>
                <a:latin typeface="Trebuchet MS" panose="020B0603020202020204" pitchFamily="34" charset="0"/>
              </a:rPr>
              <a:t>Contact/</a:t>
            </a:r>
          </a:p>
          <a:p>
            <a:r>
              <a:rPr lang="en-US" sz="2800" b="1" dirty="0">
                <a:solidFill>
                  <a:srgbClr val="0C996F"/>
                </a:solidFill>
                <a:latin typeface="Trebuchet MS" panose="020B0603020202020204" pitchFamily="34" charset="0"/>
              </a:rPr>
              <a:t>Further Info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FB4F2C63-A119-5BE4-3B73-438288F2F0F1}"/>
              </a:ext>
            </a:extLst>
          </p:cNvPr>
          <p:cNvSpPr txBox="1"/>
          <p:nvPr/>
        </p:nvSpPr>
        <p:spPr>
          <a:xfrm>
            <a:off x="25650520" y="24673806"/>
            <a:ext cx="37441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Lorem ipsum dolor sit </a:t>
            </a:r>
            <a:r>
              <a:rPr lang="en-US" sz="2000" dirty="0" err="1">
                <a:solidFill>
                  <a:schemeClr val="tx1"/>
                </a:solidFill>
                <a:latin typeface="Trebuchet MS" panose="020B0603020202020204" pitchFamily="34" charset="0"/>
              </a:rPr>
              <a:t>amet</a:t>
            </a:r>
            <a:r>
              <a:rPr 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rebuchet MS" panose="020B0603020202020204" pitchFamily="34" charset="0"/>
              </a:rPr>
              <a:t>consectetuer</a:t>
            </a:r>
            <a:r>
              <a:rPr 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rebuchet MS" panose="020B0603020202020204" pitchFamily="34" charset="0"/>
              </a:rPr>
              <a:t>adipiscing</a:t>
            </a:r>
            <a:r>
              <a:rPr 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rebuchet MS" panose="020B0603020202020204" pitchFamily="34" charset="0"/>
              </a:rPr>
              <a:t>elit</a:t>
            </a:r>
            <a:r>
              <a:rPr 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, sed diam </a:t>
            </a:r>
            <a:r>
              <a:rPr lang="en-US" sz="2000" dirty="0" err="1">
                <a:solidFill>
                  <a:schemeClr val="tx1"/>
                </a:solidFill>
                <a:latin typeface="Trebuchet MS" panose="020B0603020202020204" pitchFamily="34" charset="0"/>
              </a:rPr>
              <a:t>nonummy</a:t>
            </a:r>
            <a:r>
              <a:rPr 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rebuchet MS" panose="020B0603020202020204" pitchFamily="34" charset="0"/>
              </a:rPr>
              <a:t>volutpat</a:t>
            </a:r>
            <a:r>
              <a:rPr 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. </a:t>
            </a:r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FA8306AB-7E4D-156E-890B-343C08EBA484}"/>
              </a:ext>
            </a:extLst>
          </p:cNvPr>
          <p:cNvCxnSpPr>
            <a:cxnSpLocks/>
          </p:cNvCxnSpPr>
          <p:nvPr/>
        </p:nvCxnSpPr>
        <p:spPr>
          <a:xfrm>
            <a:off x="12197183" y="24659503"/>
            <a:ext cx="0" cy="122219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2EB14783-9986-B0FF-B58E-663267383FC9}"/>
              </a:ext>
            </a:extLst>
          </p:cNvPr>
          <p:cNvCxnSpPr>
            <a:cxnSpLocks/>
          </p:cNvCxnSpPr>
          <p:nvPr/>
        </p:nvCxnSpPr>
        <p:spPr>
          <a:xfrm>
            <a:off x="17516361" y="24609685"/>
            <a:ext cx="0" cy="122219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phic 2">
            <a:extLst>
              <a:ext uri="{FF2B5EF4-FFF2-40B4-BE49-F238E27FC236}">
                <a16:creationId xmlns:a16="http://schemas.microsoft.com/office/drawing/2014/main" id="{0DF5F7C8-5941-D404-7130-2134B2556E46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8344702" y="7666824"/>
            <a:ext cx="19906462" cy="1453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766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000000"/>
          </a:fgClr>
          <a:bgClr>
            <a:schemeClr val="bg1"/>
          </a:bgClr>
        </a:patt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5562EB-0E5D-1745-89D7-0DBD544DC5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CDC939DC-73BA-3CF3-DA33-378745C0E2B1}"/>
              </a:ext>
            </a:extLst>
          </p:cNvPr>
          <p:cNvSpPr/>
          <p:nvPr/>
        </p:nvSpPr>
        <p:spPr>
          <a:xfrm>
            <a:off x="27433901" y="7504851"/>
            <a:ext cx="9170504" cy="14444870"/>
          </a:xfrm>
          <a:custGeom>
            <a:avLst/>
            <a:gdLst>
              <a:gd name="connsiteX0" fmla="*/ 10546080 w 10546080"/>
              <a:gd name="connsiteY0" fmla="*/ 13258800 h 16611600"/>
              <a:gd name="connsiteX1" fmla="*/ 10546080 w 10546080"/>
              <a:gd name="connsiteY1" fmla="*/ 6035040 h 16611600"/>
              <a:gd name="connsiteX2" fmla="*/ 0 w 10546080"/>
              <a:gd name="connsiteY2" fmla="*/ 0 h 16611600"/>
              <a:gd name="connsiteX3" fmla="*/ 3779520 w 10546080"/>
              <a:gd name="connsiteY3" fmla="*/ 16611600 h 16611600"/>
              <a:gd name="connsiteX4" fmla="*/ 10546080 w 10546080"/>
              <a:gd name="connsiteY4" fmla="*/ 13258800 h 1661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46080" h="16611600">
                <a:moveTo>
                  <a:pt x="10546080" y="13258800"/>
                </a:moveTo>
                <a:lnTo>
                  <a:pt x="10546080" y="6035040"/>
                </a:lnTo>
                <a:lnTo>
                  <a:pt x="0" y="0"/>
                </a:lnTo>
                <a:lnTo>
                  <a:pt x="3779520" y="16611600"/>
                </a:lnTo>
                <a:lnTo>
                  <a:pt x="10546080" y="13258800"/>
                </a:lnTo>
                <a:close/>
              </a:path>
            </a:pathLst>
          </a:custGeom>
          <a:solidFill>
            <a:schemeClr val="bg1">
              <a:alpha val="96000"/>
            </a:schemeClr>
          </a:solidFill>
          <a:ln>
            <a:noFill/>
          </a:ln>
          <a:effectLst>
            <a:outerShdw blurRad="9525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20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64623F38-C403-9115-D2B7-9975AFDBE4C3}"/>
              </a:ext>
            </a:extLst>
          </p:cNvPr>
          <p:cNvSpPr/>
          <p:nvPr/>
        </p:nvSpPr>
        <p:spPr>
          <a:xfrm>
            <a:off x="0" y="6355259"/>
            <a:ext cx="12881113" cy="14630400"/>
          </a:xfrm>
          <a:custGeom>
            <a:avLst/>
            <a:gdLst>
              <a:gd name="connsiteX0" fmla="*/ 0 w 14813280"/>
              <a:gd name="connsiteY0" fmla="*/ 16824960 h 16824960"/>
              <a:gd name="connsiteX1" fmla="*/ 0 w 14813280"/>
              <a:gd name="connsiteY1" fmla="*/ 12649200 h 16824960"/>
              <a:gd name="connsiteX2" fmla="*/ 3352800 w 14813280"/>
              <a:gd name="connsiteY2" fmla="*/ 0 h 16824960"/>
              <a:gd name="connsiteX3" fmla="*/ 14813280 w 14813280"/>
              <a:gd name="connsiteY3" fmla="*/ 10058400 h 16824960"/>
              <a:gd name="connsiteX4" fmla="*/ 0 w 14813280"/>
              <a:gd name="connsiteY4" fmla="*/ 16824960 h 16824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13280" h="16824960">
                <a:moveTo>
                  <a:pt x="0" y="16824960"/>
                </a:moveTo>
                <a:lnTo>
                  <a:pt x="0" y="12649200"/>
                </a:lnTo>
                <a:lnTo>
                  <a:pt x="3352800" y="0"/>
                </a:lnTo>
                <a:lnTo>
                  <a:pt x="14813280" y="10058400"/>
                </a:lnTo>
                <a:lnTo>
                  <a:pt x="0" y="16824960"/>
                </a:lnTo>
                <a:close/>
              </a:path>
            </a:pathLst>
          </a:custGeom>
          <a:solidFill>
            <a:schemeClr val="bg1">
              <a:alpha val="96000"/>
            </a:schemeClr>
          </a:solidFill>
          <a:ln>
            <a:noFill/>
          </a:ln>
          <a:effectLst>
            <a:outerShdw blurRad="9525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20"/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38F971BE-A574-AA08-A0DE-CC2ACA3C71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2" y="-195898"/>
            <a:ext cx="36576000" cy="697153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7EC0C808-A6B6-EC5A-430B-21A329C23E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34737" y="5162252"/>
            <a:ext cx="29706526" cy="18987191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F881C5E4-CC9A-61B2-4296-D04B87A6A2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0" y="24078608"/>
            <a:ext cx="36576000" cy="3340184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33BBC569-F93F-A49A-AFF8-101FA521CE05}"/>
              </a:ext>
            </a:extLst>
          </p:cNvPr>
          <p:cNvSpPr txBox="1"/>
          <p:nvPr/>
        </p:nvSpPr>
        <p:spPr>
          <a:xfrm>
            <a:off x="28550856" y="11510715"/>
            <a:ext cx="4067332" cy="8149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 spc="174" dirty="0">
                <a:solidFill>
                  <a:schemeClr val="bg1"/>
                </a:solidFill>
                <a:latin typeface="Abadi Extra Light" panose="020B0204020104020204" pitchFamily="34" charset="0"/>
              </a:rPr>
              <a:t>CONCLUSIONS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9096352-76E0-B7C5-8973-1F67ED95DA86}"/>
              </a:ext>
            </a:extLst>
          </p:cNvPr>
          <p:cNvSpPr txBox="1"/>
          <p:nvPr/>
        </p:nvSpPr>
        <p:spPr>
          <a:xfrm>
            <a:off x="28550856" y="12313611"/>
            <a:ext cx="4289824" cy="3346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Abadi" panose="020B0604020104020204" pitchFamily="34" charset="0"/>
              </a:rPr>
              <a:t>Lorem ipsum dolor sit </a:t>
            </a:r>
            <a:r>
              <a:rPr lang="en-US" sz="2200" dirty="0" err="1">
                <a:solidFill>
                  <a:schemeClr val="bg1"/>
                </a:solidFill>
                <a:latin typeface="Abadi" panose="020B0604020104020204" pitchFamily="34" charset="0"/>
              </a:rPr>
              <a:t>amet</a:t>
            </a:r>
            <a:r>
              <a:rPr lang="en-US" sz="2200" dirty="0">
                <a:solidFill>
                  <a:schemeClr val="bg1"/>
                </a:solidFill>
                <a:latin typeface="Abadi" panose="020B06040201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Abadi" panose="020B0604020104020204" pitchFamily="34" charset="0"/>
              </a:rPr>
              <a:t>consectetuer</a:t>
            </a:r>
            <a:r>
              <a:rPr lang="en-US" sz="22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badi" panose="020B0604020104020204" pitchFamily="34" charset="0"/>
              </a:rPr>
              <a:t>adipiscing</a:t>
            </a:r>
            <a:r>
              <a:rPr lang="en-US" sz="22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badi" panose="020B0604020104020204" pitchFamily="34" charset="0"/>
              </a:rPr>
              <a:t>elit</a:t>
            </a:r>
            <a:r>
              <a:rPr lang="en-US" sz="2200" dirty="0">
                <a:solidFill>
                  <a:schemeClr val="bg1"/>
                </a:solidFill>
                <a:latin typeface="Abadi" panose="020B0604020104020204" pitchFamily="34" charset="0"/>
              </a:rPr>
              <a:t>.</a:t>
            </a:r>
          </a:p>
          <a:p>
            <a:endParaRPr lang="en-US" sz="2200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pPr marL="298186" indent="-298186">
              <a:spcBef>
                <a:spcPts val="522"/>
              </a:spcBef>
              <a:spcAft>
                <a:spcPts val="522"/>
              </a:spcAft>
              <a:buClr>
                <a:schemeClr val="bg1"/>
              </a:buClr>
              <a:buSzPct val="200000"/>
              <a:buFont typeface="Abadi" panose="020B0604020104020204" pitchFamily="34" charset="0"/>
              <a:buChar char="-"/>
            </a:pPr>
            <a:r>
              <a:rPr lang="en-US" sz="2200" dirty="0">
                <a:solidFill>
                  <a:schemeClr val="bg1"/>
                </a:solidFill>
                <a:latin typeface="Abadi" panose="020B0604020104020204" pitchFamily="34" charset="0"/>
              </a:rPr>
              <a:t>Ut </a:t>
            </a:r>
            <a:r>
              <a:rPr lang="en-US" sz="2200" dirty="0" err="1">
                <a:solidFill>
                  <a:schemeClr val="bg1"/>
                </a:solidFill>
                <a:latin typeface="Abadi" panose="020B0604020104020204" pitchFamily="34" charset="0"/>
              </a:rPr>
              <a:t>wisi</a:t>
            </a:r>
            <a:r>
              <a:rPr lang="en-US" sz="22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badi" panose="020B0604020104020204" pitchFamily="34" charset="0"/>
              </a:rPr>
              <a:t>enim</a:t>
            </a:r>
            <a:r>
              <a:rPr lang="en-US" sz="2200" dirty="0">
                <a:solidFill>
                  <a:schemeClr val="bg1"/>
                </a:solidFill>
                <a:latin typeface="Abadi" panose="020B0604020104020204" pitchFamily="34" charset="0"/>
              </a:rPr>
              <a:t> ad minim </a:t>
            </a:r>
          </a:p>
          <a:p>
            <a:pPr marL="298186" indent="-298186">
              <a:spcBef>
                <a:spcPts val="522"/>
              </a:spcBef>
              <a:spcAft>
                <a:spcPts val="522"/>
              </a:spcAft>
              <a:buClr>
                <a:schemeClr val="bg1"/>
              </a:buClr>
              <a:buSzPct val="200000"/>
              <a:buFont typeface="Abadi" panose="020B0604020104020204" pitchFamily="34" charset="0"/>
              <a:buChar char="-"/>
            </a:pPr>
            <a:r>
              <a:rPr lang="en-US" sz="2200" dirty="0" err="1">
                <a:solidFill>
                  <a:schemeClr val="bg1"/>
                </a:solidFill>
                <a:latin typeface="Abadi" panose="020B0604020104020204" pitchFamily="34" charset="0"/>
              </a:rPr>
              <a:t>Veniam</a:t>
            </a:r>
            <a:r>
              <a:rPr lang="en-US" sz="2200" dirty="0">
                <a:solidFill>
                  <a:schemeClr val="bg1"/>
                </a:solidFill>
                <a:latin typeface="Abadi" panose="020B06040201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Abadi" panose="020B0604020104020204" pitchFamily="34" charset="0"/>
              </a:rPr>
              <a:t>quis</a:t>
            </a:r>
            <a:r>
              <a:rPr lang="en-US" sz="22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badi" panose="020B0604020104020204" pitchFamily="34" charset="0"/>
              </a:rPr>
              <a:t>nostrud</a:t>
            </a:r>
            <a:r>
              <a:rPr lang="en-US" sz="22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</a:p>
          <a:p>
            <a:pPr marL="298186" indent="-298186">
              <a:spcBef>
                <a:spcPts val="522"/>
              </a:spcBef>
              <a:spcAft>
                <a:spcPts val="522"/>
              </a:spcAft>
              <a:buClr>
                <a:schemeClr val="bg1"/>
              </a:buClr>
              <a:buSzPct val="200000"/>
              <a:buFont typeface="Abadi" panose="020B0604020104020204" pitchFamily="34" charset="0"/>
              <a:buChar char="-"/>
            </a:pPr>
            <a:r>
              <a:rPr lang="en-US" sz="2200" dirty="0" err="1">
                <a:solidFill>
                  <a:schemeClr val="bg1"/>
                </a:solidFill>
                <a:latin typeface="Abadi" panose="020B0604020104020204" pitchFamily="34" charset="0"/>
              </a:rPr>
              <a:t>Exerci</a:t>
            </a:r>
            <a:r>
              <a:rPr lang="en-US" sz="22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badi" panose="020B0604020104020204" pitchFamily="34" charset="0"/>
              </a:rPr>
              <a:t>tation</a:t>
            </a:r>
            <a:r>
              <a:rPr lang="en-US" sz="22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badi" panose="020B0604020104020204" pitchFamily="34" charset="0"/>
              </a:rPr>
              <a:t>ullamcorper</a:t>
            </a:r>
            <a:r>
              <a:rPr lang="en-US" sz="22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</a:p>
          <a:p>
            <a:pPr marL="298186" indent="-298186">
              <a:spcBef>
                <a:spcPts val="522"/>
              </a:spcBef>
              <a:spcAft>
                <a:spcPts val="522"/>
              </a:spcAft>
              <a:buClr>
                <a:schemeClr val="bg1"/>
              </a:buClr>
              <a:buSzPct val="200000"/>
              <a:buFont typeface="Abadi" panose="020B0604020104020204" pitchFamily="34" charset="0"/>
              <a:buChar char="-"/>
            </a:pPr>
            <a:r>
              <a:rPr lang="en-US" sz="2200" dirty="0" err="1">
                <a:solidFill>
                  <a:schemeClr val="bg1"/>
                </a:solidFill>
                <a:latin typeface="Abadi" panose="020B0604020104020204" pitchFamily="34" charset="0"/>
              </a:rPr>
              <a:t>Suscipit</a:t>
            </a:r>
            <a:r>
              <a:rPr lang="en-US" sz="22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badi" panose="020B0604020104020204" pitchFamily="34" charset="0"/>
              </a:rPr>
              <a:t>lobortis</a:t>
            </a:r>
            <a:r>
              <a:rPr lang="en-US" sz="22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badi" panose="020B0604020104020204" pitchFamily="34" charset="0"/>
              </a:rPr>
              <a:t>nisl</a:t>
            </a:r>
            <a:r>
              <a:rPr lang="en-US" sz="22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</a:p>
          <a:p>
            <a:pPr marL="298186" indent="-298186">
              <a:spcBef>
                <a:spcPts val="522"/>
              </a:spcBef>
              <a:spcAft>
                <a:spcPts val="522"/>
              </a:spcAft>
              <a:buClr>
                <a:schemeClr val="bg1"/>
              </a:buClr>
              <a:buSzPct val="200000"/>
              <a:buFont typeface="Abadi" panose="020B0604020104020204" pitchFamily="34" charset="0"/>
              <a:buChar char="-"/>
            </a:pPr>
            <a:r>
              <a:rPr lang="en-US" sz="2200" dirty="0">
                <a:solidFill>
                  <a:schemeClr val="bg1"/>
                </a:solidFill>
                <a:latin typeface="Abadi" panose="020B0604020104020204" pitchFamily="34" charset="0"/>
              </a:rPr>
              <a:t>Ut </a:t>
            </a:r>
            <a:r>
              <a:rPr lang="en-US" sz="2200" dirty="0" err="1">
                <a:solidFill>
                  <a:schemeClr val="bg1"/>
                </a:solidFill>
                <a:latin typeface="Abadi" panose="020B0604020104020204" pitchFamily="34" charset="0"/>
              </a:rPr>
              <a:t>aliquip</a:t>
            </a:r>
            <a:r>
              <a:rPr lang="en-US" sz="2200" dirty="0">
                <a:solidFill>
                  <a:schemeClr val="bg1"/>
                </a:solidFill>
                <a:latin typeface="Abadi" panose="020B0604020104020204" pitchFamily="34" charset="0"/>
              </a:rPr>
              <a:t> ex </a:t>
            </a:r>
            <a:r>
              <a:rPr lang="en-US" sz="2200" dirty="0" err="1">
                <a:solidFill>
                  <a:schemeClr val="bg1"/>
                </a:solidFill>
                <a:latin typeface="Abadi" panose="020B0604020104020204" pitchFamily="34" charset="0"/>
              </a:rPr>
              <a:t>ea</a:t>
            </a:r>
            <a:r>
              <a:rPr lang="en-US" sz="22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badi" panose="020B0604020104020204" pitchFamily="34" charset="0"/>
              </a:rPr>
              <a:t>commodo</a:t>
            </a:r>
            <a:r>
              <a:rPr lang="en-US" sz="22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12E16CD-8349-F456-87D3-73F403DD3BFA}"/>
              </a:ext>
            </a:extLst>
          </p:cNvPr>
          <p:cNvSpPr txBox="1"/>
          <p:nvPr/>
        </p:nvSpPr>
        <p:spPr>
          <a:xfrm>
            <a:off x="8637089" y="860549"/>
            <a:ext cx="1930182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0" b="1" spc="435" dirty="0">
                <a:solidFill>
                  <a:schemeClr val="bg1"/>
                </a:solidFill>
                <a:latin typeface="Abadi" panose="020B0604020104020204" pitchFamily="34" charset="0"/>
              </a:rPr>
              <a:t>Poster</a:t>
            </a:r>
            <a:r>
              <a:rPr lang="en-US" sz="16000" b="1" spc="87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16000" b="1" spc="522" dirty="0">
                <a:solidFill>
                  <a:schemeClr val="bg1"/>
                </a:solidFill>
                <a:latin typeface="Abadi" panose="020B0604020104020204" pitchFamily="34" charset="0"/>
              </a:rPr>
              <a:t>Session</a:t>
            </a:r>
            <a:r>
              <a:rPr lang="en-US" sz="16000" b="1" spc="87" dirty="0">
                <a:solidFill>
                  <a:schemeClr val="bg1"/>
                </a:solidFill>
                <a:latin typeface="Abadi" panose="020B0604020104020204" pitchFamily="34" charset="0"/>
              </a:rPr>
              <a:t> Title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26DCB25-91A3-9519-BD97-D23810CA9BB1}"/>
              </a:ext>
            </a:extLst>
          </p:cNvPr>
          <p:cNvSpPr txBox="1"/>
          <p:nvPr/>
        </p:nvSpPr>
        <p:spPr>
          <a:xfrm>
            <a:off x="16143086" y="3265574"/>
            <a:ext cx="42898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pc="174" dirty="0">
                <a:solidFill>
                  <a:schemeClr val="bg1"/>
                </a:solidFill>
                <a:latin typeface="Abadi" panose="020B0604020104020204" pitchFamily="34" charset="0"/>
              </a:rPr>
              <a:t>AUTHOR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63142CFF-455D-D09C-6778-3B71094FA0C9}"/>
              </a:ext>
            </a:extLst>
          </p:cNvPr>
          <p:cNvSpPr txBox="1"/>
          <p:nvPr/>
        </p:nvSpPr>
        <p:spPr>
          <a:xfrm>
            <a:off x="4943902" y="24930577"/>
            <a:ext cx="484107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800" spc="174" dirty="0">
                <a:solidFill>
                  <a:srgbClr val="4E4E4E"/>
                </a:solidFill>
                <a:latin typeface="Abadi Extra Light" panose="020B0204020104020204" pitchFamily="34" charset="0"/>
              </a:rPr>
              <a:t>ACKNOWLEDGMENTS</a:t>
            </a:r>
            <a:endParaRPr lang="en-US" sz="3800" dirty="0">
              <a:solidFill>
                <a:srgbClr val="4E4E4E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1E5800D4-50D0-8B42-FE15-A79952AC2FA1}"/>
              </a:ext>
            </a:extLst>
          </p:cNvPr>
          <p:cNvSpPr txBox="1"/>
          <p:nvPr/>
        </p:nvSpPr>
        <p:spPr>
          <a:xfrm>
            <a:off x="5233728" y="25555593"/>
            <a:ext cx="42614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badi" panose="020B0604020104020204" pitchFamily="34" charset="0"/>
              </a:rPr>
              <a:t>Lorem ipsum dolor sit </a:t>
            </a:r>
            <a:r>
              <a:rPr lang="en-US" sz="2000" dirty="0" err="1">
                <a:solidFill>
                  <a:schemeClr val="tx1"/>
                </a:solidFill>
                <a:latin typeface="Abadi" panose="020B0604020104020204" pitchFamily="34" charset="0"/>
              </a:rPr>
              <a:t>amet</a:t>
            </a:r>
            <a:r>
              <a:rPr lang="en-US" sz="2000" dirty="0">
                <a:solidFill>
                  <a:schemeClr val="tx1"/>
                </a:solidFill>
                <a:latin typeface="Abadi" panose="020B0604020104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Abadi" panose="020B0604020104020204" pitchFamily="34" charset="0"/>
              </a:rPr>
              <a:t>consectetuer</a:t>
            </a:r>
            <a:r>
              <a:rPr lang="en-US" sz="2000" dirty="0">
                <a:solidFill>
                  <a:schemeClr val="tx1"/>
                </a:solidFill>
                <a:latin typeface="Abadi" panose="020B0604020104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badi" panose="020B0604020104020204" pitchFamily="34" charset="0"/>
              </a:rPr>
              <a:t>adipiscing</a:t>
            </a:r>
            <a:r>
              <a:rPr lang="en-US" sz="2000" dirty="0">
                <a:solidFill>
                  <a:schemeClr val="tx1"/>
                </a:solidFill>
                <a:latin typeface="Abadi" panose="020B0604020104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badi" panose="020B0604020104020204" pitchFamily="34" charset="0"/>
              </a:rPr>
              <a:t>elit</a:t>
            </a:r>
            <a:r>
              <a:rPr lang="en-US" sz="2000" dirty="0">
                <a:solidFill>
                  <a:schemeClr val="tx1"/>
                </a:solidFill>
                <a:latin typeface="Abadi" panose="020B0604020104020204" pitchFamily="34" charset="0"/>
              </a:rPr>
              <a:t>, sed diam </a:t>
            </a:r>
            <a:r>
              <a:rPr lang="en-US" sz="2000" dirty="0" err="1">
                <a:solidFill>
                  <a:schemeClr val="tx1"/>
                </a:solidFill>
                <a:latin typeface="Abadi" panose="020B0604020104020204" pitchFamily="34" charset="0"/>
              </a:rPr>
              <a:t>nonummy</a:t>
            </a:r>
            <a:r>
              <a:rPr lang="en-US" sz="2000" dirty="0">
                <a:solidFill>
                  <a:schemeClr val="tx1"/>
                </a:solidFill>
                <a:latin typeface="Abadi" panose="020B0604020104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badi" panose="020B0604020104020204" pitchFamily="34" charset="0"/>
              </a:rPr>
              <a:t>volutpat</a:t>
            </a:r>
            <a:r>
              <a:rPr lang="en-US" sz="2000" dirty="0">
                <a:solidFill>
                  <a:schemeClr val="tx1"/>
                </a:solidFill>
                <a:latin typeface="Abadi" panose="020B0604020104020204" pitchFamily="34" charset="0"/>
              </a:rPr>
              <a:t>. 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66624ACA-344F-2079-1771-7A05331EE2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218044" y="5375965"/>
            <a:ext cx="26139913" cy="1429109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72EADD83-8D20-3CDE-C091-8C43095D6914}"/>
                  </a:ext>
                </a:extLst>
              </p14:cNvPr>
              <p14:cNvContentPartPr/>
              <p14:nvPr/>
            </p14:nvContentPartPr>
            <p14:xfrm>
              <a:off x="27298957" y="6718644"/>
              <a:ext cx="313" cy="313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72EADD83-8D20-3CDE-C091-8C43095D691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7291132" y="6710819"/>
                <a:ext cx="15650" cy="156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5CA9E590-9A50-5707-C6A9-88D4921FC879}"/>
                  </a:ext>
                </a:extLst>
              </p14:cNvPr>
              <p14:cNvContentPartPr/>
              <p14:nvPr/>
            </p14:nvContentPartPr>
            <p14:xfrm>
              <a:off x="30585600" y="21216939"/>
              <a:ext cx="313" cy="313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5CA9E590-9A50-5707-C6A9-88D4921FC87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0577775" y="21209114"/>
                <a:ext cx="15650" cy="156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4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71AD407E-758A-FF51-0278-CDCE2350D5A3}"/>
                  </a:ext>
                </a:extLst>
              </p14:cNvPr>
              <p14:cNvContentPartPr/>
              <p14:nvPr/>
            </p14:nvContentPartPr>
            <p14:xfrm>
              <a:off x="23137670" y="9739826"/>
              <a:ext cx="313" cy="313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71AD407E-758A-FF51-0278-CDCE2350D5A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3122020" y="9645926"/>
                <a:ext cx="31300" cy="187800"/>
              </a:xfrm>
              <a:prstGeom prst="rect">
                <a:avLst/>
              </a:prstGeom>
            </p:spPr>
          </p:pic>
        </mc:Fallback>
      </mc:AlternateContent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32D8228A-4358-2D2B-4596-C68034495C66}"/>
              </a:ext>
            </a:extLst>
          </p:cNvPr>
          <p:cNvSpPr/>
          <p:nvPr/>
        </p:nvSpPr>
        <p:spPr>
          <a:xfrm>
            <a:off x="33986391" y="24749692"/>
            <a:ext cx="2015323" cy="2015323"/>
          </a:xfrm>
          <a:prstGeom prst="roundRect">
            <a:avLst>
              <a:gd name="adj" fmla="val 0"/>
            </a:avLst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4" dirty="0">
                <a:solidFill>
                  <a:schemeClr val="bg1"/>
                </a:solidFill>
                <a:latin typeface="Abadi Extra Light" panose="020B0204020104020204" pitchFamily="34" charset="0"/>
              </a:rPr>
              <a:t>INSERT LOGO(S)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4B93EFBF-A3DA-6F8F-81F9-6B3FF2AD6385}"/>
              </a:ext>
            </a:extLst>
          </p:cNvPr>
          <p:cNvSpPr/>
          <p:nvPr/>
        </p:nvSpPr>
        <p:spPr>
          <a:xfrm>
            <a:off x="568270" y="24749692"/>
            <a:ext cx="2015323" cy="2015323"/>
          </a:xfrm>
          <a:prstGeom prst="roundRect">
            <a:avLst>
              <a:gd name="adj" fmla="val 0"/>
            </a:avLst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4" dirty="0">
                <a:solidFill>
                  <a:schemeClr val="bg1"/>
                </a:solidFill>
                <a:latin typeface="Abadi Extra Light" panose="020B0204020104020204" pitchFamily="34" charset="0"/>
              </a:rPr>
              <a:t>INSERT QR CODE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764BB9DC-7406-E758-B3A0-74033A059CC0}"/>
              </a:ext>
            </a:extLst>
          </p:cNvPr>
          <p:cNvSpPr txBox="1"/>
          <p:nvPr/>
        </p:nvSpPr>
        <p:spPr>
          <a:xfrm>
            <a:off x="13120050" y="24930577"/>
            <a:ext cx="306398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800" spc="174" dirty="0">
                <a:solidFill>
                  <a:srgbClr val="4E4E4E"/>
                </a:solidFill>
                <a:latin typeface="Abadi Extra Light" panose="020B0204020104020204" pitchFamily="34" charset="0"/>
              </a:rPr>
              <a:t>REFERENCES</a:t>
            </a:r>
            <a:endParaRPr lang="en-US" sz="3800" dirty="0">
              <a:solidFill>
                <a:srgbClr val="4E4E4E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60EC39-1D73-DC1F-F29A-BC72DDE63D0A}"/>
              </a:ext>
            </a:extLst>
          </p:cNvPr>
          <p:cNvSpPr txBox="1"/>
          <p:nvPr/>
        </p:nvSpPr>
        <p:spPr>
          <a:xfrm>
            <a:off x="12521332" y="25555593"/>
            <a:ext cx="42614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badi" panose="020B0604020104020204" pitchFamily="34" charset="0"/>
              </a:rPr>
              <a:t>Lorem ipsum dolor sit </a:t>
            </a:r>
            <a:r>
              <a:rPr lang="en-US" sz="2000" dirty="0" err="1">
                <a:solidFill>
                  <a:schemeClr val="tx1"/>
                </a:solidFill>
                <a:latin typeface="Abadi" panose="020B0604020104020204" pitchFamily="34" charset="0"/>
              </a:rPr>
              <a:t>amet</a:t>
            </a:r>
            <a:r>
              <a:rPr lang="en-US" sz="2000" dirty="0">
                <a:solidFill>
                  <a:schemeClr val="tx1"/>
                </a:solidFill>
                <a:latin typeface="Abadi" panose="020B0604020104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Abadi" panose="020B0604020104020204" pitchFamily="34" charset="0"/>
              </a:rPr>
              <a:t>consectetuer</a:t>
            </a:r>
            <a:r>
              <a:rPr lang="en-US" sz="2000" dirty="0">
                <a:solidFill>
                  <a:schemeClr val="tx1"/>
                </a:solidFill>
                <a:latin typeface="Abadi" panose="020B0604020104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badi" panose="020B0604020104020204" pitchFamily="34" charset="0"/>
              </a:rPr>
              <a:t>adipiscing</a:t>
            </a:r>
            <a:r>
              <a:rPr lang="en-US" sz="2000" dirty="0">
                <a:solidFill>
                  <a:schemeClr val="tx1"/>
                </a:solidFill>
                <a:latin typeface="Abadi" panose="020B0604020104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badi" panose="020B0604020104020204" pitchFamily="34" charset="0"/>
              </a:rPr>
              <a:t>elit</a:t>
            </a:r>
            <a:r>
              <a:rPr lang="en-US" sz="2000" dirty="0">
                <a:solidFill>
                  <a:schemeClr val="tx1"/>
                </a:solidFill>
                <a:latin typeface="Abadi" panose="020B0604020104020204" pitchFamily="34" charset="0"/>
              </a:rPr>
              <a:t>, sed diam </a:t>
            </a:r>
            <a:r>
              <a:rPr lang="en-US" sz="2000" dirty="0" err="1">
                <a:solidFill>
                  <a:schemeClr val="tx1"/>
                </a:solidFill>
                <a:latin typeface="Abadi" panose="020B0604020104020204" pitchFamily="34" charset="0"/>
              </a:rPr>
              <a:t>nonummy</a:t>
            </a:r>
            <a:r>
              <a:rPr lang="en-US" sz="2000" dirty="0">
                <a:solidFill>
                  <a:schemeClr val="tx1"/>
                </a:solidFill>
                <a:latin typeface="Abadi" panose="020B0604020104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badi" panose="020B0604020104020204" pitchFamily="34" charset="0"/>
              </a:rPr>
              <a:t>volutpat</a:t>
            </a:r>
            <a:r>
              <a:rPr lang="en-US" sz="2000" dirty="0">
                <a:solidFill>
                  <a:schemeClr val="tx1"/>
                </a:solidFill>
                <a:latin typeface="Abadi" panose="020B0604020104020204" pitchFamily="34" charset="0"/>
              </a:rPr>
              <a:t>. 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280271C-9E82-67FA-4D53-84BDFD0ED1EE}"/>
              </a:ext>
            </a:extLst>
          </p:cNvPr>
          <p:cNvSpPr txBox="1"/>
          <p:nvPr/>
        </p:nvSpPr>
        <p:spPr>
          <a:xfrm>
            <a:off x="20832260" y="24930577"/>
            <a:ext cx="221477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800" spc="174" dirty="0">
                <a:solidFill>
                  <a:srgbClr val="4E4E4E"/>
                </a:solidFill>
                <a:latin typeface="Abadi Extra Light" panose="020B0204020104020204" pitchFamily="34" charset="0"/>
              </a:rPr>
              <a:t>FUNDING</a:t>
            </a:r>
            <a:endParaRPr lang="en-US" sz="3800" dirty="0">
              <a:solidFill>
                <a:srgbClr val="4E4E4E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1CDAD5-9231-AA54-6499-3E6CF348282F}"/>
              </a:ext>
            </a:extLst>
          </p:cNvPr>
          <p:cNvSpPr txBox="1"/>
          <p:nvPr/>
        </p:nvSpPr>
        <p:spPr>
          <a:xfrm>
            <a:off x="19808937" y="25555593"/>
            <a:ext cx="42614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badi" panose="020B0604020104020204" pitchFamily="34" charset="0"/>
              </a:rPr>
              <a:t>Lorem ipsum dolor sit </a:t>
            </a:r>
            <a:r>
              <a:rPr lang="en-US" sz="2000" dirty="0" err="1">
                <a:solidFill>
                  <a:schemeClr val="tx1"/>
                </a:solidFill>
                <a:latin typeface="Abadi" panose="020B0604020104020204" pitchFamily="34" charset="0"/>
              </a:rPr>
              <a:t>amet</a:t>
            </a:r>
            <a:r>
              <a:rPr lang="en-US" sz="2000" dirty="0">
                <a:solidFill>
                  <a:schemeClr val="tx1"/>
                </a:solidFill>
                <a:latin typeface="Abadi" panose="020B0604020104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Abadi" panose="020B0604020104020204" pitchFamily="34" charset="0"/>
              </a:rPr>
              <a:t>consectetuer</a:t>
            </a:r>
            <a:r>
              <a:rPr lang="en-US" sz="2000" dirty="0">
                <a:solidFill>
                  <a:schemeClr val="tx1"/>
                </a:solidFill>
                <a:latin typeface="Abadi" panose="020B0604020104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badi" panose="020B0604020104020204" pitchFamily="34" charset="0"/>
              </a:rPr>
              <a:t>adipiscing</a:t>
            </a:r>
            <a:r>
              <a:rPr lang="en-US" sz="2000" dirty="0">
                <a:solidFill>
                  <a:schemeClr val="tx1"/>
                </a:solidFill>
                <a:latin typeface="Abadi" panose="020B0604020104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badi" panose="020B0604020104020204" pitchFamily="34" charset="0"/>
              </a:rPr>
              <a:t>elit</a:t>
            </a:r>
            <a:r>
              <a:rPr lang="en-US" sz="2000" dirty="0">
                <a:solidFill>
                  <a:schemeClr val="tx1"/>
                </a:solidFill>
                <a:latin typeface="Abadi" panose="020B0604020104020204" pitchFamily="34" charset="0"/>
              </a:rPr>
              <a:t>, sed diam </a:t>
            </a:r>
            <a:r>
              <a:rPr lang="en-US" sz="2000" dirty="0" err="1">
                <a:solidFill>
                  <a:schemeClr val="tx1"/>
                </a:solidFill>
                <a:latin typeface="Abadi" panose="020B0604020104020204" pitchFamily="34" charset="0"/>
              </a:rPr>
              <a:t>nonummy</a:t>
            </a:r>
            <a:r>
              <a:rPr lang="en-US" sz="2000" dirty="0">
                <a:solidFill>
                  <a:schemeClr val="tx1"/>
                </a:solidFill>
                <a:latin typeface="Abadi" panose="020B0604020104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badi" panose="020B0604020104020204" pitchFamily="34" charset="0"/>
              </a:rPr>
              <a:t>volutpat</a:t>
            </a:r>
            <a:r>
              <a:rPr lang="en-US" sz="2000" dirty="0">
                <a:solidFill>
                  <a:schemeClr val="tx1"/>
                </a:solidFill>
                <a:latin typeface="Abadi" panose="020B0604020104020204" pitchFamily="34" charset="0"/>
              </a:rPr>
              <a:t>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FECDE1-453F-334B-9510-C6EDB8444BFD}"/>
              </a:ext>
            </a:extLst>
          </p:cNvPr>
          <p:cNvSpPr txBox="1"/>
          <p:nvPr/>
        </p:nvSpPr>
        <p:spPr>
          <a:xfrm>
            <a:off x="26729615" y="24930577"/>
            <a:ext cx="499527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800" dirty="0">
                <a:solidFill>
                  <a:srgbClr val="4E4E4E"/>
                </a:solidFill>
                <a:latin typeface="Abadi Extra Light" panose="020B0204020104020204" pitchFamily="34" charset="0"/>
              </a:rPr>
              <a:t>CONTACT/FUTHER INFO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3DA5F3-6CDE-FFA6-3C28-D4D976347F39}"/>
              </a:ext>
            </a:extLst>
          </p:cNvPr>
          <p:cNvSpPr txBox="1"/>
          <p:nvPr/>
        </p:nvSpPr>
        <p:spPr>
          <a:xfrm>
            <a:off x="27096540" y="25555593"/>
            <a:ext cx="42614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badi" panose="020B0604020104020204" pitchFamily="34" charset="0"/>
              </a:rPr>
              <a:t>Lorem ipsum dolor sit </a:t>
            </a:r>
            <a:r>
              <a:rPr lang="en-US" sz="2000" dirty="0" err="1">
                <a:solidFill>
                  <a:schemeClr val="tx1"/>
                </a:solidFill>
                <a:latin typeface="Abadi" panose="020B0604020104020204" pitchFamily="34" charset="0"/>
              </a:rPr>
              <a:t>amet</a:t>
            </a:r>
            <a:r>
              <a:rPr lang="en-US" sz="2000" dirty="0">
                <a:solidFill>
                  <a:schemeClr val="tx1"/>
                </a:solidFill>
                <a:latin typeface="Abadi" panose="020B0604020104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Abadi" panose="020B0604020104020204" pitchFamily="34" charset="0"/>
              </a:rPr>
              <a:t>consectetuer</a:t>
            </a:r>
            <a:r>
              <a:rPr lang="en-US" sz="2000" dirty="0">
                <a:solidFill>
                  <a:schemeClr val="tx1"/>
                </a:solidFill>
                <a:latin typeface="Abadi" panose="020B0604020104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badi" panose="020B0604020104020204" pitchFamily="34" charset="0"/>
              </a:rPr>
              <a:t>adipiscing</a:t>
            </a:r>
            <a:r>
              <a:rPr lang="en-US" sz="2000" dirty="0">
                <a:solidFill>
                  <a:schemeClr val="tx1"/>
                </a:solidFill>
                <a:latin typeface="Abadi" panose="020B0604020104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badi" panose="020B0604020104020204" pitchFamily="34" charset="0"/>
              </a:rPr>
              <a:t>elit</a:t>
            </a:r>
            <a:r>
              <a:rPr lang="en-US" sz="2000" dirty="0">
                <a:solidFill>
                  <a:schemeClr val="tx1"/>
                </a:solidFill>
                <a:latin typeface="Abadi" panose="020B0604020104020204" pitchFamily="34" charset="0"/>
              </a:rPr>
              <a:t>, sed diam </a:t>
            </a:r>
            <a:r>
              <a:rPr lang="en-US" sz="2000" dirty="0" err="1">
                <a:solidFill>
                  <a:schemeClr val="tx1"/>
                </a:solidFill>
                <a:latin typeface="Abadi" panose="020B0604020104020204" pitchFamily="34" charset="0"/>
              </a:rPr>
              <a:t>nonummy</a:t>
            </a:r>
            <a:r>
              <a:rPr lang="en-US" sz="2000" dirty="0">
                <a:solidFill>
                  <a:schemeClr val="tx1"/>
                </a:solidFill>
                <a:latin typeface="Abadi" panose="020B0604020104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badi" panose="020B0604020104020204" pitchFamily="34" charset="0"/>
              </a:rPr>
              <a:t>volutpat</a:t>
            </a:r>
            <a:r>
              <a:rPr lang="en-US" sz="2000" dirty="0">
                <a:solidFill>
                  <a:schemeClr val="tx1"/>
                </a:solidFill>
                <a:latin typeface="Abadi" panose="020B0604020104020204" pitchFamily="34" charset="0"/>
              </a:rPr>
              <a:t>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FDA8241-C280-98D3-2AAF-36C55E37395F}"/>
              </a:ext>
            </a:extLst>
          </p:cNvPr>
          <p:cNvSpPr txBox="1"/>
          <p:nvPr/>
        </p:nvSpPr>
        <p:spPr>
          <a:xfrm>
            <a:off x="3976607" y="8143186"/>
            <a:ext cx="3944028" cy="8149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 spc="174" dirty="0">
                <a:solidFill>
                  <a:schemeClr val="bg1"/>
                </a:solidFill>
                <a:latin typeface="Abadi Extra Light" panose="020B0204020104020204" pitchFamily="34" charset="0"/>
              </a:rPr>
              <a:t>BACKGROUND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1E995F2-3F29-AF7C-8428-F5D3E34A9349}"/>
              </a:ext>
            </a:extLst>
          </p:cNvPr>
          <p:cNvSpPr txBox="1"/>
          <p:nvPr/>
        </p:nvSpPr>
        <p:spPr>
          <a:xfrm>
            <a:off x="3976607" y="8946081"/>
            <a:ext cx="39036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Abadi" panose="020B0604020104020204" pitchFamily="34" charset="0"/>
              </a:rPr>
              <a:t>Lorem ipsum dolor sit </a:t>
            </a:r>
            <a:r>
              <a:rPr lang="en-US" sz="2200" dirty="0" err="1">
                <a:solidFill>
                  <a:schemeClr val="bg1"/>
                </a:solidFill>
                <a:latin typeface="Abadi" panose="020B0604020104020204" pitchFamily="34" charset="0"/>
              </a:rPr>
              <a:t>amet</a:t>
            </a:r>
            <a:r>
              <a:rPr lang="en-US" sz="2200" dirty="0">
                <a:solidFill>
                  <a:schemeClr val="bg1"/>
                </a:solidFill>
                <a:latin typeface="Abadi" panose="020B06040201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Abadi" panose="020B0604020104020204" pitchFamily="34" charset="0"/>
              </a:rPr>
              <a:t>consectetuer</a:t>
            </a:r>
            <a:r>
              <a:rPr lang="en-US" sz="22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badi" panose="020B0604020104020204" pitchFamily="34" charset="0"/>
              </a:rPr>
              <a:t>adipiscing</a:t>
            </a:r>
            <a:r>
              <a:rPr lang="en-US" sz="22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badi" panose="020B0604020104020204" pitchFamily="34" charset="0"/>
              </a:rPr>
              <a:t>elit</a:t>
            </a:r>
            <a:r>
              <a:rPr lang="en-US" sz="2200" dirty="0">
                <a:solidFill>
                  <a:schemeClr val="bg1"/>
                </a:solidFill>
                <a:latin typeface="Abadi" panose="020B0604020104020204" pitchFamily="34" charset="0"/>
              </a:rPr>
              <a:t>, sed diam </a:t>
            </a:r>
            <a:r>
              <a:rPr lang="en-US" sz="2200" dirty="0" err="1">
                <a:solidFill>
                  <a:schemeClr val="bg1"/>
                </a:solidFill>
                <a:latin typeface="Abadi" panose="020B0604020104020204" pitchFamily="34" charset="0"/>
              </a:rPr>
              <a:t>nonummy</a:t>
            </a:r>
            <a:r>
              <a:rPr lang="en-US" sz="22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badi" panose="020B0604020104020204" pitchFamily="34" charset="0"/>
              </a:rPr>
              <a:t>nibh</a:t>
            </a:r>
            <a:r>
              <a:rPr lang="en-US" sz="22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badi" panose="020B0604020104020204" pitchFamily="34" charset="0"/>
              </a:rPr>
              <a:t>euismod</a:t>
            </a:r>
            <a:r>
              <a:rPr lang="en-US" sz="22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badi" panose="020B0604020104020204" pitchFamily="34" charset="0"/>
              </a:rPr>
              <a:t>tincidunt</a:t>
            </a:r>
            <a:r>
              <a:rPr lang="en-US" sz="22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badi" panose="020B0604020104020204" pitchFamily="34" charset="0"/>
              </a:rPr>
              <a:t>ut</a:t>
            </a:r>
            <a:r>
              <a:rPr lang="en-US" sz="22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badi" panose="020B0604020104020204" pitchFamily="34" charset="0"/>
              </a:rPr>
              <a:t>laoreet</a:t>
            </a:r>
            <a:r>
              <a:rPr lang="en-US" sz="2200" dirty="0">
                <a:solidFill>
                  <a:schemeClr val="bg1"/>
                </a:solidFill>
                <a:latin typeface="Abadi" panose="020B0604020104020204" pitchFamily="34" charset="0"/>
              </a:rPr>
              <a:t> dolore magna </a:t>
            </a:r>
            <a:r>
              <a:rPr lang="en-US" sz="2200" dirty="0" err="1">
                <a:solidFill>
                  <a:schemeClr val="bg1"/>
                </a:solidFill>
                <a:latin typeface="Abadi" panose="020B0604020104020204" pitchFamily="34" charset="0"/>
              </a:rPr>
              <a:t>aliquam</a:t>
            </a:r>
            <a:r>
              <a:rPr lang="en-US" sz="22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badi" panose="020B0604020104020204" pitchFamily="34" charset="0"/>
              </a:rPr>
              <a:t>erat</a:t>
            </a:r>
            <a:r>
              <a:rPr lang="en-US" sz="22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badi" panose="020B0604020104020204" pitchFamily="34" charset="0"/>
              </a:rPr>
              <a:t>volutpat</a:t>
            </a:r>
            <a:r>
              <a:rPr lang="en-US" sz="2200" dirty="0">
                <a:solidFill>
                  <a:schemeClr val="bg1"/>
                </a:solidFill>
                <a:latin typeface="Abadi" panose="020B0604020104020204" pitchFamily="34" charset="0"/>
              </a:rPr>
              <a:t>. 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627289A5-851C-7880-D12E-EB28F5D1B36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976607" y="6974405"/>
            <a:ext cx="1143000" cy="114300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ACD2C3BA-942F-F7FA-E2EC-E22DB5AF752D}"/>
              </a:ext>
            </a:extLst>
          </p:cNvPr>
          <p:cNvSpPr txBox="1"/>
          <p:nvPr/>
        </p:nvSpPr>
        <p:spPr>
          <a:xfrm>
            <a:off x="3976607" y="13892007"/>
            <a:ext cx="2635658" cy="8149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 dirty="0">
                <a:solidFill>
                  <a:schemeClr val="bg1"/>
                </a:solidFill>
                <a:latin typeface="Abadi Extra Light" panose="020B0204020104020204" pitchFamily="34" charset="0"/>
              </a:rPr>
              <a:t>PROBLEM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FCEB496-52EE-04A3-4292-972BA9BCA935}"/>
              </a:ext>
            </a:extLst>
          </p:cNvPr>
          <p:cNvSpPr txBox="1"/>
          <p:nvPr/>
        </p:nvSpPr>
        <p:spPr>
          <a:xfrm>
            <a:off x="3976607" y="14694902"/>
            <a:ext cx="39036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Abadi" panose="020B0604020104020204" pitchFamily="34" charset="0"/>
              </a:rPr>
              <a:t>Lorem ipsum dolor sit </a:t>
            </a:r>
            <a:r>
              <a:rPr lang="en-US" sz="2200" dirty="0" err="1">
                <a:solidFill>
                  <a:schemeClr val="bg1"/>
                </a:solidFill>
                <a:latin typeface="Abadi" panose="020B0604020104020204" pitchFamily="34" charset="0"/>
              </a:rPr>
              <a:t>amet</a:t>
            </a:r>
            <a:r>
              <a:rPr lang="en-US" sz="2200" dirty="0">
                <a:solidFill>
                  <a:schemeClr val="bg1"/>
                </a:solidFill>
                <a:latin typeface="Abadi" panose="020B06040201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Abadi" panose="020B0604020104020204" pitchFamily="34" charset="0"/>
              </a:rPr>
              <a:t>consectetuer</a:t>
            </a:r>
            <a:r>
              <a:rPr lang="en-US" sz="22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badi" panose="020B0604020104020204" pitchFamily="34" charset="0"/>
              </a:rPr>
              <a:t>adipiscing</a:t>
            </a:r>
            <a:r>
              <a:rPr lang="en-US" sz="22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badi" panose="020B0604020104020204" pitchFamily="34" charset="0"/>
              </a:rPr>
              <a:t>elit</a:t>
            </a:r>
            <a:r>
              <a:rPr lang="en-US" sz="2200" dirty="0">
                <a:solidFill>
                  <a:schemeClr val="bg1"/>
                </a:solidFill>
                <a:latin typeface="Abadi" panose="020B0604020104020204" pitchFamily="34" charset="0"/>
              </a:rPr>
              <a:t>, sed diam </a:t>
            </a:r>
            <a:r>
              <a:rPr lang="en-US" sz="2200" dirty="0" err="1">
                <a:solidFill>
                  <a:schemeClr val="bg1"/>
                </a:solidFill>
                <a:latin typeface="Abadi" panose="020B0604020104020204" pitchFamily="34" charset="0"/>
              </a:rPr>
              <a:t>nonummy</a:t>
            </a:r>
            <a:r>
              <a:rPr lang="en-US" sz="22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badi" panose="020B0604020104020204" pitchFamily="34" charset="0"/>
              </a:rPr>
              <a:t>nibh</a:t>
            </a:r>
            <a:r>
              <a:rPr lang="en-US" sz="22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badi" panose="020B0604020104020204" pitchFamily="34" charset="0"/>
              </a:rPr>
              <a:t>euismod</a:t>
            </a:r>
            <a:r>
              <a:rPr lang="en-US" sz="22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badi" panose="020B0604020104020204" pitchFamily="34" charset="0"/>
              </a:rPr>
              <a:t>tincidunt</a:t>
            </a:r>
            <a:r>
              <a:rPr lang="en-US" sz="22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badi" panose="020B0604020104020204" pitchFamily="34" charset="0"/>
              </a:rPr>
              <a:t>ut</a:t>
            </a:r>
            <a:r>
              <a:rPr lang="en-US" sz="22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badi" panose="020B0604020104020204" pitchFamily="34" charset="0"/>
              </a:rPr>
              <a:t>laoreet</a:t>
            </a:r>
            <a:r>
              <a:rPr lang="en-US" sz="2200" dirty="0">
                <a:solidFill>
                  <a:schemeClr val="bg1"/>
                </a:solidFill>
                <a:latin typeface="Abadi" panose="020B0604020104020204" pitchFamily="34" charset="0"/>
              </a:rPr>
              <a:t> dolore magna </a:t>
            </a:r>
            <a:r>
              <a:rPr lang="en-US" sz="2200" dirty="0" err="1">
                <a:solidFill>
                  <a:schemeClr val="bg1"/>
                </a:solidFill>
                <a:latin typeface="Abadi" panose="020B0604020104020204" pitchFamily="34" charset="0"/>
              </a:rPr>
              <a:t>aliquam</a:t>
            </a:r>
            <a:r>
              <a:rPr lang="en-US" sz="22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badi" panose="020B0604020104020204" pitchFamily="34" charset="0"/>
              </a:rPr>
              <a:t>erat</a:t>
            </a:r>
            <a:r>
              <a:rPr lang="en-US" sz="22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badi" panose="020B0604020104020204" pitchFamily="34" charset="0"/>
              </a:rPr>
              <a:t>volutpat</a:t>
            </a:r>
            <a:r>
              <a:rPr lang="en-US" sz="2200" dirty="0">
                <a:solidFill>
                  <a:schemeClr val="bg1"/>
                </a:solidFill>
                <a:latin typeface="Abadi" panose="020B0604020104020204" pitchFamily="34" charset="0"/>
              </a:rPr>
              <a:t>. 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F1AC041-8DE8-AD02-1DD0-BFDFFFF6920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976607" y="12772481"/>
            <a:ext cx="1143000" cy="1143000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091D32A4-E064-BE20-A030-0C340D2F87F8}"/>
              </a:ext>
            </a:extLst>
          </p:cNvPr>
          <p:cNvSpPr txBox="1"/>
          <p:nvPr/>
        </p:nvSpPr>
        <p:spPr>
          <a:xfrm>
            <a:off x="3976608" y="19593379"/>
            <a:ext cx="2896049" cy="8149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 spc="174" dirty="0">
                <a:solidFill>
                  <a:schemeClr val="bg1"/>
                </a:solidFill>
                <a:latin typeface="Abadi Extra Light" panose="020B0204020104020204" pitchFamily="34" charset="0"/>
              </a:rPr>
              <a:t>METHODS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7B5B0EA-7C91-446A-97D3-14AB0B4D4AF7}"/>
              </a:ext>
            </a:extLst>
          </p:cNvPr>
          <p:cNvSpPr txBox="1"/>
          <p:nvPr/>
        </p:nvSpPr>
        <p:spPr>
          <a:xfrm>
            <a:off x="3976607" y="20396274"/>
            <a:ext cx="39036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Abadi" panose="020B0604020104020204" pitchFamily="34" charset="0"/>
              </a:rPr>
              <a:t>Lorem ipsum dolor sit </a:t>
            </a:r>
            <a:r>
              <a:rPr lang="en-US" sz="2200" dirty="0" err="1">
                <a:solidFill>
                  <a:schemeClr val="bg1"/>
                </a:solidFill>
                <a:latin typeface="Abadi" panose="020B0604020104020204" pitchFamily="34" charset="0"/>
              </a:rPr>
              <a:t>amet</a:t>
            </a:r>
            <a:r>
              <a:rPr lang="en-US" sz="2200" dirty="0">
                <a:solidFill>
                  <a:schemeClr val="bg1"/>
                </a:solidFill>
                <a:latin typeface="Abadi" panose="020B06040201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Abadi" panose="020B0604020104020204" pitchFamily="34" charset="0"/>
              </a:rPr>
              <a:t>consectetuer</a:t>
            </a:r>
            <a:r>
              <a:rPr lang="en-US" sz="22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badi" panose="020B0604020104020204" pitchFamily="34" charset="0"/>
              </a:rPr>
              <a:t>adipiscing</a:t>
            </a:r>
            <a:r>
              <a:rPr lang="en-US" sz="22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badi" panose="020B0604020104020204" pitchFamily="34" charset="0"/>
              </a:rPr>
              <a:t>elit</a:t>
            </a:r>
            <a:r>
              <a:rPr lang="en-US" sz="2200" dirty="0">
                <a:solidFill>
                  <a:schemeClr val="bg1"/>
                </a:solidFill>
                <a:latin typeface="Abadi" panose="020B0604020104020204" pitchFamily="34" charset="0"/>
              </a:rPr>
              <a:t>, sed diam </a:t>
            </a:r>
            <a:r>
              <a:rPr lang="en-US" sz="2200" dirty="0" err="1">
                <a:solidFill>
                  <a:schemeClr val="bg1"/>
                </a:solidFill>
                <a:latin typeface="Abadi" panose="020B0604020104020204" pitchFamily="34" charset="0"/>
              </a:rPr>
              <a:t>nonummy</a:t>
            </a:r>
            <a:r>
              <a:rPr lang="en-US" sz="22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badi" panose="020B0604020104020204" pitchFamily="34" charset="0"/>
              </a:rPr>
              <a:t>nibh</a:t>
            </a:r>
            <a:r>
              <a:rPr lang="en-US" sz="22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badi" panose="020B0604020104020204" pitchFamily="34" charset="0"/>
              </a:rPr>
              <a:t>euismod</a:t>
            </a:r>
            <a:r>
              <a:rPr lang="en-US" sz="22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badi" panose="020B0604020104020204" pitchFamily="34" charset="0"/>
              </a:rPr>
              <a:t>tincidunt</a:t>
            </a:r>
            <a:r>
              <a:rPr lang="en-US" sz="22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badi" panose="020B0604020104020204" pitchFamily="34" charset="0"/>
              </a:rPr>
              <a:t>ut</a:t>
            </a:r>
            <a:r>
              <a:rPr lang="en-US" sz="22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badi" panose="020B0604020104020204" pitchFamily="34" charset="0"/>
              </a:rPr>
              <a:t>laoreet</a:t>
            </a:r>
            <a:r>
              <a:rPr lang="en-US" sz="2200" dirty="0">
                <a:solidFill>
                  <a:schemeClr val="bg1"/>
                </a:solidFill>
                <a:latin typeface="Abadi" panose="020B0604020104020204" pitchFamily="34" charset="0"/>
              </a:rPr>
              <a:t> dolore magna </a:t>
            </a:r>
            <a:r>
              <a:rPr lang="en-US" sz="2200" dirty="0" err="1">
                <a:solidFill>
                  <a:schemeClr val="bg1"/>
                </a:solidFill>
                <a:latin typeface="Abadi" panose="020B0604020104020204" pitchFamily="34" charset="0"/>
              </a:rPr>
              <a:t>aliquam</a:t>
            </a:r>
            <a:r>
              <a:rPr lang="en-US" sz="22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badi" panose="020B0604020104020204" pitchFamily="34" charset="0"/>
              </a:rPr>
              <a:t>erat</a:t>
            </a:r>
            <a:r>
              <a:rPr lang="en-US" sz="22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badi" panose="020B0604020104020204" pitchFamily="34" charset="0"/>
              </a:rPr>
              <a:t>volutpat</a:t>
            </a:r>
            <a:r>
              <a:rPr lang="en-US" sz="2200" dirty="0">
                <a:solidFill>
                  <a:schemeClr val="bg1"/>
                </a:solidFill>
                <a:latin typeface="Abadi" panose="020B0604020104020204" pitchFamily="34" charset="0"/>
              </a:rPr>
              <a:t>. 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8ACA189D-5F6D-5E5E-12A0-8EA37072C81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976607" y="18473175"/>
            <a:ext cx="1143000" cy="114300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4A8AF103-680B-ACE1-CB05-0404CE6A0E0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28550856" y="10358719"/>
            <a:ext cx="1090543" cy="1090543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F868E220-0787-20FC-A9F5-1BF1D36759E0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8535812" y="5755660"/>
            <a:ext cx="19504377" cy="17586640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EDE81DA7-1E67-2055-AABA-0B54EFC2EA85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28550856" y="16878014"/>
            <a:ext cx="2772551" cy="2242686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81F9B97-A51F-E59A-715C-EADCA0AF6DDD}"/>
              </a:ext>
            </a:extLst>
          </p:cNvPr>
          <p:cNvSpPr/>
          <p:nvPr/>
        </p:nvSpPr>
        <p:spPr>
          <a:xfrm>
            <a:off x="15274327" y="6245026"/>
            <a:ext cx="6027346" cy="1019286"/>
          </a:xfrm>
          <a:prstGeom prst="roundRect">
            <a:avLst>
              <a:gd name="adj" fmla="val 0"/>
            </a:avLst>
          </a:prstGeom>
          <a:solidFill>
            <a:srgbClr val="1F87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pc="174" dirty="0">
                <a:solidFill>
                  <a:schemeClr val="bg1"/>
                </a:solidFill>
                <a:latin typeface="Abadi Extra Light" panose="020B0204020104020204" pitchFamily="34" charset="0"/>
              </a:rPr>
              <a:t>RESULTS/SOLUTIONS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D6508C8E-2967-4236-ABB9-61871A8E6D95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9530023" y="8833411"/>
            <a:ext cx="17434722" cy="130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0862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9088</TotalTime>
  <Words>660</Words>
  <Application>Microsoft Office PowerPoint</Application>
  <PresentationFormat>Custom</PresentationFormat>
  <Paragraphs>114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4" baseType="lpstr">
      <vt:lpstr>Wingdings</vt:lpstr>
      <vt:lpstr>Abadi</vt:lpstr>
      <vt:lpstr>Georgia</vt:lpstr>
      <vt:lpstr>Calibri</vt:lpstr>
      <vt:lpstr>Abadi Extra Light</vt:lpstr>
      <vt:lpstr>Arial Narrow</vt:lpstr>
      <vt:lpstr>Trebuchet MS</vt:lpstr>
      <vt:lpstr>Arial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Mike Morrison</dc:creator>
  <cp:lastModifiedBy>Darria Nelson</cp:lastModifiedBy>
  <cp:revision>20</cp:revision>
  <dcterms:created xsi:type="dcterms:W3CDTF">2018-09-16T19:13:41Z</dcterms:created>
  <dcterms:modified xsi:type="dcterms:W3CDTF">2026-01-07T19:19:39Z</dcterms:modified>
</cp:coreProperties>
</file>