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1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2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5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1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7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8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3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6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7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" y="0"/>
            <a:ext cx="913448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985CB-F65C-4C6E-97BE-957C13C07308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94092-8835-4074-9A62-7050E5705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3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9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2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47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Darria Nelson</dc:creator>
  <cp:lastModifiedBy>Sarah Teymouri</cp:lastModifiedBy>
  <cp:revision>2</cp:revision>
  <dcterms:created xsi:type="dcterms:W3CDTF">2017-03-24T15:09:31Z</dcterms:created>
  <dcterms:modified xsi:type="dcterms:W3CDTF">2017-04-07T17:50:28Z</dcterms:modified>
</cp:coreProperties>
</file>