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4" r:id="rId3"/>
    <p:sldId id="306" r:id="rId4"/>
    <p:sldId id="307" r:id="rId5"/>
    <p:sldId id="308" r:id="rId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5159"/>
    <a:srgbClr val="003B71"/>
    <a:srgbClr val="524F4F"/>
    <a:srgbClr val="004D66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21" autoAdjust="0"/>
  </p:normalViewPr>
  <p:slideViewPr>
    <p:cSldViewPr snapToGrid="0" snapToObjects="1">
      <p:cViewPr varScale="1">
        <p:scale>
          <a:sx n="133" d="100"/>
          <a:sy n="133" d="100"/>
        </p:scale>
        <p:origin x="126" y="468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376990" y="2652963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834816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353553"/>
            <a:ext cx="6689559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4" y="451183"/>
            <a:ext cx="6689560" cy="860258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353553"/>
            <a:ext cx="8157411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4" y="451183"/>
            <a:ext cx="8157412" cy="860258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353553"/>
            <a:ext cx="8157411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97304" y="451183"/>
            <a:ext cx="8157412" cy="860258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Becky Harold</cp:lastModifiedBy>
  <cp:revision>157</cp:revision>
  <cp:lastPrinted>2015-02-02T21:50:40Z</cp:lastPrinted>
  <dcterms:created xsi:type="dcterms:W3CDTF">2013-06-12T15:30:12Z</dcterms:created>
  <dcterms:modified xsi:type="dcterms:W3CDTF">2018-02-28T18:09:26Z</dcterms:modified>
</cp:coreProperties>
</file>