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8" r:id="rId3"/>
    <p:sldId id="304" r:id="rId4"/>
    <p:sldId id="306" r:id="rId5"/>
    <p:sldId id="307" r:id="rId6"/>
    <p:sldId id="310" r:id="rId7"/>
    <p:sldId id="309" r:id="rId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7002B"/>
    <a:srgbClr val="003B71"/>
    <a:srgbClr val="524F4F"/>
    <a:srgbClr val="004D66"/>
    <a:srgbClr val="2B7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1" autoAdjust="0"/>
    <p:restoredTop sz="94691" autoAdjust="0"/>
  </p:normalViewPr>
  <p:slideViewPr>
    <p:cSldViewPr snapToGrid="0" snapToObjects="1">
      <p:cViewPr varScale="1">
        <p:scale>
          <a:sx n="162" d="100"/>
          <a:sy n="162" d="100"/>
        </p:scale>
        <p:origin x="294" y="144"/>
      </p:cViewPr>
      <p:guideLst>
        <p:guide orient="horz" pos="2160"/>
        <p:guide pos="2856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9D522-62B5-41C2-BFA8-299781B4439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DC15F-D038-4190-A80B-8432586B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25680C-C8D5-46BB-9B34-EFBC640F0B8D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B29C7-399B-4BFF-AE3C-3A186934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B39A3465-54C6-DB4E-A801-786E0386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28" y="791182"/>
            <a:ext cx="6504561" cy="2619983"/>
          </a:xfrm>
          <a:prstGeom prst="rect">
            <a:avLst/>
          </a:prstGeom>
        </p:spPr>
        <p:txBody>
          <a:bodyPr vert="horz" anchor="ctr"/>
          <a:lstStyle>
            <a:lvl1pPr algn="ctr">
              <a:defRPr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7C1FDA-A58F-2E46-BCE3-DD2AD19EC6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177" y="1107398"/>
            <a:ext cx="8581844" cy="326356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003B7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742950" indent="-285750">
              <a:buClr>
                <a:srgbClr val="003B7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2pPr>
            <a:lvl3pPr marL="1143000" indent="-228600">
              <a:buClr>
                <a:srgbClr val="003B7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3pPr>
            <a:lvl4pPr marL="1600200" indent="-228600">
              <a:buClr>
                <a:srgbClr val="003B7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4pPr>
            <a:lvl5pPr marL="2057400" indent="-228600">
              <a:buClr>
                <a:srgbClr val="003B7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06524ABE-CAA6-A34A-93FD-72577906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75" y="250149"/>
            <a:ext cx="8581846" cy="857250"/>
          </a:xfrm>
          <a:prstGeom prst="rect">
            <a:avLst/>
          </a:prstGeom>
        </p:spPr>
        <p:txBody>
          <a:bodyPr vert="horz"/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16CF90F-A205-E748-AFF2-91E4A1836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177" y="1107398"/>
            <a:ext cx="8581844" cy="326356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1pPr>
            <a:lvl2pPr marL="742950" indent="-28575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2pPr>
            <a:lvl3pPr marL="1143000" indent="-22860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4CCC76C5-9AB7-934F-8841-7239E6C1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75" y="250149"/>
            <a:ext cx="8581846" cy="857250"/>
          </a:xfrm>
          <a:prstGeom prst="rect">
            <a:avLst/>
          </a:prstGeom>
        </p:spPr>
        <p:txBody>
          <a:bodyPr vert="horz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24D0DB7-293C-AB41-A3BF-6E777F3DC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177" y="1107398"/>
            <a:ext cx="8581844" cy="326356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003B7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742950" indent="-285750">
              <a:buClr>
                <a:srgbClr val="003B7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2pPr>
            <a:lvl3pPr marL="1143000" indent="-228600">
              <a:buClr>
                <a:srgbClr val="003B7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3pPr>
            <a:lvl4pPr marL="1600200" indent="-228600">
              <a:buClr>
                <a:srgbClr val="003B7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4pPr>
            <a:lvl5pPr marL="2057400" indent="-228600">
              <a:buClr>
                <a:srgbClr val="003B7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D59FD45-8D26-2A41-A896-491464B8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75" y="250149"/>
            <a:ext cx="8581846" cy="857250"/>
          </a:xfrm>
          <a:prstGeom prst="rect">
            <a:avLst/>
          </a:prstGeom>
        </p:spPr>
        <p:txBody>
          <a:bodyPr vert="horz"/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66CE-8012-2D4E-B552-F68625BD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7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2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3"/>
    </mc:Choice>
    <mc:Fallback xmlns="">
      <p:transition spd="slow" advTm="1081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F2A9-23D8-8A43-A148-51ED1DBE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6990" y="1768642"/>
            <a:ext cx="8442455" cy="13655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3" y="250149"/>
            <a:ext cx="6799967" cy="857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97305" y="1203158"/>
            <a:ext cx="6799966" cy="3159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97304" y="1203157"/>
            <a:ext cx="8125328" cy="31706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4" y="250149"/>
            <a:ext cx="8125329" cy="857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0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4" y="250149"/>
            <a:ext cx="8125329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Session Evaluations</a:t>
            </a:r>
            <a:br>
              <a:rPr lang="en-US" dirty="0"/>
            </a:br>
            <a:r>
              <a:rPr lang="en-US" sz="1800" dirty="0"/>
              <a:t>There are two ways to access the session and presenter evaluations: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581ADA-12AC-4F01-9E1C-6339A42A666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08794" y="1339010"/>
            <a:ext cx="8126412" cy="3170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EC8E4-04EE-45CF-9B49-65361A379C30}"/>
              </a:ext>
            </a:extLst>
          </p:cNvPr>
          <p:cNvSpPr txBox="1"/>
          <p:nvPr/>
        </p:nvSpPr>
        <p:spPr>
          <a:xfrm>
            <a:off x="980721" y="1471546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B7002B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D40F5-E23B-4C8E-8677-F891F10117FC}"/>
              </a:ext>
            </a:extLst>
          </p:cNvPr>
          <p:cNvSpPr txBox="1"/>
          <p:nvPr/>
        </p:nvSpPr>
        <p:spPr>
          <a:xfrm>
            <a:off x="980720" y="2773633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the mobile app, click on the session you want from the schedule &gt; then scroll down to </a:t>
            </a:r>
            <a:r>
              <a:rPr lang="en-US" sz="1600" dirty="0">
                <a:solidFill>
                  <a:srgbClr val="C00000"/>
                </a:solidFill>
              </a:rPr>
              <a:t>Resources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the </a:t>
            </a:r>
            <a:r>
              <a:rPr lang="en-US" sz="1600" dirty="0">
                <a:solidFill>
                  <a:srgbClr val="B7002B"/>
                </a:solidFill>
              </a:rPr>
              <a:t>evaluation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be listed &gt; click on it to fill out the evaluation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7D6A6-2F58-49EC-9B60-6F2B173A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520" y="2275118"/>
            <a:ext cx="3295153" cy="2609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3D308B-16D5-462C-A8F5-B6B0B1CF2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20" y="1294992"/>
            <a:ext cx="3295153" cy="8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3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97304" y="1203158"/>
            <a:ext cx="8125328" cy="28149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4" y="250149"/>
            <a:ext cx="8125329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A8FA768-9A60-4FC1-99A7-23ECC8746202}"/>
              </a:ext>
            </a:extLst>
          </p:cNvPr>
          <p:cNvSpPr txBox="1">
            <a:spLocks/>
          </p:cNvSpPr>
          <p:nvPr/>
        </p:nvSpPr>
        <p:spPr>
          <a:xfrm>
            <a:off x="427247" y="4125102"/>
            <a:ext cx="8195385" cy="6057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NOTE: This presentation leaves copyright of the content to the presenter. Unless otherwise noted in the materials, uploaded content carries the </a:t>
            </a:r>
            <a:r>
              <a:rPr lang="en-US" sz="1100" dirty="0">
                <a:hlinkClick r:id="rId2"/>
              </a:rPr>
              <a:t>Creative Commons Attribution 4.0 International (CC BY 4.0), </a:t>
            </a:r>
            <a:r>
              <a:rPr lang="en-US" sz="1100" dirty="0"/>
              <a:t>which grants usage to the general public, with appropriate credit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90604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24F4F"/>
      </a:dk2>
      <a:lt2>
        <a:srgbClr val="EEECE1"/>
      </a:lt2>
      <a:accent1>
        <a:srgbClr val="417CA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5144</TotalTime>
  <Words>116</Words>
  <Application>Microsoft Office PowerPoint</Application>
  <PresentationFormat>On-screen Show (16:9)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Evaluations There are two ways to access the session and presenter evaluations:</vt:lpstr>
      <vt:lpstr>Contact Information 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Sarah Reynolds</cp:lastModifiedBy>
  <cp:revision>173</cp:revision>
  <cp:lastPrinted>2015-02-02T21:50:40Z</cp:lastPrinted>
  <dcterms:created xsi:type="dcterms:W3CDTF">2013-06-12T15:30:12Z</dcterms:created>
  <dcterms:modified xsi:type="dcterms:W3CDTF">2020-01-27T19:21:51Z</dcterms:modified>
</cp:coreProperties>
</file>