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3"/>
  </p:notesMasterIdLst>
  <p:sldIdLst>
    <p:sldId id="257" r:id="rId2"/>
    <p:sldId id="272" r:id="rId3"/>
    <p:sldId id="274" r:id="rId4"/>
    <p:sldId id="276" r:id="rId5"/>
    <p:sldId id="275" r:id="rId6"/>
    <p:sldId id="277" r:id="rId7"/>
    <p:sldId id="278" r:id="rId8"/>
    <p:sldId id="291" r:id="rId9"/>
    <p:sldId id="292" r:id="rId10"/>
    <p:sldId id="279" r:id="rId11"/>
    <p:sldId id="293" r:id="rId12"/>
    <p:sldId id="294" r:id="rId13"/>
    <p:sldId id="295" r:id="rId14"/>
    <p:sldId id="296" r:id="rId15"/>
    <p:sldId id="280" r:id="rId16"/>
    <p:sldId id="283" r:id="rId17"/>
    <p:sldId id="282" r:id="rId18"/>
    <p:sldId id="285" r:id="rId19"/>
    <p:sldId id="284" r:id="rId20"/>
    <p:sldId id="286" r:id="rId21"/>
    <p:sldId id="28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</p14:sldIdLst>
        </p14:section>
        <p14:section name="Divider" id="{4D810FCF-0ADD-0345-AFBF-9AC0BF5CA536}">
          <p14:sldIdLst/>
        </p14:section>
        <p14:section name="Content" id="{6D2F19DD-4CA8-6F4E-9292-A7C41B87577C}">
          <p14:sldIdLst>
            <p14:sldId id="272"/>
            <p14:sldId id="274"/>
            <p14:sldId id="276"/>
            <p14:sldId id="275"/>
            <p14:sldId id="277"/>
            <p14:sldId id="278"/>
            <p14:sldId id="291"/>
            <p14:sldId id="292"/>
            <p14:sldId id="279"/>
            <p14:sldId id="293"/>
            <p14:sldId id="294"/>
            <p14:sldId id="295"/>
            <p14:sldId id="296"/>
            <p14:sldId id="280"/>
            <p14:sldId id="283"/>
            <p14:sldId id="282"/>
            <p14:sldId id="285"/>
            <p14:sldId id="284"/>
            <p14:sldId id="286"/>
            <p14:sldId id="281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0" autoAdjust="0"/>
    <p:restoredTop sz="94640" autoAdjust="0"/>
  </p:normalViewPr>
  <p:slideViewPr>
    <p:cSldViewPr>
      <p:cViewPr>
        <p:scale>
          <a:sx n="100" d="100"/>
          <a:sy n="100" d="100"/>
        </p:scale>
        <p:origin x="144" y="6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1935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Is Cloud Identity Management Ready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for </a:t>
            </a:r>
            <a:r>
              <a:rPr lang="en-US" sz="2800" b="1" dirty="0"/>
              <a:t>Higher Education?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Jon Allen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Implementation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Six months from start to Go Live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must be bought in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is critical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81" y="2287212"/>
            <a:ext cx="3486921" cy="12078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02" y="1010510"/>
            <a:ext cx="3810000" cy="127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6" y="1172373"/>
            <a:ext cx="2120900" cy="21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937">
            <a:off x="255842" y="3425730"/>
            <a:ext cx="3004672" cy="107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682">
            <a:off x="6448591" y="1169034"/>
            <a:ext cx="187325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Accounts created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Licensing managed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Authorizations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06" y="2082118"/>
            <a:ext cx="3486921" cy="1207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682">
            <a:off x="5657937" y="398501"/>
            <a:ext cx="1873250" cy="187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937">
            <a:off x="1919527" y="3430126"/>
            <a:ext cx="3004672" cy="10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Accounts created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Access approvals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Manual authorization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8150"/>
            <a:ext cx="21209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2954">
            <a:off x="1868509" y="2796998"/>
            <a:ext cx="3810000" cy="12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List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Replaces non interactive emails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Allows for audit trail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Deprovisioning</a:t>
            </a:r>
            <a:r>
              <a:rPr lang="en-US" dirty="0" smtClean="0"/>
              <a:t> the most critical part of IDM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Going </a:t>
            </a:r>
            <a:r>
              <a:rPr lang="en-US" dirty="0" smtClean="0"/>
              <a:t>Live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Flipped the switch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Edge cases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Bad SOA data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04950"/>
            <a:ext cx="3416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IDM is lifecycle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066800"/>
            <a:ext cx="48768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Identity is constantly changing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spent on edge cases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Perfection is not possible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5425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Lessons learned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Wrong assumptions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 real time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is good but</a:t>
            </a:r>
            <a:r>
              <a:rPr lang="mr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949" y="1352550"/>
            <a:ext cx="30105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Journey Continues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Added integrations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refinement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reach (applicants)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11721"/>
            <a:ext cx="3276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Vendor Assessments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IDM considerations 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integrations open risk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HECVAT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290593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About Baylor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>
              <a:buSzPts val="2800"/>
              <a:buFont typeface="Arial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buSzPts val="2800"/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Chartered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in 1845</a:t>
            </a:r>
          </a:p>
          <a:p>
            <a:pPr>
              <a:buSzPts val="2800"/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Largest Baptist University in the world</a:t>
            </a:r>
          </a:p>
          <a:p>
            <a:pPr>
              <a:buSzPts val="2800"/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17,000 students</a:t>
            </a:r>
          </a:p>
          <a:p>
            <a:pPr>
              <a:buSzPts val="2800"/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3,000 full time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employees</a:t>
            </a:r>
          </a:p>
          <a:p>
            <a:pPr>
              <a:buSzPts val="2800"/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Waco Texas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at Nef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14" y="2266950"/>
            <a:ext cx="3560986" cy="2373990"/>
          </a:xfrm>
          <a:prstGeom prst="rect">
            <a:avLst/>
          </a:prstGeom>
          <a:effectLst>
            <a:outerShdw blurRad="50800" dist="38100" dir="2700000" sx="105000" sy="105000" algn="tl" rotWithShape="0">
              <a:srgbClr val="19471D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1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Results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 provisioning smoother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 removal happening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Identities have owners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 service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92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Why IDM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lifecycle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main controls left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2672139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Seriously Cloud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the kingdom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nothing sacred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IDM is security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1504950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History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Homebuilt scripts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local database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clear ownership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was from memory and code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15">
            <a:off x="4495800" y="1066800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IDM is Difficult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Nothing flashy about being a plumber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Ultimate of integrations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failures rarely technical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14550"/>
            <a:ext cx="26162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Evaluating a Solution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your needs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requirements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Gather information from across the organization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Technical Needs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 interface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1279525"/>
            <a:ext cx="29591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Often Overlooked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Vendor integrations are critical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Consultants must know your business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want to build the car or drive it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10447</TotalTime>
  <Words>255</Words>
  <Application>Microsoft Macintosh PowerPoint</Application>
  <PresentationFormat>On-screen Show (16:9)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Wingdings</vt:lpstr>
      <vt:lpstr>Arial</vt:lpstr>
      <vt:lpstr>9_Default Theme</vt:lpstr>
      <vt:lpstr>PowerPoint Presentation</vt:lpstr>
      <vt:lpstr>About Baylor</vt:lpstr>
      <vt:lpstr>Why IDM</vt:lpstr>
      <vt:lpstr>Seriously Cloud</vt:lpstr>
      <vt:lpstr>History</vt:lpstr>
      <vt:lpstr>IDM is Difficult</vt:lpstr>
      <vt:lpstr>Evaluating a Solution</vt:lpstr>
      <vt:lpstr>Technical Needs</vt:lpstr>
      <vt:lpstr>Often Overlooked</vt:lpstr>
      <vt:lpstr>Implementation</vt:lpstr>
      <vt:lpstr>Integrations</vt:lpstr>
      <vt:lpstr>Full Provisioning</vt:lpstr>
      <vt:lpstr>Soft Provisioning</vt:lpstr>
      <vt:lpstr>Termination List </vt:lpstr>
      <vt:lpstr>Going Live</vt:lpstr>
      <vt:lpstr>IDM is lifecycle</vt:lpstr>
      <vt:lpstr>Lessons learned</vt:lpstr>
      <vt:lpstr>Journey Continues</vt:lpstr>
      <vt:lpstr>Vendor Assessments</vt:lpstr>
      <vt:lpstr>Results</vt:lpstr>
      <vt:lpstr>PowerPoint Presentation</vt:lpstr>
    </vt:vector>
  </TitlesOfParts>
  <Company>EDUCAUSE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Allen, Jon</cp:lastModifiedBy>
  <cp:revision>128</cp:revision>
  <dcterms:created xsi:type="dcterms:W3CDTF">2012-08-08T18:23:13Z</dcterms:created>
  <dcterms:modified xsi:type="dcterms:W3CDTF">2017-11-02T16:17:52Z</dcterms:modified>
</cp:coreProperties>
</file>