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</p:sldMasterIdLst>
  <p:notesMasterIdLst>
    <p:notesMasterId r:id="rId12"/>
  </p:notesMasterIdLst>
  <p:sldIdLst>
    <p:sldId id="256" r:id="rId6"/>
    <p:sldId id="396" r:id="rId7"/>
    <p:sldId id="392" r:id="rId8"/>
    <p:sldId id="395" r:id="rId9"/>
    <p:sldId id="366" r:id="rId10"/>
    <p:sldId id="318" r:id="rId11"/>
  </p:sldIdLst>
  <p:sldSz cx="9144000" cy="5143500" type="screen16x9"/>
  <p:notesSz cx="7026275" cy="9312275"/>
  <p:defaultTextStyle>
    <a:defPPr>
      <a:defRPr lang="en-US"/>
    </a:defPPr>
    <a:lvl1pPr marL="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9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gle, Dan" initials="CD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723"/>
    <a:srgbClr val="031A32"/>
    <a:srgbClr val="4F5150"/>
    <a:srgbClr val="FC81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3" autoAdjust="0"/>
    <p:restoredTop sz="79973" autoAdjust="0"/>
  </p:normalViewPr>
  <p:slideViewPr>
    <p:cSldViewPr>
      <p:cViewPr>
        <p:scale>
          <a:sx n="100" d="100"/>
          <a:sy n="100" d="100"/>
        </p:scale>
        <p:origin x="-1080" y="-138"/>
      </p:cViewPr>
      <p:guideLst>
        <p:guide orient="horz" pos="1476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1A2B17B5-AD32-41BE-B666-1855B8F6FF0A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71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A2B42063-2AD0-43AD-9158-6F14D0A9AC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463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0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9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7125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42063-2AD0-43AD-9158-6F14D0A9AC0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08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7125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3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BC059-C7F0-4D2A-8CE4-F3F5BCB521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20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3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42063-2AD0-43AD-9158-6F14D0A9AC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95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7125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" lv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42063-2AD0-43AD-9158-6F14D0A9AC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09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7125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42063-2AD0-43AD-9158-6F14D0A9AC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0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"/>
            <a:ext cx="9144000" cy="514502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1233719" y="1460801"/>
            <a:ext cx="6286501" cy="1159254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l">
              <a:defRPr sz="3600" b="0" cap="none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Cover Title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33719" y="2662993"/>
            <a:ext cx="6286501" cy="342900"/>
          </a:xfrm>
          <a:prstGeom prst="rect">
            <a:avLst/>
          </a:prstGeom>
        </p:spPr>
        <p:txBody>
          <a:bodyPr lIns="0" tIns="91432" rIns="0" bIns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800" b="0" cap="none">
                <a:solidFill>
                  <a:schemeClr val="accent3"/>
                </a:solidFill>
                <a:latin typeface="Century Gothic"/>
                <a:cs typeface="Century Gothic"/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ior - NO Intro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"/>
            <a:ext cx="9144000" cy="920496"/>
          </a:xfrm>
          <a:prstGeom prst="rect">
            <a:avLst/>
          </a:prstGeom>
        </p:spPr>
      </p:pic>
      <p:sp>
        <p:nvSpPr>
          <p:cNvPr id="6" name="Slide Number Placeholder 4"/>
          <p:cNvSpPr txBox="1">
            <a:spLocks/>
          </p:cNvSpPr>
          <p:nvPr/>
        </p:nvSpPr>
        <p:spPr>
          <a:xfrm>
            <a:off x="6597651" y="663674"/>
            <a:ext cx="2166852" cy="154781"/>
          </a:xfrm>
          <a:prstGeom prst="rect">
            <a:avLst/>
          </a:prstGeom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r" defTabSz="455567">
              <a:defRPr/>
            </a:pPr>
            <a:r>
              <a:rPr lang="en-US" sz="900" kern="0" dirty="0" smtClean="0">
                <a:solidFill>
                  <a:schemeClr val="accent3"/>
                </a:solidFill>
              </a:rPr>
              <a:t>Slide </a:t>
            </a:r>
            <a:fld id="{BFF31F1E-BF75-2E47-B9E7-8EBE58336795}" type="slidenum">
              <a:rPr lang="en-US" sz="900" kern="0" smtClean="0">
                <a:solidFill>
                  <a:schemeClr val="accent3"/>
                </a:solidFill>
              </a:rPr>
              <a:pPr algn="r" defTabSz="455567">
                <a:defRPr/>
              </a:pPr>
              <a:t>‹#›</a:t>
            </a:fld>
            <a:endParaRPr lang="en-US" sz="900" kern="0" dirty="0">
              <a:solidFill>
                <a:schemeClr val="accent3"/>
              </a:solidFill>
            </a:endParaRPr>
          </a:p>
        </p:txBody>
      </p:sp>
      <p:sp>
        <p:nvSpPr>
          <p:cNvPr id="7" name="Title Placeholder 19"/>
          <p:cNvSpPr>
            <a:spLocks noGrp="1"/>
          </p:cNvSpPr>
          <p:nvPr>
            <p:ph type="title" hasCustomPrompt="1"/>
          </p:nvPr>
        </p:nvSpPr>
        <p:spPr>
          <a:xfrm>
            <a:off x="465672" y="0"/>
            <a:ext cx="6265333" cy="922020"/>
          </a:xfrm>
          <a:prstGeom prst="rect">
            <a:avLst/>
          </a:prstGeom>
        </p:spPr>
        <p:txBody>
          <a:bodyPr lIns="0" tIns="0" rIns="0" bIns="0" rtlCol="0" anchor="ctr">
            <a:noAutofit/>
          </a:bodyPr>
          <a:lstStyle>
            <a:lvl1pPr algn="l">
              <a:defRPr sz="2000" b="0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ior Slide – 1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0"/>
            <a:ext cx="9144000" cy="51511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0561" y="457208"/>
            <a:ext cx="274320" cy="10287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44881" y="1958204"/>
            <a:ext cx="3017520" cy="161583"/>
          </a:xfrm>
          <a:prstGeom prst="rect">
            <a:avLst/>
          </a:prstGeom>
        </p:spPr>
        <p:txBody>
          <a:bodyPr vert="horz" wrap="square" lIns="0" tIns="0" rIns="0" bIns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400" b="0" cap="none">
                <a:solidFill>
                  <a:schemeClr val="tx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Name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944881" y="2164579"/>
            <a:ext cx="3017520" cy="138500"/>
          </a:xfrm>
          <a:prstGeom prst="rect">
            <a:avLst/>
          </a:prstGeom>
        </p:spPr>
        <p:txBody>
          <a:bodyPr vert="horz" wrap="square" lIns="0" tIns="0" rIns="0" bIns="0" anchor="ctr">
            <a:normAutofit/>
          </a:bodyPr>
          <a:lstStyle>
            <a:lvl1pPr marL="182863" indent="-182863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03000"/>
              <a:buFontTx/>
              <a:buNone/>
              <a:defRPr sz="1200" b="0" cap="none" baseline="0">
                <a:solidFill>
                  <a:schemeClr val="accent3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944881" y="2482078"/>
            <a:ext cx="3017520" cy="138500"/>
          </a:xfrm>
          <a:prstGeom prst="rect">
            <a:avLst/>
          </a:prstGeom>
        </p:spPr>
        <p:txBody>
          <a:bodyPr vert="horz" wrap="square" lIns="0" tIns="0" rIns="0" bIns="0" anchor="b">
            <a:normAutofit/>
          </a:bodyPr>
          <a:lstStyle>
            <a:lvl1pPr marL="182863" indent="-182863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03000"/>
              <a:buFontTx/>
              <a:buNone/>
              <a:defRPr sz="1200" b="0" cap="none" baseline="0">
                <a:solidFill>
                  <a:schemeClr val="accent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Email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44881" y="2396354"/>
            <a:ext cx="3017520" cy="1191"/>
          </a:xfrm>
          <a:prstGeom prst="line">
            <a:avLst/>
          </a:prstGeom>
          <a:ln>
            <a:solidFill>
              <a:srgbClr val="DF7D1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70561" y="457208"/>
            <a:ext cx="274320" cy="10287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944881" y="2396354"/>
            <a:ext cx="3017520" cy="1191"/>
          </a:xfrm>
          <a:prstGeom prst="line">
            <a:avLst/>
          </a:prstGeom>
          <a:ln>
            <a:solidFill>
              <a:srgbClr val="DF7D1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44"/>
          <p:cNvSpPr>
            <a:spLocks noGrp="1"/>
          </p:cNvSpPr>
          <p:nvPr>
            <p:ph type="body" sz="quarter" idx="25" hasCustomPrompt="1"/>
          </p:nvPr>
        </p:nvSpPr>
        <p:spPr>
          <a:xfrm>
            <a:off x="1168404" y="2758690"/>
            <a:ext cx="2794001" cy="185738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000.000.000</a:t>
            </a:r>
            <a:endParaRPr lang="en-US" dirty="0"/>
          </a:p>
        </p:txBody>
      </p:sp>
      <p:sp>
        <p:nvSpPr>
          <p:cNvPr id="17" name="Text Placeholder 44"/>
          <p:cNvSpPr>
            <a:spLocks noGrp="1"/>
          </p:cNvSpPr>
          <p:nvPr>
            <p:ph type="body" sz="quarter" idx="26" hasCustomPrompt="1"/>
          </p:nvPr>
        </p:nvSpPr>
        <p:spPr>
          <a:xfrm>
            <a:off x="1168404" y="2935291"/>
            <a:ext cx="2794001" cy="185738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000.000.000</a:t>
            </a:r>
            <a:endParaRPr lang="en-US" dirty="0"/>
          </a:p>
        </p:txBody>
      </p:sp>
      <p:sp>
        <p:nvSpPr>
          <p:cNvPr id="18" name="Text Placeholder 44"/>
          <p:cNvSpPr>
            <a:spLocks noGrp="1"/>
          </p:cNvSpPr>
          <p:nvPr>
            <p:ph type="body" sz="quarter" idx="27" hasCustomPrompt="1"/>
          </p:nvPr>
        </p:nvSpPr>
        <p:spPr>
          <a:xfrm>
            <a:off x="1168404" y="3109912"/>
            <a:ext cx="2794001" cy="185738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000.000.000</a:t>
            </a:r>
            <a:endParaRPr lang="en-US" dirty="0"/>
          </a:p>
        </p:txBody>
      </p:sp>
      <p:sp>
        <p:nvSpPr>
          <p:cNvPr id="22" name="Text Placeholder 44"/>
          <p:cNvSpPr>
            <a:spLocks noGrp="1"/>
          </p:cNvSpPr>
          <p:nvPr>
            <p:ph type="body" sz="quarter" idx="31" hasCustomPrompt="1"/>
          </p:nvPr>
        </p:nvSpPr>
        <p:spPr>
          <a:xfrm>
            <a:off x="944883" y="2758690"/>
            <a:ext cx="215284" cy="185738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 b="0" cap="none">
                <a:solidFill>
                  <a:schemeClr val="accent2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3" name="Text Placeholder 44"/>
          <p:cNvSpPr>
            <a:spLocks noGrp="1"/>
          </p:cNvSpPr>
          <p:nvPr>
            <p:ph type="body" sz="quarter" idx="32" hasCustomPrompt="1"/>
          </p:nvPr>
        </p:nvSpPr>
        <p:spPr>
          <a:xfrm>
            <a:off x="944883" y="2935291"/>
            <a:ext cx="215284" cy="185738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 b="0" cap="none">
                <a:solidFill>
                  <a:schemeClr val="accent2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4" name="Text Placeholder 44"/>
          <p:cNvSpPr>
            <a:spLocks noGrp="1"/>
          </p:cNvSpPr>
          <p:nvPr>
            <p:ph type="body" sz="quarter" idx="33" hasCustomPrompt="1"/>
          </p:nvPr>
        </p:nvSpPr>
        <p:spPr>
          <a:xfrm>
            <a:off x="944883" y="3109912"/>
            <a:ext cx="215284" cy="185738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 b="0" cap="none">
                <a:solidFill>
                  <a:schemeClr val="accent2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1233715" y="457208"/>
            <a:ext cx="7137170" cy="10287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>
              <a:defRPr sz="3600" b="0" cap="none">
                <a:solidFill>
                  <a:srgbClr val="021A3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ior Slide – 2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0"/>
            <a:ext cx="9144000" cy="51511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70561" y="457208"/>
            <a:ext cx="274320" cy="10287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44881" y="1958204"/>
            <a:ext cx="3017520" cy="161583"/>
          </a:xfrm>
          <a:prstGeom prst="rect">
            <a:avLst/>
          </a:prstGeom>
        </p:spPr>
        <p:txBody>
          <a:bodyPr vert="horz" wrap="square" lIns="0" tIns="0" rIns="0" bIns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400" b="0" cap="none">
                <a:solidFill>
                  <a:schemeClr val="tx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Name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944881" y="2164579"/>
            <a:ext cx="3017520" cy="138500"/>
          </a:xfrm>
          <a:prstGeom prst="rect">
            <a:avLst/>
          </a:prstGeom>
        </p:spPr>
        <p:txBody>
          <a:bodyPr vert="horz" wrap="square" lIns="0" tIns="0" rIns="0" bIns="0" anchor="ctr">
            <a:normAutofit/>
          </a:bodyPr>
          <a:lstStyle>
            <a:lvl1pPr marL="182863" indent="-182863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03000"/>
              <a:buFontTx/>
              <a:buNone/>
              <a:defRPr sz="1200" b="0" cap="none" baseline="0">
                <a:solidFill>
                  <a:schemeClr val="accent3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Title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944881" y="2482078"/>
            <a:ext cx="3017520" cy="138500"/>
          </a:xfrm>
          <a:prstGeom prst="rect">
            <a:avLst/>
          </a:prstGeom>
        </p:spPr>
        <p:txBody>
          <a:bodyPr vert="horz" wrap="square" lIns="0" tIns="0" rIns="0" bIns="0" anchor="b">
            <a:normAutofit/>
          </a:bodyPr>
          <a:lstStyle>
            <a:lvl1pPr marL="182863" indent="-182863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03000"/>
              <a:buFontTx/>
              <a:buNone/>
              <a:defRPr sz="1200" b="0" cap="none" baseline="0">
                <a:solidFill>
                  <a:schemeClr val="accent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Email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944881" y="2396354"/>
            <a:ext cx="3017520" cy="1191"/>
          </a:xfrm>
          <a:prstGeom prst="line">
            <a:avLst/>
          </a:prstGeom>
          <a:ln>
            <a:solidFill>
              <a:srgbClr val="DF7D1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4805681" y="1958204"/>
            <a:ext cx="3017520" cy="161583"/>
          </a:xfrm>
          <a:prstGeom prst="rect">
            <a:avLst/>
          </a:prstGeom>
        </p:spPr>
        <p:txBody>
          <a:bodyPr vert="horz" wrap="square" lIns="0" tIns="0" rIns="0" bIns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400" b="0" cap="none">
                <a:solidFill>
                  <a:schemeClr val="tx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Name</a:t>
            </a:r>
          </a:p>
        </p:txBody>
      </p:sp>
      <p:sp>
        <p:nvSpPr>
          <p:cNvPr id="49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4805681" y="2164579"/>
            <a:ext cx="3017520" cy="138500"/>
          </a:xfrm>
          <a:prstGeom prst="rect">
            <a:avLst/>
          </a:prstGeom>
        </p:spPr>
        <p:txBody>
          <a:bodyPr vert="horz" wrap="square" lIns="0" tIns="0" rIns="0" bIns="0" anchor="ctr">
            <a:normAutofit/>
          </a:bodyPr>
          <a:lstStyle>
            <a:lvl1pPr marL="182863" indent="-182863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03000"/>
              <a:buFontTx/>
              <a:buNone/>
              <a:defRPr sz="1200" b="0" cap="none" baseline="0">
                <a:solidFill>
                  <a:schemeClr val="accent3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Title</a:t>
            </a:r>
          </a:p>
        </p:txBody>
      </p:sp>
      <p:sp>
        <p:nvSpPr>
          <p:cNvPr id="50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4805681" y="2482078"/>
            <a:ext cx="3017520" cy="138500"/>
          </a:xfrm>
          <a:prstGeom prst="rect">
            <a:avLst/>
          </a:prstGeom>
        </p:spPr>
        <p:txBody>
          <a:bodyPr vert="horz" wrap="square" lIns="0" tIns="0" rIns="0" bIns="0" anchor="b">
            <a:normAutofit/>
          </a:bodyPr>
          <a:lstStyle>
            <a:lvl1pPr marL="182863" indent="-182863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03000"/>
              <a:buFontTx/>
              <a:buNone/>
              <a:defRPr sz="1200" b="0" cap="none" baseline="0">
                <a:solidFill>
                  <a:schemeClr val="accent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Email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4805681" y="2396354"/>
            <a:ext cx="3017520" cy="1191"/>
          </a:xfrm>
          <a:prstGeom prst="line">
            <a:avLst/>
          </a:prstGeom>
          <a:ln>
            <a:solidFill>
              <a:srgbClr val="DF7D1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70561" y="457208"/>
            <a:ext cx="274320" cy="10287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944881" y="2396354"/>
            <a:ext cx="3017520" cy="1191"/>
          </a:xfrm>
          <a:prstGeom prst="line">
            <a:avLst/>
          </a:prstGeom>
          <a:ln>
            <a:solidFill>
              <a:srgbClr val="DF7D1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805681" y="2396354"/>
            <a:ext cx="3017520" cy="1191"/>
          </a:xfrm>
          <a:prstGeom prst="line">
            <a:avLst/>
          </a:prstGeom>
          <a:ln>
            <a:solidFill>
              <a:srgbClr val="DF7D1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44"/>
          <p:cNvSpPr>
            <a:spLocks noGrp="1"/>
          </p:cNvSpPr>
          <p:nvPr>
            <p:ph type="body" sz="quarter" idx="25" hasCustomPrompt="1"/>
          </p:nvPr>
        </p:nvSpPr>
        <p:spPr>
          <a:xfrm>
            <a:off x="1168404" y="2758690"/>
            <a:ext cx="2794001" cy="185738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000.000.000</a:t>
            </a:r>
            <a:endParaRPr lang="en-US" dirty="0"/>
          </a:p>
        </p:txBody>
      </p:sp>
      <p:sp>
        <p:nvSpPr>
          <p:cNvPr id="58" name="Text Placeholder 44"/>
          <p:cNvSpPr>
            <a:spLocks noGrp="1"/>
          </p:cNvSpPr>
          <p:nvPr>
            <p:ph type="body" sz="quarter" idx="26" hasCustomPrompt="1"/>
          </p:nvPr>
        </p:nvSpPr>
        <p:spPr>
          <a:xfrm>
            <a:off x="1168404" y="2935291"/>
            <a:ext cx="2794001" cy="185738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000.000.000</a:t>
            </a:r>
            <a:endParaRPr lang="en-US" dirty="0"/>
          </a:p>
        </p:txBody>
      </p:sp>
      <p:sp>
        <p:nvSpPr>
          <p:cNvPr id="59" name="Text Placeholder 44"/>
          <p:cNvSpPr>
            <a:spLocks noGrp="1"/>
          </p:cNvSpPr>
          <p:nvPr>
            <p:ph type="body" sz="quarter" idx="27" hasCustomPrompt="1"/>
          </p:nvPr>
        </p:nvSpPr>
        <p:spPr>
          <a:xfrm>
            <a:off x="1168404" y="3109912"/>
            <a:ext cx="2794001" cy="185738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000.000.000</a:t>
            </a:r>
            <a:endParaRPr lang="en-US" dirty="0"/>
          </a:p>
        </p:txBody>
      </p:sp>
      <p:sp>
        <p:nvSpPr>
          <p:cNvPr id="60" name="Text Placeholder 44"/>
          <p:cNvSpPr>
            <a:spLocks noGrp="1"/>
          </p:cNvSpPr>
          <p:nvPr>
            <p:ph type="body" sz="quarter" idx="28" hasCustomPrompt="1"/>
          </p:nvPr>
        </p:nvSpPr>
        <p:spPr>
          <a:xfrm>
            <a:off x="5028549" y="2758690"/>
            <a:ext cx="2794654" cy="185738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000.000.000</a:t>
            </a:r>
            <a:endParaRPr lang="en-US" dirty="0"/>
          </a:p>
        </p:txBody>
      </p:sp>
      <p:sp>
        <p:nvSpPr>
          <p:cNvPr id="61" name="Text Placeholder 44"/>
          <p:cNvSpPr>
            <a:spLocks noGrp="1"/>
          </p:cNvSpPr>
          <p:nvPr>
            <p:ph type="body" sz="quarter" idx="29" hasCustomPrompt="1"/>
          </p:nvPr>
        </p:nvSpPr>
        <p:spPr>
          <a:xfrm>
            <a:off x="5028549" y="2935291"/>
            <a:ext cx="2794654" cy="185738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000.000.000</a:t>
            </a:r>
            <a:endParaRPr lang="en-US" dirty="0"/>
          </a:p>
        </p:txBody>
      </p:sp>
      <p:sp>
        <p:nvSpPr>
          <p:cNvPr id="62" name="Text Placeholder 44"/>
          <p:cNvSpPr>
            <a:spLocks noGrp="1"/>
          </p:cNvSpPr>
          <p:nvPr>
            <p:ph type="body" sz="quarter" idx="30" hasCustomPrompt="1"/>
          </p:nvPr>
        </p:nvSpPr>
        <p:spPr>
          <a:xfrm>
            <a:off x="5028549" y="3109912"/>
            <a:ext cx="2794654" cy="185738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000.000.000</a:t>
            </a:r>
            <a:endParaRPr lang="en-US" dirty="0"/>
          </a:p>
        </p:txBody>
      </p:sp>
      <p:sp>
        <p:nvSpPr>
          <p:cNvPr id="28" name="Text Placeholder 44"/>
          <p:cNvSpPr>
            <a:spLocks noGrp="1"/>
          </p:cNvSpPr>
          <p:nvPr>
            <p:ph type="body" sz="quarter" idx="31" hasCustomPrompt="1"/>
          </p:nvPr>
        </p:nvSpPr>
        <p:spPr>
          <a:xfrm>
            <a:off x="944883" y="2758690"/>
            <a:ext cx="215284" cy="185738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 b="0" cap="none">
                <a:solidFill>
                  <a:schemeClr val="accent2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1" name="Text Placeholder 44"/>
          <p:cNvSpPr>
            <a:spLocks noGrp="1"/>
          </p:cNvSpPr>
          <p:nvPr>
            <p:ph type="body" sz="quarter" idx="32" hasCustomPrompt="1"/>
          </p:nvPr>
        </p:nvSpPr>
        <p:spPr>
          <a:xfrm>
            <a:off x="944883" y="2935291"/>
            <a:ext cx="215284" cy="185738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 b="0" cap="none">
                <a:solidFill>
                  <a:schemeClr val="accent2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32" name="Text Placeholder 44"/>
          <p:cNvSpPr>
            <a:spLocks noGrp="1"/>
          </p:cNvSpPr>
          <p:nvPr>
            <p:ph type="body" sz="quarter" idx="33" hasCustomPrompt="1"/>
          </p:nvPr>
        </p:nvSpPr>
        <p:spPr>
          <a:xfrm>
            <a:off x="944883" y="3109912"/>
            <a:ext cx="215284" cy="185738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 b="0" cap="none">
                <a:solidFill>
                  <a:schemeClr val="accent2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3" name="Text Placeholder 44"/>
          <p:cNvSpPr>
            <a:spLocks noGrp="1"/>
          </p:cNvSpPr>
          <p:nvPr>
            <p:ph type="body" sz="quarter" idx="34" hasCustomPrompt="1"/>
          </p:nvPr>
        </p:nvSpPr>
        <p:spPr>
          <a:xfrm>
            <a:off x="4805682" y="2758690"/>
            <a:ext cx="215284" cy="185738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 b="0" cap="none">
                <a:solidFill>
                  <a:schemeClr val="accent2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4" name="Text Placeholder 44"/>
          <p:cNvSpPr>
            <a:spLocks noGrp="1"/>
          </p:cNvSpPr>
          <p:nvPr>
            <p:ph type="body" sz="quarter" idx="35" hasCustomPrompt="1"/>
          </p:nvPr>
        </p:nvSpPr>
        <p:spPr>
          <a:xfrm>
            <a:off x="4805682" y="2935291"/>
            <a:ext cx="215284" cy="185738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 b="0" cap="none">
                <a:solidFill>
                  <a:schemeClr val="accent2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39" name="Text Placeholder 44"/>
          <p:cNvSpPr>
            <a:spLocks noGrp="1"/>
          </p:cNvSpPr>
          <p:nvPr>
            <p:ph type="body" sz="quarter" idx="36" hasCustomPrompt="1"/>
          </p:nvPr>
        </p:nvSpPr>
        <p:spPr>
          <a:xfrm>
            <a:off x="4805682" y="3109912"/>
            <a:ext cx="215284" cy="185738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 b="0" cap="none">
                <a:solidFill>
                  <a:schemeClr val="accent2"/>
                </a:solidFill>
                <a:latin typeface="+mn-lt"/>
              </a:defRPr>
            </a:lvl1pPr>
            <a:lvl2pPr>
              <a:defRPr sz="1200" b="0" cap="none">
                <a:solidFill>
                  <a:schemeClr val="accent3"/>
                </a:solidFill>
              </a:defRPr>
            </a:lvl2pPr>
            <a:lvl3pPr>
              <a:defRPr sz="1200" b="0" cap="none">
                <a:solidFill>
                  <a:schemeClr val="accent3"/>
                </a:solidFill>
              </a:defRPr>
            </a:lvl3pPr>
            <a:lvl4pPr>
              <a:defRPr sz="1200" b="0" cap="none">
                <a:solidFill>
                  <a:schemeClr val="accent3"/>
                </a:solidFill>
              </a:defRPr>
            </a:lvl4pPr>
            <a:lvl5pPr>
              <a:defRPr sz="1200" b="0" cap="none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0" name="Title 1"/>
          <p:cNvSpPr>
            <a:spLocks noGrp="1"/>
          </p:cNvSpPr>
          <p:nvPr>
            <p:ph type="ctrTitle" hasCustomPrompt="1"/>
          </p:nvPr>
        </p:nvSpPr>
        <p:spPr>
          <a:xfrm>
            <a:off x="1233715" y="457208"/>
            <a:ext cx="7137170" cy="10287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>
              <a:defRPr sz="3600" b="0" cap="none">
                <a:solidFill>
                  <a:srgbClr val="021A3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terior - 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9"/>
          <p:cNvSpPr>
            <a:spLocks noGrp="1"/>
          </p:cNvSpPr>
          <p:nvPr>
            <p:ph type="title" hasCustomPrompt="1"/>
          </p:nvPr>
        </p:nvSpPr>
        <p:spPr>
          <a:xfrm>
            <a:off x="465672" y="-1100"/>
            <a:ext cx="6265333" cy="858350"/>
          </a:xfrm>
          <a:prstGeom prst="rect">
            <a:avLst/>
          </a:prstGeom>
        </p:spPr>
        <p:txBody>
          <a:bodyPr lIns="0" tIns="0" rIns="0" bIns="0" rtlCol="0" anchor="ctr">
            <a:noAutofit/>
          </a:bodyPr>
          <a:lstStyle>
            <a:lvl1pPr algn="l">
              <a:defRPr sz="2000" b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58768" y="1678782"/>
            <a:ext cx="8643937" cy="3314324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FontTx/>
              <a:buNone/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3000"/>
              <a:buFontTx/>
              <a:buNone/>
              <a:defRPr sz="1000" b="0" cap="none">
                <a:solidFill>
                  <a:schemeClr val="accent3"/>
                </a:solidFill>
                <a:latin typeface="+mn-lt"/>
              </a:defRPr>
            </a:lvl2pPr>
            <a:lvl3pPr marL="548586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3000"/>
              <a:buFontTx/>
              <a:buNone/>
              <a:defRPr sz="1000" b="0" cap="none">
                <a:solidFill>
                  <a:schemeClr val="accent3"/>
                </a:solidFill>
                <a:latin typeface="+mn-lt"/>
              </a:defRPr>
            </a:lvl3pPr>
            <a:lvl4pPr marL="731448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3000"/>
              <a:buFontTx/>
              <a:buNone/>
              <a:defRPr sz="1000" b="0" cap="none">
                <a:solidFill>
                  <a:schemeClr val="accent3"/>
                </a:solidFill>
                <a:latin typeface="+mn-lt"/>
              </a:defRPr>
            </a:lvl4pPr>
            <a:lvl5pPr marL="914310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3000"/>
              <a:buFontTx/>
              <a:buNone/>
              <a:defRPr sz="1000" b="0" cap="none">
                <a:solidFill>
                  <a:schemeClr val="accent3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Body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258768" y="992216"/>
            <a:ext cx="8643937" cy="54864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indent="0">
              <a:spcBef>
                <a:spcPts val="0"/>
              </a:spcBef>
              <a:spcAft>
                <a:spcPts val="600"/>
              </a:spcAft>
              <a:defRPr sz="1400" b="0" cap="none">
                <a:solidFill>
                  <a:schemeClr val="tx2"/>
                </a:solidFill>
                <a:latin typeface="+mn-lt"/>
              </a:defRPr>
            </a:lvl1pPr>
            <a:lvl2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Tx/>
              <a:buNone/>
              <a:defRPr sz="1400" b="0" cap="none">
                <a:solidFill>
                  <a:schemeClr val="tx2"/>
                </a:solidFill>
              </a:defRPr>
            </a:lvl2pPr>
            <a:lvl3pPr marL="548586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000" b="0" cap="none">
                <a:solidFill>
                  <a:schemeClr val="tx2"/>
                </a:solidFill>
              </a:defRPr>
            </a:lvl3pPr>
            <a:lvl4pPr>
              <a:spcBef>
                <a:spcPts val="0"/>
              </a:spcBef>
              <a:spcAft>
                <a:spcPts val="300"/>
              </a:spcAft>
              <a:defRPr sz="1400" b="0" cap="none">
                <a:solidFill>
                  <a:schemeClr val="tx2"/>
                </a:solidFill>
              </a:defRPr>
            </a:lvl4pPr>
            <a:lvl5pPr>
              <a:spcBef>
                <a:spcPts val="0"/>
              </a:spcBef>
              <a:spcAft>
                <a:spcPts val="300"/>
              </a:spcAft>
              <a:defRPr sz="1400" b="0" cap="none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Introduction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3457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"/>
            <a:ext cx="9144000" cy="51450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70561" y="1028700"/>
            <a:ext cx="274320" cy="41148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233719" y="1460801"/>
            <a:ext cx="6286501" cy="1159254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l">
              <a:defRPr sz="3600" b="0" cap="none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Cover Title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70561" y="1028700"/>
            <a:ext cx="274320" cy="41148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33719" y="2662993"/>
            <a:ext cx="6286501" cy="342900"/>
          </a:xfrm>
          <a:prstGeom prst="rect">
            <a:avLst/>
          </a:prstGeom>
        </p:spPr>
        <p:txBody>
          <a:bodyPr lIns="0" tIns="91432" rIns="0" bIns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800" b="0" cap="none">
                <a:solidFill>
                  <a:schemeClr val="accent3"/>
                </a:solidFill>
                <a:latin typeface="Century Gothic"/>
                <a:cs typeface="Century Gothic"/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502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233715" y="457208"/>
            <a:ext cx="7137170" cy="1714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>
              <a:defRPr sz="3600" b="0" cap="none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Divider Title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33715" y="2218824"/>
            <a:ext cx="7137170" cy="342900"/>
          </a:xfrm>
          <a:prstGeom prst="rect">
            <a:avLst/>
          </a:prstGeom>
        </p:spPr>
        <p:txBody>
          <a:bodyPr lIns="0" tIns="91432" rIns="0" bIns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800" b="0" cap="none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50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233715" y="457208"/>
            <a:ext cx="7137170" cy="1714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>
              <a:defRPr sz="3600" b="0" cap="none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Divider Title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33715" y="2218824"/>
            <a:ext cx="7137170" cy="342900"/>
          </a:xfrm>
          <a:prstGeom prst="rect">
            <a:avLst/>
          </a:prstGeom>
        </p:spPr>
        <p:txBody>
          <a:bodyPr lIns="0" tIns="91432" rIns="0" bIns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800" b="0" cap="none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50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0561" y="457208"/>
            <a:ext cx="274320" cy="171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233715" y="457208"/>
            <a:ext cx="7137170" cy="1714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>
              <a:defRPr sz="3600" b="0" cap="none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Divider Title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33715" y="2218824"/>
            <a:ext cx="7137170" cy="342900"/>
          </a:xfrm>
          <a:prstGeom prst="rect">
            <a:avLst/>
          </a:prstGeom>
        </p:spPr>
        <p:txBody>
          <a:bodyPr lIns="0" tIns="91432" rIns="0" bIns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800" b="0" cap="none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ior Slide -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65672" y="1173298"/>
            <a:ext cx="8437033" cy="365760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182863" indent="-182863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600" b="0" cap="none">
                <a:solidFill>
                  <a:schemeClr val="tx2"/>
                </a:solidFill>
                <a:latin typeface="+mn-lt"/>
              </a:defRPr>
            </a:lvl1pPr>
            <a:lvl2pPr marL="365724" indent="-182863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400" b="0" cap="none">
                <a:solidFill>
                  <a:schemeClr val="accent3"/>
                </a:solidFill>
                <a:latin typeface="+mn-lt"/>
              </a:defRPr>
            </a:lvl2pPr>
            <a:lvl3pPr marL="548586" indent="-182863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200" b="0" cap="none">
                <a:solidFill>
                  <a:schemeClr val="accent3"/>
                </a:solidFill>
                <a:latin typeface="+mn-lt"/>
              </a:defRPr>
            </a:lvl3pPr>
            <a:lvl4pPr marL="731448" indent="-182863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000" b="0" cap="none">
                <a:solidFill>
                  <a:schemeClr val="accent3"/>
                </a:solidFill>
                <a:latin typeface="+mn-lt"/>
              </a:defRPr>
            </a:lvl4pPr>
            <a:lvl5pPr marL="914310" indent="-182863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000" b="0" cap="none">
                <a:solidFill>
                  <a:schemeClr val="accent3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Agenda Bullets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"/>
            <a:ext cx="9144000" cy="920496"/>
          </a:xfrm>
          <a:prstGeom prst="rect">
            <a:avLst/>
          </a:prstGeom>
        </p:spPr>
      </p:pic>
      <p:sp>
        <p:nvSpPr>
          <p:cNvPr id="7" name="Slide Number Placeholder 4"/>
          <p:cNvSpPr txBox="1">
            <a:spLocks/>
          </p:cNvSpPr>
          <p:nvPr/>
        </p:nvSpPr>
        <p:spPr>
          <a:xfrm>
            <a:off x="6597651" y="663674"/>
            <a:ext cx="2166852" cy="154781"/>
          </a:xfrm>
          <a:prstGeom prst="rect">
            <a:avLst/>
          </a:prstGeom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r" defTabSz="455567">
              <a:defRPr/>
            </a:pPr>
            <a:r>
              <a:rPr lang="en-US" sz="900" kern="0" dirty="0" smtClean="0">
                <a:solidFill>
                  <a:schemeClr val="accent3"/>
                </a:solidFill>
              </a:rPr>
              <a:t>Slide </a:t>
            </a:r>
            <a:fld id="{BFF31F1E-BF75-2E47-B9E7-8EBE58336795}" type="slidenum">
              <a:rPr lang="en-US" sz="900" kern="0" smtClean="0">
                <a:solidFill>
                  <a:schemeClr val="accent3"/>
                </a:solidFill>
              </a:rPr>
              <a:pPr algn="r" defTabSz="455567">
                <a:defRPr/>
              </a:pPr>
              <a:t>‹#›</a:t>
            </a:fld>
            <a:endParaRPr lang="en-US" sz="900" kern="0" dirty="0">
              <a:solidFill>
                <a:schemeClr val="accent3"/>
              </a:solidFill>
            </a:endParaRPr>
          </a:p>
        </p:txBody>
      </p:sp>
      <p:sp>
        <p:nvSpPr>
          <p:cNvPr id="8" name="Title Placeholder 19"/>
          <p:cNvSpPr>
            <a:spLocks noGrp="1"/>
          </p:cNvSpPr>
          <p:nvPr>
            <p:ph type="title" hasCustomPrompt="1"/>
          </p:nvPr>
        </p:nvSpPr>
        <p:spPr>
          <a:xfrm>
            <a:off x="465672" y="0"/>
            <a:ext cx="6265333" cy="922020"/>
          </a:xfrm>
          <a:prstGeom prst="rect">
            <a:avLst/>
          </a:prstGeom>
        </p:spPr>
        <p:txBody>
          <a:bodyPr lIns="0" tIns="0" rIns="0" bIns="0" rtlCol="0" anchor="ctr">
            <a:noAutofit/>
          </a:bodyPr>
          <a:lstStyle>
            <a:lvl1pPr algn="l">
              <a:defRPr sz="2000" b="0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ior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58768" y="1810517"/>
            <a:ext cx="8643937" cy="2919213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  <a:latin typeface="+mn-lt"/>
              </a:defRPr>
            </a:lvl1pPr>
            <a:lvl2pPr marL="548586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3000"/>
              <a:buFont typeface="Wingdings" charset="2"/>
              <a:buChar char="§"/>
              <a:defRPr sz="1000" b="0" cap="none">
                <a:solidFill>
                  <a:schemeClr val="accent3"/>
                </a:solidFill>
                <a:latin typeface="+mn-lt"/>
              </a:defRPr>
            </a:lvl2pPr>
            <a:lvl3pPr marL="731448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3000"/>
              <a:buFont typeface="Wingdings" charset="2"/>
              <a:buChar char="§"/>
              <a:defRPr sz="1000" b="0" cap="none">
                <a:solidFill>
                  <a:schemeClr val="accent3"/>
                </a:solidFill>
                <a:latin typeface="+mn-lt"/>
              </a:defRPr>
            </a:lvl3pPr>
            <a:lvl4pPr marL="914310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3000"/>
              <a:buFont typeface="Wingdings" charset="2"/>
              <a:buChar char="§"/>
              <a:defRPr sz="1000" b="0" cap="none">
                <a:solidFill>
                  <a:schemeClr val="accent3"/>
                </a:solidFill>
                <a:latin typeface="+mn-lt"/>
              </a:defRPr>
            </a:lvl4pPr>
            <a:lvl5pPr marL="1097171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3000"/>
              <a:buFont typeface="Wingdings" charset="2"/>
              <a:buChar char="§"/>
              <a:defRPr sz="1000" b="0" cap="none">
                <a:solidFill>
                  <a:schemeClr val="accent3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Bullets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258768" y="1123950"/>
            <a:ext cx="8643937" cy="54864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1400" b="0" cap="none">
                <a:solidFill>
                  <a:schemeClr val="tx2"/>
                </a:solidFill>
                <a:latin typeface="+mn-lt"/>
              </a:defRPr>
            </a:lvl1pPr>
            <a:lvl2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tx2"/>
                </a:solidFill>
              </a:defRPr>
            </a:lvl2pPr>
            <a:lvl3pPr marL="548586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000" b="0" cap="none">
                <a:solidFill>
                  <a:schemeClr val="tx2"/>
                </a:solidFill>
              </a:defRPr>
            </a:lvl3pPr>
            <a:lvl4pPr>
              <a:spcBef>
                <a:spcPts val="0"/>
              </a:spcBef>
              <a:spcAft>
                <a:spcPts val="300"/>
              </a:spcAft>
              <a:defRPr sz="1400" b="0" cap="none">
                <a:solidFill>
                  <a:schemeClr val="tx2"/>
                </a:solidFill>
              </a:defRPr>
            </a:lvl4pPr>
            <a:lvl5pPr>
              <a:spcBef>
                <a:spcPts val="0"/>
              </a:spcBef>
              <a:spcAft>
                <a:spcPts val="300"/>
              </a:spcAft>
              <a:defRPr sz="1400" b="0" cap="none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Introduction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"/>
            <a:ext cx="9144000" cy="920496"/>
          </a:xfrm>
          <a:prstGeom prst="rect">
            <a:avLst/>
          </a:prstGeom>
        </p:spPr>
      </p:pic>
      <p:sp>
        <p:nvSpPr>
          <p:cNvPr id="11" name="Slide Number Placeholder 4"/>
          <p:cNvSpPr txBox="1">
            <a:spLocks/>
          </p:cNvSpPr>
          <p:nvPr/>
        </p:nvSpPr>
        <p:spPr>
          <a:xfrm>
            <a:off x="6597651" y="663674"/>
            <a:ext cx="2166852" cy="154781"/>
          </a:xfrm>
          <a:prstGeom prst="rect">
            <a:avLst/>
          </a:prstGeom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r" defTabSz="455567">
              <a:defRPr/>
            </a:pPr>
            <a:r>
              <a:rPr lang="en-US" sz="900" kern="0" dirty="0" smtClean="0">
                <a:solidFill>
                  <a:schemeClr val="accent3"/>
                </a:solidFill>
              </a:rPr>
              <a:t>Slide </a:t>
            </a:r>
            <a:fld id="{BFF31F1E-BF75-2E47-B9E7-8EBE58336795}" type="slidenum">
              <a:rPr lang="en-US" sz="900" kern="0" smtClean="0">
                <a:solidFill>
                  <a:schemeClr val="accent3"/>
                </a:solidFill>
              </a:rPr>
              <a:pPr algn="r" defTabSz="455567">
                <a:defRPr/>
              </a:pPr>
              <a:t>‹#›</a:t>
            </a:fld>
            <a:endParaRPr lang="en-US" sz="900" kern="0" dirty="0">
              <a:solidFill>
                <a:schemeClr val="accent3"/>
              </a:solidFill>
            </a:endParaRPr>
          </a:p>
        </p:txBody>
      </p:sp>
      <p:sp>
        <p:nvSpPr>
          <p:cNvPr id="12" name="Title Placeholder 19"/>
          <p:cNvSpPr>
            <a:spLocks noGrp="1"/>
          </p:cNvSpPr>
          <p:nvPr>
            <p:ph type="title" hasCustomPrompt="1"/>
          </p:nvPr>
        </p:nvSpPr>
        <p:spPr>
          <a:xfrm>
            <a:off x="465672" y="0"/>
            <a:ext cx="6265333" cy="922020"/>
          </a:xfrm>
          <a:prstGeom prst="rect">
            <a:avLst/>
          </a:prstGeom>
        </p:spPr>
        <p:txBody>
          <a:bodyPr lIns="0" tIns="0" rIns="0" bIns="0" rtlCol="0" anchor="ctr">
            <a:noAutofit/>
          </a:bodyPr>
          <a:lstStyle>
            <a:lvl1pPr algn="l">
              <a:defRPr sz="2000" b="0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ior Slide - With 2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58763" y="1881966"/>
            <a:ext cx="4114800" cy="445770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400" b="0" cap="none">
                <a:solidFill>
                  <a:schemeClr val="accent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Header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58763" y="2417576"/>
            <a:ext cx="4114800" cy="1191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58763" y="2459540"/>
            <a:ext cx="4114800" cy="2443053"/>
          </a:xfrm>
          <a:prstGeom prst="rect">
            <a:avLst/>
          </a:prstGeom>
        </p:spPr>
        <p:txBody>
          <a:bodyPr vert="horz" lIns="91432" tIns="91432" rIns="0" bIns="0" anchor="t">
            <a:normAutofit/>
          </a:bodyPr>
          <a:lstStyle>
            <a:lvl1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200" b="0" cap="none" baseline="0">
                <a:solidFill>
                  <a:schemeClr val="accent3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Bullets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258768" y="1123950"/>
            <a:ext cx="8643937" cy="54864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1400" b="0" cap="none">
                <a:solidFill>
                  <a:schemeClr val="tx2"/>
                </a:solidFill>
                <a:latin typeface="+mn-lt"/>
              </a:defRPr>
            </a:lvl1pPr>
            <a:lvl2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tx2"/>
                </a:solidFill>
              </a:defRPr>
            </a:lvl2pPr>
            <a:lvl3pPr marL="548586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000" b="0" cap="none">
                <a:solidFill>
                  <a:schemeClr val="tx2"/>
                </a:solidFill>
              </a:defRPr>
            </a:lvl3pPr>
            <a:lvl4pPr>
              <a:spcBef>
                <a:spcPts val="0"/>
              </a:spcBef>
              <a:spcAft>
                <a:spcPts val="300"/>
              </a:spcAft>
              <a:defRPr sz="1400" b="0" cap="none">
                <a:solidFill>
                  <a:schemeClr val="tx2"/>
                </a:solidFill>
              </a:defRPr>
            </a:lvl4pPr>
            <a:lvl5pPr>
              <a:spcBef>
                <a:spcPts val="0"/>
              </a:spcBef>
              <a:spcAft>
                <a:spcPts val="300"/>
              </a:spcAft>
              <a:defRPr sz="1400" b="0" cap="none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Introduction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787900" y="1881966"/>
            <a:ext cx="4114800" cy="445770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400" b="0" cap="none">
                <a:solidFill>
                  <a:schemeClr val="accent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Header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787900" y="2417576"/>
            <a:ext cx="4114800" cy="1191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4787900" y="2459540"/>
            <a:ext cx="4114800" cy="2443053"/>
          </a:xfrm>
          <a:prstGeom prst="rect">
            <a:avLst/>
          </a:prstGeom>
        </p:spPr>
        <p:txBody>
          <a:bodyPr vert="horz" lIns="91432" tIns="91432" rIns="0" bIns="0" anchor="t">
            <a:normAutofit/>
          </a:bodyPr>
          <a:lstStyle>
            <a:lvl1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200" b="0" cap="none" baseline="0">
                <a:solidFill>
                  <a:schemeClr val="accent3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Bullets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"/>
            <a:ext cx="9144000" cy="920496"/>
          </a:xfrm>
          <a:prstGeom prst="rect">
            <a:avLst/>
          </a:prstGeom>
        </p:spPr>
      </p:pic>
      <p:sp>
        <p:nvSpPr>
          <p:cNvPr id="17" name="Slide Number Placeholder 4"/>
          <p:cNvSpPr txBox="1">
            <a:spLocks/>
          </p:cNvSpPr>
          <p:nvPr/>
        </p:nvSpPr>
        <p:spPr>
          <a:xfrm>
            <a:off x="6597651" y="663674"/>
            <a:ext cx="2166852" cy="154781"/>
          </a:xfrm>
          <a:prstGeom prst="rect">
            <a:avLst/>
          </a:prstGeom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r" defTabSz="455567">
              <a:defRPr/>
            </a:pPr>
            <a:r>
              <a:rPr lang="en-US" sz="900" kern="0" dirty="0" smtClean="0">
                <a:solidFill>
                  <a:schemeClr val="accent3"/>
                </a:solidFill>
              </a:rPr>
              <a:t>Slide </a:t>
            </a:r>
            <a:fld id="{BFF31F1E-BF75-2E47-B9E7-8EBE58336795}" type="slidenum">
              <a:rPr lang="en-US" sz="900" kern="0" smtClean="0">
                <a:solidFill>
                  <a:schemeClr val="accent3"/>
                </a:solidFill>
              </a:rPr>
              <a:pPr algn="r" defTabSz="455567">
                <a:defRPr/>
              </a:pPr>
              <a:t>‹#›</a:t>
            </a:fld>
            <a:endParaRPr lang="en-US" sz="900" kern="0" dirty="0">
              <a:solidFill>
                <a:schemeClr val="accent3"/>
              </a:solidFill>
            </a:endParaRPr>
          </a:p>
        </p:txBody>
      </p:sp>
      <p:sp>
        <p:nvSpPr>
          <p:cNvPr id="18" name="Title Placeholder 19"/>
          <p:cNvSpPr>
            <a:spLocks noGrp="1"/>
          </p:cNvSpPr>
          <p:nvPr>
            <p:ph type="title" hasCustomPrompt="1"/>
          </p:nvPr>
        </p:nvSpPr>
        <p:spPr>
          <a:xfrm>
            <a:off x="465672" y="0"/>
            <a:ext cx="6265333" cy="922020"/>
          </a:xfrm>
          <a:prstGeom prst="rect">
            <a:avLst/>
          </a:prstGeom>
        </p:spPr>
        <p:txBody>
          <a:bodyPr lIns="0" tIns="0" rIns="0" bIns="0" rtlCol="0" anchor="ctr">
            <a:noAutofit/>
          </a:bodyPr>
          <a:lstStyle>
            <a:lvl1pPr algn="l">
              <a:defRPr sz="2000" b="0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ior Slide - With 3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58763" y="1881966"/>
            <a:ext cx="2743200" cy="445770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400" b="0" cap="none">
                <a:solidFill>
                  <a:schemeClr val="accent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Header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58763" y="2417576"/>
            <a:ext cx="2743200" cy="1191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58763" y="2459541"/>
            <a:ext cx="2743200" cy="2411302"/>
          </a:xfrm>
          <a:prstGeom prst="rect">
            <a:avLst/>
          </a:prstGeom>
        </p:spPr>
        <p:txBody>
          <a:bodyPr vert="horz" lIns="91432" tIns="91432" rIns="0" bIns="0" anchor="t">
            <a:normAutofit/>
          </a:bodyPr>
          <a:lstStyle>
            <a:lvl1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200" b="0" cap="none" baseline="0">
                <a:solidFill>
                  <a:schemeClr val="accent3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Bullets</a:t>
            </a:r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258768" y="1123950"/>
            <a:ext cx="8643937" cy="54864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1400" b="0" cap="none">
                <a:solidFill>
                  <a:schemeClr val="tx2"/>
                </a:solidFill>
                <a:latin typeface="+mn-lt"/>
              </a:defRPr>
            </a:lvl1pPr>
            <a:lvl2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tx2"/>
                </a:solidFill>
              </a:defRPr>
            </a:lvl2pPr>
            <a:lvl3pPr marL="548586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000" b="0" cap="none">
                <a:solidFill>
                  <a:schemeClr val="tx2"/>
                </a:solidFill>
              </a:defRPr>
            </a:lvl3pPr>
            <a:lvl4pPr>
              <a:spcBef>
                <a:spcPts val="0"/>
              </a:spcBef>
              <a:spcAft>
                <a:spcPts val="300"/>
              </a:spcAft>
              <a:defRPr sz="1400" b="0" cap="none">
                <a:solidFill>
                  <a:schemeClr val="tx2"/>
                </a:solidFill>
              </a:defRPr>
            </a:lvl4pPr>
            <a:lvl5pPr>
              <a:spcBef>
                <a:spcPts val="0"/>
              </a:spcBef>
              <a:spcAft>
                <a:spcPts val="300"/>
              </a:spcAft>
              <a:defRPr sz="1400" b="0" cap="none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Introduction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3199820" y="1881966"/>
            <a:ext cx="2743200" cy="445770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400" b="0" cap="none">
                <a:solidFill>
                  <a:schemeClr val="accent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Header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199820" y="2417576"/>
            <a:ext cx="2743200" cy="1191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3199820" y="2459541"/>
            <a:ext cx="2743200" cy="2411302"/>
          </a:xfrm>
          <a:prstGeom prst="rect">
            <a:avLst/>
          </a:prstGeom>
        </p:spPr>
        <p:txBody>
          <a:bodyPr vert="horz" lIns="91432" tIns="91432" rIns="0" bIns="0" anchor="t">
            <a:normAutofit/>
          </a:bodyPr>
          <a:lstStyle>
            <a:lvl1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200" b="0" cap="none" baseline="0">
                <a:solidFill>
                  <a:schemeClr val="accent3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Bullets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6159500" y="1881966"/>
            <a:ext cx="2743200" cy="445770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400" b="0" cap="none">
                <a:solidFill>
                  <a:schemeClr val="accent2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Header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159500" y="2417576"/>
            <a:ext cx="2743200" cy="1191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6159500" y="2459541"/>
            <a:ext cx="2743200" cy="2411302"/>
          </a:xfrm>
          <a:prstGeom prst="rect">
            <a:avLst/>
          </a:prstGeom>
        </p:spPr>
        <p:txBody>
          <a:bodyPr vert="horz" lIns="91432" tIns="91432" rIns="0" bIns="0" anchor="t">
            <a:normAutofit/>
          </a:bodyPr>
          <a:lstStyle>
            <a:lvl1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charset="2"/>
              <a:buChar char="§"/>
              <a:defRPr sz="1200" b="0" cap="none" baseline="0">
                <a:solidFill>
                  <a:schemeClr val="accent3"/>
                </a:solidFill>
                <a:latin typeface="+mn-lt"/>
              </a:defRPr>
            </a:lvl1pPr>
            <a:lvl2pPr marL="182863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2pPr>
            <a:lvl3pPr marL="365724" indent="-182863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" charset="2"/>
              <a:buChar char="§"/>
              <a:defRPr sz="1200" b="0" cap="none">
                <a:solidFill>
                  <a:schemeClr val="accent3"/>
                </a:solidFill>
              </a:defRPr>
            </a:lvl3pPr>
          </a:lstStyle>
          <a:p>
            <a:pPr lvl="0"/>
            <a:r>
              <a:rPr lang="en-US" dirty="0" smtClean="0"/>
              <a:t>Click to edit Bullets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"/>
            <a:ext cx="9144000" cy="920496"/>
          </a:xfrm>
          <a:prstGeom prst="rect">
            <a:avLst/>
          </a:prstGeom>
        </p:spPr>
      </p:pic>
      <p:sp>
        <p:nvSpPr>
          <p:cNvPr id="22" name="Slide Number Placeholder 4"/>
          <p:cNvSpPr txBox="1">
            <a:spLocks/>
          </p:cNvSpPr>
          <p:nvPr/>
        </p:nvSpPr>
        <p:spPr>
          <a:xfrm>
            <a:off x="6597651" y="663674"/>
            <a:ext cx="2166852" cy="154781"/>
          </a:xfrm>
          <a:prstGeom prst="rect">
            <a:avLst/>
          </a:prstGeom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r" defTabSz="455567">
              <a:defRPr/>
            </a:pPr>
            <a:r>
              <a:rPr lang="en-US" sz="900" kern="0" dirty="0" smtClean="0">
                <a:solidFill>
                  <a:schemeClr val="accent3"/>
                </a:solidFill>
              </a:rPr>
              <a:t>Slide </a:t>
            </a:r>
            <a:fld id="{BFF31F1E-BF75-2E47-B9E7-8EBE58336795}" type="slidenum">
              <a:rPr lang="en-US" sz="900" kern="0" smtClean="0">
                <a:solidFill>
                  <a:schemeClr val="accent3"/>
                </a:solidFill>
              </a:rPr>
              <a:pPr algn="r" defTabSz="455567">
                <a:defRPr/>
              </a:pPr>
              <a:t>‹#›</a:t>
            </a:fld>
            <a:endParaRPr lang="en-US" sz="900" kern="0" dirty="0">
              <a:solidFill>
                <a:schemeClr val="accent3"/>
              </a:solidFill>
            </a:endParaRPr>
          </a:p>
        </p:txBody>
      </p:sp>
      <p:sp>
        <p:nvSpPr>
          <p:cNvPr id="23" name="Title Placeholder 19"/>
          <p:cNvSpPr>
            <a:spLocks noGrp="1"/>
          </p:cNvSpPr>
          <p:nvPr>
            <p:ph type="title" hasCustomPrompt="1"/>
          </p:nvPr>
        </p:nvSpPr>
        <p:spPr>
          <a:xfrm>
            <a:off x="465672" y="0"/>
            <a:ext cx="6265333" cy="922020"/>
          </a:xfrm>
          <a:prstGeom prst="rect">
            <a:avLst/>
          </a:prstGeom>
        </p:spPr>
        <p:txBody>
          <a:bodyPr lIns="0" tIns="0" rIns="0" bIns="0" rtlCol="0" anchor="ctr">
            <a:noAutofit/>
          </a:bodyPr>
          <a:lstStyle>
            <a:lvl1pPr algn="l">
              <a:defRPr sz="2000" b="0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3" r:id="rId4"/>
    <p:sldLayoutId id="2147483684" r:id="rId5"/>
    <p:sldLayoutId id="2147483685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ransition/>
  <p:timing>
    <p:tnLst>
      <p:par>
        <p:cTn id="1" dur="indefinite" restart="never" nodeType="tmRoot"/>
      </p:par>
    </p:tnLst>
  </p:timing>
  <p:txStyles>
    <p:titleStyle>
      <a:lvl1pPr algn="r" defTabSz="455567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 Bold"/>
          <a:ea typeface="ＭＳ Ｐゴシック" pitchFamily="-65" charset="-128"/>
          <a:cs typeface="Arial Bold"/>
        </a:defRPr>
      </a:lvl1pPr>
      <a:lvl2pPr algn="r" defTabSz="455567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pitchFamily="-65" charset="0"/>
          <a:ea typeface="ＭＳ Ｐゴシック" pitchFamily="-65" charset="-128"/>
          <a:cs typeface="Arial Bold" pitchFamily="34" charset="0"/>
        </a:defRPr>
      </a:lvl2pPr>
      <a:lvl3pPr algn="r" defTabSz="455567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pitchFamily="-65" charset="0"/>
          <a:ea typeface="ＭＳ Ｐゴシック" pitchFamily="-65" charset="-128"/>
          <a:cs typeface="Arial Bold" pitchFamily="34" charset="0"/>
        </a:defRPr>
      </a:lvl3pPr>
      <a:lvl4pPr algn="r" defTabSz="455567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pitchFamily="-65" charset="0"/>
          <a:ea typeface="ＭＳ Ｐゴシック" pitchFamily="-65" charset="-128"/>
          <a:cs typeface="Arial Bold" pitchFamily="34" charset="0"/>
        </a:defRPr>
      </a:lvl4pPr>
      <a:lvl5pPr algn="r" defTabSz="455567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pitchFamily="-65" charset="0"/>
          <a:ea typeface="ＭＳ Ｐゴシック" pitchFamily="-65" charset="-128"/>
          <a:cs typeface="Arial Bold" pitchFamily="34" charset="0"/>
        </a:defRPr>
      </a:lvl5pPr>
      <a:lvl6pPr marL="457154" algn="l" defTabSz="455567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 Bold" pitchFamily="-65" charset="0"/>
          <a:ea typeface="ＭＳ Ｐゴシック" pitchFamily="-65" charset="-128"/>
        </a:defRPr>
      </a:lvl6pPr>
      <a:lvl7pPr marL="914310" algn="l" defTabSz="455567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 Bold" pitchFamily="-65" charset="0"/>
          <a:ea typeface="ＭＳ Ｐゴシック" pitchFamily="-65" charset="-128"/>
        </a:defRPr>
      </a:lvl7pPr>
      <a:lvl8pPr marL="1371464" algn="l" defTabSz="455567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 Bold" pitchFamily="-65" charset="0"/>
          <a:ea typeface="ＭＳ Ｐゴシック" pitchFamily="-65" charset="-128"/>
        </a:defRPr>
      </a:lvl8pPr>
      <a:lvl9pPr marL="1828619" algn="l" defTabSz="455567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 Bold" pitchFamily="-65" charset="0"/>
          <a:ea typeface="ＭＳ Ｐゴシック" pitchFamily="-65" charset="-128"/>
        </a:defRPr>
      </a:lvl9pPr>
    </p:titleStyle>
    <p:bodyStyle>
      <a:lvl1pPr algn="l" defTabSz="455567" rtl="0" eaLnBrk="1" fontAlgn="base" hangingPunct="1">
        <a:spcBef>
          <a:spcPts val="2000"/>
        </a:spcBef>
        <a:spcAft>
          <a:spcPct val="0"/>
        </a:spcAft>
        <a:buFont typeface="Arial" pitchFamily="34" charset="0"/>
        <a:defRPr sz="2200" b="1" kern="1200" cap="all">
          <a:solidFill>
            <a:schemeClr val="accent1"/>
          </a:solidFill>
          <a:latin typeface="Arial Bold"/>
          <a:ea typeface="ＭＳ Ｐゴシック" pitchFamily="-65" charset="-128"/>
          <a:cs typeface="Arial Bold"/>
        </a:defRPr>
      </a:lvl1pPr>
      <a:lvl2pPr marL="284135" indent="-284135" algn="l" defTabSz="455567" rtl="0" eaLnBrk="1" fontAlgn="base" hangingPunct="1">
        <a:spcBef>
          <a:spcPct val="20000"/>
        </a:spcBef>
        <a:spcAft>
          <a:spcPct val="0"/>
        </a:spcAft>
        <a:buClr>
          <a:srgbClr val="002D46"/>
        </a:buClr>
        <a:buSzPct val="103000"/>
        <a:buFont typeface="Arial Black" pitchFamily="34" charset="0"/>
        <a:defRPr sz="2000" kern="1200">
          <a:solidFill>
            <a:schemeClr val="accent2"/>
          </a:solidFill>
          <a:latin typeface="+mn-lt"/>
          <a:ea typeface="ＭＳ Ｐゴシック" pitchFamily="-65" charset="-128"/>
          <a:cs typeface="ＭＳ Ｐゴシック"/>
        </a:defRPr>
      </a:lvl2pPr>
      <a:lvl3pPr marL="455567" indent="-226989" algn="l" defTabSz="455567" rtl="0" eaLnBrk="1" fontAlgn="base" hangingPunct="1">
        <a:spcBef>
          <a:spcPts val="800"/>
        </a:spcBef>
        <a:spcAft>
          <a:spcPts val="800"/>
        </a:spcAft>
        <a:buClr>
          <a:srgbClr val="002D46"/>
        </a:buClr>
        <a:buSzPct val="103000"/>
        <a:buFont typeface="Arial Black" pitchFamily="34" charset="0"/>
        <a:buChar char="›"/>
        <a:defRPr kern="1200">
          <a:solidFill>
            <a:schemeClr val="accent2"/>
          </a:solidFill>
          <a:latin typeface="+mn-lt"/>
          <a:ea typeface="ＭＳ Ｐゴシック" pitchFamily="-65" charset="-128"/>
          <a:cs typeface="ＭＳ Ｐゴシック"/>
        </a:defRPr>
      </a:lvl3pPr>
      <a:lvl4pPr marL="798433" indent="-226989" algn="l" defTabSz="455567" rtl="0" eaLnBrk="1" fontAlgn="base" hangingPunct="1">
        <a:spcBef>
          <a:spcPct val="0"/>
        </a:spcBef>
        <a:spcAft>
          <a:spcPts val="300"/>
        </a:spcAft>
        <a:buClr>
          <a:srgbClr val="002D46"/>
        </a:buClr>
        <a:buFont typeface="Arial Black" pitchFamily="34" charset="0"/>
        <a:buChar char="›"/>
        <a:defRPr sz="1600" kern="1200">
          <a:solidFill>
            <a:schemeClr val="accent2"/>
          </a:solidFill>
          <a:latin typeface="+mn-lt"/>
          <a:ea typeface="ＭＳ Ｐゴシック" pitchFamily="-65" charset="-128"/>
          <a:cs typeface="ＭＳ Ｐゴシック"/>
        </a:defRPr>
      </a:lvl4pPr>
      <a:lvl5pPr marL="1141300" indent="-226989" algn="l" defTabSz="455567" rtl="0" eaLnBrk="1" fontAlgn="base" hangingPunct="1">
        <a:spcBef>
          <a:spcPct val="20000"/>
        </a:spcBef>
        <a:spcAft>
          <a:spcPts val="300"/>
        </a:spcAft>
        <a:buClr>
          <a:srgbClr val="002D46"/>
        </a:buClr>
        <a:buFont typeface="Arial Black" pitchFamily="34" charset="0"/>
        <a:buChar char="›"/>
        <a:defRPr sz="1400" kern="1200">
          <a:solidFill>
            <a:schemeClr val="accent2"/>
          </a:solidFill>
          <a:latin typeface="+mn-lt"/>
          <a:ea typeface="ＭＳ Ｐゴシック" pitchFamily="-65" charset="-128"/>
          <a:cs typeface="ＭＳ Ｐゴシック"/>
        </a:defRPr>
      </a:lvl5pPr>
      <a:lvl6pPr marL="2514054" indent="-228549" algn="l" defTabSz="4571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57" indent="-228549" algn="l" defTabSz="4571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56" indent="-228549" algn="l" defTabSz="4571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58" indent="-228549" algn="l" defTabSz="4571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0" algn="l" defTabSz="4571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2" algn="l" defTabSz="4571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4" algn="l" defTabSz="4571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06" algn="l" defTabSz="4571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05" algn="l" defTabSz="4571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05" algn="l" defTabSz="4571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06" algn="l" defTabSz="4571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06" algn="l" defTabSz="4571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3719" y="1750558"/>
            <a:ext cx="6286501" cy="1159254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Body"/>
                <a:cs typeface="Arial Body"/>
              </a:rPr>
              <a:t>Building an Employee Value Proposition to Attract Top IT Talent</a:t>
            </a:r>
            <a:endParaRPr lang="en-US" sz="3200" dirty="0">
              <a:latin typeface="Arial Body"/>
              <a:cs typeface="Arial Body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900" y="209550"/>
            <a:ext cx="1587500" cy="9017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28576" y="5010150"/>
            <a:ext cx="9172575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i="1" dirty="0" smtClean="0"/>
              <a:t>This </a:t>
            </a:r>
            <a:r>
              <a:rPr lang="en-US" sz="500" i="1" dirty="0"/>
              <a:t>presentation leaves copyright of the content to the presenter. Unless otherwise noted in the materials, uploaded content carries the </a:t>
            </a:r>
            <a:r>
              <a:rPr lang="en-US" sz="500" b="1" i="1" u="sng" dirty="0">
                <a:hlinkClick r:id="rId5"/>
              </a:rPr>
              <a:t>Creative Commons Attribution-</a:t>
            </a:r>
            <a:r>
              <a:rPr lang="en-US" sz="500" b="1" i="1" u="sng" dirty="0" err="1">
                <a:hlinkClick r:id="rId5"/>
              </a:rPr>
              <a:t>NonCommercial</a:t>
            </a:r>
            <a:r>
              <a:rPr lang="en-US" sz="500" b="1" i="1" u="sng" dirty="0">
                <a:hlinkClick r:id="rId5"/>
              </a:rPr>
              <a:t>-</a:t>
            </a:r>
            <a:r>
              <a:rPr lang="en-US" sz="500" b="1" i="1" u="sng" dirty="0" err="1">
                <a:hlinkClick r:id="rId5"/>
              </a:rPr>
              <a:t>ShareAlike</a:t>
            </a:r>
            <a:r>
              <a:rPr lang="en-US" sz="500" b="1" i="1" u="sng" dirty="0">
                <a:hlinkClick r:id="rId5"/>
              </a:rPr>
              <a:t> license</a:t>
            </a:r>
            <a:r>
              <a:rPr lang="en-US" sz="500" i="1" dirty="0"/>
              <a:t>, which grants usage to the general public with the stipulated criteria</a:t>
            </a:r>
            <a:r>
              <a:rPr lang="en-US" sz="500" i="1" dirty="0" smtClean="0"/>
              <a:t>.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223363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" y="0"/>
            <a:ext cx="9143999" cy="5143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895350"/>
            <a:ext cx="8382000" cy="16619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  <a:latin typeface="Century Gothic"/>
                <a:cs typeface="Century Gothic"/>
              </a:rPr>
              <a:t>What is an employee value proposition? 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43100" y="2876550"/>
            <a:ext cx="5257800" cy="923330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rgbClr val="007698"/>
                </a:solidFill>
                <a:latin typeface="Arial Body"/>
                <a:cs typeface="Arial Body"/>
              </a:rPr>
              <a:t>A compelling set of reasons why talented professionals would want to work at a certain company—above other </a:t>
            </a:r>
            <a:r>
              <a:rPr lang="en-US" sz="2000" dirty="0" smtClean="0">
                <a:solidFill>
                  <a:srgbClr val="007698"/>
                </a:solidFill>
                <a:latin typeface="Arial Body"/>
                <a:cs typeface="Arial Body"/>
              </a:rPr>
              <a:t>companies. </a:t>
            </a:r>
            <a:endParaRPr lang="en-US" sz="2000" dirty="0">
              <a:solidFill>
                <a:srgbClr val="007698"/>
              </a:solidFill>
              <a:latin typeface="Arial Body"/>
              <a:cs typeface="Arial Body"/>
            </a:endParaRPr>
          </a:p>
        </p:txBody>
      </p:sp>
    </p:spTree>
    <p:extLst>
      <p:ext uri="{BB962C8B-B14F-4D97-AF65-F5344CB8AC3E}">
        <p14:creationId xmlns:p14="http://schemas.microsoft.com/office/powerpoint/2010/main" val="29298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895350"/>
            <a:ext cx="9144000" cy="42481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defTabSz="457200">
              <a:defRPr/>
            </a:pPr>
            <a:endParaRPr lang="en-US" sz="3600" b="1" dirty="0">
              <a:solidFill>
                <a:schemeClr val="accent1"/>
              </a:solidFill>
              <a:latin typeface="Century Gothic"/>
              <a:ea typeface="Cambria"/>
              <a:cs typeface="Century Gothic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200400" y="895350"/>
            <a:ext cx="2895600" cy="4248149"/>
          </a:xfrm>
          <a:prstGeom prst="roundRect">
            <a:avLst>
              <a:gd name="adj" fmla="val 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37160" rtlCol="0" anchor="t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046059"/>
            <a:ext cx="2438400" cy="2098010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Century Gothic"/>
                <a:cs typeface="Century Gothic"/>
              </a:rPr>
              <a:t>Work</a:t>
            </a:r>
          </a:p>
          <a:p>
            <a:pPr algn="ctr">
              <a:lnSpc>
                <a:spcPct val="14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Century Gothic"/>
                <a:cs typeface="Century Gothic"/>
              </a:rPr>
              <a:t>Opportunity</a:t>
            </a:r>
          </a:p>
          <a:p>
            <a:pPr algn="ctr">
              <a:lnSpc>
                <a:spcPct val="14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Century Gothic"/>
                <a:cs typeface="Century Gothic"/>
              </a:rPr>
              <a:t>Organization</a:t>
            </a:r>
          </a:p>
          <a:p>
            <a:pPr algn="ctr">
              <a:lnSpc>
                <a:spcPct val="14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Century Gothic"/>
                <a:cs typeface="Century Gothic"/>
              </a:rPr>
              <a:t>People</a:t>
            </a:r>
          </a:p>
          <a:p>
            <a:pPr algn="ctr">
              <a:lnSpc>
                <a:spcPct val="14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Century Gothic"/>
                <a:cs typeface="Century Gothic"/>
              </a:rPr>
              <a:t>Reward</a:t>
            </a:r>
          </a:p>
          <a:p>
            <a:pPr algn="ctr">
              <a:lnSpc>
                <a:spcPct val="14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Century Gothic"/>
                <a:cs typeface="Century Gothic"/>
              </a:rPr>
              <a:t>Culture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762000" y="1002029"/>
            <a:ext cx="7543800" cy="960120"/>
            <a:chOff x="381000" y="2438400"/>
            <a:chExt cx="8382000" cy="1066800"/>
          </a:xfrm>
        </p:grpSpPr>
        <p:sp>
          <p:nvSpPr>
            <p:cNvPr id="21" name="Left-Right Arrow 20"/>
            <p:cNvSpPr/>
            <p:nvPr/>
          </p:nvSpPr>
          <p:spPr>
            <a:xfrm>
              <a:off x="381000" y="2438400"/>
              <a:ext cx="8382000" cy="1066800"/>
            </a:xfrm>
            <a:prstGeom prst="leftRightArrow">
              <a:avLst/>
            </a:prstGeom>
            <a:solidFill>
              <a:srgbClr val="021A3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90600" y="2761819"/>
              <a:ext cx="7162800" cy="461664"/>
            </a:xfrm>
            <a:prstGeom prst="rect">
              <a:avLst/>
            </a:prstGeom>
            <a:solidFill>
              <a:srgbClr val="021A32"/>
            </a:solidFill>
          </p:spPr>
          <p:txBody>
            <a:bodyPr wrap="square" lIns="0" tIns="0" rtlCol="0" anchor="ctr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The Employee Value Proposition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0" y="1885950"/>
            <a:ext cx="320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2400" b="1" dirty="0" smtClean="0">
                <a:latin typeface="Century Gothic"/>
                <a:cs typeface="Century Gothic"/>
              </a:rPr>
              <a:t>Attraction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96000" y="1885950"/>
            <a:ext cx="304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2400" b="1" dirty="0" smtClean="0">
                <a:latin typeface="Century Gothic"/>
                <a:cs typeface="Century Gothic"/>
              </a:rPr>
              <a:t>Engagement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2495550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 smtClean="0">
                <a:latin typeface="Arial"/>
                <a:cs typeface="Arial"/>
              </a:rPr>
              <a:t>Increases the size of the</a:t>
            </a:r>
            <a:br>
              <a:rPr lang="en-US" sz="1200" i="1" dirty="0" smtClean="0">
                <a:latin typeface="Arial"/>
                <a:cs typeface="Arial"/>
              </a:rPr>
            </a:br>
            <a:r>
              <a:rPr lang="en-US" sz="1200" i="1" dirty="0" smtClean="0">
                <a:latin typeface="Arial"/>
                <a:cs typeface="Arial"/>
              </a:rPr>
              <a:t>available talent pool</a:t>
            </a:r>
            <a:endParaRPr lang="en-US" sz="1200" i="1" dirty="0">
              <a:latin typeface="Arial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96000" y="2495550"/>
            <a:ext cx="304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 smtClean="0">
                <a:latin typeface="Arial"/>
                <a:cs typeface="Arial"/>
              </a:rPr>
              <a:t>Improves employee</a:t>
            </a:r>
            <a:br>
              <a:rPr lang="en-US" sz="1200" i="1" dirty="0" smtClean="0">
                <a:latin typeface="Arial"/>
                <a:cs typeface="Arial"/>
              </a:rPr>
            </a:br>
            <a:r>
              <a:rPr lang="en-US" sz="1200" i="1" dirty="0" smtClean="0">
                <a:latin typeface="Arial"/>
                <a:cs typeface="Arial"/>
              </a:rPr>
              <a:t>effort and output</a:t>
            </a:r>
            <a:br>
              <a:rPr lang="en-US" sz="1200" i="1" dirty="0" smtClean="0">
                <a:latin typeface="Arial"/>
                <a:cs typeface="Arial"/>
              </a:rPr>
            </a:br>
            <a:endParaRPr lang="en-US" sz="1200" i="1" dirty="0" smtClean="0">
              <a:latin typeface="Arial"/>
              <a:cs typeface="Arial"/>
            </a:endParaRPr>
          </a:p>
          <a:p>
            <a:pPr algn="ctr"/>
            <a:r>
              <a:rPr lang="en-US" sz="1200" i="1" dirty="0" smtClean="0">
                <a:latin typeface="Arial"/>
                <a:cs typeface="Arial"/>
              </a:rPr>
              <a:t>Improves retention</a:t>
            </a:r>
            <a:endParaRPr lang="en-US" sz="1200" i="1" dirty="0">
              <a:latin typeface="Arial"/>
              <a:cs typeface="Arial"/>
            </a:endParaRPr>
          </a:p>
        </p:txBody>
      </p:sp>
      <p:pic>
        <p:nvPicPr>
          <p:cNvPr id="27" name="Picture 26" descr="handshak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3486150"/>
            <a:ext cx="1381588" cy="1219200"/>
          </a:xfrm>
          <a:prstGeom prst="rect">
            <a:avLst/>
          </a:prstGeom>
        </p:spPr>
      </p:pic>
      <p:pic>
        <p:nvPicPr>
          <p:cNvPr id="28" name="Picture 27" descr="shutterstock_538738717 [Converted]-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105150"/>
            <a:ext cx="1828800" cy="1698264"/>
          </a:xfrm>
          <a:prstGeom prst="rect">
            <a:avLst/>
          </a:prstGeom>
        </p:spPr>
      </p:pic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65672" y="0"/>
            <a:ext cx="6265333" cy="922020"/>
          </a:xfrm>
        </p:spPr>
        <p:txBody>
          <a:bodyPr/>
          <a:lstStyle/>
          <a:p>
            <a:r>
              <a:rPr lang="en-US" dirty="0" smtClean="0">
                <a:latin typeface="Arial Body"/>
                <a:cs typeface="Arial Body"/>
              </a:rPr>
              <a:t>The Employee Value Proposition</a:t>
            </a:r>
            <a:endParaRPr lang="en-US" dirty="0">
              <a:latin typeface="Arial Body"/>
              <a:cs typeface="Arial Body"/>
            </a:endParaRPr>
          </a:p>
        </p:txBody>
      </p:sp>
    </p:spTree>
    <p:extLst>
      <p:ext uri="{BB962C8B-B14F-4D97-AF65-F5344CB8AC3E}">
        <p14:creationId xmlns:p14="http://schemas.microsoft.com/office/powerpoint/2010/main" val="121164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Body"/>
                <a:cs typeface="Arial Body"/>
              </a:rPr>
              <a:t>Breakouts</a:t>
            </a:r>
            <a:endParaRPr lang="en-US" dirty="0">
              <a:latin typeface="Arial Body"/>
              <a:cs typeface="Arial Body"/>
            </a:endParaRPr>
          </a:p>
        </p:txBody>
      </p:sp>
    </p:spTree>
    <p:extLst>
      <p:ext uri="{BB962C8B-B14F-4D97-AF65-F5344CB8AC3E}">
        <p14:creationId xmlns:p14="http://schemas.microsoft.com/office/powerpoint/2010/main" val="413027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" y="0"/>
            <a:ext cx="9143999" cy="5143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943350"/>
            <a:ext cx="2057396" cy="538605"/>
          </a:xfrm>
          <a:prstGeom prst="rect">
            <a:avLst/>
          </a:prstGeom>
          <a:noFill/>
        </p:spPr>
        <p:txBody>
          <a:bodyPr wrap="square" lIns="0" tIns="0" rIns="91432" bIns="45716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Discover what your employees value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5379" y="3943350"/>
            <a:ext cx="2333625" cy="538605"/>
          </a:xfrm>
          <a:prstGeom prst="rect">
            <a:avLst/>
          </a:prstGeom>
          <a:noFill/>
        </p:spPr>
        <p:txBody>
          <a:bodyPr wrap="square" lIns="0" tIns="0" rIns="91432" bIns="45716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Find what differentiates you over the competition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17388" y="3943350"/>
            <a:ext cx="2057396" cy="538605"/>
          </a:xfrm>
          <a:prstGeom prst="rect">
            <a:avLst/>
          </a:prstGeom>
          <a:noFill/>
        </p:spPr>
        <p:txBody>
          <a:bodyPr wrap="square" lIns="0" tIns="0" rIns="91432" bIns="45716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Target the priorities of your institution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742950"/>
            <a:ext cx="8382000" cy="16619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/>
                <a:cs typeface="Century Gothic"/>
              </a:rPr>
              <a:t>Why would a top IT professional</a:t>
            </a:r>
          </a:p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/>
                <a:cs typeface="Century Gothic"/>
              </a:rPr>
              <a:t>choose your institution over </a:t>
            </a:r>
            <a:br>
              <a:rPr lang="en-US" sz="3600" b="1" dirty="0" smtClean="0">
                <a:solidFill>
                  <a:schemeClr val="accent1"/>
                </a:solidFill>
                <a:latin typeface="Century Gothic"/>
                <a:cs typeface="Century Gothic"/>
              </a:rPr>
            </a:br>
            <a:r>
              <a:rPr lang="en-US" sz="3600" b="1" dirty="0" smtClean="0">
                <a:solidFill>
                  <a:schemeClr val="accent1"/>
                </a:solidFill>
                <a:latin typeface="Century Gothic"/>
                <a:cs typeface="Century Gothic"/>
              </a:rPr>
              <a:t>their</a:t>
            </a:r>
            <a:r>
              <a:rPr lang="en-US" sz="3600" b="1" dirty="0">
                <a:solidFill>
                  <a:schemeClr val="accent1"/>
                </a:solidFill>
                <a:latin typeface="Century Gothic"/>
                <a:cs typeface="Century Gothic"/>
              </a:rPr>
              <a:t> </a:t>
            </a:r>
            <a:r>
              <a:rPr lang="en-US" sz="3600" b="1" dirty="0" smtClean="0">
                <a:solidFill>
                  <a:schemeClr val="accent1"/>
                </a:solidFill>
                <a:latin typeface="Century Gothic"/>
                <a:cs typeface="Century Gothic"/>
              </a:rPr>
              <a:t>other options? </a:t>
            </a:r>
            <a:endParaRPr lang="en-US" sz="3600" dirty="0">
              <a:solidFill>
                <a:schemeClr val="accent1"/>
              </a:solidFill>
            </a:endParaRPr>
          </a:p>
        </p:txBody>
      </p:sp>
      <p:pic>
        <p:nvPicPr>
          <p:cNvPr id="2" name="Picture 1" descr="Educause1-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028950"/>
            <a:ext cx="768096" cy="768096"/>
          </a:xfrm>
          <a:prstGeom prst="rect">
            <a:avLst/>
          </a:prstGeom>
        </p:spPr>
      </p:pic>
      <p:pic>
        <p:nvPicPr>
          <p:cNvPr id="3" name="Picture 2" descr="Educause1-0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028950"/>
            <a:ext cx="768096" cy="768096"/>
          </a:xfrm>
          <a:prstGeom prst="rect">
            <a:avLst/>
          </a:prstGeom>
        </p:spPr>
      </p:pic>
      <p:pic>
        <p:nvPicPr>
          <p:cNvPr id="6" name="Picture 5" descr="Educause1-0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028950"/>
            <a:ext cx="768096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6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3715" y="8"/>
            <a:ext cx="7137170" cy="514349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r>
              <a:rPr lang="en-US" sz="3900" dirty="0" smtClean="0">
                <a:latin typeface="Arial Body"/>
                <a:cs typeface="Arial Body"/>
              </a:rPr>
              <a:t>Thank you!</a:t>
            </a:r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r>
              <a:rPr lang="en-US" dirty="0">
                <a:latin typeface="Arial Body"/>
                <a:cs typeface="Arial Body"/>
              </a:rPr>
              <a:t/>
            </a:r>
            <a:br>
              <a:rPr lang="en-US" dirty="0">
                <a:latin typeface="Arial Body"/>
                <a:cs typeface="Arial Body"/>
              </a:rPr>
            </a:br>
            <a:r>
              <a:rPr lang="en-US" sz="3100" dirty="0" smtClean="0">
                <a:latin typeface="Arial Body"/>
                <a:cs typeface="Arial Body"/>
              </a:rPr>
              <a:t>Dan Cagle</a:t>
            </a:r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r>
              <a:rPr lang="en-US" sz="2000" dirty="0" smtClean="0">
                <a:latin typeface="Arial Body"/>
                <a:cs typeface="Arial Body"/>
              </a:rPr>
              <a:t>dcagle@teksystems.com</a:t>
            </a:r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r>
              <a:rPr lang="en-US" sz="3100" dirty="0">
                <a:latin typeface="Arial Body"/>
                <a:cs typeface="Arial Body"/>
              </a:rPr>
              <a:t>Kori</a:t>
            </a:r>
            <a:r>
              <a:rPr lang="en-US" dirty="0" smtClean="0">
                <a:latin typeface="Arial Body"/>
                <a:cs typeface="Arial Body"/>
              </a:rPr>
              <a:t> </a:t>
            </a:r>
            <a:r>
              <a:rPr lang="en-US" sz="3100" dirty="0" smtClean="0">
                <a:latin typeface="Arial Body"/>
                <a:cs typeface="Arial Body"/>
              </a:rPr>
              <a:t>Pyke</a:t>
            </a:r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r>
              <a:rPr lang="en-US" sz="2000" dirty="0" smtClean="0">
                <a:latin typeface="Arial Body"/>
                <a:cs typeface="Arial Body"/>
              </a:rPr>
              <a:t>cpyke@teksystems.com</a:t>
            </a:r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r>
              <a:rPr lang="en-US" sz="3100" dirty="0">
                <a:latin typeface="Arial Body"/>
                <a:cs typeface="Arial Body"/>
              </a:rPr>
              <a:t>Sarah </a:t>
            </a:r>
            <a:r>
              <a:rPr lang="en-US" sz="3100" dirty="0" smtClean="0">
                <a:latin typeface="Arial Body"/>
                <a:cs typeface="Arial Body"/>
              </a:rPr>
              <a:t>Sadler</a:t>
            </a:r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r>
              <a:rPr lang="en-US" sz="2000" dirty="0" smtClean="0">
                <a:latin typeface="Arial Body"/>
                <a:cs typeface="Arial Body"/>
              </a:rPr>
              <a:t>ssadler@teksystems.com</a:t>
            </a:r>
            <a:r>
              <a:rPr lang="en-US" dirty="0" smtClean="0">
                <a:latin typeface="Arial Body"/>
                <a:cs typeface="Arial Body"/>
              </a:rPr>
              <a:t/>
            </a:r>
            <a:br>
              <a:rPr lang="en-US" dirty="0" smtClean="0">
                <a:latin typeface="Arial Body"/>
                <a:cs typeface="Arial Body"/>
              </a:rPr>
            </a:br>
            <a:endParaRPr lang="en-US" dirty="0">
              <a:latin typeface="Arial Body"/>
              <a:cs typeface="Arial Body"/>
            </a:endParaRPr>
          </a:p>
        </p:txBody>
      </p:sp>
    </p:spTree>
    <p:extLst>
      <p:ext uri="{BB962C8B-B14F-4D97-AF65-F5344CB8AC3E}">
        <p14:creationId xmlns:p14="http://schemas.microsoft.com/office/powerpoint/2010/main" val="7647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systems_2012_Ratio_16-9">
  <a:themeElements>
    <a:clrScheme name="TEK2012">
      <a:dk1>
        <a:srgbClr val="000000"/>
      </a:dk1>
      <a:lt1>
        <a:srgbClr val="FFFFFF"/>
      </a:lt1>
      <a:dk2>
        <a:srgbClr val="021A32"/>
      </a:dk2>
      <a:lt2>
        <a:srgbClr val="E8EAEB"/>
      </a:lt2>
      <a:accent1>
        <a:srgbClr val="007698"/>
      </a:accent1>
      <a:accent2>
        <a:srgbClr val="0095D3"/>
      </a:accent2>
      <a:accent3>
        <a:srgbClr val="666666"/>
      </a:accent3>
      <a:accent4>
        <a:srgbClr val="CCCCCC"/>
      </a:accent4>
      <a:accent5>
        <a:srgbClr val="8DC63F"/>
      </a:accent5>
      <a:accent6>
        <a:srgbClr val="F8971D"/>
      </a:accent6>
      <a:hlink>
        <a:srgbClr val="0095D3"/>
      </a:hlink>
      <a:folHlink>
        <a:srgbClr val="99999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7a81d85d-ab9f-43c9-b467-086d0af365ff" ContentTypeId="0x010100C7B0F44CADD3DC42A020523BA45D2C49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KDocument" ma:contentTypeID="0x010100C7B0F44CADD3DC42A020523BA45D2C4900A37C81F17A58A54BB79BB1F3DF33DC88" ma:contentTypeVersion="7" ma:contentTypeDescription="" ma:contentTypeScope="" ma:versionID="a7f9a0478bb39bb1aa06b7d64dbb4c3b">
  <xsd:schema xmlns:xsd="http://www.w3.org/2001/XMLSchema" xmlns:xs="http://www.w3.org/2001/XMLSchema" xmlns:p="http://schemas.microsoft.com/office/2006/metadata/properties" xmlns:ns2="872877ae-a410-445f-835b-653367d2e530" xmlns:ns3="7fd3c95c-4561-4366-9173-5ef59b8cd20a" targetNamespace="http://schemas.microsoft.com/office/2006/metadata/properties" ma:root="true" ma:fieldsID="ca27681eabdabb4d140099ff2bd6c283" ns2:_="" ns3:_="">
    <xsd:import namespace="872877ae-a410-445f-835b-653367d2e530"/>
    <xsd:import namespace="7fd3c95c-4561-4366-9173-5ef59b8cd20a"/>
    <xsd:element name="properties">
      <xsd:complexType>
        <xsd:sequence>
          <xsd:element name="documentManagement">
            <xsd:complexType>
              <xsd:all>
                <xsd:element ref="ns2:lb556a2386044a05ae941cf3fd99962a" minOccurs="0"/>
                <xsd:element ref="ns2:TaxCatchAll" minOccurs="0"/>
                <xsd:element ref="ns2:TaxCatchAllLabel" minOccurs="0"/>
                <xsd:element ref="ns2:mfb7c1b5f1364476b9484324ca705cd7" minOccurs="0"/>
                <xsd:element ref="ns2:TEKPoc" minOccurs="0"/>
                <xsd:element ref="ns2:nb42872b46394293bfb92ecdd9811b38" minOccurs="0"/>
                <xsd:element ref="ns2:g7c2ceb015314bf197524d5367eb7dd6" minOccurs="0"/>
                <xsd:element ref="ns2:TaxKeywordTaxHTField" minOccurs="0"/>
                <xsd:element ref="ns3:Function" minOccurs="0"/>
                <xsd:element ref="ns3:Country" minOccurs="0"/>
                <xsd:element ref="ns3:SubCategory" minOccurs="0"/>
                <xsd:element ref="ns3:StrategicInitiative" minOccurs="0"/>
                <xsd:element ref="ns3:Language" minOccurs="0"/>
                <xsd:element ref="ns3:Document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2877ae-a410-445f-835b-653367d2e530" elementFormDefault="qualified">
    <xsd:import namespace="http://schemas.microsoft.com/office/2006/documentManagement/types"/>
    <xsd:import namespace="http://schemas.microsoft.com/office/infopath/2007/PartnerControls"/>
    <xsd:element name="lb556a2386044a05ae941cf3fd99962a" ma:index="8" nillable="true" ma:taxonomy="true" ma:internalName="lb556a2386044a05ae941cf3fd99962a" ma:taxonomyFieldName="TEKCustomer" ma:displayName="TEKCustomer" ma:default="" ma:fieldId="{5b556a23-8604-4a05-ae94-1cf3fd99962a}" ma:sspId="7a81d85d-ab9f-43c9-b467-086d0af365ff" ma:termSetId="e867f5fd-67cd-49f8-a1e9-32bc15efdf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298a0dad-2a2e-419e-bf4e-64991d71267a}" ma:internalName="TaxCatchAll" ma:showField="CatchAllData" ma:web="0a0c9634-5cb1-455d-87ec-c80023f974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298a0dad-2a2e-419e-bf4e-64991d71267a}" ma:internalName="TaxCatchAllLabel" ma:readOnly="true" ma:showField="CatchAllDataLabel" ma:web="0a0c9634-5cb1-455d-87ec-c80023f974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fb7c1b5f1364476b9484324ca705cd7" ma:index="12" nillable="true" ma:taxonomy="true" ma:internalName="mfb7c1b5f1364476b9484324ca705cd7" ma:taxonomyFieldName="TEKDivision" ma:displayName="TEKDivision" ma:default="" ma:fieldId="{6fb7c1b5-f136-4476-b948-4324ca705cd7}" ma:sspId="7a81d85d-ab9f-43c9-b467-086d0af365ff" ma:termSetId="b1340316-95df-4e90-8a6c-f57be8f035b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EKPoc" ma:index="14" nillable="true" ma:displayName="TEKPoc" ma:list="UserInfo" ma:SharePointGroup="0" ma:internalName="TEKPoc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b42872b46394293bfb92ecdd9811b38" ma:index="15" nillable="true" ma:taxonomy="true" ma:internalName="nb42872b46394293bfb92ecdd9811b38" ma:taxonomyFieldName="TEKRegion" ma:displayName="TEKRegion" ma:default="" ma:fieldId="{7b42872b-4639-4293-bfb9-2ecdd9811b38}" ma:sspId="7a81d85d-ab9f-43c9-b467-086d0af365ff" ma:termSetId="734f09e3-e4ef-4747-9e7a-b064428a90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7c2ceb015314bf197524d5367eb7dd6" ma:index="17" nillable="true" ma:taxonomy="true" ma:internalName="g7c2ceb015314bf197524d5367eb7dd6" ma:taxonomyFieldName="TEKRole" ma:displayName="TEKRole" ma:default="" ma:fieldId="{07c2ceb0-1531-4bf1-9752-4d5367eb7dd6}" ma:sspId="7a81d85d-ab9f-43c9-b467-086d0af365ff" ma:termSetId="97e15b7d-cb53-458d-9a42-ad0868c5c2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9" nillable="true" ma:taxonomy="true" ma:internalName="TaxKeywordTaxHTField" ma:taxonomyFieldName="TaxKeyword" ma:displayName="Enterprise Keywords" ma:fieldId="{23f27201-bee3-471e-b2e7-b64fd8b7ca38}" ma:taxonomyMulti="true" ma:sspId="7a81d85d-ab9f-43c9-b467-086d0af365f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3c95c-4561-4366-9173-5ef59b8cd20a" elementFormDefault="qualified">
    <xsd:import namespace="http://schemas.microsoft.com/office/2006/documentManagement/types"/>
    <xsd:import namespace="http://schemas.microsoft.com/office/infopath/2007/PartnerControls"/>
    <xsd:element name="Function" ma:index="21" nillable="true" ma:displayName="Function" ma:internalName="Func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nalyst Relations"/>
                    <xsd:enumeration value="Design"/>
                    <xsd:enumeration value="Events"/>
                    <xsd:enumeration value="Marketing Communications"/>
                    <xsd:enumeration value="Proposals"/>
                    <xsd:enumeration value="Public Relations"/>
                    <xsd:enumeration value="Research"/>
                    <xsd:enumeration value="Strategy"/>
                    <xsd:enumeration value="Web"/>
                  </xsd:restriction>
                </xsd:simpleType>
              </xsd:element>
            </xsd:sequence>
          </xsd:extension>
        </xsd:complexContent>
      </xsd:complexType>
    </xsd:element>
    <xsd:element name="Country" ma:index="22" nillable="true" ma:displayName="Country" ma:internalName="Count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anada"/>
                    <xsd:enumeration value="United States"/>
                  </xsd:restriction>
                </xsd:simpleType>
              </xsd:element>
            </xsd:sequence>
          </xsd:extension>
        </xsd:complexContent>
      </xsd:complexType>
    </xsd:element>
    <xsd:element name="SubCategory" ma:index="23" nillable="true" ma:displayName="SubCategory" ma:internalName="Sub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RC"/>
                    <xsd:enumeration value="Events TL"/>
                    <xsd:enumeration value="insITes"/>
                    <xsd:enumeration value="STS"/>
                    <xsd:enumeration value="Survey TL"/>
                    <xsd:enumeration value="VTS"/>
                    <xsd:enumeration value="Logos"/>
                    <xsd:enumeration value="Templates"/>
                    <xsd:enumeration value="Local Market Brochure"/>
                    <xsd:enumeration value="Staffing Brochure"/>
                    <xsd:enumeration value="Global Brochure"/>
                    <xsd:enumeration value="Vertical Brochure"/>
                    <xsd:enumeration value="Targeted Brochure"/>
                    <xsd:enumeration value="Consultant Brochure"/>
                  </xsd:restriction>
                </xsd:simpleType>
              </xsd:element>
            </xsd:sequence>
          </xsd:extension>
        </xsd:complexContent>
      </xsd:complexType>
    </xsd:element>
    <xsd:element name="StrategicInitiative" ma:index="24" nillable="true" ma:displayName="StrategicInitiative" ma:internalName="StrategicInitiativ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General - All"/>
                    <xsd:enumeration value="GS-General"/>
                    <xsd:enumeration value="GS-Apps Development"/>
                    <xsd:enumeration value="GS-Apps Management"/>
                    <xsd:enumeration value="GS-Apps Managed Services"/>
                    <xsd:enumeration value="GS-Data Services"/>
                    <xsd:enumeration value="GS-Education Services"/>
                    <xsd:enumeration value="GS-ERP"/>
                    <xsd:enumeration value="GS-Infrastructure/End User Support"/>
                    <xsd:enumeration value="GS-Technology Development"/>
                    <xsd:enumeration value="GS-Asset Management"/>
                    <xsd:enumeration value="GS-Infrastructure Managed Services"/>
                    <xsd:enumeration value="GS-Quality Assurance"/>
                    <xsd:enumeration value="Communications Vertical"/>
                    <xsd:enumeration value="Financial Services Vertical"/>
                    <xsd:enumeration value="Government Vertical"/>
                    <xsd:enumeration value="Healthcare Vertical"/>
                    <xsd:enumeration value="Information Technology Vertical"/>
                    <xsd:enumeration value="Network Infrastructure"/>
                    <xsd:enumeration value="Staffing"/>
                  </xsd:restriction>
                </xsd:simpleType>
              </xsd:element>
            </xsd:sequence>
          </xsd:extension>
        </xsd:complexContent>
      </xsd:complexType>
    </xsd:element>
    <xsd:element name="Language" ma:index="25" nillable="true" ma:displayName="Language" ma:internalName="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French"/>
                  </xsd:restriction>
                </xsd:simpleType>
              </xsd:element>
            </xsd:sequence>
          </xsd:extension>
        </xsd:complexContent>
      </xsd:complexType>
    </xsd:element>
    <xsd:element name="DocumentCategory" ma:index="26" nillable="true" ma:displayName="DocumentCategory" ma:internalName="Document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nalyst Briefing"/>
                    <xsd:enumeration value="BD Resources/Fortune 3K"/>
                    <xsd:enumeration value="BIOs"/>
                    <xsd:enumeration value="Brand"/>
                    <xsd:enumeration value="Brochures"/>
                    <xsd:enumeration value="Case Studies"/>
                    <xsd:enumeration value="Client References"/>
                    <xsd:enumeration value="Consultant Marketing"/>
                    <xsd:enumeration value="Design"/>
                    <xsd:enumeration value="Direct Mail"/>
                    <xsd:enumeration value="Email Campaign"/>
                    <xsd:enumeration value="Events"/>
                    <xsd:enumeration value="Focus Groups"/>
                    <xsd:enumeration value="Growing Global"/>
                    <xsd:enumeration value="Local Market Analyses"/>
                    <xsd:enumeration value="Online Advertising"/>
                    <xsd:enumeration value="Online Promotion"/>
                    <xsd:enumeration value="PPTs"/>
                    <xsd:enumeration value="Press Releases"/>
                    <xsd:enumeration value="Print Advertising"/>
                    <xsd:enumeration value="Proposals"/>
                    <xsd:enumeration value="Regional Reports"/>
                    <xsd:enumeration value="Research Toolbox/Misc."/>
                    <xsd:enumeration value="Salary and Wage Data"/>
                    <xsd:enumeration value="SIA"/>
                    <xsd:enumeration value="Social Media"/>
                    <xsd:enumeration value="Survey Documents"/>
                    <xsd:enumeration value="Thought Leadership"/>
                    <xsd:enumeration value="Video"/>
                    <xsd:enumeration value="Loop Story Docs"/>
                    <xsd:enumeration value="Marketing Quarterly Docs"/>
                    <xsd:enumeration value="Strategy Page Docs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b556a2386044a05ae941cf3fd99962a xmlns="872877ae-a410-445f-835b-653367d2e530">
      <Terms xmlns="http://schemas.microsoft.com/office/infopath/2007/PartnerControls"/>
    </lb556a2386044a05ae941cf3fd99962a>
    <Language xmlns="7fd3c95c-4561-4366-9173-5ef59b8cd20a">
      <Value>English</Value>
    </Language>
    <nb42872b46394293bfb92ecdd9811b38 xmlns="872877ae-a410-445f-835b-653367d2e530">
      <Terms xmlns="http://schemas.microsoft.com/office/infopath/2007/PartnerControls"/>
    </nb42872b46394293bfb92ecdd9811b38>
    <g7c2ceb015314bf197524d5367eb7dd6 xmlns="872877ae-a410-445f-835b-653367d2e530">
      <Terms xmlns="http://schemas.microsoft.com/office/infopath/2007/PartnerControls"/>
    </g7c2ceb015314bf197524d5367eb7dd6>
    <mfb7c1b5f1364476b9484324ca705cd7 xmlns="872877ae-a410-445f-835b-653367d2e530">
      <Terms xmlns="http://schemas.microsoft.com/office/infopath/2007/PartnerControls"/>
    </mfb7c1b5f1364476b9484324ca705cd7>
    <TaxCatchAll xmlns="872877ae-a410-445f-835b-653367d2e530"/>
    <TaxKeywordTaxHTField xmlns="872877ae-a410-445f-835b-653367d2e530">
      <Terms xmlns="http://schemas.microsoft.com/office/infopath/2007/PartnerControls"/>
    </TaxKeywordTaxHTField>
    <TEKPoc xmlns="872877ae-a410-445f-835b-653367d2e530">
      <UserInfo>
        <DisplayName/>
        <AccountId xsi:nil="true"/>
        <AccountType/>
      </UserInfo>
    </TEKPoc>
    <StrategicInitiative xmlns="7fd3c95c-4561-4366-9173-5ef59b8cd20a">
      <Value>Staffing</Value>
    </StrategicInitiative>
    <Function xmlns="7fd3c95c-4561-4366-9173-5ef59b8cd20a"/>
    <SubCategory xmlns="7fd3c95c-4561-4366-9173-5ef59b8cd20a"/>
    <Country xmlns="7fd3c95c-4561-4366-9173-5ef59b8cd20a"/>
    <DocumentCategory xmlns="7fd3c95c-4561-4366-9173-5ef59b8cd20a"/>
  </documentManagement>
</p:properties>
</file>

<file path=customXml/itemProps1.xml><?xml version="1.0" encoding="utf-8"?>
<ds:datastoreItem xmlns:ds="http://schemas.openxmlformats.org/officeDocument/2006/customXml" ds:itemID="{500680CA-9355-4F39-AE0C-CC9D59DA10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8E2B59-D94E-427D-8DB9-D38BDD6DB333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A7DC261-DCB0-4A9D-AF21-74F5D5D967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2877ae-a410-445f-835b-653367d2e530"/>
    <ds:schemaRef ds:uri="7fd3c95c-4561-4366-9173-5ef59b8cd2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2D6E8F4-8020-40D2-842A-058A0DBFD8EB}">
  <ds:schemaRefs>
    <ds:schemaRef ds:uri="http://purl.org/dc/elements/1.1/"/>
    <ds:schemaRef ds:uri="http://purl.org/dc/terms/"/>
    <ds:schemaRef ds:uri="http://schemas.openxmlformats.org/package/2006/metadata/core-properties"/>
    <ds:schemaRef ds:uri="7fd3c95c-4561-4366-9173-5ef59b8cd20a"/>
    <ds:schemaRef ds:uri="872877ae-a410-445f-835b-653367d2e530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38257</TotalTime>
  <Words>115</Words>
  <Application>Microsoft Office PowerPoint</Application>
  <PresentationFormat>On-screen Show (16:9)</PresentationFormat>
  <Paragraphs>29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TEKsystems_2012_Ratio_16-9</vt:lpstr>
      <vt:lpstr>Building an Employee Value Proposition to Attract Top IT Talent</vt:lpstr>
      <vt:lpstr>PowerPoint Presentation</vt:lpstr>
      <vt:lpstr>The Employee Value Proposition</vt:lpstr>
      <vt:lpstr>Breakouts</vt:lpstr>
      <vt:lpstr>PowerPoint Presentation</vt:lpstr>
      <vt:lpstr> Thank you!  Dan Cagle dcagle@teksystems.com  Kori Pyke cpyke@teksystems.com  Sarah Sadler ssadler@teksystems.com </vt:lpstr>
    </vt:vector>
  </TitlesOfParts>
  <Company>Allegis Group,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IT Recruitment</dc:title>
  <dc:creator>Alyson Hayward</dc:creator>
  <cp:lastModifiedBy>Nguyen, Bee</cp:lastModifiedBy>
  <cp:revision>496</cp:revision>
  <cp:lastPrinted>2017-06-01T18:13:32Z</cp:lastPrinted>
  <dcterms:created xsi:type="dcterms:W3CDTF">2017-03-07T21:02:20Z</dcterms:created>
  <dcterms:modified xsi:type="dcterms:W3CDTF">2017-10-30T15:52:18Z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TEKVertical">
    <vt:lpwstr/>
  </property>
  <property fmtid="{D5CDD505-2E9C-101B-9397-08002B2CF9AE}" pid="4" name="j414ba7fb6094238b051f9f45f0f1ee5">
    <vt:lpwstr/>
  </property>
  <property fmtid="{D5CDD505-2E9C-101B-9397-08002B2CF9AE}" pid="5" name="ContentTypeId">
    <vt:lpwstr>0x010100C7B0F44CADD3DC42A020523BA45D2C4900A37C81F17A58A54BB79BB1F3DF33DC88</vt:lpwstr>
  </property>
  <property fmtid="{D5CDD505-2E9C-101B-9397-08002B2CF9AE}" pid="6" name="TEKRole">
    <vt:lpwstr/>
  </property>
  <property fmtid="{D5CDD505-2E9C-101B-9397-08002B2CF9AE}" pid="7" name="TEKRegion">
    <vt:lpwstr/>
  </property>
  <property fmtid="{D5CDD505-2E9C-101B-9397-08002B2CF9AE}" pid="8" name="TEKDivision">
    <vt:lpwstr/>
  </property>
  <property fmtid="{D5CDD505-2E9C-101B-9397-08002B2CF9AE}" pid="9" name="TEKCustomer">
    <vt:lpwstr/>
  </property>
</Properties>
</file>