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0"/>
  </p:notesMasterIdLst>
  <p:sldIdLst>
    <p:sldId id="257" r:id="rId2"/>
    <p:sldId id="258" r:id="rId3"/>
    <p:sldId id="269" r:id="rId4"/>
    <p:sldId id="270" r:id="rId5"/>
    <p:sldId id="274" r:id="rId6"/>
    <p:sldId id="275" r:id="rId7"/>
    <p:sldId id="273" r:id="rId8"/>
    <p:sldId id="276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Terry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3"/>
  </p:normalViewPr>
  <p:slideViewPr>
    <p:cSldViewPr snapToGrid="0">
      <p:cViewPr varScale="1">
        <p:scale>
          <a:sx n="113" d="100"/>
          <a:sy n="113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6T12:57:43.692" idx="1">
    <p:pos x="6000" y="0"/>
    <p:text>Gerard will present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6T12:57:43.692" idx="1">
    <p:pos x="6000" y="0"/>
    <p:text>Gerard will present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6T12:57:43.692" idx="1">
    <p:pos x="6000" y="0"/>
    <p:text>Gerard will present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6T12:57:43.692" idx="1">
    <p:pos x="6000" y="0"/>
    <p:text>Gerard will present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6T12:57:43.692" idx="1">
    <p:pos x="6000" y="0"/>
    <p:text>Gerard will present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6T12:57:43.692" idx="1">
    <p:pos x="6000" y="0"/>
    <p:text>Gerard will present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6T12:57:43.692" idx="1">
    <p:pos x="6000" y="0"/>
    <p:text>Gerard will present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4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96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65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60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033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72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ver Opt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ntent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07C7C"/>
              </a:buClr>
              <a:buSzPct val="100000"/>
              <a:buFont typeface="Arial"/>
              <a:buNone/>
              <a:defRPr sz="2800" b="1" i="0" u="none" strike="noStrike" cap="non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ver Opt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ntent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07C7C"/>
              </a:buClr>
              <a:buSzPct val="100000"/>
              <a:buFont typeface="Arial"/>
              <a:buNone/>
              <a:defRPr sz="2800" b="1" i="0" u="none" strike="noStrike" cap="non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ntent Grey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07C7C"/>
              </a:buClr>
              <a:buSzPct val="100000"/>
              <a:buFont typeface="Arial"/>
              <a:buNone/>
              <a:defRPr sz="2800" b="1" i="0" u="none" strike="noStrike" cap="non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ntent Grey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07C7C"/>
              </a:buClr>
              <a:buSzPct val="100000"/>
              <a:buFont typeface="Arial"/>
              <a:buNone/>
              <a:defRPr sz="2800" b="1" i="0" u="none" strike="noStrike" cap="non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ntent Grey 3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07C7C"/>
              </a:buClr>
              <a:buSzPct val="100000"/>
              <a:buFont typeface="Arial"/>
              <a:buNone/>
              <a:defRPr sz="2800" b="1" i="0" u="none" strike="noStrike" cap="non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4.jpg"/><Relationship Id="rId7" Type="http://schemas.openxmlformats.org/officeDocument/2006/relationships/hyperlink" Target="https://www.internet2.edu/cloud-servic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cause.edu/ecar/ecar-working-groups/cloud" TargetMode="External"/><Relationship Id="rId5" Type="http://schemas.openxmlformats.org/officeDocument/2006/relationships/hyperlink" Target="cloudcgteam.slack.com" TargetMode="External"/><Relationship Id="rId4" Type="http://schemas.openxmlformats.org/officeDocument/2006/relationships/hyperlink" Target="https://www.educause.edu/discuss/cloud-computing-constituent-grou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hyperlink" Target="https://internet2.app.box.com/s/3h8mnyatfp5t3fp6nn6yfsv17zqeojk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/>
        </p:nvSpPr>
        <p:spPr>
          <a:xfrm>
            <a:off x="228600" y="264795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Computing Constituent Group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76200" y="3638550"/>
            <a:ext cx="8991600" cy="6771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Terry,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Wrobleski,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Hawai‘i</a:t>
            </a:r>
            <a:endParaRPr lang="en-US" sz="1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448876" y="1023097"/>
            <a:ext cx="7848600" cy="316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Thursday, </a:t>
            </a:r>
            <a:r>
              <a:rPr lang="en-US" sz="2000" dirty="0" smtClean="0"/>
              <a:t>Nov. 2 </a:t>
            </a:r>
            <a:r>
              <a:rPr lang="en-US" sz="2000" dirty="0"/>
              <a:t>| </a:t>
            </a:r>
            <a:r>
              <a:rPr lang="en-US" sz="2000" dirty="0" smtClean="0"/>
              <a:t>1:30 PM – 2:20 PM </a:t>
            </a:r>
            <a:r>
              <a:rPr lang="en-US" sz="2000" dirty="0"/>
              <a:t>| </a:t>
            </a:r>
            <a:r>
              <a:rPr lang="en-US" sz="2000" dirty="0" smtClean="0"/>
              <a:t>Grand Ballroom I/J,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Floor (Marriott)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Introductions and Welcome – </a:t>
            </a:r>
            <a:r>
              <a:rPr lang="en-US" sz="2000" dirty="0" smtClean="0"/>
              <a:t>Bill Wrobleski, Steve </a:t>
            </a:r>
            <a:r>
              <a:rPr lang="en-US" sz="2000" dirty="0"/>
              <a:t>Terry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CCCG Resources – Steve</a:t>
            </a:r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Release Management in the Cloud - </a:t>
            </a:r>
            <a:r>
              <a:rPr lang="en-US" sz="2000" dirty="0"/>
              <a:t>Damian Doyle, (Sean </a:t>
            </a:r>
            <a:r>
              <a:rPr lang="en-US" sz="2000" dirty="0" smtClean="0"/>
              <a:t>O’Brien</a:t>
            </a:r>
            <a:r>
              <a:rPr lang="en-US" sz="2000" dirty="0"/>
              <a:t>)</a:t>
            </a:r>
            <a:endParaRPr lang="en-US" sz="2000" dirty="0" smtClean="0"/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Open Forum - Bill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idx="4294967295"/>
          </p:nvPr>
        </p:nvSpPr>
        <p:spPr>
          <a:xfrm>
            <a:off x="1248656" y="260136"/>
            <a:ext cx="3276600" cy="64770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Meeting Agenda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425824" y="1361194"/>
            <a:ext cx="7848600" cy="2914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Bill Wrobleski, Director, Technology Infrastructure - University of Hawai'i </a:t>
            </a:r>
            <a:r>
              <a:rPr lang="en-US" sz="2000" dirty="0" smtClean="0"/>
              <a:t>System, </a:t>
            </a:r>
            <a:r>
              <a:rPr lang="en-US" sz="2000" dirty="0"/>
              <a:t>Member of the ECAR Cloud Working Group, CCCG – </a:t>
            </a:r>
            <a:r>
              <a:rPr lang="en-US" sz="2000" dirty="0" smtClean="0"/>
              <a:t>Co-Chair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Steve Terry, Director of </a:t>
            </a:r>
            <a:r>
              <a:rPr lang="en-US" sz="2000" dirty="0" smtClean="0"/>
              <a:t>Information Technology – </a:t>
            </a:r>
            <a:r>
              <a:rPr lang="en-US" sz="2000" dirty="0" smtClean="0"/>
              <a:t>Capital University, </a:t>
            </a:r>
            <a:r>
              <a:rPr lang="en-US" sz="2000" dirty="0"/>
              <a:t>Member of the ECAR Cloud Working Group, CCCG – Co-Chair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idx="4294967295"/>
          </p:nvPr>
        </p:nvSpPr>
        <p:spPr>
          <a:xfrm>
            <a:off x="1248656" y="321608"/>
            <a:ext cx="3276600" cy="64770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545" y="1121870"/>
            <a:ext cx="5947442" cy="207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51958" y="1390810"/>
            <a:ext cx="5286615" cy="15368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CCCG Resources </a:t>
            </a:r>
          </a:p>
        </p:txBody>
      </p:sp>
    </p:spTree>
    <p:extLst>
      <p:ext uri="{BB962C8B-B14F-4D97-AF65-F5344CB8AC3E}">
        <p14:creationId xmlns:p14="http://schemas.microsoft.com/office/powerpoint/2010/main" val="4005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556594" y="1180974"/>
            <a:ext cx="7848600" cy="2914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Educause</a:t>
            </a:r>
            <a:r>
              <a:rPr lang="en-US" sz="2000" dirty="0" smtClean="0"/>
              <a:t> Cloud </a:t>
            </a:r>
            <a:r>
              <a:rPr lang="en-US" sz="2000" dirty="0"/>
              <a:t>CG Page: </a:t>
            </a:r>
            <a:r>
              <a:rPr lang="en-US" sz="2000" dirty="0">
                <a:hlinkClick r:id="rId4"/>
              </a:rPr>
              <a:t>https://www.educause.edu/discuss/cloud-computing-constituent-group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Cloud CG #</a:t>
            </a:r>
            <a:r>
              <a:rPr lang="en-US" sz="2000" dirty="0"/>
              <a:t>Slack Group: </a:t>
            </a:r>
            <a:r>
              <a:rPr lang="en-US" sz="2000" dirty="0">
                <a:hlinkClick r:id="rId5" action="ppaction://hlinkfile"/>
              </a:rPr>
              <a:t>cloudcgteam.slack.com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Cloud ECAR </a:t>
            </a:r>
            <a:r>
              <a:rPr lang="en-US" sz="2000" dirty="0"/>
              <a:t>Working Groups: </a:t>
            </a:r>
            <a:r>
              <a:rPr lang="en-US" sz="2000" dirty="0">
                <a:hlinkClick r:id="rId6"/>
              </a:rPr>
              <a:t>https://www.educause.edu/ecar/ecar-working-groups/cloud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Internet 2 – Cloud Services</a:t>
            </a:r>
            <a:r>
              <a:rPr lang="en-US" sz="2000" dirty="0"/>
              <a:t>: </a:t>
            </a:r>
            <a:r>
              <a:rPr lang="en-US" sz="2000" dirty="0">
                <a:hlinkClick r:id="rId7"/>
              </a:rPr>
              <a:t>https://www.internet2.edu/cloud-services</a:t>
            </a:r>
            <a:r>
              <a:rPr lang="en-US" sz="2000" dirty="0" smtClean="0">
                <a:hlinkClick r:id="rId7"/>
              </a:rPr>
              <a:t>/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idx="4294967295"/>
          </p:nvPr>
        </p:nvSpPr>
        <p:spPr>
          <a:xfrm>
            <a:off x="1248655" y="321608"/>
            <a:ext cx="4952359" cy="64770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CCCG Resources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545" y="1121870"/>
            <a:ext cx="5947442" cy="207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51958" y="1390810"/>
            <a:ext cx="5286615" cy="15368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Release Management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9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448876" y="1491822"/>
            <a:ext cx="7848600" cy="148958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From the Internet </a:t>
            </a:r>
            <a:r>
              <a:rPr lang="en-US" sz="2000" dirty="0" smtClean="0"/>
              <a:t>2 - 2017 </a:t>
            </a:r>
            <a:r>
              <a:rPr lang="en-US" sz="2000" dirty="0" smtClean="0"/>
              <a:t>Technology </a:t>
            </a:r>
            <a:r>
              <a:rPr lang="en-US" sz="2000" dirty="0" smtClean="0"/>
              <a:t>Exchange Conference: </a:t>
            </a:r>
            <a:r>
              <a:rPr lang="en-US" sz="2000" dirty="0" smtClean="0">
                <a:hlinkClick r:id="rId4"/>
              </a:rPr>
              <a:t>Campus Findings, Feedback and Next Steps</a:t>
            </a:r>
            <a:endParaRPr lang="en-US" sz="2000" dirty="0" smtClean="0"/>
          </a:p>
        </p:txBody>
      </p:sp>
      <p:sp>
        <p:nvSpPr>
          <p:cNvPr id="4" name="Text Placeholder 1"/>
          <p:cNvSpPr>
            <a:spLocks noGrp="1"/>
          </p:cNvSpPr>
          <p:nvPr>
            <p:ph type="body" idx="4294967295"/>
          </p:nvPr>
        </p:nvSpPr>
        <p:spPr>
          <a:xfrm>
            <a:off x="448876" y="521393"/>
            <a:ext cx="6459069" cy="64770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Release Management in the Cloud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545" y="1121870"/>
            <a:ext cx="5947442" cy="207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51958" y="1390810"/>
            <a:ext cx="5286615" cy="15368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Open Forum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65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179</Words>
  <Application>Microsoft Office PowerPoint</Application>
  <PresentationFormat>On-screen Show (16:9)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9_Default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Terry, Steve</dc:creator>
  <cp:lastModifiedBy>Terry, Steve</cp:lastModifiedBy>
  <cp:revision>12</cp:revision>
  <dcterms:modified xsi:type="dcterms:W3CDTF">2017-10-27T21:47:29Z</dcterms:modified>
</cp:coreProperties>
</file>