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4"/>
  </p:notesMasterIdLst>
  <p:sldIdLst>
    <p:sldId id="268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68"/>
          </p14:sldIdLst>
        </p14:section>
        <p14:section name="Divider" id="{4D810FCF-0ADD-0345-AFBF-9AC0BF5CA536}">
          <p14:sldIdLst/>
        </p14:section>
        <p14:section name="Content" id="{6D2F19DD-4CA8-6F4E-9292-A7C41B87577C}">
          <p14:sldIdLst>
            <p14:sldId id="260"/>
          </p14:sldIdLst>
        </p14:section>
        <p14:section name="Interaction" id="{F2C0CFF2-7594-C04A-9910-F1426A27AF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3" autoAdjust="0"/>
  </p:normalViewPr>
  <p:slideViewPr>
    <p:cSldViewPr>
      <p:cViewPr varScale="1">
        <p:scale>
          <a:sx n="102" d="100"/>
          <a:sy n="102" d="100"/>
        </p:scale>
        <p:origin x="88" y="6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00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Young Professionals Constituent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363855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Jonathan B. Hardy (Univ. of Georgia) • Tina Pappas (Rutgers Univ.)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1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Points of discussion: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66800"/>
            <a:ext cx="7086600" cy="318135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do you want to get out of the CG?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do you want to see the CG accomplish?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some challenges we can tackle together?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would you prefer to communicate?</a:t>
            </a:r>
          </a:p>
        </p:txBody>
      </p:sp>
    </p:spTree>
    <p:extLst>
      <p:ext uri="{BB962C8B-B14F-4D97-AF65-F5344CB8AC3E}">
        <p14:creationId xmlns:p14="http://schemas.microsoft.com/office/powerpoint/2010/main" val="511970546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8175</TotalTime>
  <Words>65</Words>
  <Application>Microsoft Office PowerPoint</Application>
  <PresentationFormat>On-screen Show (16:9)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9_Default Theme</vt:lpstr>
      <vt:lpstr>PowerPoint Presentation</vt:lpstr>
      <vt:lpstr>Points of discussion: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Jonathan Hardy</cp:lastModifiedBy>
  <cp:revision>109</cp:revision>
  <dcterms:created xsi:type="dcterms:W3CDTF">2012-08-08T18:23:13Z</dcterms:created>
  <dcterms:modified xsi:type="dcterms:W3CDTF">2017-11-02T17:09:29Z</dcterms:modified>
</cp:coreProperties>
</file>