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9"/>
  </p:notesMasterIdLst>
  <p:sldIdLst>
    <p:sldId id="268" r:id="rId2"/>
    <p:sldId id="260" r:id="rId3"/>
    <p:sldId id="258" r:id="rId4"/>
    <p:sldId id="273" r:id="rId5"/>
    <p:sldId id="272" r:id="rId6"/>
    <p:sldId id="271" r:id="rId7"/>
    <p:sldId id="269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68"/>
          </p14:sldIdLst>
        </p14:section>
        <p14:section name="Divider" id="{4D810FCF-0ADD-0345-AFBF-9AC0BF5CA536}">
          <p14:sldIdLst>
            <p14:sldId id="260"/>
            <p14:sldId id="258"/>
          </p14:sldIdLst>
        </p14:section>
        <p14:section name="Content" id="{6D2F19DD-4CA8-6F4E-9292-A7C41B87577C}">
          <p14:sldIdLst>
            <p14:sldId id="273"/>
            <p14:sldId id="272"/>
            <p14:sldId id="271"/>
            <p14:sldId id="269"/>
          </p14:sldIdLst>
        </p14:section>
        <p14:section name="Interaction" id="{F2C0CFF2-7594-C04A-9910-F1426A27AF3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83" autoAdjust="0"/>
  </p:normalViewPr>
  <p:slideViewPr>
    <p:cSldViewPr>
      <p:cViewPr varScale="1">
        <p:scale>
          <a:sx n="144" d="100"/>
          <a:sy n="144" d="100"/>
        </p:scale>
        <p:origin x="27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5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r.educause.edu/articles/2017/6/expanding-your-recruitment-pool-through-increasing-diversity-equity-and-inclusio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gender-decoder.katmatfield.com/" TargetMode="External"/><Relationship Id="rId4" Type="http://schemas.openxmlformats.org/officeDocument/2006/relationships/hyperlink" Target="https://www.ncwit.org/resources/dorifarahncwitorg/male-advocates-alli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003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Women in IT Constituent Group Meeting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363855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Co-Leaders:</a:t>
            </a:r>
            <a:endParaRPr lang="en-US" dirty="0">
              <a:solidFill>
                <a:srgbClr val="707C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Brenda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Spychalla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Bernadette Williams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Looper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Male Allies for Women in IT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How can male </a:t>
            </a:r>
            <a:r>
              <a:rPr lang="en-US" dirty="0"/>
              <a:t>allies </a:t>
            </a:r>
            <a:r>
              <a:rPr lang="en-US" dirty="0" smtClean="0"/>
              <a:t>support </a:t>
            </a:r>
            <a:r>
              <a:rPr lang="en-US" dirty="0"/>
              <a:t>effective practices in the recruitment, retention, and advancement of women in higher education </a:t>
            </a:r>
            <a:r>
              <a:rPr lang="en-US" dirty="0" smtClean="0"/>
              <a:t>IT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Capture </a:t>
            </a:r>
            <a:r>
              <a:rPr lang="en-US" dirty="0"/>
              <a:t>action items to take back and apply at your </a:t>
            </a:r>
            <a:r>
              <a:rPr lang="en-US" dirty="0" smtClean="0"/>
              <a:t>campus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476750"/>
            <a:ext cx="5562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i="1" dirty="0">
                <a:solidFill>
                  <a:srgbClr val="2E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presentation leaves copyright of the content to the presenter. Unless otherwise noted in the materials, uploaded content carries the </a:t>
            </a:r>
            <a:r>
              <a:rPr lang="en-US" altLang="en-US" sz="900" b="1" i="1" dirty="0">
                <a:solidFill>
                  <a:srgbClr val="9F083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Creative Commons Attribution-</a:t>
            </a:r>
            <a:r>
              <a:rPr lang="en-US" altLang="en-US" sz="900" b="1" i="1" dirty="0" err="1">
                <a:solidFill>
                  <a:srgbClr val="9F083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NonCommercial</a:t>
            </a:r>
            <a:r>
              <a:rPr lang="en-US" altLang="en-US" sz="900" b="1" i="1" dirty="0">
                <a:solidFill>
                  <a:srgbClr val="9F083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-</a:t>
            </a:r>
            <a:r>
              <a:rPr lang="en-US" altLang="en-US" sz="900" b="1" i="1" dirty="0" err="1">
                <a:solidFill>
                  <a:srgbClr val="9F083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ShareAlike</a:t>
            </a:r>
            <a:r>
              <a:rPr lang="en-US" altLang="en-US" sz="900" b="1" i="1" dirty="0">
                <a:solidFill>
                  <a:srgbClr val="9F083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license</a:t>
            </a:r>
            <a:r>
              <a:rPr lang="en-US" altLang="en-US" sz="900" i="1" dirty="0">
                <a:solidFill>
                  <a:srgbClr val="2E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grants usage to the general public with the stipulated criteria</a:t>
            </a:r>
            <a:r>
              <a:rPr lang="en-US" altLang="en-US" sz="800" dirty="0"/>
              <a:t> 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ection Divider" title="Section Divider"/>
          <p:cNvSpPr>
            <a:spLocks noGrp="1"/>
          </p:cNvSpPr>
          <p:nvPr>
            <p:ph type="body" idx="4294967295"/>
          </p:nvPr>
        </p:nvSpPr>
        <p:spPr>
          <a:xfrm>
            <a:off x="914400" y="438150"/>
            <a:ext cx="7010400" cy="37338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Panel Guests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Michael Berman</a:t>
            </a:r>
            <a:r>
              <a:rPr lang="en-US" sz="2800" dirty="0"/>
              <a:t>, VP for Technology and Innovation, California State University, Channel Islands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Barron </a:t>
            </a:r>
            <a:r>
              <a:rPr lang="en-US" sz="2800" b="1" dirty="0" err="1"/>
              <a:t>Koralesky</a:t>
            </a:r>
            <a:r>
              <a:rPr lang="en-US" sz="2800" dirty="0"/>
              <a:t>, CIO, Williams College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Keith (Mac) McIntosh</a:t>
            </a:r>
            <a:r>
              <a:rPr lang="en-US" sz="2800" dirty="0"/>
              <a:t>, VP and CIO, University of Richmond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74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Panelist Questions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333750"/>
          </a:xfrm>
          <a:prstGeom prst="rect">
            <a:avLst/>
          </a:prstGeom>
        </p:spPr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What does it mean to you to be a male ally?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Share a recent experience that informed your awareness about the value of being a male ally.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What advice would you give others who aspire to become male allies? 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advice would you give women who aspire to leadership positions in technology?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Table Discussion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077200" cy="318135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 question on the table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Facilitator will capture notes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someone to share insights with larger group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Resources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077200" cy="287655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/>
              <a:t>Educause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er.educause.edu/articles/2017/6/expanding-your-recruitment-pool-through-increasing-diversity-equity-and-inclusion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NCWIT</a:t>
            </a:r>
            <a:r>
              <a:rPr lang="en-US" sz="2000" dirty="0"/>
              <a:t>: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www.ncwit.org/resources/dorifarahncwitorg/male-advocates-allies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Gender Decoder (Position Descriptions/Job Ads): </a:t>
            </a:r>
            <a:r>
              <a:rPr lang="en-US" sz="2000" u="sng" dirty="0">
                <a:hlinkClick r:id="rId5"/>
              </a:rPr>
              <a:t>http://gender-decoder.katmatfield.com/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Thank You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077200" cy="318135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Panel Guests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Table Discussion Facilitators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Constituent Group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Join the Women in IT Constituent Group at www.educause.edu/cg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Enjoy the rest of the Conference!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7286</TotalTime>
  <Words>222</Words>
  <Application>Microsoft Office PowerPoint</Application>
  <PresentationFormat>On-screen Show (16:9)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9_Default Theme</vt:lpstr>
      <vt:lpstr>PowerPoint Presentation</vt:lpstr>
      <vt:lpstr>Male Allies for Women in IT</vt:lpstr>
      <vt:lpstr>PowerPoint Presentation</vt:lpstr>
      <vt:lpstr>Panelist Questions</vt:lpstr>
      <vt:lpstr>Table Discussion</vt:lpstr>
      <vt:lpstr>Resources</vt:lpstr>
      <vt:lpstr>Thank You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Williams, Bernadette</cp:lastModifiedBy>
  <cp:revision>120</cp:revision>
  <dcterms:created xsi:type="dcterms:W3CDTF">2012-08-08T18:23:13Z</dcterms:created>
  <dcterms:modified xsi:type="dcterms:W3CDTF">2017-10-30T20:28:05Z</dcterms:modified>
</cp:coreProperties>
</file>