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9"/>
  </p:notesMasterIdLst>
  <p:sldIdLst>
    <p:sldId id="257" r:id="rId2"/>
    <p:sldId id="270" r:id="rId3"/>
    <p:sldId id="273" r:id="rId4"/>
    <p:sldId id="271" r:id="rId5"/>
    <p:sldId id="272" r:id="rId6"/>
    <p:sldId id="274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</p14:sldIdLst>
        </p14:section>
        <p14:section name="Divider" id="{4D810FCF-0ADD-0345-AFBF-9AC0BF5CA536}">
          <p14:sldIdLst>
            <p14:sldId id="270"/>
            <p14:sldId id="273"/>
            <p14:sldId id="271"/>
            <p14:sldId id="272"/>
            <p14:sldId id="274"/>
          </p14:sldIdLst>
        </p14:section>
        <p14:section name="Content" id="{6D2F19DD-4CA8-6F4E-9292-A7C41B87577C}">
          <p14:sldIdLst>
            <p14:sldId id="269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3" autoAdjust="0"/>
  </p:normalViewPr>
  <p:slideViewPr>
    <p:cSldViewPr>
      <p:cViewPr varScale="1">
        <p:scale>
          <a:sx n="139" d="100"/>
          <a:sy n="139" d="100"/>
        </p:scale>
        <p:origin x="437" y="10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lk9@cornell.ed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BRM@LISTSERV.EDUCAUSE.EDU" TargetMode="External"/><Relationship Id="rId4" Type="http://schemas.openxmlformats.org/officeDocument/2006/relationships/hyperlink" Target="mailto:phinneyw@isc.upen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4795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Relationship Management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Constituent Group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Shari Kearl • West Phinney 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361950"/>
            <a:ext cx="7010400" cy="35052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Introductions (WHAMP)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Exercise: Challenges &amp; Successes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a BRM Community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Discussion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361950"/>
            <a:ext cx="7010400" cy="35052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Happening at My Place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Background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to BRM</a:t>
            </a: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Interest</a:t>
            </a: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361950"/>
            <a:ext cx="7010400" cy="35052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&amp; Successes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Team up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Brainstorm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361950"/>
            <a:ext cx="7010400" cy="35052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a BRM Community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361950"/>
            <a:ext cx="7010400" cy="350520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Discussion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solidFill>
                  <a:srgbClr val="707C7C"/>
                </a:solidFill>
              </a:rPr>
              <a:t>Thank you!</a:t>
            </a:r>
            <a:endParaRPr lang="en-US" sz="2800" b="1" dirty="0">
              <a:solidFill>
                <a:srgbClr val="707C7C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077200" cy="3867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Shari Kearl, Cornell University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slk9@cornell.edu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West Phinney, University of Pennsylvania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phinneyw@isc.upenn.edu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Educause BRM Listserv</a:t>
            </a:r>
          </a:p>
          <a:p>
            <a:pPr marL="0" indent="0">
              <a:buNone/>
            </a:pPr>
            <a:r>
              <a:rPr lang="en-US" sz="2000" u="sng" dirty="0">
                <a:hlinkClick r:id="rId5"/>
              </a:rPr>
              <a:t>BRM@LISTSERV.EDUCAUSE.EDU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</TotalTime>
  <Words>84</Words>
  <Application>Microsoft Office PowerPoint</Application>
  <PresentationFormat>On-screen Show (16:9)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9_Default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Phinney, West</cp:lastModifiedBy>
  <cp:revision>113</cp:revision>
  <dcterms:created xsi:type="dcterms:W3CDTF">2012-08-08T18:23:13Z</dcterms:created>
  <dcterms:modified xsi:type="dcterms:W3CDTF">2017-10-27T15:26:08Z</dcterms:modified>
</cp:coreProperties>
</file>