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410"/>
  </p:normalViewPr>
  <p:slideViewPr>
    <p:cSldViewPr snapToGrid="0" snapToObjects="1">
      <p:cViewPr varScale="1">
        <p:scale>
          <a:sx n="77" d="100"/>
          <a:sy n="77" d="100"/>
        </p:scale>
        <p:origin x="1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9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6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8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0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7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1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5090-FF22-2F4D-AC69-48CBDA9358E7}" type="datetimeFigureOut">
              <a:rPr lang="en-US" smtClean="0"/>
              <a:t>11/10/17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BDF4-CC8C-0340-96FC-9DB9B5700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12192000" cy="636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55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2017-11-10T14:36:09Z</dcterms:created>
  <dcterms:modified xsi:type="dcterms:W3CDTF">2017-11-10T14:37:00Z</dcterms:modified>
</cp:coreProperties>
</file>