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33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0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5" r:id="rId27"/>
    <p:sldId id="298" r:id="rId28"/>
    <p:sldId id="306" r:id="rId29"/>
    <p:sldId id="299" r:id="rId30"/>
    <p:sldId id="300" r:id="rId31"/>
    <p:sldId id="30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/>
        </p14:section>
        <p14:section name="Content" id="{6D2F19DD-4CA8-6F4E-9292-A7C41B87577C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0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5"/>
            <p14:sldId id="298"/>
            <p14:sldId id="306"/>
            <p14:sldId id="299"/>
            <p14:sldId id="300"/>
            <p14:sldId id="301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  <p:cmAuthor id="1" name="Tracy Thompson" initials="tl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4700" autoAdjust="0"/>
  </p:normalViewPr>
  <p:slideViewPr>
    <p:cSldViewPr>
      <p:cViewPr varScale="1">
        <p:scale>
          <a:sx n="124" d="100"/>
          <a:sy n="124" d="100"/>
        </p:scale>
        <p:origin x="176" y="4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3471A05E-CF4E-498E-A5B9-DAE87F89D114}" type="presOf" srcId="{09E34F1D-A3EE-43B1-9275-35116D681ACC}" destId="{B3F817A5-868F-41A2-9DBA-FE99538196C6}" srcOrd="1" destOrd="0" presId="urn:microsoft.com/office/officeart/2005/8/layout/cycle8"/>
    <dgm:cxn modelId="{9EBE3FF8-FEA9-4EF7-8BCD-9F3D04F81872}" type="presOf" srcId="{1B134F2A-2572-4E22-B3C6-53D73E8CFF82}" destId="{C14B452B-EEFD-4C5B-802E-D0955A54149F}" srcOrd="1" destOrd="0" presId="urn:microsoft.com/office/officeart/2005/8/layout/cycle8"/>
    <dgm:cxn modelId="{C39D0F32-8C30-40E2-A6D3-742E8CCF7A7D}" type="presOf" srcId="{1B134F2A-2572-4E22-B3C6-53D73E8CFF82}" destId="{1A25AA69-8E86-4A91-82CD-6CFE2EEC4621}" srcOrd="0" destOrd="0" presId="urn:microsoft.com/office/officeart/2005/8/layout/cycle8"/>
    <dgm:cxn modelId="{990BD927-AE8D-4A05-93AD-831D2A2B20D9}" type="presOf" srcId="{EAFD9ADF-3426-4938-84FA-E20F548277C2}" destId="{C362AAC8-1D87-425A-A96D-61F9868BFA31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661D0812-5A6A-4568-8BE4-E34C56EF8C48}" type="presOf" srcId="{EAFD9ADF-3426-4938-84FA-E20F548277C2}" destId="{545EB74B-5D04-4FF7-A23F-7D4CAA3F3053}" srcOrd="1" destOrd="0" presId="urn:microsoft.com/office/officeart/2005/8/layout/cycle8"/>
    <dgm:cxn modelId="{A802218E-2D23-4D1F-9992-A2C296A40DC5}" type="presOf" srcId="{09E34F1D-A3EE-43B1-9275-35116D681ACC}" destId="{A50127BD-3AA9-4223-AB17-CCF2A2DA38C6}" srcOrd="0" destOrd="0" presId="urn:microsoft.com/office/officeart/2005/8/layout/cycle8"/>
    <dgm:cxn modelId="{1504E075-ED02-4538-9441-98946358311A}" type="presOf" srcId="{6F92F3BF-905F-4364-B6A3-2FB29CDAFBC9}" destId="{C263D2BE-91D6-40E2-9D70-A3E7BF94210E}" srcOrd="0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706A9077-E85E-47E1-B973-D057FBECA3C9}" type="presParOf" srcId="{C263D2BE-91D6-40E2-9D70-A3E7BF94210E}" destId="{C362AAC8-1D87-425A-A96D-61F9868BFA31}" srcOrd="0" destOrd="0" presId="urn:microsoft.com/office/officeart/2005/8/layout/cycle8"/>
    <dgm:cxn modelId="{6C6C327A-A650-4620-AFB7-879958F91AB7}" type="presParOf" srcId="{C263D2BE-91D6-40E2-9D70-A3E7BF94210E}" destId="{69809ADD-B487-4AB2-B268-93454BBCE25B}" srcOrd="1" destOrd="0" presId="urn:microsoft.com/office/officeart/2005/8/layout/cycle8"/>
    <dgm:cxn modelId="{EFB96C8C-1FC8-49DF-8226-39E82E418F4E}" type="presParOf" srcId="{C263D2BE-91D6-40E2-9D70-A3E7BF94210E}" destId="{0215D3CE-2B64-45C4-A60E-FE09F8767B03}" srcOrd="2" destOrd="0" presId="urn:microsoft.com/office/officeart/2005/8/layout/cycle8"/>
    <dgm:cxn modelId="{0468200E-4DB1-443C-A89F-A4D6FDD90E51}" type="presParOf" srcId="{C263D2BE-91D6-40E2-9D70-A3E7BF94210E}" destId="{545EB74B-5D04-4FF7-A23F-7D4CAA3F3053}" srcOrd="3" destOrd="0" presId="urn:microsoft.com/office/officeart/2005/8/layout/cycle8"/>
    <dgm:cxn modelId="{00E0C882-E013-4F7F-AEA7-8C93BB7A5A6E}" type="presParOf" srcId="{C263D2BE-91D6-40E2-9D70-A3E7BF94210E}" destId="{1A25AA69-8E86-4A91-82CD-6CFE2EEC4621}" srcOrd="4" destOrd="0" presId="urn:microsoft.com/office/officeart/2005/8/layout/cycle8"/>
    <dgm:cxn modelId="{1C4475DA-54FF-4F57-A49C-DC5CBC4EEF95}" type="presParOf" srcId="{C263D2BE-91D6-40E2-9D70-A3E7BF94210E}" destId="{FA015204-3C9A-4052-A3F2-C1B4C208C9E5}" srcOrd="5" destOrd="0" presId="urn:microsoft.com/office/officeart/2005/8/layout/cycle8"/>
    <dgm:cxn modelId="{3ED5CB78-96D7-49AD-80A9-D19BE1C689A1}" type="presParOf" srcId="{C263D2BE-91D6-40E2-9D70-A3E7BF94210E}" destId="{C15C2CF5-0A23-42FE-831C-079C7D9C98D4}" srcOrd="6" destOrd="0" presId="urn:microsoft.com/office/officeart/2005/8/layout/cycle8"/>
    <dgm:cxn modelId="{74A61D15-51AC-4D6C-9D05-D734C3D4298D}" type="presParOf" srcId="{C263D2BE-91D6-40E2-9D70-A3E7BF94210E}" destId="{C14B452B-EEFD-4C5B-802E-D0955A54149F}" srcOrd="7" destOrd="0" presId="urn:microsoft.com/office/officeart/2005/8/layout/cycle8"/>
    <dgm:cxn modelId="{4CD2A2AD-E8C9-4B0D-80AE-C753AAE29B76}" type="presParOf" srcId="{C263D2BE-91D6-40E2-9D70-A3E7BF94210E}" destId="{A50127BD-3AA9-4223-AB17-CCF2A2DA38C6}" srcOrd="8" destOrd="0" presId="urn:microsoft.com/office/officeart/2005/8/layout/cycle8"/>
    <dgm:cxn modelId="{68AC919D-F6C2-41CF-A13D-D2F18B67E621}" type="presParOf" srcId="{C263D2BE-91D6-40E2-9D70-A3E7BF94210E}" destId="{7DE4353B-4213-4773-8B6C-5C2795920DC5}" srcOrd="9" destOrd="0" presId="urn:microsoft.com/office/officeart/2005/8/layout/cycle8"/>
    <dgm:cxn modelId="{8B165C73-8C07-4675-84C2-9E46A9E99419}" type="presParOf" srcId="{C263D2BE-91D6-40E2-9D70-A3E7BF94210E}" destId="{3BBC7AEC-F831-419C-AEF0-16A097E6D7F2}" srcOrd="10" destOrd="0" presId="urn:microsoft.com/office/officeart/2005/8/layout/cycle8"/>
    <dgm:cxn modelId="{BE1CF3B5-E913-42C1-BED3-DBC631C03A93}" type="presParOf" srcId="{C263D2BE-91D6-40E2-9D70-A3E7BF94210E}" destId="{B3F817A5-868F-41A2-9DBA-FE99538196C6}" srcOrd="11" destOrd="0" presId="urn:microsoft.com/office/officeart/2005/8/layout/cycle8"/>
    <dgm:cxn modelId="{9568E6FA-EEA7-4376-8E0D-812D07810453}" type="presParOf" srcId="{C263D2BE-91D6-40E2-9D70-A3E7BF94210E}" destId="{481BA5CD-458B-45B9-8C1D-C7D982313536}" srcOrd="12" destOrd="0" presId="urn:microsoft.com/office/officeart/2005/8/layout/cycle8"/>
    <dgm:cxn modelId="{85015714-172A-4B63-9A97-D2E4FA956F7D}" type="presParOf" srcId="{C263D2BE-91D6-40E2-9D70-A3E7BF94210E}" destId="{803D20F6-8AE5-451B-8A06-8DF1F7369202}" srcOrd="13" destOrd="0" presId="urn:microsoft.com/office/officeart/2005/8/layout/cycle8"/>
    <dgm:cxn modelId="{C5CE3D65-A73A-42F9-A624-9C7DA9889D97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Coach</a:t>
          </a:r>
          <a:endParaRPr lang="en-US" sz="1600" b="1" dirty="0">
            <a:solidFill>
              <a:schemeClr val="tx1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4285" custScaleY="102380" custLinFactNeighborX="-595" custLinFactNeighborY="6548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5B73F21F-E0AE-4258-BEB8-D114704ECC6B}" type="presOf" srcId="{1B134F2A-2572-4E22-B3C6-53D73E8CFF82}" destId="{1A25AA69-8E86-4A91-82CD-6CFE2EEC4621}" srcOrd="0" destOrd="0" presId="urn:microsoft.com/office/officeart/2005/8/layout/cycle8"/>
    <dgm:cxn modelId="{EED60A30-1F58-4311-A949-C4498D501805}" type="presOf" srcId="{1B134F2A-2572-4E22-B3C6-53D73E8CFF82}" destId="{C14B452B-EEFD-4C5B-802E-D0955A54149F}" srcOrd="1" destOrd="0" presId="urn:microsoft.com/office/officeart/2005/8/layout/cycle8"/>
    <dgm:cxn modelId="{D21D095E-BF33-44AD-B85B-7A95086027FF}" type="presOf" srcId="{6F92F3BF-905F-4364-B6A3-2FB29CDAFBC9}" destId="{C263D2BE-91D6-40E2-9D70-A3E7BF94210E}" srcOrd="0" destOrd="0" presId="urn:microsoft.com/office/officeart/2005/8/layout/cycle8"/>
    <dgm:cxn modelId="{58BEB064-564A-4CB8-93A6-0EA62EA5267F}" type="presOf" srcId="{09E34F1D-A3EE-43B1-9275-35116D681ACC}" destId="{B3F817A5-868F-41A2-9DBA-FE99538196C6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E3A77D32-6B3E-4B1B-816D-54256B9DF956}" type="presOf" srcId="{09E34F1D-A3EE-43B1-9275-35116D681ACC}" destId="{A50127BD-3AA9-4223-AB17-CCF2A2DA38C6}" srcOrd="0" destOrd="0" presId="urn:microsoft.com/office/officeart/2005/8/layout/cycle8"/>
    <dgm:cxn modelId="{E17FA160-54BB-49F0-8C3F-C8E85516F205}" type="presOf" srcId="{EAFD9ADF-3426-4938-84FA-E20F548277C2}" destId="{545EB74B-5D04-4FF7-A23F-7D4CAA3F3053}" srcOrd="1" destOrd="0" presId="urn:microsoft.com/office/officeart/2005/8/layout/cycle8"/>
    <dgm:cxn modelId="{FB47D074-400E-4B97-BF3C-7B0F84F6A0E3}" type="presOf" srcId="{EAFD9ADF-3426-4938-84FA-E20F548277C2}" destId="{C362AAC8-1D87-425A-A96D-61F9868BFA31}" srcOrd="0" destOrd="0" presId="urn:microsoft.com/office/officeart/2005/8/layout/cycle8"/>
    <dgm:cxn modelId="{278FD0C6-90C6-4D20-BB0B-8364625DAFB8}" type="presParOf" srcId="{C263D2BE-91D6-40E2-9D70-A3E7BF94210E}" destId="{C362AAC8-1D87-425A-A96D-61F9868BFA31}" srcOrd="0" destOrd="0" presId="urn:microsoft.com/office/officeart/2005/8/layout/cycle8"/>
    <dgm:cxn modelId="{46600BE0-10E5-4851-99F8-1F53C55A0FD2}" type="presParOf" srcId="{C263D2BE-91D6-40E2-9D70-A3E7BF94210E}" destId="{69809ADD-B487-4AB2-B268-93454BBCE25B}" srcOrd="1" destOrd="0" presId="urn:microsoft.com/office/officeart/2005/8/layout/cycle8"/>
    <dgm:cxn modelId="{F9FDA8A9-E8EB-4E86-BA46-30A62B94F915}" type="presParOf" srcId="{C263D2BE-91D6-40E2-9D70-A3E7BF94210E}" destId="{0215D3CE-2B64-45C4-A60E-FE09F8767B03}" srcOrd="2" destOrd="0" presId="urn:microsoft.com/office/officeart/2005/8/layout/cycle8"/>
    <dgm:cxn modelId="{5ED94005-58B5-4DD6-A7CE-4A0F82D84565}" type="presParOf" srcId="{C263D2BE-91D6-40E2-9D70-A3E7BF94210E}" destId="{545EB74B-5D04-4FF7-A23F-7D4CAA3F3053}" srcOrd="3" destOrd="0" presId="urn:microsoft.com/office/officeart/2005/8/layout/cycle8"/>
    <dgm:cxn modelId="{CC690AE9-A99A-4731-9579-FE1E6BD0F846}" type="presParOf" srcId="{C263D2BE-91D6-40E2-9D70-A3E7BF94210E}" destId="{1A25AA69-8E86-4A91-82CD-6CFE2EEC4621}" srcOrd="4" destOrd="0" presId="urn:microsoft.com/office/officeart/2005/8/layout/cycle8"/>
    <dgm:cxn modelId="{22F83626-3EE2-4DEA-8213-19D4B5DB8A55}" type="presParOf" srcId="{C263D2BE-91D6-40E2-9D70-A3E7BF94210E}" destId="{FA015204-3C9A-4052-A3F2-C1B4C208C9E5}" srcOrd="5" destOrd="0" presId="urn:microsoft.com/office/officeart/2005/8/layout/cycle8"/>
    <dgm:cxn modelId="{19B63C5C-688A-44A8-A873-29120E66045D}" type="presParOf" srcId="{C263D2BE-91D6-40E2-9D70-A3E7BF94210E}" destId="{C15C2CF5-0A23-42FE-831C-079C7D9C98D4}" srcOrd="6" destOrd="0" presId="urn:microsoft.com/office/officeart/2005/8/layout/cycle8"/>
    <dgm:cxn modelId="{3D3821E7-3C40-4B3F-9F5C-F0C5E1ACF05E}" type="presParOf" srcId="{C263D2BE-91D6-40E2-9D70-A3E7BF94210E}" destId="{C14B452B-EEFD-4C5B-802E-D0955A54149F}" srcOrd="7" destOrd="0" presId="urn:microsoft.com/office/officeart/2005/8/layout/cycle8"/>
    <dgm:cxn modelId="{F6D5377A-41F8-47A7-8902-77AB72E69DC5}" type="presParOf" srcId="{C263D2BE-91D6-40E2-9D70-A3E7BF94210E}" destId="{A50127BD-3AA9-4223-AB17-CCF2A2DA38C6}" srcOrd="8" destOrd="0" presId="urn:microsoft.com/office/officeart/2005/8/layout/cycle8"/>
    <dgm:cxn modelId="{A42EED83-FB7B-4636-B065-FA5CCA363AB9}" type="presParOf" srcId="{C263D2BE-91D6-40E2-9D70-A3E7BF94210E}" destId="{7DE4353B-4213-4773-8B6C-5C2795920DC5}" srcOrd="9" destOrd="0" presId="urn:microsoft.com/office/officeart/2005/8/layout/cycle8"/>
    <dgm:cxn modelId="{50327E8A-C52B-4A32-AEF3-D82BEBE685F8}" type="presParOf" srcId="{C263D2BE-91D6-40E2-9D70-A3E7BF94210E}" destId="{3BBC7AEC-F831-419C-AEF0-16A097E6D7F2}" srcOrd="10" destOrd="0" presId="urn:microsoft.com/office/officeart/2005/8/layout/cycle8"/>
    <dgm:cxn modelId="{3A6E4A81-CD89-4FFD-AA71-A8439ABF1511}" type="presParOf" srcId="{C263D2BE-91D6-40E2-9D70-A3E7BF94210E}" destId="{B3F817A5-868F-41A2-9DBA-FE99538196C6}" srcOrd="11" destOrd="0" presId="urn:microsoft.com/office/officeart/2005/8/layout/cycle8"/>
    <dgm:cxn modelId="{69B17F6B-9662-4E65-883D-F6409D0DB670}" type="presParOf" srcId="{C263D2BE-91D6-40E2-9D70-A3E7BF94210E}" destId="{481BA5CD-458B-45B9-8C1D-C7D982313536}" srcOrd="12" destOrd="0" presId="urn:microsoft.com/office/officeart/2005/8/layout/cycle8"/>
    <dgm:cxn modelId="{E315D506-C8CD-46E4-9DD7-6E8B09DA1D81}" type="presParOf" srcId="{C263D2BE-91D6-40E2-9D70-A3E7BF94210E}" destId="{803D20F6-8AE5-451B-8A06-8DF1F7369202}" srcOrd="13" destOrd="0" presId="urn:microsoft.com/office/officeart/2005/8/layout/cycle8"/>
    <dgm:cxn modelId="{F072F449-E427-497B-9705-B54668C9CF6A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C23D51-43EF-4631-AB66-C5CDB0817A1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F38F7-6D96-4E99-A637-708D68B7ABE8}">
      <dgm:prSet phldrT="[Text]" custT="1"/>
      <dgm:spPr/>
      <dgm:t>
        <a:bodyPr/>
        <a:lstStyle/>
        <a:p>
          <a:r>
            <a:rPr lang="en-US" sz="1200" dirty="0" smtClean="0"/>
            <a:t>Presenting Topic</a:t>
          </a:r>
          <a:endParaRPr lang="en-US" sz="1200" dirty="0"/>
        </a:p>
      </dgm:t>
    </dgm:pt>
    <dgm:pt modelId="{496D7837-3064-468B-88CE-346D5EE80D50}" type="parTrans" cxnId="{58F9B349-D113-4D52-8143-3A6053DCD84E}">
      <dgm:prSet/>
      <dgm:spPr/>
      <dgm:t>
        <a:bodyPr/>
        <a:lstStyle/>
        <a:p>
          <a:endParaRPr lang="en-US" sz="1000"/>
        </a:p>
      </dgm:t>
    </dgm:pt>
    <dgm:pt modelId="{20F73F1F-8DE6-4FED-ACC9-0C47CDECB851}" type="sibTrans" cxnId="{58F9B349-D113-4D52-8143-3A6053DCD84E}">
      <dgm:prSet custT="1"/>
      <dgm:spPr/>
      <dgm:t>
        <a:bodyPr/>
        <a:lstStyle/>
        <a:p>
          <a:endParaRPr lang="en-US" sz="1000"/>
        </a:p>
      </dgm:t>
    </dgm:pt>
    <dgm:pt modelId="{4C74BED0-4224-476F-95E9-3C9C7D9C3DCB}">
      <dgm:prSet phldrT="[Text]" custT="1"/>
      <dgm:spPr/>
      <dgm:t>
        <a:bodyPr/>
        <a:lstStyle/>
        <a:p>
          <a:r>
            <a:rPr lang="en-US" sz="1050" dirty="0" smtClean="0"/>
            <a:t>Ask Open-Ended </a:t>
          </a:r>
          <a:r>
            <a:rPr lang="en-US" sz="1200" dirty="0" smtClean="0"/>
            <a:t>Questions</a:t>
          </a:r>
          <a:endParaRPr lang="en-US" sz="1050" dirty="0"/>
        </a:p>
      </dgm:t>
    </dgm:pt>
    <dgm:pt modelId="{656DB5C9-7DE1-4CD5-9002-441336706CBE}" type="parTrans" cxnId="{DD53F237-7106-4BA4-A59F-540901D028EA}">
      <dgm:prSet/>
      <dgm:spPr/>
      <dgm:t>
        <a:bodyPr/>
        <a:lstStyle/>
        <a:p>
          <a:endParaRPr lang="en-US" sz="1000"/>
        </a:p>
      </dgm:t>
    </dgm:pt>
    <dgm:pt modelId="{78DF7AFC-A65C-42B3-B1A3-01E09504D8D8}" type="sibTrans" cxnId="{DD53F237-7106-4BA4-A59F-540901D028EA}">
      <dgm:prSet custT="1"/>
      <dgm:spPr/>
      <dgm:t>
        <a:bodyPr/>
        <a:lstStyle/>
        <a:p>
          <a:endParaRPr lang="en-US" sz="1000"/>
        </a:p>
      </dgm:t>
    </dgm:pt>
    <dgm:pt modelId="{3AF3F48B-20C8-49B0-8E44-85C242A68B4E}">
      <dgm:prSet phldrT="[Text]" custT="1"/>
      <dgm:spPr/>
      <dgm:t>
        <a:bodyPr/>
        <a:lstStyle/>
        <a:p>
          <a:r>
            <a:rPr lang="en-US" sz="1200" dirty="0" smtClean="0"/>
            <a:t>Determine the Commitment</a:t>
          </a:r>
          <a:endParaRPr lang="en-US" sz="1200" dirty="0"/>
        </a:p>
      </dgm:t>
    </dgm:pt>
    <dgm:pt modelId="{9F65844E-C81A-43D9-9C17-85A0D92DB432}" type="parTrans" cxnId="{BF42771B-E6C4-4CFC-9F48-6CEA3C85AB9D}">
      <dgm:prSet/>
      <dgm:spPr/>
      <dgm:t>
        <a:bodyPr/>
        <a:lstStyle/>
        <a:p>
          <a:endParaRPr lang="en-US" sz="1000"/>
        </a:p>
      </dgm:t>
    </dgm:pt>
    <dgm:pt modelId="{F9979723-1BD9-46DC-800C-AEDE125317E8}" type="sibTrans" cxnId="{BF42771B-E6C4-4CFC-9F48-6CEA3C85AB9D}">
      <dgm:prSet custT="1"/>
      <dgm:spPr/>
      <dgm:t>
        <a:bodyPr/>
        <a:lstStyle/>
        <a:p>
          <a:endParaRPr lang="en-US" sz="1000"/>
        </a:p>
      </dgm:t>
    </dgm:pt>
    <dgm:pt modelId="{D657B040-8037-4CCE-9ED3-EBF49ADAEFE3}">
      <dgm:prSet phldrT="[Text]" custT="1"/>
      <dgm:spPr/>
      <dgm:t>
        <a:bodyPr/>
        <a:lstStyle/>
        <a:p>
          <a:r>
            <a:rPr lang="en-US" sz="1200" dirty="0" smtClean="0"/>
            <a:t>Ask questions to create possible practices</a:t>
          </a:r>
          <a:endParaRPr lang="en-US" sz="1200" dirty="0"/>
        </a:p>
      </dgm:t>
    </dgm:pt>
    <dgm:pt modelId="{C684305B-E782-484F-B55B-C9D1AFE797FA}" type="parTrans" cxnId="{A68FBD89-F2D6-4B72-A92B-0B8CD45DE2C9}">
      <dgm:prSet/>
      <dgm:spPr/>
      <dgm:t>
        <a:bodyPr/>
        <a:lstStyle/>
        <a:p>
          <a:endParaRPr lang="en-US" sz="1000"/>
        </a:p>
      </dgm:t>
    </dgm:pt>
    <dgm:pt modelId="{58B22489-9EA2-44DD-BCCE-768549C49104}" type="sibTrans" cxnId="{A68FBD89-F2D6-4B72-A92B-0B8CD45DE2C9}">
      <dgm:prSet custT="1"/>
      <dgm:spPr/>
      <dgm:t>
        <a:bodyPr/>
        <a:lstStyle/>
        <a:p>
          <a:endParaRPr lang="en-US" sz="1000"/>
        </a:p>
      </dgm:t>
    </dgm:pt>
    <dgm:pt modelId="{9ED77B58-D43D-45A9-B862-3942C2C801B2}">
      <dgm:prSet phldrT="[Text]" custT="1"/>
      <dgm:spPr/>
      <dgm:t>
        <a:bodyPr/>
        <a:lstStyle/>
        <a:p>
          <a:r>
            <a:rPr lang="en-US" sz="1200" dirty="0" smtClean="0"/>
            <a:t>Anticipate Breakdowns </a:t>
          </a:r>
          <a:endParaRPr lang="en-US" sz="1200" dirty="0"/>
        </a:p>
      </dgm:t>
    </dgm:pt>
    <dgm:pt modelId="{9E815AEA-292E-4525-90EE-27AB10609EC1}" type="parTrans" cxnId="{0D38F946-3605-4C3F-80F3-583FA72B9C0A}">
      <dgm:prSet/>
      <dgm:spPr/>
      <dgm:t>
        <a:bodyPr/>
        <a:lstStyle/>
        <a:p>
          <a:endParaRPr lang="en-US" sz="1000"/>
        </a:p>
      </dgm:t>
    </dgm:pt>
    <dgm:pt modelId="{BC8E8E82-10CD-4960-A16B-8C41294FF1CF}" type="sibTrans" cxnId="{0D38F946-3605-4C3F-80F3-583FA72B9C0A}">
      <dgm:prSet custT="1"/>
      <dgm:spPr/>
      <dgm:t>
        <a:bodyPr/>
        <a:lstStyle/>
        <a:p>
          <a:endParaRPr lang="en-US" sz="1000"/>
        </a:p>
      </dgm:t>
    </dgm:pt>
    <dgm:pt modelId="{EE2392C1-C6CA-437F-8DBA-7D5294FF6CDB}">
      <dgm:prSet phldrT="[Text]" custT="1"/>
      <dgm:spPr/>
      <dgm:t>
        <a:bodyPr/>
        <a:lstStyle/>
        <a:p>
          <a:r>
            <a:rPr lang="en-US" sz="1400" dirty="0" smtClean="0"/>
            <a:t>Summarize</a:t>
          </a:r>
          <a:endParaRPr lang="en-US" sz="1400" dirty="0"/>
        </a:p>
      </dgm:t>
    </dgm:pt>
    <dgm:pt modelId="{D89CCA78-1D74-4ED1-B50A-A3D09ADC1931}" type="parTrans" cxnId="{6964C977-68DA-482C-A9FE-AC26B42B4FE6}">
      <dgm:prSet/>
      <dgm:spPr/>
      <dgm:t>
        <a:bodyPr/>
        <a:lstStyle/>
        <a:p>
          <a:endParaRPr lang="en-US" sz="1000"/>
        </a:p>
      </dgm:t>
    </dgm:pt>
    <dgm:pt modelId="{CCA45C71-C393-436F-9626-AAEB0CBBA4FC}" type="sibTrans" cxnId="{6964C977-68DA-482C-A9FE-AC26B42B4FE6}">
      <dgm:prSet custT="1"/>
      <dgm:spPr/>
      <dgm:t>
        <a:bodyPr/>
        <a:lstStyle/>
        <a:p>
          <a:endParaRPr lang="en-US" sz="1000"/>
        </a:p>
      </dgm:t>
    </dgm:pt>
    <dgm:pt modelId="{33CD32DF-D442-40C8-8C0C-998B4D341932}">
      <dgm:prSet phldrT="[Text]" custT="1"/>
      <dgm:spPr/>
      <dgm:t>
        <a:bodyPr/>
        <a:lstStyle/>
        <a:p>
          <a:r>
            <a:rPr lang="en-US" sz="1200" dirty="0" smtClean="0"/>
            <a:t>Follow up</a:t>
          </a:r>
          <a:endParaRPr lang="en-US" sz="1200" dirty="0"/>
        </a:p>
      </dgm:t>
    </dgm:pt>
    <dgm:pt modelId="{8D43A664-A356-405B-9507-0D5BFCB337F2}" type="parTrans" cxnId="{9A242F2F-B329-4A74-8FD1-E54E1A241B9D}">
      <dgm:prSet/>
      <dgm:spPr/>
      <dgm:t>
        <a:bodyPr/>
        <a:lstStyle/>
        <a:p>
          <a:endParaRPr lang="en-US" sz="1000"/>
        </a:p>
      </dgm:t>
    </dgm:pt>
    <dgm:pt modelId="{8379366B-88A4-4149-81C4-472FBAB35A8F}" type="sibTrans" cxnId="{9A242F2F-B329-4A74-8FD1-E54E1A241B9D}">
      <dgm:prSet custT="1"/>
      <dgm:spPr/>
      <dgm:t>
        <a:bodyPr/>
        <a:lstStyle/>
        <a:p>
          <a:endParaRPr lang="en-US" sz="1000"/>
        </a:p>
      </dgm:t>
    </dgm:pt>
    <dgm:pt modelId="{3C28BEF0-EE39-43E2-AF54-BDD28592E173}" type="pres">
      <dgm:prSet presAssocID="{76C23D51-43EF-4631-AB66-C5CDB0817A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103475-91C3-4965-A268-9C6E100135E7}" type="pres">
      <dgm:prSet presAssocID="{76C23D51-43EF-4631-AB66-C5CDB0817A15}" presName="cycle" presStyleCnt="0"/>
      <dgm:spPr/>
    </dgm:pt>
    <dgm:pt modelId="{C16819FB-91D0-4716-9D40-144D6F27F358}" type="pres">
      <dgm:prSet presAssocID="{8C5F38F7-6D96-4E99-A637-708D68B7ABE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09819-14F8-4F78-A9A1-8FCA4F9A574E}" type="pres">
      <dgm:prSet presAssocID="{20F73F1F-8DE6-4FED-ACC9-0C47CDECB85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F73F949-E5ED-41D8-B5FD-4C06B052BC74}" type="pres">
      <dgm:prSet presAssocID="{4C74BED0-4224-476F-95E9-3C9C7D9C3DC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9D534-98C2-4C93-8868-AC8FC6B47EC6}" type="pres">
      <dgm:prSet presAssocID="{3AF3F48B-20C8-49B0-8E44-85C242A68B4E}" presName="nodeFollowingNodes" presStyleLbl="node1" presStyleIdx="2" presStyleCnt="7" custScaleX="124032" custScaleY="121562" custRadScaleRad="100595" custRadScaleInc="-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B25E1-4A79-40D6-A4E6-403578DE92E3}" type="pres">
      <dgm:prSet presAssocID="{D657B040-8037-4CCE-9ED3-EBF49ADAEFE3}" presName="nodeFollowingNodes" presStyleLbl="node1" presStyleIdx="3" presStyleCnt="7" custScaleX="140635" custScaleY="127192" custRadScaleRad="123964" custRadScaleInc="-40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8CF8-CBC4-4DDC-92E5-105DAF941522}" type="pres">
      <dgm:prSet presAssocID="{9ED77B58-D43D-45A9-B862-3942C2C801B2}" presName="nodeFollowingNodes" presStyleLbl="node1" presStyleIdx="4" presStyleCnt="7" custScaleX="128127" custScaleY="101613" custRadScaleRad="110963" custRadScaleInc="12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A6FDE-1A28-46DB-B131-86C9D5597B16}" type="pres">
      <dgm:prSet presAssocID="{EE2392C1-C6CA-437F-8DBA-7D5294FF6CDB}" presName="nodeFollowingNodes" presStyleLbl="node1" presStyleIdx="5" presStyleCnt="7" custScaleX="11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810CD-880B-45D5-8DD0-C286A4C509C0}" type="pres">
      <dgm:prSet presAssocID="{33CD32DF-D442-40C8-8C0C-998B4D341932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E10FF-63E3-43C6-A566-7213EF5248D7}" type="presOf" srcId="{20F73F1F-8DE6-4FED-ACC9-0C47CDECB851}" destId="{9C009819-14F8-4F78-A9A1-8FCA4F9A574E}" srcOrd="0" destOrd="0" presId="urn:microsoft.com/office/officeart/2005/8/layout/cycle3"/>
    <dgm:cxn modelId="{F4136E4F-7754-40FC-B14F-BB7A7564EB5E}" type="presOf" srcId="{D657B040-8037-4CCE-9ED3-EBF49ADAEFE3}" destId="{15DB25E1-4A79-40D6-A4E6-403578DE92E3}" srcOrd="0" destOrd="0" presId="urn:microsoft.com/office/officeart/2005/8/layout/cycle3"/>
    <dgm:cxn modelId="{B142DC86-DE84-4A9E-B568-EEA95783E03D}" type="presOf" srcId="{9ED77B58-D43D-45A9-B862-3942C2C801B2}" destId="{46BE8CF8-CBC4-4DDC-92E5-105DAF941522}" srcOrd="0" destOrd="0" presId="urn:microsoft.com/office/officeart/2005/8/layout/cycle3"/>
    <dgm:cxn modelId="{58F9B349-D113-4D52-8143-3A6053DCD84E}" srcId="{76C23D51-43EF-4631-AB66-C5CDB0817A15}" destId="{8C5F38F7-6D96-4E99-A637-708D68B7ABE8}" srcOrd="0" destOrd="0" parTransId="{496D7837-3064-468B-88CE-346D5EE80D50}" sibTransId="{20F73F1F-8DE6-4FED-ACC9-0C47CDECB851}"/>
    <dgm:cxn modelId="{6964C977-68DA-482C-A9FE-AC26B42B4FE6}" srcId="{76C23D51-43EF-4631-AB66-C5CDB0817A15}" destId="{EE2392C1-C6CA-437F-8DBA-7D5294FF6CDB}" srcOrd="5" destOrd="0" parTransId="{D89CCA78-1D74-4ED1-B50A-A3D09ADC1931}" sibTransId="{CCA45C71-C393-436F-9626-AAEB0CBBA4FC}"/>
    <dgm:cxn modelId="{CCD9DBDE-DEEE-4C2E-8633-E39B3681D9A6}" type="presOf" srcId="{4C74BED0-4224-476F-95E9-3C9C7D9C3DCB}" destId="{0F73F949-E5ED-41D8-B5FD-4C06B052BC74}" srcOrd="0" destOrd="0" presId="urn:microsoft.com/office/officeart/2005/8/layout/cycle3"/>
    <dgm:cxn modelId="{CECCC2CC-96EF-4E82-B19A-3FACAB6D3E9B}" type="presOf" srcId="{3AF3F48B-20C8-49B0-8E44-85C242A68B4E}" destId="{4F99D534-98C2-4C93-8868-AC8FC6B47EC6}" srcOrd="0" destOrd="0" presId="urn:microsoft.com/office/officeart/2005/8/layout/cycle3"/>
    <dgm:cxn modelId="{FA093B28-86B3-4443-B09B-11EBD28CAFAF}" type="presOf" srcId="{76C23D51-43EF-4631-AB66-C5CDB0817A15}" destId="{3C28BEF0-EE39-43E2-AF54-BDD28592E173}" srcOrd="0" destOrd="0" presId="urn:microsoft.com/office/officeart/2005/8/layout/cycle3"/>
    <dgm:cxn modelId="{9A242F2F-B329-4A74-8FD1-E54E1A241B9D}" srcId="{76C23D51-43EF-4631-AB66-C5CDB0817A15}" destId="{33CD32DF-D442-40C8-8C0C-998B4D341932}" srcOrd="6" destOrd="0" parTransId="{8D43A664-A356-405B-9507-0D5BFCB337F2}" sibTransId="{8379366B-88A4-4149-81C4-472FBAB35A8F}"/>
    <dgm:cxn modelId="{DD53F237-7106-4BA4-A59F-540901D028EA}" srcId="{76C23D51-43EF-4631-AB66-C5CDB0817A15}" destId="{4C74BED0-4224-476F-95E9-3C9C7D9C3DCB}" srcOrd="1" destOrd="0" parTransId="{656DB5C9-7DE1-4CD5-9002-441336706CBE}" sibTransId="{78DF7AFC-A65C-42B3-B1A3-01E09504D8D8}"/>
    <dgm:cxn modelId="{BF42771B-E6C4-4CFC-9F48-6CEA3C85AB9D}" srcId="{76C23D51-43EF-4631-AB66-C5CDB0817A15}" destId="{3AF3F48B-20C8-49B0-8E44-85C242A68B4E}" srcOrd="2" destOrd="0" parTransId="{9F65844E-C81A-43D9-9C17-85A0D92DB432}" sibTransId="{F9979723-1BD9-46DC-800C-AEDE125317E8}"/>
    <dgm:cxn modelId="{2B301D1C-C977-4AAD-9DE1-2B900CE75639}" type="presOf" srcId="{33CD32DF-D442-40C8-8C0C-998B4D341932}" destId="{A8B810CD-880B-45D5-8DD0-C286A4C509C0}" srcOrd="0" destOrd="0" presId="urn:microsoft.com/office/officeart/2005/8/layout/cycle3"/>
    <dgm:cxn modelId="{B342B6EA-2458-47FA-B38E-16AF2FAE18EE}" type="presOf" srcId="{EE2392C1-C6CA-437F-8DBA-7D5294FF6CDB}" destId="{808A6FDE-1A28-46DB-B131-86C9D5597B16}" srcOrd="0" destOrd="0" presId="urn:microsoft.com/office/officeart/2005/8/layout/cycle3"/>
    <dgm:cxn modelId="{A68FBD89-F2D6-4B72-A92B-0B8CD45DE2C9}" srcId="{76C23D51-43EF-4631-AB66-C5CDB0817A15}" destId="{D657B040-8037-4CCE-9ED3-EBF49ADAEFE3}" srcOrd="3" destOrd="0" parTransId="{C684305B-E782-484F-B55B-C9D1AFE797FA}" sibTransId="{58B22489-9EA2-44DD-BCCE-768549C49104}"/>
    <dgm:cxn modelId="{2299C8B5-8E37-460E-B6FE-EF8F98118931}" type="presOf" srcId="{8C5F38F7-6D96-4E99-A637-708D68B7ABE8}" destId="{C16819FB-91D0-4716-9D40-144D6F27F358}" srcOrd="0" destOrd="0" presId="urn:microsoft.com/office/officeart/2005/8/layout/cycle3"/>
    <dgm:cxn modelId="{0D38F946-3605-4C3F-80F3-583FA72B9C0A}" srcId="{76C23D51-43EF-4631-AB66-C5CDB0817A15}" destId="{9ED77B58-D43D-45A9-B862-3942C2C801B2}" srcOrd="4" destOrd="0" parTransId="{9E815AEA-292E-4525-90EE-27AB10609EC1}" sibTransId="{BC8E8E82-10CD-4960-A16B-8C41294FF1CF}"/>
    <dgm:cxn modelId="{04DC63B7-7D00-4FBB-92B2-DC2F5898ED16}" type="presParOf" srcId="{3C28BEF0-EE39-43E2-AF54-BDD28592E173}" destId="{52103475-91C3-4965-A268-9C6E100135E7}" srcOrd="0" destOrd="0" presId="urn:microsoft.com/office/officeart/2005/8/layout/cycle3"/>
    <dgm:cxn modelId="{AD9B946D-DF2C-4569-B4E9-FB70D9720FB0}" type="presParOf" srcId="{52103475-91C3-4965-A268-9C6E100135E7}" destId="{C16819FB-91D0-4716-9D40-144D6F27F358}" srcOrd="0" destOrd="0" presId="urn:microsoft.com/office/officeart/2005/8/layout/cycle3"/>
    <dgm:cxn modelId="{24AB6EED-A956-488A-A044-26C37C560061}" type="presParOf" srcId="{52103475-91C3-4965-A268-9C6E100135E7}" destId="{9C009819-14F8-4F78-A9A1-8FCA4F9A574E}" srcOrd="1" destOrd="0" presId="urn:microsoft.com/office/officeart/2005/8/layout/cycle3"/>
    <dgm:cxn modelId="{D0479B09-BD55-4C04-ACCF-A2272F49FE46}" type="presParOf" srcId="{52103475-91C3-4965-A268-9C6E100135E7}" destId="{0F73F949-E5ED-41D8-B5FD-4C06B052BC74}" srcOrd="2" destOrd="0" presId="urn:microsoft.com/office/officeart/2005/8/layout/cycle3"/>
    <dgm:cxn modelId="{7C49784C-CC9D-4A2F-A3CC-39F1A77F6B72}" type="presParOf" srcId="{52103475-91C3-4965-A268-9C6E100135E7}" destId="{4F99D534-98C2-4C93-8868-AC8FC6B47EC6}" srcOrd="3" destOrd="0" presId="urn:microsoft.com/office/officeart/2005/8/layout/cycle3"/>
    <dgm:cxn modelId="{7B2C77F0-C8AC-4F04-98D5-2264B2E86F6C}" type="presParOf" srcId="{52103475-91C3-4965-A268-9C6E100135E7}" destId="{15DB25E1-4A79-40D6-A4E6-403578DE92E3}" srcOrd="4" destOrd="0" presId="urn:microsoft.com/office/officeart/2005/8/layout/cycle3"/>
    <dgm:cxn modelId="{6E94309D-8949-49A7-9FD3-C928DB1873DD}" type="presParOf" srcId="{52103475-91C3-4965-A268-9C6E100135E7}" destId="{46BE8CF8-CBC4-4DDC-92E5-105DAF941522}" srcOrd="5" destOrd="0" presId="urn:microsoft.com/office/officeart/2005/8/layout/cycle3"/>
    <dgm:cxn modelId="{D74D9364-12E3-469A-916D-84E221C35737}" type="presParOf" srcId="{52103475-91C3-4965-A268-9C6E100135E7}" destId="{808A6FDE-1A28-46DB-B131-86C9D5597B16}" srcOrd="6" destOrd="0" presId="urn:microsoft.com/office/officeart/2005/8/layout/cycle3"/>
    <dgm:cxn modelId="{B7A1D92C-4D56-40B3-A9E2-D578D7E955DB}" type="presParOf" srcId="{52103475-91C3-4965-A268-9C6E100135E7}" destId="{A8B810CD-880B-45D5-8DD0-C286A4C509C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Coach</a:t>
          </a:r>
          <a:endParaRPr lang="en-US" sz="1600" b="1" dirty="0">
            <a:solidFill>
              <a:schemeClr val="tx1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4285" custScaleY="102380" custLinFactNeighborX="-595" custLinFactNeighborY="6548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C3432354-4906-4FC7-8E5A-088C6DD63659}" type="presOf" srcId="{EAFD9ADF-3426-4938-84FA-E20F548277C2}" destId="{545EB74B-5D04-4FF7-A23F-7D4CAA3F3053}" srcOrd="1" destOrd="0" presId="urn:microsoft.com/office/officeart/2005/8/layout/cycle8"/>
    <dgm:cxn modelId="{A3BB7041-79FA-41ED-A132-346013A73B64}" type="presOf" srcId="{EAFD9ADF-3426-4938-84FA-E20F548277C2}" destId="{C362AAC8-1D87-425A-A96D-61F9868BFA31}" srcOrd="0" destOrd="0" presId="urn:microsoft.com/office/officeart/2005/8/layout/cycle8"/>
    <dgm:cxn modelId="{7E813C46-FED3-4714-B796-EF31500451AA}" type="presOf" srcId="{09E34F1D-A3EE-43B1-9275-35116D681ACC}" destId="{B3F817A5-868F-41A2-9DBA-FE99538196C6}" srcOrd="1" destOrd="0" presId="urn:microsoft.com/office/officeart/2005/8/layout/cycle8"/>
    <dgm:cxn modelId="{ACB69033-5373-42CF-9206-984C87FC4847}" type="presOf" srcId="{6F92F3BF-905F-4364-B6A3-2FB29CDAFBC9}" destId="{C263D2BE-91D6-40E2-9D70-A3E7BF94210E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5E122EEF-CD8C-4EC3-82E4-00516E679EB8}" type="presOf" srcId="{09E34F1D-A3EE-43B1-9275-35116D681ACC}" destId="{A50127BD-3AA9-4223-AB17-CCF2A2DA38C6}" srcOrd="0" destOrd="0" presId="urn:microsoft.com/office/officeart/2005/8/layout/cycle8"/>
    <dgm:cxn modelId="{7A19A5A0-3A5F-41FE-BFBF-5CB91B7EFC59}" type="presOf" srcId="{1B134F2A-2572-4E22-B3C6-53D73E8CFF82}" destId="{C14B452B-EEFD-4C5B-802E-D0955A54149F}" srcOrd="1" destOrd="0" presId="urn:microsoft.com/office/officeart/2005/8/layout/cycle8"/>
    <dgm:cxn modelId="{504E0FDB-4229-43B7-8468-105DDA246EA2}" type="presOf" srcId="{1B134F2A-2572-4E22-B3C6-53D73E8CFF82}" destId="{1A25AA69-8E86-4A91-82CD-6CFE2EEC4621}" srcOrd="0" destOrd="0" presId="urn:microsoft.com/office/officeart/2005/8/layout/cycle8"/>
    <dgm:cxn modelId="{459DC149-2DAD-49AF-A49E-3CA5A4090295}" type="presParOf" srcId="{C263D2BE-91D6-40E2-9D70-A3E7BF94210E}" destId="{C362AAC8-1D87-425A-A96D-61F9868BFA31}" srcOrd="0" destOrd="0" presId="urn:microsoft.com/office/officeart/2005/8/layout/cycle8"/>
    <dgm:cxn modelId="{8023A73A-A1D4-489B-A799-8DAEEBADB3A4}" type="presParOf" srcId="{C263D2BE-91D6-40E2-9D70-A3E7BF94210E}" destId="{69809ADD-B487-4AB2-B268-93454BBCE25B}" srcOrd="1" destOrd="0" presId="urn:microsoft.com/office/officeart/2005/8/layout/cycle8"/>
    <dgm:cxn modelId="{29E950AD-1626-4AD1-8FB4-8F05DAC18995}" type="presParOf" srcId="{C263D2BE-91D6-40E2-9D70-A3E7BF94210E}" destId="{0215D3CE-2B64-45C4-A60E-FE09F8767B03}" srcOrd="2" destOrd="0" presId="urn:microsoft.com/office/officeart/2005/8/layout/cycle8"/>
    <dgm:cxn modelId="{A5353971-A8C3-4C7A-916C-728C933C952E}" type="presParOf" srcId="{C263D2BE-91D6-40E2-9D70-A3E7BF94210E}" destId="{545EB74B-5D04-4FF7-A23F-7D4CAA3F3053}" srcOrd="3" destOrd="0" presId="urn:microsoft.com/office/officeart/2005/8/layout/cycle8"/>
    <dgm:cxn modelId="{DA18B76E-2B2E-42A4-B33A-0AD0E7762E5A}" type="presParOf" srcId="{C263D2BE-91D6-40E2-9D70-A3E7BF94210E}" destId="{1A25AA69-8E86-4A91-82CD-6CFE2EEC4621}" srcOrd="4" destOrd="0" presId="urn:microsoft.com/office/officeart/2005/8/layout/cycle8"/>
    <dgm:cxn modelId="{697BDF5F-3173-4B0D-840C-248D772023C3}" type="presParOf" srcId="{C263D2BE-91D6-40E2-9D70-A3E7BF94210E}" destId="{FA015204-3C9A-4052-A3F2-C1B4C208C9E5}" srcOrd="5" destOrd="0" presId="urn:microsoft.com/office/officeart/2005/8/layout/cycle8"/>
    <dgm:cxn modelId="{D4606F2D-69CF-4B4F-8232-DE8B4E821697}" type="presParOf" srcId="{C263D2BE-91D6-40E2-9D70-A3E7BF94210E}" destId="{C15C2CF5-0A23-42FE-831C-079C7D9C98D4}" srcOrd="6" destOrd="0" presId="urn:microsoft.com/office/officeart/2005/8/layout/cycle8"/>
    <dgm:cxn modelId="{BAEE9A38-E929-488B-90C4-A0FBF67F7BC2}" type="presParOf" srcId="{C263D2BE-91D6-40E2-9D70-A3E7BF94210E}" destId="{C14B452B-EEFD-4C5B-802E-D0955A54149F}" srcOrd="7" destOrd="0" presId="urn:microsoft.com/office/officeart/2005/8/layout/cycle8"/>
    <dgm:cxn modelId="{77A8C302-7014-4DDE-8C76-DA7A110AD2F8}" type="presParOf" srcId="{C263D2BE-91D6-40E2-9D70-A3E7BF94210E}" destId="{A50127BD-3AA9-4223-AB17-CCF2A2DA38C6}" srcOrd="8" destOrd="0" presId="urn:microsoft.com/office/officeart/2005/8/layout/cycle8"/>
    <dgm:cxn modelId="{949F7397-8390-4950-97AA-CBB29CBC2298}" type="presParOf" srcId="{C263D2BE-91D6-40E2-9D70-A3E7BF94210E}" destId="{7DE4353B-4213-4773-8B6C-5C2795920DC5}" srcOrd="9" destOrd="0" presId="urn:microsoft.com/office/officeart/2005/8/layout/cycle8"/>
    <dgm:cxn modelId="{B63958D2-D4E5-4F3E-89E0-5AEAD048A3B8}" type="presParOf" srcId="{C263D2BE-91D6-40E2-9D70-A3E7BF94210E}" destId="{3BBC7AEC-F831-419C-AEF0-16A097E6D7F2}" srcOrd="10" destOrd="0" presId="urn:microsoft.com/office/officeart/2005/8/layout/cycle8"/>
    <dgm:cxn modelId="{995A5BD4-2A08-45CF-9D69-F056334D0A30}" type="presParOf" srcId="{C263D2BE-91D6-40E2-9D70-A3E7BF94210E}" destId="{B3F817A5-868F-41A2-9DBA-FE99538196C6}" srcOrd="11" destOrd="0" presId="urn:microsoft.com/office/officeart/2005/8/layout/cycle8"/>
    <dgm:cxn modelId="{ABF1A42D-74B3-4282-A951-D96931633CE7}" type="presParOf" srcId="{C263D2BE-91D6-40E2-9D70-A3E7BF94210E}" destId="{481BA5CD-458B-45B9-8C1D-C7D982313536}" srcOrd="12" destOrd="0" presId="urn:microsoft.com/office/officeart/2005/8/layout/cycle8"/>
    <dgm:cxn modelId="{5B0A9978-89CD-41E2-A956-FB33DC2C20D0}" type="presParOf" srcId="{C263D2BE-91D6-40E2-9D70-A3E7BF94210E}" destId="{803D20F6-8AE5-451B-8A06-8DF1F7369202}" srcOrd="13" destOrd="0" presId="urn:microsoft.com/office/officeart/2005/8/layout/cycle8"/>
    <dgm:cxn modelId="{E356F3A5-137F-4A88-A4EC-937F258CB41E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Coach</a:t>
          </a:r>
          <a:endParaRPr lang="en-US" sz="1600" b="1" dirty="0">
            <a:solidFill>
              <a:schemeClr val="tx1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4285" custScaleY="102380" custLinFactNeighborX="-595" custLinFactNeighborY="6548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2846EEAE-9107-48DF-8813-417AA7CEF412}" type="presOf" srcId="{EAFD9ADF-3426-4938-84FA-E20F548277C2}" destId="{545EB74B-5D04-4FF7-A23F-7D4CAA3F3053}" srcOrd="1" destOrd="0" presId="urn:microsoft.com/office/officeart/2005/8/layout/cycle8"/>
    <dgm:cxn modelId="{85FC3EE7-49D4-4311-8CCA-A53C8FD8D407}" type="presOf" srcId="{09E34F1D-A3EE-43B1-9275-35116D681ACC}" destId="{A50127BD-3AA9-4223-AB17-CCF2A2DA38C6}" srcOrd="0" destOrd="0" presId="urn:microsoft.com/office/officeart/2005/8/layout/cycle8"/>
    <dgm:cxn modelId="{27F2B741-6043-42EE-A208-F7E9A0621479}" type="presOf" srcId="{6F92F3BF-905F-4364-B6A3-2FB29CDAFBC9}" destId="{C263D2BE-91D6-40E2-9D70-A3E7BF94210E}" srcOrd="0" destOrd="0" presId="urn:microsoft.com/office/officeart/2005/8/layout/cycle8"/>
    <dgm:cxn modelId="{F010EDEC-1E04-4FB7-86C2-23152FCF0C23}" type="presOf" srcId="{1B134F2A-2572-4E22-B3C6-53D73E8CFF82}" destId="{1A25AA69-8E86-4A91-82CD-6CFE2EEC4621}" srcOrd="0" destOrd="0" presId="urn:microsoft.com/office/officeart/2005/8/layout/cycle8"/>
    <dgm:cxn modelId="{46DBA374-2F39-438C-A60C-73DEC39749AD}" type="presOf" srcId="{09E34F1D-A3EE-43B1-9275-35116D681ACC}" destId="{B3F817A5-868F-41A2-9DBA-FE99538196C6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A59AED5F-737C-4A01-ACCD-7B98551C9F80}" type="presOf" srcId="{EAFD9ADF-3426-4938-84FA-E20F548277C2}" destId="{C362AAC8-1D87-425A-A96D-61F9868BFA31}" srcOrd="0" destOrd="0" presId="urn:microsoft.com/office/officeart/2005/8/layout/cycle8"/>
    <dgm:cxn modelId="{655236F3-A956-4CAE-A9CA-A97C1F020D67}" type="presOf" srcId="{1B134F2A-2572-4E22-B3C6-53D73E8CFF82}" destId="{C14B452B-EEFD-4C5B-802E-D0955A54149F}" srcOrd="1" destOrd="0" presId="urn:microsoft.com/office/officeart/2005/8/layout/cycle8"/>
    <dgm:cxn modelId="{C5ED18DA-0166-413C-893D-002A1777F916}" type="presParOf" srcId="{C263D2BE-91D6-40E2-9D70-A3E7BF94210E}" destId="{C362AAC8-1D87-425A-A96D-61F9868BFA31}" srcOrd="0" destOrd="0" presId="urn:microsoft.com/office/officeart/2005/8/layout/cycle8"/>
    <dgm:cxn modelId="{DDDD1E62-38F1-4FEC-8F84-77D4D7BB4484}" type="presParOf" srcId="{C263D2BE-91D6-40E2-9D70-A3E7BF94210E}" destId="{69809ADD-B487-4AB2-B268-93454BBCE25B}" srcOrd="1" destOrd="0" presId="urn:microsoft.com/office/officeart/2005/8/layout/cycle8"/>
    <dgm:cxn modelId="{E8CB3918-9E1A-402C-867C-E5DD25991CE6}" type="presParOf" srcId="{C263D2BE-91D6-40E2-9D70-A3E7BF94210E}" destId="{0215D3CE-2B64-45C4-A60E-FE09F8767B03}" srcOrd="2" destOrd="0" presId="urn:microsoft.com/office/officeart/2005/8/layout/cycle8"/>
    <dgm:cxn modelId="{2BA1D1ED-2A75-4159-96BC-A69D41F8DC75}" type="presParOf" srcId="{C263D2BE-91D6-40E2-9D70-A3E7BF94210E}" destId="{545EB74B-5D04-4FF7-A23F-7D4CAA3F3053}" srcOrd="3" destOrd="0" presId="urn:microsoft.com/office/officeart/2005/8/layout/cycle8"/>
    <dgm:cxn modelId="{C60E1602-2924-4031-B011-E864C5F6E778}" type="presParOf" srcId="{C263D2BE-91D6-40E2-9D70-A3E7BF94210E}" destId="{1A25AA69-8E86-4A91-82CD-6CFE2EEC4621}" srcOrd="4" destOrd="0" presId="urn:microsoft.com/office/officeart/2005/8/layout/cycle8"/>
    <dgm:cxn modelId="{1A628C43-E36F-41F5-BF76-E684EDAB13EE}" type="presParOf" srcId="{C263D2BE-91D6-40E2-9D70-A3E7BF94210E}" destId="{FA015204-3C9A-4052-A3F2-C1B4C208C9E5}" srcOrd="5" destOrd="0" presId="urn:microsoft.com/office/officeart/2005/8/layout/cycle8"/>
    <dgm:cxn modelId="{506FDA1F-B3D0-43B3-9602-10E72CA0B79A}" type="presParOf" srcId="{C263D2BE-91D6-40E2-9D70-A3E7BF94210E}" destId="{C15C2CF5-0A23-42FE-831C-079C7D9C98D4}" srcOrd="6" destOrd="0" presId="urn:microsoft.com/office/officeart/2005/8/layout/cycle8"/>
    <dgm:cxn modelId="{CDDDB0AF-1883-43E3-AD74-75007DC29D16}" type="presParOf" srcId="{C263D2BE-91D6-40E2-9D70-A3E7BF94210E}" destId="{C14B452B-EEFD-4C5B-802E-D0955A54149F}" srcOrd="7" destOrd="0" presId="urn:microsoft.com/office/officeart/2005/8/layout/cycle8"/>
    <dgm:cxn modelId="{45ACE6DE-21D1-4F6C-8947-779132982AC0}" type="presParOf" srcId="{C263D2BE-91D6-40E2-9D70-A3E7BF94210E}" destId="{A50127BD-3AA9-4223-AB17-CCF2A2DA38C6}" srcOrd="8" destOrd="0" presId="urn:microsoft.com/office/officeart/2005/8/layout/cycle8"/>
    <dgm:cxn modelId="{B7A3BF47-A860-4DCB-A792-3EDDD4DEF57F}" type="presParOf" srcId="{C263D2BE-91D6-40E2-9D70-A3E7BF94210E}" destId="{7DE4353B-4213-4773-8B6C-5C2795920DC5}" srcOrd="9" destOrd="0" presId="urn:microsoft.com/office/officeart/2005/8/layout/cycle8"/>
    <dgm:cxn modelId="{A1461ED7-A3BF-4414-BE4C-0B8B6CC026F7}" type="presParOf" srcId="{C263D2BE-91D6-40E2-9D70-A3E7BF94210E}" destId="{3BBC7AEC-F831-419C-AEF0-16A097E6D7F2}" srcOrd="10" destOrd="0" presId="urn:microsoft.com/office/officeart/2005/8/layout/cycle8"/>
    <dgm:cxn modelId="{9055D031-A3F9-4098-AB13-385EFDC1E8E5}" type="presParOf" srcId="{C263D2BE-91D6-40E2-9D70-A3E7BF94210E}" destId="{B3F817A5-868F-41A2-9DBA-FE99538196C6}" srcOrd="11" destOrd="0" presId="urn:microsoft.com/office/officeart/2005/8/layout/cycle8"/>
    <dgm:cxn modelId="{C79B052A-280E-4229-B3BD-E69C59C2FD35}" type="presParOf" srcId="{C263D2BE-91D6-40E2-9D70-A3E7BF94210E}" destId="{481BA5CD-458B-45B9-8C1D-C7D982313536}" srcOrd="12" destOrd="0" presId="urn:microsoft.com/office/officeart/2005/8/layout/cycle8"/>
    <dgm:cxn modelId="{0BDF51EB-2CDE-40DC-95A7-F029A99309A0}" type="presParOf" srcId="{C263D2BE-91D6-40E2-9D70-A3E7BF94210E}" destId="{803D20F6-8AE5-451B-8A06-8DF1F7369202}" srcOrd="13" destOrd="0" presId="urn:microsoft.com/office/officeart/2005/8/layout/cycle8"/>
    <dgm:cxn modelId="{62B64023-9ACE-43A8-82B7-47BC17B21F0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Coach</a:t>
          </a:r>
          <a:endParaRPr lang="en-US" sz="1600" b="1" dirty="0">
            <a:solidFill>
              <a:schemeClr val="tx1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4285" custScaleY="102380" custLinFactNeighborX="-595" custLinFactNeighborY="6548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265B71FF-B874-4754-B801-2E54AD60AA80}" type="presOf" srcId="{09E34F1D-A3EE-43B1-9275-35116D681ACC}" destId="{B3F817A5-868F-41A2-9DBA-FE99538196C6}" srcOrd="1" destOrd="0" presId="urn:microsoft.com/office/officeart/2005/8/layout/cycle8"/>
    <dgm:cxn modelId="{B86D018E-4296-4EBB-AB09-34D04E74BDDC}" type="presOf" srcId="{EAFD9ADF-3426-4938-84FA-E20F548277C2}" destId="{545EB74B-5D04-4FF7-A23F-7D4CAA3F3053}" srcOrd="1" destOrd="0" presId="urn:microsoft.com/office/officeart/2005/8/layout/cycle8"/>
    <dgm:cxn modelId="{CBF591C1-BFF1-4594-A177-B9E49B320BFE}" type="presOf" srcId="{1B134F2A-2572-4E22-B3C6-53D73E8CFF82}" destId="{C14B452B-EEFD-4C5B-802E-D0955A54149F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8DEB03D8-0250-4705-8252-29F3D9D70B6C}" type="presOf" srcId="{09E34F1D-A3EE-43B1-9275-35116D681ACC}" destId="{A50127BD-3AA9-4223-AB17-CCF2A2DA38C6}" srcOrd="0" destOrd="0" presId="urn:microsoft.com/office/officeart/2005/8/layout/cycle8"/>
    <dgm:cxn modelId="{EFA98253-9371-4DE7-B291-17A6FC7AD308}" type="presOf" srcId="{6F92F3BF-905F-4364-B6A3-2FB29CDAFBC9}" destId="{C263D2BE-91D6-40E2-9D70-A3E7BF94210E}" srcOrd="0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D29069CE-A165-425A-8199-A933343A8966}" type="presOf" srcId="{EAFD9ADF-3426-4938-84FA-E20F548277C2}" destId="{C362AAC8-1D87-425A-A96D-61F9868BFA31}" srcOrd="0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32CBA61A-2A5B-4056-8E80-2AECA12CA3B6}" type="presOf" srcId="{1B134F2A-2572-4E22-B3C6-53D73E8CFF82}" destId="{1A25AA69-8E86-4A91-82CD-6CFE2EEC4621}" srcOrd="0" destOrd="0" presId="urn:microsoft.com/office/officeart/2005/8/layout/cycle8"/>
    <dgm:cxn modelId="{72883B4E-AE0C-4652-A4DF-1022B529CED7}" type="presParOf" srcId="{C263D2BE-91D6-40E2-9D70-A3E7BF94210E}" destId="{C362AAC8-1D87-425A-A96D-61F9868BFA31}" srcOrd="0" destOrd="0" presId="urn:microsoft.com/office/officeart/2005/8/layout/cycle8"/>
    <dgm:cxn modelId="{C5327079-A042-446F-857E-F44DF4C64897}" type="presParOf" srcId="{C263D2BE-91D6-40E2-9D70-A3E7BF94210E}" destId="{69809ADD-B487-4AB2-B268-93454BBCE25B}" srcOrd="1" destOrd="0" presId="urn:microsoft.com/office/officeart/2005/8/layout/cycle8"/>
    <dgm:cxn modelId="{C0888A9F-3A04-4FDF-ADF1-8AF08F83A6C7}" type="presParOf" srcId="{C263D2BE-91D6-40E2-9D70-A3E7BF94210E}" destId="{0215D3CE-2B64-45C4-A60E-FE09F8767B03}" srcOrd="2" destOrd="0" presId="urn:microsoft.com/office/officeart/2005/8/layout/cycle8"/>
    <dgm:cxn modelId="{7398A1E6-4E99-468C-A39E-DD4758C5E6CC}" type="presParOf" srcId="{C263D2BE-91D6-40E2-9D70-A3E7BF94210E}" destId="{545EB74B-5D04-4FF7-A23F-7D4CAA3F3053}" srcOrd="3" destOrd="0" presId="urn:microsoft.com/office/officeart/2005/8/layout/cycle8"/>
    <dgm:cxn modelId="{F209C30D-E79F-4389-96CB-975CF45D4C7E}" type="presParOf" srcId="{C263D2BE-91D6-40E2-9D70-A3E7BF94210E}" destId="{1A25AA69-8E86-4A91-82CD-6CFE2EEC4621}" srcOrd="4" destOrd="0" presId="urn:microsoft.com/office/officeart/2005/8/layout/cycle8"/>
    <dgm:cxn modelId="{4C1AD3CF-6DBF-487D-88B9-C528FD8C9B58}" type="presParOf" srcId="{C263D2BE-91D6-40E2-9D70-A3E7BF94210E}" destId="{FA015204-3C9A-4052-A3F2-C1B4C208C9E5}" srcOrd="5" destOrd="0" presId="urn:microsoft.com/office/officeart/2005/8/layout/cycle8"/>
    <dgm:cxn modelId="{2A7DC774-3BB2-4529-A384-2B7A4BFC9138}" type="presParOf" srcId="{C263D2BE-91D6-40E2-9D70-A3E7BF94210E}" destId="{C15C2CF5-0A23-42FE-831C-079C7D9C98D4}" srcOrd="6" destOrd="0" presId="urn:microsoft.com/office/officeart/2005/8/layout/cycle8"/>
    <dgm:cxn modelId="{057F6169-E936-441A-853D-0F69573C4A62}" type="presParOf" srcId="{C263D2BE-91D6-40E2-9D70-A3E7BF94210E}" destId="{C14B452B-EEFD-4C5B-802E-D0955A54149F}" srcOrd="7" destOrd="0" presId="urn:microsoft.com/office/officeart/2005/8/layout/cycle8"/>
    <dgm:cxn modelId="{13640249-ACE5-43F7-A7DC-2F4E7BBA3D72}" type="presParOf" srcId="{C263D2BE-91D6-40E2-9D70-A3E7BF94210E}" destId="{A50127BD-3AA9-4223-AB17-CCF2A2DA38C6}" srcOrd="8" destOrd="0" presId="urn:microsoft.com/office/officeart/2005/8/layout/cycle8"/>
    <dgm:cxn modelId="{60F117D1-57C6-4D50-B4CA-5D5E41FA40BE}" type="presParOf" srcId="{C263D2BE-91D6-40E2-9D70-A3E7BF94210E}" destId="{7DE4353B-4213-4773-8B6C-5C2795920DC5}" srcOrd="9" destOrd="0" presId="urn:microsoft.com/office/officeart/2005/8/layout/cycle8"/>
    <dgm:cxn modelId="{F03C83B7-B34C-46A5-AE6E-044AE5C154A4}" type="presParOf" srcId="{C263D2BE-91D6-40E2-9D70-A3E7BF94210E}" destId="{3BBC7AEC-F831-419C-AEF0-16A097E6D7F2}" srcOrd="10" destOrd="0" presId="urn:microsoft.com/office/officeart/2005/8/layout/cycle8"/>
    <dgm:cxn modelId="{38CE1755-53FF-499E-8227-12CB8396E8AC}" type="presParOf" srcId="{C263D2BE-91D6-40E2-9D70-A3E7BF94210E}" destId="{B3F817A5-868F-41A2-9DBA-FE99538196C6}" srcOrd="11" destOrd="0" presId="urn:microsoft.com/office/officeart/2005/8/layout/cycle8"/>
    <dgm:cxn modelId="{49EE4875-7BE0-47F9-992D-3D138AE98B16}" type="presParOf" srcId="{C263D2BE-91D6-40E2-9D70-A3E7BF94210E}" destId="{481BA5CD-458B-45B9-8C1D-C7D982313536}" srcOrd="12" destOrd="0" presId="urn:microsoft.com/office/officeart/2005/8/layout/cycle8"/>
    <dgm:cxn modelId="{62F6E7B9-FB6C-4CA9-80AD-F316B0A79AB6}" type="presParOf" srcId="{C263D2BE-91D6-40E2-9D70-A3E7BF94210E}" destId="{803D20F6-8AE5-451B-8A06-8DF1F7369202}" srcOrd="13" destOrd="0" presId="urn:microsoft.com/office/officeart/2005/8/layout/cycle8"/>
    <dgm:cxn modelId="{D28B9939-7689-4676-9E47-7602D60A1117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Assess</a:t>
          </a:r>
          <a:endParaRPr lang="en-US" b="1" dirty="0">
            <a:solidFill>
              <a:schemeClr val="tx1"/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62" custLinFactNeighborY="-925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2700" custLinFactNeighborY="2472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BE6D6886-B805-4746-8508-39EBE39EF243}" type="presOf" srcId="{EAFD9ADF-3426-4938-84FA-E20F548277C2}" destId="{C362AAC8-1D87-425A-A96D-61F9868BFA31}" srcOrd="0" destOrd="0" presId="urn:microsoft.com/office/officeart/2005/8/layout/cycle8"/>
    <dgm:cxn modelId="{89443BAF-37B2-4F8F-B90A-D179C6A98E72}" type="presOf" srcId="{1B134F2A-2572-4E22-B3C6-53D73E8CFF82}" destId="{1A25AA69-8E86-4A91-82CD-6CFE2EEC4621}" srcOrd="0" destOrd="0" presId="urn:microsoft.com/office/officeart/2005/8/layout/cycle8"/>
    <dgm:cxn modelId="{5C1AF4B7-3F14-4B34-ABD3-B54C0CAA90B9}" type="presOf" srcId="{1B134F2A-2572-4E22-B3C6-53D73E8CFF82}" destId="{C14B452B-EEFD-4C5B-802E-D0955A54149F}" srcOrd="1" destOrd="0" presId="urn:microsoft.com/office/officeart/2005/8/layout/cycle8"/>
    <dgm:cxn modelId="{C3129DB3-0AC6-45EB-9EBA-BF9EFDC1F240}" type="presOf" srcId="{09E34F1D-A3EE-43B1-9275-35116D681ACC}" destId="{A50127BD-3AA9-4223-AB17-CCF2A2DA38C6}" srcOrd="0" destOrd="0" presId="urn:microsoft.com/office/officeart/2005/8/layout/cycle8"/>
    <dgm:cxn modelId="{70B0C586-7820-4E20-A263-C183AC578C42}" type="presOf" srcId="{EAFD9ADF-3426-4938-84FA-E20F548277C2}" destId="{545EB74B-5D04-4FF7-A23F-7D4CAA3F3053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E06A546A-F22C-41D0-9FCD-3E6F15A14FAA}" type="presOf" srcId="{6F92F3BF-905F-4364-B6A3-2FB29CDAFBC9}" destId="{C263D2BE-91D6-40E2-9D70-A3E7BF94210E}" srcOrd="0" destOrd="0" presId="urn:microsoft.com/office/officeart/2005/8/layout/cycle8"/>
    <dgm:cxn modelId="{4DC8C5F4-70F8-4685-9401-E7518A27C793}" type="presOf" srcId="{09E34F1D-A3EE-43B1-9275-35116D681ACC}" destId="{B3F817A5-868F-41A2-9DBA-FE99538196C6}" srcOrd="1" destOrd="0" presId="urn:microsoft.com/office/officeart/2005/8/layout/cycle8"/>
    <dgm:cxn modelId="{AEE4845D-9444-4572-BBE3-0B86DCF2B07E}" type="presParOf" srcId="{C263D2BE-91D6-40E2-9D70-A3E7BF94210E}" destId="{C362AAC8-1D87-425A-A96D-61F9868BFA31}" srcOrd="0" destOrd="0" presId="urn:microsoft.com/office/officeart/2005/8/layout/cycle8"/>
    <dgm:cxn modelId="{4AC2F130-52C8-4C3A-B868-64DF3ABA75D6}" type="presParOf" srcId="{C263D2BE-91D6-40E2-9D70-A3E7BF94210E}" destId="{69809ADD-B487-4AB2-B268-93454BBCE25B}" srcOrd="1" destOrd="0" presId="urn:microsoft.com/office/officeart/2005/8/layout/cycle8"/>
    <dgm:cxn modelId="{C1C784F2-95E6-4125-887A-7978B17680FC}" type="presParOf" srcId="{C263D2BE-91D6-40E2-9D70-A3E7BF94210E}" destId="{0215D3CE-2B64-45C4-A60E-FE09F8767B03}" srcOrd="2" destOrd="0" presId="urn:microsoft.com/office/officeart/2005/8/layout/cycle8"/>
    <dgm:cxn modelId="{BED09BD2-238B-4E54-8B43-9D2CD4857FD3}" type="presParOf" srcId="{C263D2BE-91D6-40E2-9D70-A3E7BF94210E}" destId="{545EB74B-5D04-4FF7-A23F-7D4CAA3F3053}" srcOrd="3" destOrd="0" presId="urn:microsoft.com/office/officeart/2005/8/layout/cycle8"/>
    <dgm:cxn modelId="{A2F5EC18-EEF0-4C3B-848E-0386EE59BAA3}" type="presParOf" srcId="{C263D2BE-91D6-40E2-9D70-A3E7BF94210E}" destId="{1A25AA69-8E86-4A91-82CD-6CFE2EEC4621}" srcOrd="4" destOrd="0" presId="urn:microsoft.com/office/officeart/2005/8/layout/cycle8"/>
    <dgm:cxn modelId="{AFA9CD9A-7DCA-4C49-91AE-AC7340DC2059}" type="presParOf" srcId="{C263D2BE-91D6-40E2-9D70-A3E7BF94210E}" destId="{FA015204-3C9A-4052-A3F2-C1B4C208C9E5}" srcOrd="5" destOrd="0" presId="urn:microsoft.com/office/officeart/2005/8/layout/cycle8"/>
    <dgm:cxn modelId="{26A99CB0-1D8E-4F75-A7C5-625D8DCD400E}" type="presParOf" srcId="{C263D2BE-91D6-40E2-9D70-A3E7BF94210E}" destId="{C15C2CF5-0A23-42FE-831C-079C7D9C98D4}" srcOrd="6" destOrd="0" presId="urn:microsoft.com/office/officeart/2005/8/layout/cycle8"/>
    <dgm:cxn modelId="{3E098A04-B182-406E-81F2-4402D09A60B7}" type="presParOf" srcId="{C263D2BE-91D6-40E2-9D70-A3E7BF94210E}" destId="{C14B452B-EEFD-4C5B-802E-D0955A54149F}" srcOrd="7" destOrd="0" presId="urn:microsoft.com/office/officeart/2005/8/layout/cycle8"/>
    <dgm:cxn modelId="{8D8F1B5B-D2C9-4C66-9DEB-148B6D61D86D}" type="presParOf" srcId="{C263D2BE-91D6-40E2-9D70-A3E7BF94210E}" destId="{A50127BD-3AA9-4223-AB17-CCF2A2DA38C6}" srcOrd="8" destOrd="0" presId="urn:microsoft.com/office/officeart/2005/8/layout/cycle8"/>
    <dgm:cxn modelId="{9B46482D-C21C-46F3-B187-ECA903B22413}" type="presParOf" srcId="{C263D2BE-91D6-40E2-9D70-A3E7BF94210E}" destId="{7DE4353B-4213-4773-8B6C-5C2795920DC5}" srcOrd="9" destOrd="0" presId="urn:microsoft.com/office/officeart/2005/8/layout/cycle8"/>
    <dgm:cxn modelId="{77C06E04-0193-44F0-B60F-6B9C043D89A7}" type="presParOf" srcId="{C263D2BE-91D6-40E2-9D70-A3E7BF94210E}" destId="{3BBC7AEC-F831-419C-AEF0-16A097E6D7F2}" srcOrd="10" destOrd="0" presId="urn:microsoft.com/office/officeart/2005/8/layout/cycle8"/>
    <dgm:cxn modelId="{DC731996-53CC-4792-BB46-1C6C1466126A}" type="presParOf" srcId="{C263D2BE-91D6-40E2-9D70-A3E7BF94210E}" destId="{B3F817A5-868F-41A2-9DBA-FE99538196C6}" srcOrd="11" destOrd="0" presId="urn:microsoft.com/office/officeart/2005/8/layout/cycle8"/>
    <dgm:cxn modelId="{6B7D9245-B804-4084-AB09-D8D993DAD0E9}" type="presParOf" srcId="{C263D2BE-91D6-40E2-9D70-A3E7BF94210E}" destId="{481BA5CD-458B-45B9-8C1D-C7D982313536}" srcOrd="12" destOrd="0" presId="urn:microsoft.com/office/officeart/2005/8/layout/cycle8"/>
    <dgm:cxn modelId="{8DBDBCFA-E1CC-4BF5-8964-CB75E5A055E8}" type="presParOf" srcId="{C263D2BE-91D6-40E2-9D70-A3E7BF94210E}" destId="{803D20F6-8AE5-451B-8A06-8DF1F7369202}" srcOrd="13" destOrd="0" presId="urn:microsoft.com/office/officeart/2005/8/layout/cycle8"/>
    <dgm:cxn modelId="{3BB3EEE8-7095-4A43-AE5D-09617C2BEE01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00332BE4-D1C5-415B-BA25-66F84E45DA65}" type="presOf" srcId="{09E34F1D-A3EE-43B1-9275-35116D681ACC}" destId="{B3F817A5-868F-41A2-9DBA-FE99538196C6}" srcOrd="1" destOrd="0" presId="urn:microsoft.com/office/officeart/2005/8/layout/cycle8"/>
    <dgm:cxn modelId="{86152C8D-F633-465B-900F-37B07A7B1D1B}" type="presOf" srcId="{1B134F2A-2572-4E22-B3C6-53D73E8CFF82}" destId="{C14B452B-EEFD-4C5B-802E-D0955A54149F}" srcOrd="1" destOrd="0" presId="urn:microsoft.com/office/officeart/2005/8/layout/cycle8"/>
    <dgm:cxn modelId="{4163D35C-53AC-4A23-A657-95CAA7C54196}" type="presOf" srcId="{EAFD9ADF-3426-4938-84FA-E20F548277C2}" destId="{C362AAC8-1D87-425A-A96D-61F9868BFA31}" srcOrd="0" destOrd="0" presId="urn:microsoft.com/office/officeart/2005/8/layout/cycle8"/>
    <dgm:cxn modelId="{78E77AD7-025C-4B04-87B3-30C5B87B0B8C}" type="presOf" srcId="{EAFD9ADF-3426-4938-84FA-E20F548277C2}" destId="{545EB74B-5D04-4FF7-A23F-7D4CAA3F3053}" srcOrd="1" destOrd="0" presId="urn:microsoft.com/office/officeart/2005/8/layout/cycle8"/>
    <dgm:cxn modelId="{6623F79F-D95F-462F-A990-E6577AD1B951}" type="presOf" srcId="{6F92F3BF-905F-4364-B6A3-2FB29CDAFBC9}" destId="{C263D2BE-91D6-40E2-9D70-A3E7BF94210E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D18987E1-4751-4CE8-BCD8-93C98C0B394E}" type="presOf" srcId="{09E34F1D-A3EE-43B1-9275-35116D681ACC}" destId="{A50127BD-3AA9-4223-AB17-CCF2A2DA38C6}" srcOrd="0" destOrd="0" presId="urn:microsoft.com/office/officeart/2005/8/layout/cycle8"/>
    <dgm:cxn modelId="{76A4238C-66BC-4E1F-AA60-EB7D38DDF80C}" type="presOf" srcId="{1B134F2A-2572-4E22-B3C6-53D73E8CFF82}" destId="{1A25AA69-8E86-4A91-82CD-6CFE2EEC4621}" srcOrd="0" destOrd="0" presId="urn:microsoft.com/office/officeart/2005/8/layout/cycle8"/>
    <dgm:cxn modelId="{5204F133-16F6-492B-8A9D-3D76E415E48A}" type="presParOf" srcId="{C263D2BE-91D6-40E2-9D70-A3E7BF94210E}" destId="{C362AAC8-1D87-425A-A96D-61F9868BFA31}" srcOrd="0" destOrd="0" presId="urn:microsoft.com/office/officeart/2005/8/layout/cycle8"/>
    <dgm:cxn modelId="{A6400E90-E730-4F81-AF04-2612CA9D281A}" type="presParOf" srcId="{C263D2BE-91D6-40E2-9D70-A3E7BF94210E}" destId="{69809ADD-B487-4AB2-B268-93454BBCE25B}" srcOrd="1" destOrd="0" presId="urn:microsoft.com/office/officeart/2005/8/layout/cycle8"/>
    <dgm:cxn modelId="{EE42A298-4D71-47C5-8B92-052436D12D24}" type="presParOf" srcId="{C263D2BE-91D6-40E2-9D70-A3E7BF94210E}" destId="{0215D3CE-2B64-45C4-A60E-FE09F8767B03}" srcOrd="2" destOrd="0" presId="urn:microsoft.com/office/officeart/2005/8/layout/cycle8"/>
    <dgm:cxn modelId="{CF20CA02-FABF-4609-A7A6-04B479BE7D9B}" type="presParOf" srcId="{C263D2BE-91D6-40E2-9D70-A3E7BF94210E}" destId="{545EB74B-5D04-4FF7-A23F-7D4CAA3F3053}" srcOrd="3" destOrd="0" presId="urn:microsoft.com/office/officeart/2005/8/layout/cycle8"/>
    <dgm:cxn modelId="{8DEA7E67-793E-464E-91AC-F558E87A25B2}" type="presParOf" srcId="{C263D2BE-91D6-40E2-9D70-A3E7BF94210E}" destId="{1A25AA69-8E86-4A91-82CD-6CFE2EEC4621}" srcOrd="4" destOrd="0" presId="urn:microsoft.com/office/officeart/2005/8/layout/cycle8"/>
    <dgm:cxn modelId="{8CA32495-DADA-4648-AA3C-D93C8B319E7E}" type="presParOf" srcId="{C263D2BE-91D6-40E2-9D70-A3E7BF94210E}" destId="{FA015204-3C9A-4052-A3F2-C1B4C208C9E5}" srcOrd="5" destOrd="0" presId="urn:microsoft.com/office/officeart/2005/8/layout/cycle8"/>
    <dgm:cxn modelId="{183915B2-64C1-489A-B8D2-D58A3816607B}" type="presParOf" srcId="{C263D2BE-91D6-40E2-9D70-A3E7BF94210E}" destId="{C15C2CF5-0A23-42FE-831C-079C7D9C98D4}" srcOrd="6" destOrd="0" presId="urn:microsoft.com/office/officeart/2005/8/layout/cycle8"/>
    <dgm:cxn modelId="{11379585-B43C-4EAC-82B8-8D0EEC672B2E}" type="presParOf" srcId="{C263D2BE-91D6-40E2-9D70-A3E7BF94210E}" destId="{C14B452B-EEFD-4C5B-802E-D0955A54149F}" srcOrd="7" destOrd="0" presId="urn:microsoft.com/office/officeart/2005/8/layout/cycle8"/>
    <dgm:cxn modelId="{04BB01E9-74B4-44A3-919F-55C76C521080}" type="presParOf" srcId="{C263D2BE-91D6-40E2-9D70-A3E7BF94210E}" destId="{A50127BD-3AA9-4223-AB17-CCF2A2DA38C6}" srcOrd="8" destOrd="0" presId="urn:microsoft.com/office/officeart/2005/8/layout/cycle8"/>
    <dgm:cxn modelId="{884B1B42-30E3-47CC-BC29-F0415AB1E8C5}" type="presParOf" srcId="{C263D2BE-91D6-40E2-9D70-A3E7BF94210E}" destId="{7DE4353B-4213-4773-8B6C-5C2795920DC5}" srcOrd="9" destOrd="0" presId="urn:microsoft.com/office/officeart/2005/8/layout/cycle8"/>
    <dgm:cxn modelId="{48A935D2-4219-4563-A2A1-1FAB36524222}" type="presParOf" srcId="{C263D2BE-91D6-40E2-9D70-A3E7BF94210E}" destId="{3BBC7AEC-F831-419C-AEF0-16A097E6D7F2}" srcOrd="10" destOrd="0" presId="urn:microsoft.com/office/officeart/2005/8/layout/cycle8"/>
    <dgm:cxn modelId="{6BCA3BCC-5710-4644-B706-682414A57775}" type="presParOf" srcId="{C263D2BE-91D6-40E2-9D70-A3E7BF94210E}" destId="{B3F817A5-868F-41A2-9DBA-FE99538196C6}" srcOrd="11" destOrd="0" presId="urn:microsoft.com/office/officeart/2005/8/layout/cycle8"/>
    <dgm:cxn modelId="{D3B3F5BA-D4CC-4894-99EC-0442E4C71168}" type="presParOf" srcId="{C263D2BE-91D6-40E2-9D70-A3E7BF94210E}" destId="{481BA5CD-458B-45B9-8C1D-C7D982313536}" srcOrd="12" destOrd="0" presId="urn:microsoft.com/office/officeart/2005/8/layout/cycle8"/>
    <dgm:cxn modelId="{D7FF09E2-ABAE-4AA3-9299-182629984EE7}" type="presParOf" srcId="{C263D2BE-91D6-40E2-9D70-A3E7BF94210E}" destId="{803D20F6-8AE5-451B-8A06-8DF1F7369202}" srcOrd="13" destOrd="0" presId="urn:microsoft.com/office/officeart/2005/8/layout/cycle8"/>
    <dgm:cxn modelId="{802298E4-F1D7-4686-9DC2-3CA198922DE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9EFC8AC0-2CDA-4DF7-9975-E5AF2794E34E}" type="presOf" srcId="{1B134F2A-2572-4E22-B3C6-53D73E8CFF82}" destId="{C14B452B-EEFD-4C5B-802E-D0955A54149F}" srcOrd="1" destOrd="0" presId="urn:microsoft.com/office/officeart/2005/8/layout/cycle8"/>
    <dgm:cxn modelId="{182A8D8B-2A61-4D68-9EED-715AA0CACC6D}" type="presOf" srcId="{EAFD9ADF-3426-4938-84FA-E20F548277C2}" destId="{C362AAC8-1D87-425A-A96D-61F9868BFA31}" srcOrd="0" destOrd="0" presId="urn:microsoft.com/office/officeart/2005/8/layout/cycle8"/>
    <dgm:cxn modelId="{FA66EC5D-7A81-49C6-BBB7-FD8F9346E250}" type="presOf" srcId="{09E34F1D-A3EE-43B1-9275-35116D681ACC}" destId="{A50127BD-3AA9-4223-AB17-CCF2A2DA38C6}" srcOrd="0" destOrd="0" presId="urn:microsoft.com/office/officeart/2005/8/layout/cycle8"/>
    <dgm:cxn modelId="{36A89F8C-6371-4856-83A1-F5E8EB31C945}" type="presOf" srcId="{09E34F1D-A3EE-43B1-9275-35116D681ACC}" destId="{B3F817A5-868F-41A2-9DBA-FE99538196C6}" srcOrd="1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599D3EF4-45DE-47F2-AD46-607653496736}" type="presOf" srcId="{EAFD9ADF-3426-4938-84FA-E20F548277C2}" destId="{545EB74B-5D04-4FF7-A23F-7D4CAA3F3053}" srcOrd="1" destOrd="0" presId="urn:microsoft.com/office/officeart/2005/8/layout/cycle8"/>
    <dgm:cxn modelId="{A47AE0C2-8ECD-40A1-966B-79543AE03B98}" type="presOf" srcId="{6F92F3BF-905F-4364-B6A3-2FB29CDAFBC9}" destId="{C263D2BE-91D6-40E2-9D70-A3E7BF94210E}" srcOrd="0" destOrd="0" presId="urn:microsoft.com/office/officeart/2005/8/layout/cycle8"/>
    <dgm:cxn modelId="{9BD3418A-4B3C-4909-ACC1-1717DF1F9CC3}" type="presOf" srcId="{1B134F2A-2572-4E22-B3C6-53D73E8CFF82}" destId="{1A25AA69-8E86-4A91-82CD-6CFE2EEC4621}" srcOrd="0" destOrd="0" presId="urn:microsoft.com/office/officeart/2005/8/layout/cycle8"/>
    <dgm:cxn modelId="{CC577C7E-D30E-4FB1-9D47-B03510352262}" type="presParOf" srcId="{C263D2BE-91D6-40E2-9D70-A3E7BF94210E}" destId="{C362AAC8-1D87-425A-A96D-61F9868BFA31}" srcOrd="0" destOrd="0" presId="urn:microsoft.com/office/officeart/2005/8/layout/cycle8"/>
    <dgm:cxn modelId="{D48B8E30-9C08-4328-84F0-41ED63D45A82}" type="presParOf" srcId="{C263D2BE-91D6-40E2-9D70-A3E7BF94210E}" destId="{69809ADD-B487-4AB2-B268-93454BBCE25B}" srcOrd="1" destOrd="0" presId="urn:microsoft.com/office/officeart/2005/8/layout/cycle8"/>
    <dgm:cxn modelId="{880C8FBF-55B4-46A2-9F57-A8BFEC14E713}" type="presParOf" srcId="{C263D2BE-91D6-40E2-9D70-A3E7BF94210E}" destId="{0215D3CE-2B64-45C4-A60E-FE09F8767B03}" srcOrd="2" destOrd="0" presId="urn:microsoft.com/office/officeart/2005/8/layout/cycle8"/>
    <dgm:cxn modelId="{7482A1F0-2431-4204-95CD-BA8DD31A0A96}" type="presParOf" srcId="{C263D2BE-91D6-40E2-9D70-A3E7BF94210E}" destId="{545EB74B-5D04-4FF7-A23F-7D4CAA3F3053}" srcOrd="3" destOrd="0" presId="urn:microsoft.com/office/officeart/2005/8/layout/cycle8"/>
    <dgm:cxn modelId="{268D6BA7-8F09-44CB-AC73-94DC41DE082C}" type="presParOf" srcId="{C263D2BE-91D6-40E2-9D70-A3E7BF94210E}" destId="{1A25AA69-8E86-4A91-82CD-6CFE2EEC4621}" srcOrd="4" destOrd="0" presId="urn:microsoft.com/office/officeart/2005/8/layout/cycle8"/>
    <dgm:cxn modelId="{93656B65-93F2-4950-A257-BA1AB300B501}" type="presParOf" srcId="{C263D2BE-91D6-40E2-9D70-A3E7BF94210E}" destId="{FA015204-3C9A-4052-A3F2-C1B4C208C9E5}" srcOrd="5" destOrd="0" presId="urn:microsoft.com/office/officeart/2005/8/layout/cycle8"/>
    <dgm:cxn modelId="{295A5C23-0C6F-4B66-9B4D-5D96FA2DD720}" type="presParOf" srcId="{C263D2BE-91D6-40E2-9D70-A3E7BF94210E}" destId="{C15C2CF5-0A23-42FE-831C-079C7D9C98D4}" srcOrd="6" destOrd="0" presId="urn:microsoft.com/office/officeart/2005/8/layout/cycle8"/>
    <dgm:cxn modelId="{BBEB5A9D-AA76-4092-8D2F-B3482B46ED70}" type="presParOf" srcId="{C263D2BE-91D6-40E2-9D70-A3E7BF94210E}" destId="{C14B452B-EEFD-4C5B-802E-D0955A54149F}" srcOrd="7" destOrd="0" presId="urn:microsoft.com/office/officeart/2005/8/layout/cycle8"/>
    <dgm:cxn modelId="{6F80FE51-9AD9-4D6D-9F45-44EC20291011}" type="presParOf" srcId="{C263D2BE-91D6-40E2-9D70-A3E7BF94210E}" destId="{A50127BD-3AA9-4223-AB17-CCF2A2DA38C6}" srcOrd="8" destOrd="0" presId="urn:microsoft.com/office/officeart/2005/8/layout/cycle8"/>
    <dgm:cxn modelId="{B09DCA67-047A-4FAE-9D0A-ABC418AEDA22}" type="presParOf" srcId="{C263D2BE-91D6-40E2-9D70-A3E7BF94210E}" destId="{7DE4353B-4213-4773-8B6C-5C2795920DC5}" srcOrd="9" destOrd="0" presId="urn:microsoft.com/office/officeart/2005/8/layout/cycle8"/>
    <dgm:cxn modelId="{FB13473A-5BEB-4A2A-A20F-A38D3D922B6D}" type="presParOf" srcId="{C263D2BE-91D6-40E2-9D70-A3E7BF94210E}" destId="{3BBC7AEC-F831-419C-AEF0-16A097E6D7F2}" srcOrd="10" destOrd="0" presId="urn:microsoft.com/office/officeart/2005/8/layout/cycle8"/>
    <dgm:cxn modelId="{73995176-F906-4A32-B64F-EFC014A43B12}" type="presParOf" srcId="{C263D2BE-91D6-40E2-9D70-A3E7BF94210E}" destId="{B3F817A5-868F-41A2-9DBA-FE99538196C6}" srcOrd="11" destOrd="0" presId="urn:microsoft.com/office/officeart/2005/8/layout/cycle8"/>
    <dgm:cxn modelId="{E50961D3-3A2A-466D-BAB0-A29B9B22C9B7}" type="presParOf" srcId="{C263D2BE-91D6-40E2-9D70-A3E7BF94210E}" destId="{481BA5CD-458B-45B9-8C1D-C7D982313536}" srcOrd="12" destOrd="0" presId="urn:microsoft.com/office/officeart/2005/8/layout/cycle8"/>
    <dgm:cxn modelId="{0310BBB0-FF7B-43FF-991F-8B787AD18046}" type="presParOf" srcId="{C263D2BE-91D6-40E2-9D70-A3E7BF94210E}" destId="{803D20F6-8AE5-451B-8A06-8DF1F7369202}" srcOrd="13" destOrd="0" presId="urn:microsoft.com/office/officeart/2005/8/layout/cycle8"/>
    <dgm:cxn modelId="{6A4E0DBB-8E5B-432A-8A65-98D8DF88C9C3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54499647-96F8-4DB6-A207-8F60B8C95ED2}" type="presOf" srcId="{6F92F3BF-905F-4364-B6A3-2FB29CDAFBC9}" destId="{C263D2BE-91D6-40E2-9D70-A3E7BF94210E}" srcOrd="0" destOrd="0" presId="urn:microsoft.com/office/officeart/2005/8/layout/cycle8"/>
    <dgm:cxn modelId="{EEE498A8-C22B-4B59-BDA4-9B3F2F2E1D63}" type="presOf" srcId="{09E34F1D-A3EE-43B1-9275-35116D681ACC}" destId="{A50127BD-3AA9-4223-AB17-CCF2A2DA38C6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9F110E27-7BCE-4535-B348-F36EBC689E86}" type="presOf" srcId="{09E34F1D-A3EE-43B1-9275-35116D681ACC}" destId="{B3F817A5-868F-41A2-9DBA-FE99538196C6}" srcOrd="1" destOrd="0" presId="urn:microsoft.com/office/officeart/2005/8/layout/cycle8"/>
    <dgm:cxn modelId="{172AE370-2326-4EF1-BDB6-BCCAE1BF9956}" type="presOf" srcId="{1B134F2A-2572-4E22-B3C6-53D73E8CFF82}" destId="{1A25AA69-8E86-4A91-82CD-6CFE2EEC4621}" srcOrd="0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1A8DA062-E0B2-4CD3-95F9-CB3C446A342A}" type="presOf" srcId="{EAFD9ADF-3426-4938-84FA-E20F548277C2}" destId="{545EB74B-5D04-4FF7-A23F-7D4CAA3F3053}" srcOrd="1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3D0AE9D7-9F0A-4870-BECC-03C3610AC8F7}" type="presOf" srcId="{EAFD9ADF-3426-4938-84FA-E20F548277C2}" destId="{C362AAC8-1D87-425A-A96D-61F9868BFA31}" srcOrd="0" destOrd="0" presId="urn:microsoft.com/office/officeart/2005/8/layout/cycle8"/>
    <dgm:cxn modelId="{9E0443AF-68F3-4EEF-B3C2-6674E8C17AE7}" type="presOf" srcId="{1B134F2A-2572-4E22-B3C6-53D73E8CFF82}" destId="{C14B452B-EEFD-4C5B-802E-D0955A54149F}" srcOrd="1" destOrd="0" presId="urn:microsoft.com/office/officeart/2005/8/layout/cycle8"/>
    <dgm:cxn modelId="{0598D923-D3D1-4948-B377-561125FC1EF8}" type="presParOf" srcId="{C263D2BE-91D6-40E2-9D70-A3E7BF94210E}" destId="{C362AAC8-1D87-425A-A96D-61F9868BFA31}" srcOrd="0" destOrd="0" presId="urn:microsoft.com/office/officeart/2005/8/layout/cycle8"/>
    <dgm:cxn modelId="{A5D66163-38BA-46F6-BBE1-01C043028BB5}" type="presParOf" srcId="{C263D2BE-91D6-40E2-9D70-A3E7BF94210E}" destId="{69809ADD-B487-4AB2-B268-93454BBCE25B}" srcOrd="1" destOrd="0" presId="urn:microsoft.com/office/officeart/2005/8/layout/cycle8"/>
    <dgm:cxn modelId="{ECEDD048-70AA-4CC7-BBBC-C5D660E71E44}" type="presParOf" srcId="{C263D2BE-91D6-40E2-9D70-A3E7BF94210E}" destId="{0215D3CE-2B64-45C4-A60E-FE09F8767B03}" srcOrd="2" destOrd="0" presId="urn:microsoft.com/office/officeart/2005/8/layout/cycle8"/>
    <dgm:cxn modelId="{6A05A115-D494-4859-B716-2129177F6851}" type="presParOf" srcId="{C263D2BE-91D6-40E2-9D70-A3E7BF94210E}" destId="{545EB74B-5D04-4FF7-A23F-7D4CAA3F3053}" srcOrd="3" destOrd="0" presId="urn:microsoft.com/office/officeart/2005/8/layout/cycle8"/>
    <dgm:cxn modelId="{D6BF9B79-27E3-4B2B-91CB-B1B08229C14B}" type="presParOf" srcId="{C263D2BE-91D6-40E2-9D70-A3E7BF94210E}" destId="{1A25AA69-8E86-4A91-82CD-6CFE2EEC4621}" srcOrd="4" destOrd="0" presId="urn:microsoft.com/office/officeart/2005/8/layout/cycle8"/>
    <dgm:cxn modelId="{CBDDD7FA-E501-4B66-9117-50D42F2C8549}" type="presParOf" srcId="{C263D2BE-91D6-40E2-9D70-A3E7BF94210E}" destId="{FA015204-3C9A-4052-A3F2-C1B4C208C9E5}" srcOrd="5" destOrd="0" presId="urn:microsoft.com/office/officeart/2005/8/layout/cycle8"/>
    <dgm:cxn modelId="{631FE34C-B01F-4E39-B824-D1CF6F11DEDA}" type="presParOf" srcId="{C263D2BE-91D6-40E2-9D70-A3E7BF94210E}" destId="{C15C2CF5-0A23-42FE-831C-079C7D9C98D4}" srcOrd="6" destOrd="0" presId="urn:microsoft.com/office/officeart/2005/8/layout/cycle8"/>
    <dgm:cxn modelId="{088B6AF4-D19F-4DD2-9D5C-E322DF87FA78}" type="presParOf" srcId="{C263D2BE-91D6-40E2-9D70-A3E7BF94210E}" destId="{C14B452B-EEFD-4C5B-802E-D0955A54149F}" srcOrd="7" destOrd="0" presId="urn:microsoft.com/office/officeart/2005/8/layout/cycle8"/>
    <dgm:cxn modelId="{B7D3D15D-8963-47FE-A8F5-94AF8FF28BF2}" type="presParOf" srcId="{C263D2BE-91D6-40E2-9D70-A3E7BF94210E}" destId="{A50127BD-3AA9-4223-AB17-CCF2A2DA38C6}" srcOrd="8" destOrd="0" presId="urn:microsoft.com/office/officeart/2005/8/layout/cycle8"/>
    <dgm:cxn modelId="{01F34794-66D1-433B-ACE7-E0EF47BFF912}" type="presParOf" srcId="{C263D2BE-91D6-40E2-9D70-A3E7BF94210E}" destId="{7DE4353B-4213-4773-8B6C-5C2795920DC5}" srcOrd="9" destOrd="0" presId="urn:microsoft.com/office/officeart/2005/8/layout/cycle8"/>
    <dgm:cxn modelId="{758F4C6C-3696-4173-831D-221C44F06028}" type="presParOf" srcId="{C263D2BE-91D6-40E2-9D70-A3E7BF94210E}" destId="{3BBC7AEC-F831-419C-AEF0-16A097E6D7F2}" srcOrd="10" destOrd="0" presId="urn:microsoft.com/office/officeart/2005/8/layout/cycle8"/>
    <dgm:cxn modelId="{3E05F283-291A-46BD-9226-ACAC2A3251CE}" type="presParOf" srcId="{C263D2BE-91D6-40E2-9D70-A3E7BF94210E}" destId="{B3F817A5-868F-41A2-9DBA-FE99538196C6}" srcOrd="11" destOrd="0" presId="urn:microsoft.com/office/officeart/2005/8/layout/cycle8"/>
    <dgm:cxn modelId="{A998DF4B-9A6C-4C6F-917E-1F339C080F28}" type="presParOf" srcId="{C263D2BE-91D6-40E2-9D70-A3E7BF94210E}" destId="{481BA5CD-458B-45B9-8C1D-C7D982313536}" srcOrd="12" destOrd="0" presId="urn:microsoft.com/office/officeart/2005/8/layout/cycle8"/>
    <dgm:cxn modelId="{855B8A4B-4952-4497-9A74-53680D177695}" type="presParOf" srcId="{C263D2BE-91D6-40E2-9D70-A3E7BF94210E}" destId="{803D20F6-8AE5-451B-8A06-8DF1F7369202}" srcOrd="13" destOrd="0" presId="urn:microsoft.com/office/officeart/2005/8/layout/cycle8"/>
    <dgm:cxn modelId="{A51AE9EF-F5ED-4E70-8E62-FAF938F8AB90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A9F1879E-6A81-4CDF-AABE-D78B6C61BC37}" type="presOf" srcId="{EAFD9ADF-3426-4938-84FA-E20F548277C2}" destId="{545EB74B-5D04-4FF7-A23F-7D4CAA3F3053}" srcOrd="1" destOrd="0" presId="urn:microsoft.com/office/officeart/2005/8/layout/cycle8"/>
    <dgm:cxn modelId="{C8D047F0-3BED-487B-AC08-B438DAA71B31}" type="presOf" srcId="{09E34F1D-A3EE-43B1-9275-35116D681ACC}" destId="{A50127BD-3AA9-4223-AB17-CCF2A2DA38C6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BCAF6B94-C418-4B12-88B9-114535BB5280}" type="presOf" srcId="{EAFD9ADF-3426-4938-84FA-E20F548277C2}" destId="{C362AAC8-1D87-425A-A96D-61F9868BFA31}" srcOrd="0" destOrd="0" presId="urn:microsoft.com/office/officeart/2005/8/layout/cycle8"/>
    <dgm:cxn modelId="{C8D9C907-DC8C-4B7A-899B-FB2337C8775E}" type="presOf" srcId="{09E34F1D-A3EE-43B1-9275-35116D681ACC}" destId="{B3F817A5-868F-41A2-9DBA-FE99538196C6}" srcOrd="1" destOrd="0" presId="urn:microsoft.com/office/officeart/2005/8/layout/cycle8"/>
    <dgm:cxn modelId="{76CE3457-C646-4009-8117-066ECE44E533}" type="presOf" srcId="{6F92F3BF-905F-4364-B6A3-2FB29CDAFBC9}" destId="{C263D2BE-91D6-40E2-9D70-A3E7BF94210E}" srcOrd="0" destOrd="0" presId="urn:microsoft.com/office/officeart/2005/8/layout/cycle8"/>
    <dgm:cxn modelId="{EB6F2C3A-8008-4181-B7AA-3838A4CF4A32}" type="presOf" srcId="{1B134F2A-2572-4E22-B3C6-53D73E8CFF82}" destId="{C14B452B-EEFD-4C5B-802E-D0955A54149F}" srcOrd="1" destOrd="0" presId="urn:microsoft.com/office/officeart/2005/8/layout/cycle8"/>
    <dgm:cxn modelId="{376E455C-E4F5-4A24-ACFF-00916AB77FFB}" type="presOf" srcId="{1B134F2A-2572-4E22-B3C6-53D73E8CFF82}" destId="{1A25AA69-8E86-4A91-82CD-6CFE2EEC4621}" srcOrd="0" destOrd="0" presId="urn:microsoft.com/office/officeart/2005/8/layout/cycle8"/>
    <dgm:cxn modelId="{A0146AB3-1E18-4C99-9F84-C1227DC6CD0F}" type="presParOf" srcId="{C263D2BE-91D6-40E2-9D70-A3E7BF94210E}" destId="{C362AAC8-1D87-425A-A96D-61F9868BFA31}" srcOrd="0" destOrd="0" presId="urn:microsoft.com/office/officeart/2005/8/layout/cycle8"/>
    <dgm:cxn modelId="{7AB49059-A1DF-464F-BD8B-9B6663861867}" type="presParOf" srcId="{C263D2BE-91D6-40E2-9D70-A3E7BF94210E}" destId="{69809ADD-B487-4AB2-B268-93454BBCE25B}" srcOrd="1" destOrd="0" presId="urn:microsoft.com/office/officeart/2005/8/layout/cycle8"/>
    <dgm:cxn modelId="{AF73FDFF-6D37-4294-A473-F6E252491D36}" type="presParOf" srcId="{C263D2BE-91D6-40E2-9D70-A3E7BF94210E}" destId="{0215D3CE-2B64-45C4-A60E-FE09F8767B03}" srcOrd="2" destOrd="0" presId="urn:microsoft.com/office/officeart/2005/8/layout/cycle8"/>
    <dgm:cxn modelId="{E73EFD3E-A6B6-42EC-95F0-C2763A77EAC5}" type="presParOf" srcId="{C263D2BE-91D6-40E2-9D70-A3E7BF94210E}" destId="{545EB74B-5D04-4FF7-A23F-7D4CAA3F3053}" srcOrd="3" destOrd="0" presId="urn:microsoft.com/office/officeart/2005/8/layout/cycle8"/>
    <dgm:cxn modelId="{14419B44-2C95-4FC8-8A0D-898D8AC3A4D6}" type="presParOf" srcId="{C263D2BE-91D6-40E2-9D70-A3E7BF94210E}" destId="{1A25AA69-8E86-4A91-82CD-6CFE2EEC4621}" srcOrd="4" destOrd="0" presId="urn:microsoft.com/office/officeart/2005/8/layout/cycle8"/>
    <dgm:cxn modelId="{3EB53C58-CFF8-4167-9FF2-C7CD7A60355A}" type="presParOf" srcId="{C263D2BE-91D6-40E2-9D70-A3E7BF94210E}" destId="{FA015204-3C9A-4052-A3F2-C1B4C208C9E5}" srcOrd="5" destOrd="0" presId="urn:microsoft.com/office/officeart/2005/8/layout/cycle8"/>
    <dgm:cxn modelId="{D8184B67-07FC-477D-82C8-CA674F9D0EEF}" type="presParOf" srcId="{C263D2BE-91D6-40E2-9D70-A3E7BF94210E}" destId="{C15C2CF5-0A23-42FE-831C-079C7D9C98D4}" srcOrd="6" destOrd="0" presId="urn:microsoft.com/office/officeart/2005/8/layout/cycle8"/>
    <dgm:cxn modelId="{62253F1A-0A82-432D-838D-7085A7E84B46}" type="presParOf" srcId="{C263D2BE-91D6-40E2-9D70-A3E7BF94210E}" destId="{C14B452B-EEFD-4C5B-802E-D0955A54149F}" srcOrd="7" destOrd="0" presId="urn:microsoft.com/office/officeart/2005/8/layout/cycle8"/>
    <dgm:cxn modelId="{873327F7-6395-4365-B596-FD4743AE64C3}" type="presParOf" srcId="{C263D2BE-91D6-40E2-9D70-A3E7BF94210E}" destId="{A50127BD-3AA9-4223-AB17-CCF2A2DA38C6}" srcOrd="8" destOrd="0" presId="urn:microsoft.com/office/officeart/2005/8/layout/cycle8"/>
    <dgm:cxn modelId="{8E30F4F1-CD07-47C0-858D-F8C6E5065FE9}" type="presParOf" srcId="{C263D2BE-91D6-40E2-9D70-A3E7BF94210E}" destId="{7DE4353B-4213-4773-8B6C-5C2795920DC5}" srcOrd="9" destOrd="0" presId="urn:microsoft.com/office/officeart/2005/8/layout/cycle8"/>
    <dgm:cxn modelId="{EB17BA27-AB19-4DB2-B0DB-0B5F959DDB7F}" type="presParOf" srcId="{C263D2BE-91D6-40E2-9D70-A3E7BF94210E}" destId="{3BBC7AEC-F831-419C-AEF0-16A097E6D7F2}" srcOrd="10" destOrd="0" presId="urn:microsoft.com/office/officeart/2005/8/layout/cycle8"/>
    <dgm:cxn modelId="{6DB9C8C8-4FEB-4DE9-A068-90C0950D8BB1}" type="presParOf" srcId="{C263D2BE-91D6-40E2-9D70-A3E7BF94210E}" destId="{B3F817A5-868F-41A2-9DBA-FE99538196C6}" srcOrd="11" destOrd="0" presId="urn:microsoft.com/office/officeart/2005/8/layout/cycle8"/>
    <dgm:cxn modelId="{FCB3E8BA-9238-4B87-8B24-ED2F798F8234}" type="presParOf" srcId="{C263D2BE-91D6-40E2-9D70-A3E7BF94210E}" destId="{481BA5CD-458B-45B9-8C1D-C7D982313536}" srcOrd="12" destOrd="0" presId="urn:microsoft.com/office/officeart/2005/8/layout/cycle8"/>
    <dgm:cxn modelId="{8602FF50-A2C2-4856-91B1-A4C4F88E3181}" type="presParOf" srcId="{C263D2BE-91D6-40E2-9D70-A3E7BF94210E}" destId="{803D20F6-8AE5-451B-8A06-8DF1F7369202}" srcOrd="13" destOrd="0" presId="urn:microsoft.com/office/officeart/2005/8/layout/cycle8"/>
    <dgm:cxn modelId="{25E39C5D-1F68-40AF-A76C-C1B4BF161EE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Plan</a:t>
          </a:r>
          <a:endParaRPr lang="en-US" sz="1600" b="1" dirty="0">
            <a:solidFill>
              <a:schemeClr val="tx1"/>
            </a:solidFill>
          </a:endParaRPr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103663" custLinFactNeighborX="-1465" custLinFactNeighborY="-4075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3BC30F78-B833-4DFA-BB79-EAB2F9AA38CC}" type="presOf" srcId="{09E34F1D-A3EE-43B1-9275-35116D681ACC}" destId="{B3F817A5-868F-41A2-9DBA-FE99538196C6}" srcOrd="1" destOrd="0" presId="urn:microsoft.com/office/officeart/2005/8/layout/cycle8"/>
    <dgm:cxn modelId="{B5397796-9FBC-4F25-A34E-8FA4F9A795FF}" type="presOf" srcId="{EAFD9ADF-3426-4938-84FA-E20F548277C2}" destId="{C362AAC8-1D87-425A-A96D-61F9868BFA31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45DDA297-4616-447B-8018-25B8304FBD04}" type="presOf" srcId="{EAFD9ADF-3426-4938-84FA-E20F548277C2}" destId="{545EB74B-5D04-4FF7-A23F-7D4CAA3F3053}" srcOrd="1" destOrd="0" presId="urn:microsoft.com/office/officeart/2005/8/layout/cycle8"/>
    <dgm:cxn modelId="{6C3BBDB1-1DE9-4926-8243-2A45E838ED80}" type="presOf" srcId="{1B134F2A-2572-4E22-B3C6-53D73E8CFF82}" destId="{1A25AA69-8E86-4A91-82CD-6CFE2EEC4621}" srcOrd="0" destOrd="0" presId="urn:microsoft.com/office/officeart/2005/8/layout/cycle8"/>
    <dgm:cxn modelId="{2122C020-D37D-4612-B645-5A9A721610DD}" type="presOf" srcId="{1B134F2A-2572-4E22-B3C6-53D73E8CFF82}" destId="{C14B452B-EEFD-4C5B-802E-D0955A54149F}" srcOrd="1" destOrd="0" presId="urn:microsoft.com/office/officeart/2005/8/layout/cycle8"/>
    <dgm:cxn modelId="{F3F3F14B-3BF2-41F1-BC07-B6CA1F019B91}" type="presOf" srcId="{09E34F1D-A3EE-43B1-9275-35116D681ACC}" destId="{A50127BD-3AA9-4223-AB17-CCF2A2DA38C6}" srcOrd="0" destOrd="0" presId="urn:microsoft.com/office/officeart/2005/8/layout/cycle8"/>
    <dgm:cxn modelId="{9FF50906-8410-4000-B005-68D9136C2867}" type="presOf" srcId="{6F92F3BF-905F-4364-B6A3-2FB29CDAFBC9}" destId="{C263D2BE-91D6-40E2-9D70-A3E7BF94210E}" srcOrd="0" destOrd="0" presId="urn:microsoft.com/office/officeart/2005/8/layout/cycle8"/>
    <dgm:cxn modelId="{EA425207-99ED-40C2-8621-76DFDA8A4330}" type="presParOf" srcId="{C263D2BE-91D6-40E2-9D70-A3E7BF94210E}" destId="{C362AAC8-1D87-425A-A96D-61F9868BFA31}" srcOrd="0" destOrd="0" presId="urn:microsoft.com/office/officeart/2005/8/layout/cycle8"/>
    <dgm:cxn modelId="{46044E49-ADAC-4CF8-B7B5-6EC7D4F60CF3}" type="presParOf" srcId="{C263D2BE-91D6-40E2-9D70-A3E7BF94210E}" destId="{69809ADD-B487-4AB2-B268-93454BBCE25B}" srcOrd="1" destOrd="0" presId="urn:microsoft.com/office/officeart/2005/8/layout/cycle8"/>
    <dgm:cxn modelId="{566A1DF2-4C46-47E0-9D27-F8871DB36E88}" type="presParOf" srcId="{C263D2BE-91D6-40E2-9D70-A3E7BF94210E}" destId="{0215D3CE-2B64-45C4-A60E-FE09F8767B03}" srcOrd="2" destOrd="0" presId="urn:microsoft.com/office/officeart/2005/8/layout/cycle8"/>
    <dgm:cxn modelId="{DB5125F9-FCC8-4319-B3F5-E6E3FE4D92E5}" type="presParOf" srcId="{C263D2BE-91D6-40E2-9D70-A3E7BF94210E}" destId="{545EB74B-5D04-4FF7-A23F-7D4CAA3F3053}" srcOrd="3" destOrd="0" presId="urn:microsoft.com/office/officeart/2005/8/layout/cycle8"/>
    <dgm:cxn modelId="{43796AAA-0E5D-49B7-A924-E7C29B150754}" type="presParOf" srcId="{C263D2BE-91D6-40E2-9D70-A3E7BF94210E}" destId="{1A25AA69-8E86-4A91-82CD-6CFE2EEC4621}" srcOrd="4" destOrd="0" presId="urn:microsoft.com/office/officeart/2005/8/layout/cycle8"/>
    <dgm:cxn modelId="{4DAB21EA-B0E7-4FDB-897B-0CD4366B8DA9}" type="presParOf" srcId="{C263D2BE-91D6-40E2-9D70-A3E7BF94210E}" destId="{FA015204-3C9A-4052-A3F2-C1B4C208C9E5}" srcOrd="5" destOrd="0" presId="urn:microsoft.com/office/officeart/2005/8/layout/cycle8"/>
    <dgm:cxn modelId="{CC8A08FD-236D-43D9-AB9A-CEB038C059F5}" type="presParOf" srcId="{C263D2BE-91D6-40E2-9D70-A3E7BF94210E}" destId="{C15C2CF5-0A23-42FE-831C-079C7D9C98D4}" srcOrd="6" destOrd="0" presId="urn:microsoft.com/office/officeart/2005/8/layout/cycle8"/>
    <dgm:cxn modelId="{C94E2E95-AC6D-4E30-957B-E9093AEAC71F}" type="presParOf" srcId="{C263D2BE-91D6-40E2-9D70-A3E7BF94210E}" destId="{C14B452B-EEFD-4C5B-802E-D0955A54149F}" srcOrd="7" destOrd="0" presId="urn:microsoft.com/office/officeart/2005/8/layout/cycle8"/>
    <dgm:cxn modelId="{1683DCAE-2549-4D1E-94EA-DD5E2BC410DE}" type="presParOf" srcId="{C263D2BE-91D6-40E2-9D70-A3E7BF94210E}" destId="{A50127BD-3AA9-4223-AB17-CCF2A2DA38C6}" srcOrd="8" destOrd="0" presId="urn:microsoft.com/office/officeart/2005/8/layout/cycle8"/>
    <dgm:cxn modelId="{9DAE3DE3-5460-4901-9909-0BF9A928C99F}" type="presParOf" srcId="{C263D2BE-91D6-40E2-9D70-A3E7BF94210E}" destId="{7DE4353B-4213-4773-8B6C-5C2795920DC5}" srcOrd="9" destOrd="0" presId="urn:microsoft.com/office/officeart/2005/8/layout/cycle8"/>
    <dgm:cxn modelId="{78CDC6EF-32E8-4FB4-9B78-9796B2A7BA38}" type="presParOf" srcId="{C263D2BE-91D6-40E2-9D70-A3E7BF94210E}" destId="{3BBC7AEC-F831-419C-AEF0-16A097E6D7F2}" srcOrd="10" destOrd="0" presId="urn:microsoft.com/office/officeart/2005/8/layout/cycle8"/>
    <dgm:cxn modelId="{24623A39-7EF7-4F50-8799-1003CD11DBB4}" type="presParOf" srcId="{C263D2BE-91D6-40E2-9D70-A3E7BF94210E}" destId="{B3F817A5-868F-41A2-9DBA-FE99538196C6}" srcOrd="11" destOrd="0" presId="urn:microsoft.com/office/officeart/2005/8/layout/cycle8"/>
    <dgm:cxn modelId="{F7F4D614-04AC-4D7B-9E15-E29EB5B24722}" type="presParOf" srcId="{C263D2BE-91D6-40E2-9D70-A3E7BF94210E}" destId="{481BA5CD-458B-45B9-8C1D-C7D982313536}" srcOrd="12" destOrd="0" presId="urn:microsoft.com/office/officeart/2005/8/layout/cycle8"/>
    <dgm:cxn modelId="{27C68241-C304-4731-9D48-D9A0E6ACAD05}" type="presParOf" srcId="{C263D2BE-91D6-40E2-9D70-A3E7BF94210E}" destId="{803D20F6-8AE5-451B-8A06-8DF1F7369202}" srcOrd="13" destOrd="0" presId="urn:microsoft.com/office/officeart/2005/8/layout/cycle8"/>
    <dgm:cxn modelId="{CE501965-808B-477F-BBBF-90BBE80D3FCA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8BCD6852-1D9A-4CAD-A992-9158CCD08BAB}" type="presOf" srcId="{09E34F1D-A3EE-43B1-9275-35116D681ACC}" destId="{A50127BD-3AA9-4223-AB17-CCF2A2DA38C6}" srcOrd="0" destOrd="0" presId="urn:microsoft.com/office/officeart/2005/8/layout/cycle8"/>
    <dgm:cxn modelId="{6EAC743C-0000-4D52-8E3E-4124BD1DA22C}" type="presOf" srcId="{1B134F2A-2572-4E22-B3C6-53D73E8CFF82}" destId="{C14B452B-EEFD-4C5B-802E-D0955A54149F}" srcOrd="1" destOrd="0" presId="urn:microsoft.com/office/officeart/2005/8/layout/cycle8"/>
    <dgm:cxn modelId="{0C0FF67B-DBB3-42C9-B7F9-68C4FAADF067}" type="presOf" srcId="{EAFD9ADF-3426-4938-84FA-E20F548277C2}" destId="{545EB74B-5D04-4FF7-A23F-7D4CAA3F3053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4267CAFC-A422-402B-A152-8CEB74E4CE84}" type="presOf" srcId="{6F92F3BF-905F-4364-B6A3-2FB29CDAFBC9}" destId="{C263D2BE-91D6-40E2-9D70-A3E7BF94210E}" srcOrd="0" destOrd="0" presId="urn:microsoft.com/office/officeart/2005/8/layout/cycle8"/>
    <dgm:cxn modelId="{23C50F1F-D8AD-42EE-BD70-BEEB4470C1DB}" type="presOf" srcId="{09E34F1D-A3EE-43B1-9275-35116D681ACC}" destId="{B3F817A5-868F-41A2-9DBA-FE99538196C6}" srcOrd="1" destOrd="0" presId="urn:microsoft.com/office/officeart/2005/8/layout/cycle8"/>
    <dgm:cxn modelId="{D7267D33-A493-4DB0-A6D2-C82A2065A155}" type="presOf" srcId="{1B134F2A-2572-4E22-B3C6-53D73E8CFF82}" destId="{1A25AA69-8E86-4A91-82CD-6CFE2EEC4621}" srcOrd="0" destOrd="0" presId="urn:microsoft.com/office/officeart/2005/8/layout/cycle8"/>
    <dgm:cxn modelId="{997799E9-AA5D-4BE0-800F-9A8B321FA005}" type="presOf" srcId="{EAFD9ADF-3426-4938-84FA-E20F548277C2}" destId="{C362AAC8-1D87-425A-A96D-61F9868BFA31}" srcOrd="0" destOrd="0" presId="urn:microsoft.com/office/officeart/2005/8/layout/cycle8"/>
    <dgm:cxn modelId="{4A351CDA-7887-4CD0-AB99-BCBF0273F65D}" type="presParOf" srcId="{C263D2BE-91D6-40E2-9D70-A3E7BF94210E}" destId="{C362AAC8-1D87-425A-A96D-61F9868BFA31}" srcOrd="0" destOrd="0" presId="urn:microsoft.com/office/officeart/2005/8/layout/cycle8"/>
    <dgm:cxn modelId="{BB8ACB6A-DF89-448C-A1B4-4F17456F1B45}" type="presParOf" srcId="{C263D2BE-91D6-40E2-9D70-A3E7BF94210E}" destId="{69809ADD-B487-4AB2-B268-93454BBCE25B}" srcOrd="1" destOrd="0" presId="urn:microsoft.com/office/officeart/2005/8/layout/cycle8"/>
    <dgm:cxn modelId="{9A13914E-5C3A-48E3-A0F3-46B12E2AE2C2}" type="presParOf" srcId="{C263D2BE-91D6-40E2-9D70-A3E7BF94210E}" destId="{0215D3CE-2B64-45C4-A60E-FE09F8767B03}" srcOrd="2" destOrd="0" presId="urn:microsoft.com/office/officeart/2005/8/layout/cycle8"/>
    <dgm:cxn modelId="{E04448F0-CB57-465C-B5A2-265256E2AD59}" type="presParOf" srcId="{C263D2BE-91D6-40E2-9D70-A3E7BF94210E}" destId="{545EB74B-5D04-4FF7-A23F-7D4CAA3F3053}" srcOrd="3" destOrd="0" presId="urn:microsoft.com/office/officeart/2005/8/layout/cycle8"/>
    <dgm:cxn modelId="{E6FAB3C6-154F-4F98-BB61-ED9A9C34E61D}" type="presParOf" srcId="{C263D2BE-91D6-40E2-9D70-A3E7BF94210E}" destId="{1A25AA69-8E86-4A91-82CD-6CFE2EEC4621}" srcOrd="4" destOrd="0" presId="urn:microsoft.com/office/officeart/2005/8/layout/cycle8"/>
    <dgm:cxn modelId="{2230155E-7DDE-4B5B-8C13-0FFF1B965124}" type="presParOf" srcId="{C263D2BE-91D6-40E2-9D70-A3E7BF94210E}" destId="{FA015204-3C9A-4052-A3F2-C1B4C208C9E5}" srcOrd="5" destOrd="0" presId="urn:microsoft.com/office/officeart/2005/8/layout/cycle8"/>
    <dgm:cxn modelId="{2B665916-7C58-46A2-84B9-3B0DD65D3AEF}" type="presParOf" srcId="{C263D2BE-91D6-40E2-9D70-A3E7BF94210E}" destId="{C15C2CF5-0A23-42FE-831C-079C7D9C98D4}" srcOrd="6" destOrd="0" presId="urn:microsoft.com/office/officeart/2005/8/layout/cycle8"/>
    <dgm:cxn modelId="{5AEEA31F-2258-44CF-A9DE-C2FF6B6D100B}" type="presParOf" srcId="{C263D2BE-91D6-40E2-9D70-A3E7BF94210E}" destId="{C14B452B-EEFD-4C5B-802E-D0955A54149F}" srcOrd="7" destOrd="0" presId="urn:microsoft.com/office/officeart/2005/8/layout/cycle8"/>
    <dgm:cxn modelId="{82A676A2-296C-48C4-B70A-A5FD2EB003F5}" type="presParOf" srcId="{C263D2BE-91D6-40E2-9D70-A3E7BF94210E}" destId="{A50127BD-3AA9-4223-AB17-CCF2A2DA38C6}" srcOrd="8" destOrd="0" presId="urn:microsoft.com/office/officeart/2005/8/layout/cycle8"/>
    <dgm:cxn modelId="{EA7A62D6-516B-453E-993D-714FE91B91D4}" type="presParOf" srcId="{C263D2BE-91D6-40E2-9D70-A3E7BF94210E}" destId="{7DE4353B-4213-4773-8B6C-5C2795920DC5}" srcOrd="9" destOrd="0" presId="urn:microsoft.com/office/officeart/2005/8/layout/cycle8"/>
    <dgm:cxn modelId="{AA076317-1EA2-4ABF-823C-FF8E85A1747A}" type="presParOf" srcId="{C263D2BE-91D6-40E2-9D70-A3E7BF94210E}" destId="{3BBC7AEC-F831-419C-AEF0-16A097E6D7F2}" srcOrd="10" destOrd="0" presId="urn:microsoft.com/office/officeart/2005/8/layout/cycle8"/>
    <dgm:cxn modelId="{62FA9954-E88D-4B72-9F32-8B5D929DD8D7}" type="presParOf" srcId="{C263D2BE-91D6-40E2-9D70-A3E7BF94210E}" destId="{B3F817A5-868F-41A2-9DBA-FE99538196C6}" srcOrd="11" destOrd="0" presId="urn:microsoft.com/office/officeart/2005/8/layout/cycle8"/>
    <dgm:cxn modelId="{067E7980-0E5A-4449-A4B4-C32D5ACCE1CA}" type="presParOf" srcId="{C263D2BE-91D6-40E2-9D70-A3E7BF94210E}" destId="{481BA5CD-458B-45B9-8C1D-C7D982313536}" srcOrd="12" destOrd="0" presId="urn:microsoft.com/office/officeart/2005/8/layout/cycle8"/>
    <dgm:cxn modelId="{BAC51B8A-3565-4FDC-A185-93F747940BF7}" type="presParOf" srcId="{C263D2BE-91D6-40E2-9D70-A3E7BF94210E}" destId="{803D20F6-8AE5-451B-8A06-8DF1F7369202}" srcOrd="13" destOrd="0" presId="urn:microsoft.com/office/officeart/2005/8/layout/cycle8"/>
    <dgm:cxn modelId="{67604C17-C1D7-45DD-B48D-7FF94CE8CEE9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AF1F1950-D662-4A72-87CC-A430080DCF4E}" type="presOf" srcId="{6F92F3BF-905F-4364-B6A3-2FB29CDAFBC9}" destId="{C263D2BE-91D6-40E2-9D70-A3E7BF94210E}" srcOrd="0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842B8FE3-933F-4EBD-90DB-A74B71893855}" type="presOf" srcId="{1B134F2A-2572-4E22-B3C6-53D73E8CFF82}" destId="{1A25AA69-8E86-4A91-82CD-6CFE2EEC4621}" srcOrd="0" destOrd="0" presId="urn:microsoft.com/office/officeart/2005/8/layout/cycle8"/>
    <dgm:cxn modelId="{C34BE227-A108-41CB-A782-8D774DAD8905}" type="presOf" srcId="{EAFD9ADF-3426-4938-84FA-E20F548277C2}" destId="{545EB74B-5D04-4FF7-A23F-7D4CAA3F3053}" srcOrd="1" destOrd="0" presId="urn:microsoft.com/office/officeart/2005/8/layout/cycle8"/>
    <dgm:cxn modelId="{018E1305-34C0-4243-A34D-26D6AE13FDB1}" type="presOf" srcId="{09E34F1D-A3EE-43B1-9275-35116D681ACC}" destId="{A50127BD-3AA9-4223-AB17-CCF2A2DA38C6}" srcOrd="0" destOrd="0" presId="urn:microsoft.com/office/officeart/2005/8/layout/cycle8"/>
    <dgm:cxn modelId="{D02EE3B7-CBBE-45F9-9F3C-55D1491FE474}" type="presOf" srcId="{EAFD9ADF-3426-4938-84FA-E20F548277C2}" destId="{C362AAC8-1D87-425A-A96D-61F9868BFA31}" srcOrd="0" destOrd="0" presId="urn:microsoft.com/office/officeart/2005/8/layout/cycle8"/>
    <dgm:cxn modelId="{80CD52D9-6F73-4FFD-98AC-DE369A5708A5}" type="presOf" srcId="{1B134F2A-2572-4E22-B3C6-53D73E8CFF82}" destId="{C14B452B-EEFD-4C5B-802E-D0955A54149F}" srcOrd="1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1A344736-64D8-429E-975C-DF44F73AB38B}" type="presOf" srcId="{09E34F1D-A3EE-43B1-9275-35116D681ACC}" destId="{B3F817A5-868F-41A2-9DBA-FE99538196C6}" srcOrd="1" destOrd="0" presId="urn:microsoft.com/office/officeart/2005/8/layout/cycle8"/>
    <dgm:cxn modelId="{EB9A84B8-477E-4BDA-8692-F79E5B680FB4}" type="presParOf" srcId="{C263D2BE-91D6-40E2-9D70-A3E7BF94210E}" destId="{C362AAC8-1D87-425A-A96D-61F9868BFA31}" srcOrd="0" destOrd="0" presId="urn:microsoft.com/office/officeart/2005/8/layout/cycle8"/>
    <dgm:cxn modelId="{8BC35FA2-79CF-4E22-864E-E0075FE53D55}" type="presParOf" srcId="{C263D2BE-91D6-40E2-9D70-A3E7BF94210E}" destId="{69809ADD-B487-4AB2-B268-93454BBCE25B}" srcOrd="1" destOrd="0" presId="urn:microsoft.com/office/officeart/2005/8/layout/cycle8"/>
    <dgm:cxn modelId="{BD397139-B6FC-4245-9E72-4D0EF881B15C}" type="presParOf" srcId="{C263D2BE-91D6-40E2-9D70-A3E7BF94210E}" destId="{0215D3CE-2B64-45C4-A60E-FE09F8767B03}" srcOrd="2" destOrd="0" presId="urn:microsoft.com/office/officeart/2005/8/layout/cycle8"/>
    <dgm:cxn modelId="{4F78A54E-DF8A-491E-B9DF-279121EB166E}" type="presParOf" srcId="{C263D2BE-91D6-40E2-9D70-A3E7BF94210E}" destId="{545EB74B-5D04-4FF7-A23F-7D4CAA3F3053}" srcOrd="3" destOrd="0" presId="urn:microsoft.com/office/officeart/2005/8/layout/cycle8"/>
    <dgm:cxn modelId="{7EE1B278-5361-44A0-815A-96B24AE249B9}" type="presParOf" srcId="{C263D2BE-91D6-40E2-9D70-A3E7BF94210E}" destId="{1A25AA69-8E86-4A91-82CD-6CFE2EEC4621}" srcOrd="4" destOrd="0" presId="urn:microsoft.com/office/officeart/2005/8/layout/cycle8"/>
    <dgm:cxn modelId="{01ED5F2A-32ED-4EAC-824C-BCE32EAFECC5}" type="presParOf" srcId="{C263D2BE-91D6-40E2-9D70-A3E7BF94210E}" destId="{FA015204-3C9A-4052-A3F2-C1B4C208C9E5}" srcOrd="5" destOrd="0" presId="urn:microsoft.com/office/officeart/2005/8/layout/cycle8"/>
    <dgm:cxn modelId="{5A6DBEAE-E5AC-4BFC-9595-382D12C737B4}" type="presParOf" srcId="{C263D2BE-91D6-40E2-9D70-A3E7BF94210E}" destId="{C15C2CF5-0A23-42FE-831C-079C7D9C98D4}" srcOrd="6" destOrd="0" presId="urn:microsoft.com/office/officeart/2005/8/layout/cycle8"/>
    <dgm:cxn modelId="{F771B217-5B74-4F21-963B-B37BD9D90539}" type="presParOf" srcId="{C263D2BE-91D6-40E2-9D70-A3E7BF94210E}" destId="{C14B452B-EEFD-4C5B-802E-D0955A54149F}" srcOrd="7" destOrd="0" presId="urn:microsoft.com/office/officeart/2005/8/layout/cycle8"/>
    <dgm:cxn modelId="{78E5F446-6852-4246-8D89-85FA6A5C90DA}" type="presParOf" srcId="{C263D2BE-91D6-40E2-9D70-A3E7BF94210E}" destId="{A50127BD-3AA9-4223-AB17-CCF2A2DA38C6}" srcOrd="8" destOrd="0" presId="urn:microsoft.com/office/officeart/2005/8/layout/cycle8"/>
    <dgm:cxn modelId="{67CCF6FB-9EA3-4360-96E7-C7E5174A7ECC}" type="presParOf" srcId="{C263D2BE-91D6-40E2-9D70-A3E7BF94210E}" destId="{7DE4353B-4213-4773-8B6C-5C2795920DC5}" srcOrd="9" destOrd="0" presId="urn:microsoft.com/office/officeart/2005/8/layout/cycle8"/>
    <dgm:cxn modelId="{21B00113-6980-4046-9873-AC7AF95CC1A7}" type="presParOf" srcId="{C263D2BE-91D6-40E2-9D70-A3E7BF94210E}" destId="{3BBC7AEC-F831-419C-AEF0-16A097E6D7F2}" srcOrd="10" destOrd="0" presId="urn:microsoft.com/office/officeart/2005/8/layout/cycle8"/>
    <dgm:cxn modelId="{0067F1FF-EBEE-43D2-842C-1B2E0FA35AB2}" type="presParOf" srcId="{C263D2BE-91D6-40E2-9D70-A3E7BF94210E}" destId="{B3F817A5-868F-41A2-9DBA-FE99538196C6}" srcOrd="11" destOrd="0" presId="urn:microsoft.com/office/officeart/2005/8/layout/cycle8"/>
    <dgm:cxn modelId="{D75A4C7E-94D9-476A-B87D-6017249217C3}" type="presParOf" srcId="{C263D2BE-91D6-40E2-9D70-A3E7BF94210E}" destId="{481BA5CD-458B-45B9-8C1D-C7D982313536}" srcOrd="12" destOrd="0" presId="urn:microsoft.com/office/officeart/2005/8/layout/cycle8"/>
    <dgm:cxn modelId="{D654E066-78C8-4D63-9359-ED9DBE533BDC}" type="presParOf" srcId="{C263D2BE-91D6-40E2-9D70-A3E7BF94210E}" destId="{803D20F6-8AE5-451B-8A06-8DF1F7369202}" srcOrd="13" destOrd="0" presId="urn:microsoft.com/office/officeart/2005/8/layout/cycle8"/>
    <dgm:cxn modelId="{3AE5B876-6B6F-435B-B331-6432527FB3D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55150A3A-3A79-407D-9746-2F32DA04DA72}" type="presOf" srcId="{EAFD9ADF-3426-4938-84FA-E20F548277C2}" destId="{545EB74B-5D04-4FF7-A23F-7D4CAA3F3053}" srcOrd="1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D463F06D-44CA-4B70-B406-9E5DACB896C2}" type="presOf" srcId="{09E34F1D-A3EE-43B1-9275-35116D681ACC}" destId="{B3F817A5-868F-41A2-9DBA-FE99538196C6}" srcOrd="1" destOrd="0" presId="urn:microsoft.com/office/officeart/2005/8/layout/cycle8"/>
    <dgm:cxn modelId="{9428F410-87B7-4ED6-A19E-DE7E5F647FB3}" type="presOf" srcId="{09E34F1D-A3EE-43B1-9275-35116D681ACC}" destId="{A50127BD-3AA9-4223-AB17-CCF2A2DA38C6}" srcOrd="0" destOrd="0" presId="urn:microsoft.com/office/officeart/2005/8/layout/cycle8"/>
    <dgm:cxn modelId="{33932071-FF6A-4A7D-8893-87D971FB28C6}" type="presOf" srcId="{EAFD9ADF-3426-4938-84FA-E20F548277C2}" destId="{C362AAC8-1D87-425A-A96D-61F9868BFA31}" srcOrd="0" destOrd="0" presId="urn:microsoft.com/office/officeart/2005/8/layout/cycle8"/>
    <dgm:cxn modelId="{0EB95F62-D00A-4FF1-B192-8FAF9260FD8C}" type="presOf" srcId="{1B134F2A-2572-4E22-B3C6-53D73E8CFF82}" destId="{1A25AA69-8E86-4A91-82CD-6CFE2EEC4621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9974FFB5-D7AC-4388-B824-E7AF71B6D9BA}" type="presOf" srcId="{6F92F3BF-905F-4364-B6A3-2FB29CDAFBC9}" destId="{C263D2BE-91D6-40E2-9D70-A3E7BF94210E}" srcOrd="0" destOrd="0" presId="urn:microsoft.com/office/officeart/2005/8/layout/cycle8"/>
    <dgm:cxn modelId="{0F4EDD20-86D2-4CEC-8B53-2B92C3353271}" type="presOf" srcId="{1B134F2A-2572-4E22-B3C6-53D73E8CFF82}" destId="{C14B452B-EEFD-4C5B-802E-D0955A54149F}" srcOrd="1" destOrd="0" presId="urn:microsoft.com/office/officeart/2005/8/layout/cycle8"/>
    <dgm:cxn modelId="{91F3C22A-042A-4937-9247-544D859C427D}" type="presParOf" srcId="{C263D2BE-91D6-40E2-9D70-A3E7BF94210E}" destId="{C362AAC8-1D87-425A-A96D-61F9868BFA31}" srcOrd="0" destOrd="0" presId="urn:microsoft.com/office/officeart/2005/8/layout/cycle8"/>
    <dgm:cxn modelId="{B02A52AC-EB6F-44B4-8FF7-915A2BD86D66}" type="presParOf" srcId="{C263D2BE-91D6-40E2-9D70-A3E7BF94210E}" destId="{69809ADD-B487-4AB2-B268-93454BBCE25B}" srcOrd="1" destOrd="0" presId="urn:microsoft.com/office/officeart/2005/8/layout/cycle8"/>
    <dgm:cxn modelId="{E04D008F-0E89-4060-8D30-8CB54E596609}" type="presParOf" srcId="{C263D2BE-91D6-40E2-9D70-A3E7BF94210E}" destId="{0215D3CE-2B64-45C4-A60E-FE09F8767B03}" srcOrd="2" destOrd="0" presId="urn:microsoft.com/office/officeart/2005/8/layout/cycle8"/>
    <dgm:cxn modelId="{B2545FD0-213D-46CE-AAAC-1CC504A05A88}" type="presParOf" srcId="{C263D2BE-91D6-40E2-9D70-A3E7BF94210E}" destId="{545EB74B-5D04-4FF7-A23F-7D4CAA3F3053}" srcOrd="3" destOrd="0" presId="urn:microsoft.com/office/officeart/2005/8/layout/cycle8"/>
    <dgm:cxn modelId="{D4772D83-D316-4095-A66B-75DEDB250D3D}" type="presParOf" srcId="{C263D2BE-91D6-40E2-9D70-A3E7BF94210E}" destId="{1A25AA69-8E86-4A91-82CD-6CFE2EEC4621}" srcOrd="4" destOrd="0" presId="urn:microsoft.com/office/officeart/2005/8/layout/cycle8"/>
    <dgm:cxn modelId="{833C2E19-A735-4345-B977-B7300F5B419C}" type="presParOf" srcId="{C263D2BE-91D6-40E2-9D70-A3E7BF94210E}" destId="{FA015204-3C9A-4052-A3F2-C1B4C208C9E5}" srcOrd="5" destOrd="0" presId="urn:microsoft.com/office/officeart/2005/8/layout/cycle8"/>
    <dgm:cxn modelId="{9F4E53C0-371D-47E9-9F69-BA5A7F89BF0B}" type="presParOf" srcId="{C263D2BE-91D6-40E2-9D70-A3E7BF94210E}" destId="{C15C2CF5-0A23-42FE-831C-079C7D9C98D4}" srcOrd="6" destOrd="0" presId="urn:microsoft.com/office/officeart/2005/8/layout/cycle8"/>
    <dgm:cxn modelId="{19715686-C957-4764-AB68-037E10174C25}" type="presParOf" srcId="{C263D2BE-91D6-40E2-9D70-A3E7BF94210E}" destId="{C14B452B-EEFD-4C5B-802E-D0955A54149F}" srcOrd="7" destOrd="0" presId="urn:microsoft.com/office/officeart/2005/8/layout/cycle8"/>
    <dgm:cxn modelId="{37C9921F-D07F-4B7C-A5CD-4833380A79CA}" type="presParOf" srcId="{C263D2BE-91D6-40E2-9D70-A3E7BF94210E}" destId="{A50127BD-3AA9-4223-AB17-CCF2A2DA38C6}" srcOrd="8" destOrd="0" presId="urn:microsoft.com/office/officeart/2005/8/layout/cycle8"/>
    <dgm:cxn modelId="{E7E18E87-6A40-4F3A-B4B4-FACC88AA03D2}" type="presParOf" srcId="{C263D2BE-91D6-40E2-9D70-A3E7BF94210E}" destId="{7DE4353B-4213-4773-8B6C-5C2795920DC5}" srcOrd="9" destOrd="0" presId="urn:microsoft.com/office/officeart/2005/8/layout/cycle8"/>
    <dgm:cxn modelId="{FA64E850-C72D-4AA3-85AB-26FD7F6B1B2B}" type="presParOf" srcId="{C263D2BE-91D6-40E2-9D70-A3E7BF94210E}" destId="{3BBC7AEC-F831-419C-AEF0-16A097E6D7F2}" srcOrd="10" destOrd="0" presId="urn:microsoft.com/office/officeart/2005/8/layout/cycle8"/>
    <dgm:cxn modelId="{ECEE2982-D0B1-41DD-B230-55909941B8C3}" type="presParOf" srcId="{C263D2BE-91D6-40E2-9D70-A3E7BF94210E}" destId="{B3F817A5-868F-41A2-9DBA-FE99538196C6}" srcOrd="11" destOrd="0" presId="urn:microsoft.com/office/officeart/2005/8/layout/cycle8"/>
    <dgm:cxn modelId="{7EABD289-7D61-4894-976F-673BA0E64330}" type="presParOf" srcId="{C263D2BE-91D6-40E2-9D70-A3E7BF94210E}" destId="{481BA5CD-458B-45B9-8C1D-C7D982313536}" srcOrd="12" destOrd="0" presId="urn:microsoft.com/office/officeart/2005/8/layout/cycle8"/>
    <dgm:cxn modelId="{1C3C750D-59A3-4580-A4C5-B9F8310316BA}" type="presParOf" srcId="{C263D2BE-91D6-40E2-9D70-A3E7BF94210E}" destId="{803D20F6-8AE5-451B-8A06-8DF1F7369202}" srcOrd="13" destOrd="0" presId="urn:microsoft.com/office/officeart/2005/8/layout/cycle8"/>
    <dgm:cxn modelId="{E475C302-91E9-4383-95E8-3C01DAA197E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98560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 custScaleX="111160" custScaleY="106548" custLinFactNeighborX="-1872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 custScaleX="103973" custScaleY="110540" custLinFactNeighborX="-1902" custLinFactNeighborY="481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365F4E7F-A1B7-44A3-B2EE-422E6754E623}" type="presOf" srcId="{EAFD9ADF-3426-4938-84FA-E20F548277C2}" destId="{C362AAC8-1D87-425A-A96D-61F9868BFA31}" srcOrd="0" destOrd="0" presId="urn:microsoft.com/office/officeart/2005/8/layout/cycle8"/>
    <dgm:cxn modelId="{FF7C15B2-0AFE-4145-BE06-F87A9D0E6172}" type="presOf" srcId="{EAFD9ADF-3426-4938-84FA-E20F548277C2}" destId="{545EB74B-5D04-4FF7-A23F-7D4CAA3F3053}" srcOrd="1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548BB41-8405-49F7-814C-CC7371AD9193}" type="presOf" srcId="{09E34F1D-A3EE-43B1-9275-35116D681ACC}" destId="{A50127BD-3AA9-4223-AB17-CCF2A2DA38C6}" srcOrd="0" destOrd="0" presId="urn:microsoft.com/office/officeart/2005/8/layout/cycle8"/>
    <dgm:cxn modelId="{6D9B4EE0-B873-4C7C-B3A9-42BC9892FDFD}" type="presOf" srcId="{6F92F3BF-905F-4364-B6A3-2FB29CDAFBC9}" destId="{C263D2BE-91D6-40E2-9D70-A3E7BF94210E}" srcOrd="0" destOrd="0" presId="urn:microsoft.com/office/officeart/2005/8/layout/cycle8"/>
    <dgm:cxn modelId="{88686F1B-9010-45A6-BDE7-5E96F524D3FF}" type="presOf" srcId="{09E34F1D-A3EE-43B1-9275-35116D681ACC}" destId="{B3F817A5-868F-41A2-9DBA-FE99538196C6}" srcOrd="1" destOrd="0" presId="urn:microsoft.com/office/officeart/2005/8/layout/cycle8"/>
    <dgm:cxn modelId="{D4D60B27-AEF2-4542-9788-DCD4BFF29C95}" type="presOf" srcId="{1B134F2A-2572-4E22-B3C6-53D73E8CFF82}" destId="{C14B452B-EEFD-4C5B-802E-D0955A54149F}" srcOrd="1" destOrd="0" presId="urn:microsoft.com/office/officeart/2005/8/layout/cycle8"/>
    <dgm:cxn modelId="{89BE31D8-345C-4EA1-8425-4D6229D1DC58}" type="presOf" srcId="{1B134F2A-2572-4E22-B3C6-53D73E8CFF82}" destId="{1A25AA69-8E86-4A91-82CD-6CFE2EEC4621}" srcOrd="0" destOrd="0" presId="urn:microsoft.com/office/officeart/2005/8/layout/cycle8"/>
    <dgm:cxn modelId="{0E6C565D-BFD8-483E-A5EE-BF415887B359}" type="presParOf" srcId="{C263D2BE-91D6-40E2-9D70-A3E7BF94210E}" destId="{C362AAC8-1D87-425A-A96D-61F9868BFA31}" srcOrd="0" destOrd="0" presId="urn:microsoft.com/office/officeart/2005/8/layout/cycle8"/>
    <dgm:cxn modelId="{137FE26D-2281-4E66-BD58-98037B565150}" type="presParOf" srcId="{C263D2BE-91D6-40E2-9D70-A3E7BF94210E}" destId="{69809ADD-B487-4AB2-B268-93454BBCE25B}" srcOrd="1" destOrd="0" presId="urn:microsoft.com/office/officeart/2005/8/layout/cycle8"/>
    <dgm:cxn modelId="{253F2F4F-769B-4601-BCDF-F344253738CB}" type="presParOf" srcId="{C263D2BE-91D6-40E2-9D70-A3E7BF94210E}" destId="{0215D3CE-2B64-45C4-A60E-FE09F8767B03}" srcOrd="2" destOrd="0" presId="urn:microsoft.com/office/officeart/2005/8/layout/cycle8"/>
    <dgm:cxn modelId="{2A2DB088-6852-4EE9-B92C-C5A1E8F3A354}" type="presParOf" srcId="{C263D2BE-91D6-40E2-9D70-A3E7BF94210E}" destId="{545EB74B-5D04-4FF7-A23F-7D4CAA3F3053}" srcOrd="3" destOrd="0" presId="urn:microsoft.com/office/officeart/2005/8/layout/cycle8"/>
    <dgm:cxn modelId="{E1F909FB-5D34-4354-9CC6-FCDE8966C742}" type="presParOf" srcId="{C263D2BE-91D6-40E2-9D70-A3E7BF94210E}" destId="{1A25AA69-8E86-4A91-82CD-6CFE2EEC4621}" srcOrd="4" destOrd="0" presId="urn:microsoft.com/office/officeart/2005/8/layout/cycle8"/>
    <dgm:cxn modelId="{E89DB81B-E774-44BF-985F-3BEB3D39FC05}" type="presParOf" srcId="{C263D2BE-91D6-40E2-9D70-A3E7BF94210E}" destId="{FA015204-3C9A-4052-A3F2-C1B4C208C9E5}" srcOrd="5" destOrd="0" presId="urn:microsoft.com/office/officeart/2005/8/layout/cycle8"/>
    <dgm:cxn modelId="{3025CE47-A3FF-4D7F-BFBC-6D8DDD39D011}" type="presParOf" srcId="{C263D2BE-91D6-40E2-9D70-A3E7BF94210E}" destId="{C15C2CF5-0A23-42FE-831C-079C7D9C98D4}" srcOrd="6" destOrd="0" presId="urn:microsoft.com/office/officeart/2005/8/layout/cycle8"/>
    <dgm:cxn modelId="{6A7CD57D-0742-4525-A788-CE08877A9F82}" type="presParOf" srcId="{C263D2BE-91D6-40E2-9D70-A3E7BF94210E}" destId="{C14B452B-EEFD-4C5B-802E-D0955A54149F}" srcOrd="7" destOrd="0" presId="urn:microsoft.com/office/officeart/2005/8/layout/cycle8"/>
    <dgm:cxn modelId="{601E3E3B-57D8-4DF1-874E-E0F4977B648C}" type="presParOf" srcId="{C263D2BE-91D6-40E2-9D70-A3E7BF94210E}" destId="{A50127BD-3AA9-4223-AB17-CCF2A2DA38C6}" srcOrd="8" destOrd="0" presId="urn:microsoft.com/office/officeart/2005/8/layout/cycle8"/>
    <dgm:cxn modelId="{E50A4049-6520-49B6-9719-4CFFE0A28A25}" type="presParOf" srcId="{C263D2BE-91D6-40E2-9D70-A3E7BF94210E}" destId="{7DE4353B-4213-4773-8B6C-5C2795920DC5}" srcOrd="9" destOrd="0" presId="urn:microsoft.com/office/officeart/2005/8/layout/cycle8"/>
    <dgm:cxn modelId="{AAA81BED-0F85-4894-8756-E39EEE96CD57}" type="presParOf" srcId="{C263D2BE-91D6-40E2-9D70-A3E7BF94210E}" destId="{3BBC7AEC-F831-419C-AEF0-16A097E6D7F2}" srcOrd="10" destOrd="0" presId="urn:microsoft.com/office/officeart/2005/8/layout/cycle8"/>
    <dgm:cxn modelId="{2CEF43E8-01DF-46A3-ABFA-FF87A974690E}" type="presParOf" srcId="{C263D2BE-91D6-40E2-9D70-A3E7BF94210E}" destId="{B3F817A5-868F-41A2-9DBA-FE99538196C6}" srcOrd="11" destOrd="0" presId="urn:microsoft.com/office/officeart/2005/8/layout/cycle8"/>
    <dgm:cxn modelId="{6970E65B-CD01-4AC6-83B9-B67BD24EAE6F}" type="presParOf" srcId="{C263D2BE-91D6-40E2-9D70-A3E7BF94210E}" destId="{481BA5CD-458B-45B9-8C1D-C7D982313536}" srcOrd="12" destOrd="0" presId="urn:microsoft.com/office/officeart/2005/8/layout/cycle8"/>
    <dgm:cxn modelId="{BEA45DA8-C592-438C-9DF6-A14D8763CEE8}" type="presParOf" srcId="{C263D2BE-91D6-40E2-9D70-A3E7BF94210E}" destId="{803D20F6-8AE5-451B-8A06-8DF1F7369202}" srcOrd="13" destOrd="0" presId="urn:microsoft.com/office/officeart/2005/8/layout/cycle8"/>
    <dgm:cxn modelId="{A3C4193D-5220-4B2C-A725-8A8D733E4569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Plan</a:t>
          </a:r>
          <a:endParaRPr lang="en-US" sz="1600" b="1" dirty="0">
            <a:solidFill>
              <a:schemeClr val="tx1"/>
            </a:solidFill>
          </a:endParaRPr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103663" custLinFactNeighborX="-1465" custLinFactNeighborY="-4075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EDB8532-DBAD-4923-A3EC-0E653DE488D1}" type="presOf" srcId="{EAFD9ADF-3426-4938-84FA-E20F548277C2}" destId="{545EB74B-5D04-4FF7-A23F-7D4CAA3F3053}" srcOrd="1" destOrd="0" presId="urn:microsoft.com/office/officeart/2005/8/layout/cycle8"/>
    <dgm:cxn modelId="{1F0AAEC6-308C-44D8-88C5-46240F211D97}" type="presOf" srcId="{09E34F1D-A3EE-43B1-9275-35116D681ACC}" destId="{A50127BD-3AA9-4223-AB17-CCF2A2DA38C6}" srcOrd="0" destOrd="0" presId="urn:microsoft.com/office/officeart/2005/8/layout/cycle8"/>
    <dgm:cxn modelId="{310811FB-9DC6-46D6-8F7E-2F432EA48636}" type="presOf" srcId="{1B134F2A-2572-4E22-B3C6-53D73E8CFF82}" destId="{1A25AA69-8E86-4A91-82CD-6CFE2EEC4621}" srcOrd="0" destOrd="0" presId="urn:microsoft.com/office/officeart/2005/8/layout/cycle8"/>
    <dgm:cxn modelId="{10288271-ACC3-4E9E-91F1-3E22A535F466}" type="presOf" srcId="{EAFD9ADF-3426-4938-84FA-E20F548277C2}" destId="{C362AAC8-1D87-425A-A96D-61F9868BFA31}" srcOrd="0" destOrd="0" presId="urn:microsoft.com/office/officeart/2005/8/layout/cycle8"/>
    <dgm:cxn modelId="{5F18ED85-4052-4DFE-9250-229E92261752}" type="presOf" srcId="{1B134F2A-2572-4E22-B3C6-53D73E8CFF82}" destId="{C14B452B-EEFD-4C5B-802E-D0955A54149F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58AE54A3-4105-4389-95F4-6B2AAFE8B50E}" type="presOf" srcId="{6F92F3BF-905F-4364-B6A3-2FB29CDAFBC9}" destId="{C263D2BE-91D6-40E2-9D70-A3E7BF94210E}" srcOrd="0" destOrd="0" presId="urn:microsoft.com/office/officeart/2005/8/layout/cycle8"/>
    <dgm:cxn modelId="{B6197E36-DCE7-43CA-B38E-7FEBAA05A657}" type="presOf" srcId="{09E34F1D-A3EE-43B1-9275-35116D681ACC}" destId="{B3F817A5-868F-41A2-9DBA-FE99538196C6}" srcOrd="1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9D23EB7F-DC5C-439D-B4A5-C5630A505F92}" type="presParOf" srcId="{C263D2BE-91D6-40E2-9D70-A3E7BF94210E}" destId="{C362AAC8-1D87-425A-A96D-61F9868BFA31}" srcOrd="0" destOrd="0" presId="urn:microsoft.com/office/officeart/2005/8/layout/cycle8"/>
    <dgm:cxn modelId="{C353E9C5-E58C-4364-B813-7EA3F39B5411}" type="presParOf" srcId="{C263D2BE-91D6-40E2-9D70-A3E7BF94210E}" destId="{69809ADD-B487-4AB2-B268-93454BBCE25B}" srcOrd="1" destOrd="0" presId="urn:microsoft.com/office/officeart/2005/8/layout/cycle8"/>
    <dgm:cxn modelId="{E229D2B1-8EA5-4037-B0D1-EBDFCA4AF365}" type="presParOf" srcId="{C263D2BE-91D6-40E2-9D70-A3E7BF94210E}" destId="{0215D3CE-2B64-45C4-A60E-FE09F8767B03}" srcOrd="2" destOrd="0" presId="urn:microsoft.com/office/officeart/2005/8/layout/cycle8"/>
    <dgm:cxn modelId="{042B94F3-7669-4283-BDF2-B8C3B54C3361}" type="presParOf" srcId="{C263D2BE-91D6-40E2-9D70-A3E7BF94210E}" destId="{545EB74B-5D04-4FF7-A23F-7D4CAA3F3053}" srcOrd="3" destOrd="0" presId="urn:microsoft.com/office/officeart/2005/8/layout/cycle8"/>
    <dgm:cxn modelId="{0433BA15-18E4-4A3E-B2F9-673D83509ADB}" type="presParOf" srcId="{C263D2BE-91D6-40E2-9D70-A3E7BF94210E}" destId="{1A25AA69-8E86-4A91-82CD-6CFE2EEC4621}" srcOrd="4" destOrd="0" presId="urn:microsoft.com/office/officeart/2005/8/layout/cycle8"/>
    <dgm:cxn modelId="{DACE9192-73F6-4850-9F7B-8663446371FC}" type="presParOf" srcId="{C263D2BE-91D6-40E2-9D70-A3E7BF94210E}" destId="{FA015204-3C9A-4052-A3F2-C1B4C208C9E5}" srcOrd="5" destOrd="0" presId="urn:microsoft.com/office/officeart/2005/8/layout/cycle8"/>
    <dgm:cxn modelId="{FE028F43-6552-41A6-91BD-31B30727C2E2}" type="presParOf" srcId="{C263D2BE-91D6-40E2-9D70-A3E7BF94210E}" destId="{C15C2CF5-0A23-42FE-831C-079C7D9C98D4}" srcOrd="6" destOrd="0" presId="urn:microsoft.com/office/officeart/2005/8/layout/cycle8"/>
    <dgm:cxn modelId="{B6AFBA53-0717-47C8-B4E0-F1D6A5EBFAB3}" type="presParOf" srcId="{C263D2BE-91D6-40E2-9D70-A3E7BF94210E}" destId="{C14B452B-EEFD-4C5B-802E-D0955A54149F}" srcOrd="7" destOrd="0" presId="urn:microsoft.com/office/officeart/2005/8/layout/cycle8"/>
    <dgm:cxn modelId="{AC4ED9F9-9823-47A2-A431-DFA2FAD0A43A}" type="presParOf" srcId="{C263D2BE-91D6-40E2-9D70-A3E7BF94210E}" destId="{A50127BD-3AA9-4223-AB17-CCF2A2DA38C6}" srcOrd="8" destOrd="0" presId="urn:microsoft.com/office/officeart/2005/8/layout/cycle8"/>
    <dgm:cxn modelId="{8E5CECC8-3C6A-4459-8037-AAD3C41263B9}" type="presParOf" srcId="{C263D2BE-91D6-40E2-9D70-A3E7BF94210E}" destId="{7DE4353B-4213-4773-8B6C-5C2795920DC5}" srcOrd="9" destOrd="0" presId="urn:microsoft.com/office/officeart/2005/8/layout/cycle8"/>
    <dgm:cxn modelId="{BE531488-9F79-4A5B-8CA6-D177957226CE}" type="presParOf" srcId="{C263D2BE-91D6-40E2-9D70-A3E7BF94210E}" destId="{3BBC7AEC-F831-419C-AEF0-16A097E6D7F2}" srcOrd="10" destOrd="0" presId="urn:microsoft.com/office/officeart/2005/8/layout/cycle8"/>
    <dgm:cxn modelId="{23031DED-7B08-4EF7-888E-B029748791C4}" type="presParOf" srcId="{C263D2BE-91D6-40E2-9D70-A3E7BF94210E}" destId="{B3F817A5-868F-41A2-9DBA-FE99538196C6}" srcOrd="11" destOrd="0" presId="urn:microsoft.com/office/officeart/2005/8/layout/cycle8"/>
    <dgm:cxn modelId="{68A2B5CF-5617-4E23-B9E1-87657F2768EF}" type="presParOf" srcId="{C263D2BE-91D6-40E2-9D70-A3E7BF94210E}" destId="{481BA5CD-458B-45B9-8C1D-C7D982313536}" srcOrd="12" destOrd="0" presId="urn:microsoft.com/office/officeart/2005/8/layout/cycle8"/>
    <dgm:cxn modelId="{08556117-AF7F-4255-800C-052FEBAE176C}" type="presParOf" srcId="{C263D2BE-91D6-40E2-9D70-A3E7BF94210E}" destId="{803D20F6-8AE5-451B-8A06-8DF1F7369202}" srcOrd="13" destOrd="0" presId="urn:microsoft.com/office/officeart/2005/8/layout/cycle8"/>
    <dgm:cxn modelId="{3EDE7115-4202-487C-9DD3-B936BD7C631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Plan</a:t>
          </a:r>
          <a:endParaRPr lang="en-US" sz="1600" b="1" dirty="0">
            <a:solidFill>
              <a:schemeClr val="tx1"/>
            </a:solidFill>
          </a:endParaRPr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103663" custLinFactNeighborX="-1465" custLinFactNeighborY="-4075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BFF3C5B1-E9E0-478F-BFC1-F2CDFE3C86D2}" type="presOf" srcId="{09E34F1D-A3EE-43B1-9275-35116D681ACC}" destId="{B3F817A5-868F-41A2-9DBA-FE99538196C6}" srcOrd="1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A01CA2CE-4B28-41FE-8512-84093D803952}" type="presOf" srcId="{1B134F2A-2572-4E22-B3C6-53D73E8CFF82}" destId="{1A25AA69-8E86-4A91-82CD-6CFE2EEC4621}" srcOrd="0" destOrd="0" presId="urn:microsoft.com/office/officeart/2005/8/layout/cycle8"/>
    <dgm:cxn modelId="{C40BC348-323B-478B-B4E9-7E71C8446F60}" type="presOf" srcId="{EAFD9ADF-3426-4938-84FA-E20F548277C2}" destId="{545EB74B-5D04-4FF7-A23F-7D4CAA3F3053}" srcOrd="1" destOrd="0" presId="urn:microsoft.com/office/officeart/2005/8/layout/cycle8"/>
    <dgm:cxn modelId="{0CC324B6-A37D-418F-95EF-354F159D7D46}" type="presOf" srcId="{1B134F2A-2572-4E22-B3C6-53D73E8CFF82}" destId="{C14B452B-EEFD-4C5B-802E-D0955A54149F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BA174B74-92D2-417A-9D9C-CA807BECD075}" type="presOf" srcId="{6F92F3BF-905F-4364-B6A3-2FB29CDAFBC9}" destId="{C263D2BE-91D6-40E2-9D70-A3E7BF94210E}" srcOrd="0" destOrd="0" presId="urn:microsoft.com/office/officeart/2005/8/layout/cycle8"/>
    <dgm:cxn modelId="{0DE30DF3-1E1F-439C-9547-20C48DD8A1E4}" type="presOf" srcId="{09E34F1D-A3EE-43B1-9275-35116D681ACC}" destId="{A50127BD-3AA9-4223-AB17-CCF2A2DA38C6}" srcOrd="0" destOrd="0" presId="urn:microsoft.com/office/officeart/2005/8/layout/cycle8"/>
    <dgm:cxn modelId="{CD0AFDD1-49E5-44CD-9765-F8D54F673797}" type="presOf" srcId="{EAFD9ADF-3426-4938-84FA-E20F548277C2}" destId="{C362AAC8-1D87-425A-A96D-61F9868BFA31}" srcOrd="0" destOrd="0" presId="urn:microsoft.com/office/officeart/2005/8/layout/cycle8"/>
    <dgm:cxn modelId="{0BD20A57-0EE5-4E9E-BBBA-DAD1A45C4A54}" type="presParOf" srcId="{C263D2BE-91D6-40E2-9D70-A3E7BF94210E}" destId="{C362AAC8-1D87-425A-A96D-61F9868BFA31}" srcOrd="0" destOrd="0" presId="urn:microsoft.com/office/officeart/2005/8/layout/cycle8"/>
    <dgm:cxn modelId="{AAC6F8A9-77C0-4D96-8DA0-4EA8C5D4473A}" type="presParOf" srcId="{C263D2BE-91D6-40E2-9D70-A3E7BF94210E}" destId="{69809ADD-B487-4AB2-B268-93454BBCE25B}" srcOrd="1" destOrd="0" presId="urn:microsoft.com/office/officeart/2005/8/layout/cycle8"/>
    <dgm:cxn modelId="{56B0511E-7A1E-4DDC-83BD-1C9276E5B756}" type="presParOf" srcId="{C263D2BE-91D6-40E2-9D70-A3E7BF94210E}" destId="{0215D3CE-2B64-45C4-A60E-FE09F8767B03}" srcOrd="2" destOrd="0" presId="urn:microsoft.com/office/officeart/2005/8/layout/cycle8"/>
    <dgm:cxn modelId="{43A766A2-4045-4E2E-A722-E98503D09E9B}" type="presParOf" srcId="{C263D2BE-91D6-40E2-9D70-A3E7BF94210E}" destId="{545EB74B-5D04-4FF7-A23F-7D4CAA3F3053}" srcOrd="3" destOrd="0" presId="urn:microsoft.com/office/officeart/2005/8/layout/cycle8"/>
    <dgm:cxn modelId="{A7B54250-15DF-463E-9C4C-F655790D20BC}" type="presParOf" srcId="{C263D2BE-91D6-40E2-9D70-A3E7BF94210E}" destId="{1A25AA69-8E86-4A91-82CD-6CFE2EEC4621}" srcOrd="4" destOrd="0" presId="urn:microsoft.com/office/officeart/2005/8/layout/cycle8"/>
    <dgm:cxn modelId="{E7BD88F3-B12A-4489-A7AA-9FE1D235A6BF}" type="presParOf" srcId="{C263D2BE-91D6-40E2-9D70-A3E7BF94210E}" destId="{FA015204-3C9A-4052-A3F2-C1B4C208C9E5}" srcOrd="5" destOrd="0" presId="urn:microsoft.com/office/officeart/2005/8/layout/cycle8"/>
    <dgm:cxn modelId="{85DFC3AF-FA44-442B-A067-103A9ADCB1C1}" type="presParOf" srcId="{C263D2BE-91D6-40E2-9D70-A3E7BF94210E}" destId="{C15C2CF5-0A23-42FE-831C-079C7D9C98D4}" srcOrd="6" destOrd="0" presId="urn:microsoft.com/office/officeart/2005/8/layout/cycle8"/>
    <dgm:cxn modelId="{BF1F445D-7404-43C5-A28C-DACAAB4938F1}" type="presParOf" srcId="{C263D2BE-91D6-40E2-9D70-A3E7BF94210E}" destId="{C14B452B-EEFD-4C5B-802E-D0955A54149F}" srcOrd="7" destOrd="0" presId="urn:microsoft.com/office/officeart/2005/8/layout/cycle8"/>
    <dgm:cxn modelId="{A61D9529-F13E-4DC6-8CBC-118B00E4387C}" type="presParOf" srcId="{C263D2BE-91D6-40E2-9D70-A3E7BF94210E}" destId="{A50127BD-3AA9-4223-AB17-CCF2A2DA38C6}" srcOrd="8" destOrd="0" presId="urn:microsoft.com/office/officeart/2005/8/layout/cycle8"/>
    <dgm:cxn modelId="{F20AD8E1-8DAD-4F54-A091-7DF7C5AF97EE}" type="presParOf" srcId="{C263D2BE-91D6-40E2-9D70-A3E7BF94210E}" destId="{7DE4353B-4213-4773-8B6C-5C2795920DC5}" srcOrd="9" destOrd="0" presId="urn:microsoft.com/office/officeart/2005/8/layout/cycle8"/>
    <dgm:cxn modelId="{E8FB3617-2178-4828-9E30-3C65E0FCDAAC}" type="presParOf" srcId="{C263D2BE-91D6-40E2-9D70-A3E7BF94210E}" destId="{3BBC7AEC-F831-419C-AEF0-16A097E6D7F2}" srcOrd="10" destOrd="0" presId="urn:microsoft.com/office/officeart/2005/8/layout/cycle8"/>
    <dgm:cxn modelId="{649744D4-789C-431F-8D13-10665E9C3FE5}" type="presParOf" srcId="{C263D2BE-91D6-40E2-9D70-A3E7BF94210E}" destId="{B3F817A5-868F-41A2-9DBA-FE99538196C6}" srcOrd="11" destOrd="0" presId="urn:microsoft.com/office/officeart/2005/8/layout/cycle8"/>
    <dgm:cxn modelId="{052393A9-BE49-4E1A-A319-FDA14B2508B1}" type="presParOf" srcId="{C263D2BE-91D6-40E2-9D70-A3E7BF94210E}" destId="{481BA5CD-458B-45B9-8C1D-C7D982313536}" srcOrd="12" destOrd="0" presId="urn:microsoft.com/office/officeart/2005/8/layout/cycle8"/>
    <dgm:cxn modelId="{E0D631FD-1AD9-45DB-9E7C-23E6FBEA24E9}" type="presParOf" srcId="{C263D2BE-91D6-40E2-9D70-A3E7BF94210E}" destId="{803D20F6-8AE5-451B-8A06-8DF1F7369202}" srcOrd="13" destOrd="0" presId="urn:microsoft.com/office/officeart/2005/8/layout/cycle8"/>
    <dgm:cxn modelId="{A09B0D49-34CE-4386-A0C4-A2768EFC1646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Plan</a:t>
          </a:r>
          <a:endParaRPr lang="en-US" sz="1600" b="1" dirty="0">
            <a:solidFill>
              <a:schemeClr val="tx1"/>
            </a:solidFill>
          </a:endParaRPr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103663" custLinFactNeighborX="-1465" custLinFactNeighborY="-4075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C4F515A5-8559-4606-A4ED-3B89ADFF41F3}" type="presOf" srcId="{1B134F2A-2572-4E22-B3C6-53D73E8CFF82}" destId="{1A25AA69-8E86-4A91-82CD-6CFE2EEC4621}" srcOrd="0" destOrd="0" presId="urn:microsoft.com/office/officeart/2005/8/layout/cycle8"/>
    <dgm:cxn modelId="{F0F52715-2DA2-4FC9-B376-7017F0E1D5B7}" type="presOf" srcId="{1B134F2A-2572-4E22-B3C6-53D73E8CFF82}" destId="{C14B452B-EEFD-4C5B-802E-D0955A54149F}" srcOrd="1" destOrd="0" presId="urn:microsoft.com/office/officeart/2005/8/layout/cycle8"/>
    <dgm:cxn modelId="{152CA424-7938-4380-915D-5782AC0FB13B}" type="presOf" srcId="{09E34F1D-A3EE-43B1-9275-35116D681ACC}" destId="{B3F817A5-868F-41A2-9DBA-FE99538196C6}" srcOrd="1" destOrd="0" presId="urn:microsoft.com/office/officeart/2005/8/layout/cycle8"/>
    <dgm:cxn modelId="{6B8A93A3-BAE3-465F-B146-2E646E44C227}" type="presOf" srcId="{EAFD9ADF-3426-4938-84FA-E20F548277C2}" destId="{C362AAC8-1D87-425A-A96D-61F9868BFA31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60C17C66-D8E8-4882-A072-7FADD942A5D5}" type="presOf" srcId="{EAFD9ADF-3426-4938-84FA-E20F548277C2}" destId="{545EB74B-5D04-4FF7-A23F-7D4CAA3F3053}" srcOrd="1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400E2FC5-2053-443F-AFD0-F4DE025314F6}" type="presOf" srcId="{09E34F1D-A3EE-43B1-9275-35116D681ACC}" destId="{A50127BD-3AA9-4223-AB17-CCF2A2DA38C6}" srcOrd="0" destOrd="0" presId="urn:microsoft.com/office/officeart/2005/8/layout/cycle8"/>
    <dgm:cxn modelId="{33A21FD4-D747-4994-91D0-E8009699A78F}" type="presOf" srcId="{6F92F3BF-905F-4364-B6A3-2FB29CDAFBC9}" destId="{C263D2BE-91D6-40E2-9D70-A3E7BF94210E}" srcOrd="0" destOrd="0" presId="urn:microsoft.com/office/officeart/2005/8/layout/cycle8"/>
    <dgm:cxn modelId="{D520750A-78E5-45CD-8C9C-CB563EC56971}" type="presParOf" srcId="{C263D2BE-91D6-40E2-9D70-A3E7BF94210E}" destId="{C362AAC8-1D87-425A-A96D-61F9868BFA31}" srcOrd="0" destOrd="0" presId="urn:microsoft.com/office/officeart/2005/8/layout/cycle8"/>
    <dgm:cxn modelId="{F25768C5-81BA-4D3F-B66A-B9739FEC6200}" type="presParOf" srcId="{C263D2BE-91D6-40E2-9D70-A3E7BF94210E}" destId="{69809ADD-B487-4AB2-B268-93454BBCE25B}" srcOrd="1" destOrd="0" presId="urn:microsoft.com/office/officeart/2005/8/layout/cycle8"/>
    <dgm:cxn modelId="{DD664124-E1E4-42C5-A0DB-32EF4BACFC59}" type="presParOf" srcId="{C263D2BE-91D6-40E2-9D70-A3E7BF94210E}" destId="{0215D3CE-2B64-45C4-A60E-FE09F8767B03}" srcOrd="2" destOrd="0" presId="urn:microsoft.com/office/officeart/2005/8/layout/cycle8"/>
    <dgm:cxn modelId="{051F0CAE-2B16-4F7C-A8A4-B2176863FF9D}" type="presParOf" srcId="{C263D2BE-91D6-40E2-9D70-A3E7BF94210E}" destId="{545EB74B-5D04-4FF7-A23F-7D4CAA3F3053}" srcOrd="3" destOrd="0" presId="urn:microsoft.com/office/officeart/2005/8/layout/cycle8"/>
    <dgm:cxn modelId="{9EA42D6E-6070-4897-9D4C-20DE1BAF8A8E}" type="presParOf" srcId="{C263D2BE-91D6-40E2-9D70-A3E7BF94210E}" destId="{1A25AA69-8E86-4A91-82CD-6CFE2EEC4621}" srcOrd="4" destOrd="0" presId="urn:microsoft.com/office/officeart/2005/8/layout/cycle8"/>
    <dgm:cxn modelId="{22BA5645-674D-47CD-AF3A-18AC363F5718}" type="presParOf" srcId="{C263D2BE-91D6-40E2-9D70-A3E7BF94210E}" destId="{FA015204-3C9A-4052-A3F2-C1B4C208C9E5}" srcOrd="5" destOrd="0" presId="urn:microsoft.com/office/officeart/2005/8/layout/cycle8"/>
    <dgm:cxn modelId="{E34F651F-6796-47AD-919A-20C4E4A585D9}" type="presParOf" srcId="{C263D2BE-91D6-40E2-9D70-A3E7BF94210E}" destId="{C15C2CF5-0A23-42FE-831C-079C7D9C98D4}" srcOrd="6" destOrd="0" presId="urn:microsoft.com/office/officeart/2005/8/layout/cycle8"/>
    <dgm:cxn modelId="{23B2A578-3B41-4FE4-B983-B8622D9904DE}" type="presParOf" srcId="{C263D2BE-91D6-40E2-9D70-A3E7BF94210E}" destId="{C14B452B-EEFD-4C5B-802E-D0955A54149F}" srcOrd="7" destOrd="0" presId="urn:microsoft.com/office/officeart/2005/8/layout/cycle8"/>
    <dgm:cxn modelId="{A6063443-589A-432F-BADC-E23B73A79EAE}" type="presParOf" srcId="{C263D2BE-91D6-40E2-9D70-A3E7BF94210E}" destId="{A50127BD-3AA9-4223-AB17-CCF2A2DA38C6}" srcOrd="8" destOrd="0" presId="urn:microsoft.com/office/officeart/2005/8/layout/cycle8"/>
    <dgm:cxn modelId="{8166ADFD-8CF8-4C84-B290-AFCB48C96337}" type="presParOf" srcId="{C263D2BE-91D6-40E2-9D70-A3E7BF94210E}" destId="{7DE4353B-4213-4773-8B6C-5C2795920DC5}" srcOrd="9" destOrd="0" presId="urn:microsoft.com/office/officeart/2005/8/layout/cycle8"/>
    <dgm:cxn modelId="{411E4DBD-D0C2-4EC4-BD9A-67F4DF27CA84}" type="presParOf" srcId="{C263D2BE-91D6-40E2-9D70-A3E7BF94210E}" destId="{3BBC7AEC-F831-419C-AEF0-16A097E6D7F2}" srcOrd="10" destOrd="0" presId="urn:microsoft.com/office/officeart/2005/8/layout/cycle8"/>
    <dgm:cxn modelId="{0F334386-4451-41FC-B362-05A1232ACF4A}" type="presParOf" srcId="{C263D2BE-91D6-40E2-9D70-A3E7BF94210E}" destId="{B3F817A5-868F-41A2-9DBA-FE99538196C6}" srcOrd="11" destOrd="0" presId="urn:microsoft.com/office/officeart/2005/8/layout/cycle8"/>
    <dgm:cxn modelId="{B042E756-4BD3-4D95-8B76-CD37233B7BDC}" type="presParOf" srcId="{C263D2BE-91D6-40E2-9D70-A3E7BF94210E}" destId="{481BA5CD-458B-45B9-8C1D-C7D982313536}" srcOrd="12" destOrd="0" presId="urn:microsoft.com/office/officeart/2005/8/layout/cycle8"/>
    <dgm:cxn modelId="{1BE09F61-5CA9-468B-A704-713ED63919E4}" type="presParOf" srcId="{C263D2BE-91D6-40E2-9D70-A3E7BF94210E}" destId="{803D20F6-8AE5-451B-8A06-8DF1F7369202}" srcOrd="13" destOrd="0" presId="urn:microsoft.com/office/officeart/2005/8/layout/cycle8"/>
    <dgm:cxn modelId="{B154A16D-0671-4B83-9232-2C086691791C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54EF1-0208-4A79-9943-C963A84F85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7EB29A-B827-42B6-9C83-95A2AE0B0399}">
      <dgm:prSet phldrT="[Text]"/>
      <dgm:spPr/>
      <dgm:t>
        <a:bodyPr/>
        <a:lstStyle/>
        <a:p>
          <a:r>
            <a:rPr lang="en-US" dirty="0" smtClean="0"/>
            <a:t>Specific</a:t>
          </a:r>
          <a:endParaRPr lang="en-US" dirty="0"/>
        </a:p>
      </dgm:t>
    </dgm:pt>
    <dgm:pt modelId="{AFE7B924-ED16-47D8-AB0D-9148C92D1401}" type="parTrans" cxnId="{1DEE307D-EC45-45DA-A44C-ADE12EA430DB}">
      <dgm:prSet/>
      <dgm:spPr/>
      <dgm:t>
        <a:bodyPr/>
        <a:lstStyle/>
        <a:p>
          <a:endParaRPr lang="en-US"/>
        </a:p>
      </dgm:t>
    </dgm:pt>
    <dgm:pt modelId="{9C26B112-5196-4B95-AF7A-C5405EC9CEC2}" type="sibTrans" cxnId="{1DEE307D-EC45-45DA-A44C-ADE12EA430DB}">
      <dgm:prSet/>
      <dgm:spPr/>
      <dgm:t>
        <a:bodyPr/>
        <a:lstStyle/>
        <a:p>
          <a:endParaRPr lang="en-US"/>
        </a:p>
      </dgm:t>
    </dgm:pt>
    <dgm:pt modelId="{E566CBD8-9942-42EA-8C49-B4EC31974277}">
      <dgm:prSet phldrT="[Text]" custT="1"/>
      <dgm:spPr/>
      <dgm:t>
        <a:bodyPr/>
        <a:lstStyle/>
        <a:p>
          <a:r>
            <a:rPr lang="en-US" sz="1300" dirty="0" smtClean="0"/>
            <a:t>A focused</a:t>
          </a:r>
          <a:r>
            <a:rPr lang="en-US" sz="1300" smtClean="0"/>
            <a:t>, concise, concrete statement </a:t>
          </a:r>
          <a:r>
            <a:rPr lang="en-US" sz="1300" dirty="0" smtClean="0"/>
            <a:t>that tells what needs to be accomplished (Who, what, where, why?)</a:t>
          </a:r>
          <a:endParaRPr lang="en-US" sz="1300" dirty="0"/>
        </a:p>
      </dgm:t>
    </dgm:pt>
    <dgm:pt modelId="{3A42AC53-1E6B-4801-BA25-173E64B2647E}" type="parTrans" cxnId="{6ABB877D-74FA-4AD6-873B-89E17957FAD8}">
      <dgm:prSet/>
      <dgm:spPr/>
      <dgm:t>
        <a:bodyPr/>
        <a:lstStyle/>
        <a:p>
          <a:endParaRPr lang="en-US"/>
        </a:p>
      </dgm:t>
    </dgm:pt>
    <dgm:pt modelId="{4F40D4CB-D01F-4AA7-8A31-89CAE7243A0C}" type="sibTrans" cxnId="{6ABB877D-74FA-4AD6-873B-89E17957FAD8}">
      <dgm:prSet/>
      <dgm:spPr/>
      <dgm:t>
        <a:bodyPr/>
        <a:lstStyle/>
        <a:p>
          <a:endParaRPr lang="en-US"/>
        </a:p>
      </dgm:t>
    </dgm:pt>
    <dgm:pt modelId="{176DAF77-8778-42D8-869A-B4BFF850D978}">
      <dgm:prSet phldrT="[Text]"/>
      <dgm:spPr/>
      <dgm:t>
        <a:bodyPr/>
        <a:lstStyle/>
        <a:p>
          <a:r>
            <a:rPr lang="en-US" dirty="0" smtClean="0"/>
            <a:t>Measurable</a:t>
          </a:r>
          <a:endParaRPr lang="en-US" dirty="0"/>
        </a:p>
      </dgm:t>
    </dgm:pt>
    <dgm:pt modelId="{CD4DAA0F-C8B4-4BBD-9394-82D87607D9DF}" type="parTrans" cxnId="{3A52ECF9-66B2-4C5B-866E-01E34544F4E3}">
      <dgm:prSet/>
      <dgm:spPr/>
      <dgm:t>
        <a:bodyPr/>
        <a:lstStyle/>
        <a:p>
          <a:endParaRPr lang="en-US"/>
        </a:p>
      </dgm:t>
    </dgm:pt>
    <dgm:pt modelId="{CF071FD2-B5AA-4B7E-95D0-AF3D7DC71F2F}" type="sibTrans" cxnId="{3A52ECF9-66B2-4C5B-866E-01E34544F4E3}">
      <dgm:prSet/>
      <dgm:spPr/>
      <dgm:t>
        <a:bodyPr/>
        <a:lstStyle/>
        <a:p>
          <a:endParaRPr lang="en-US"/>
        </a:p>
      </dgm:t>
    </dgm:pt>
    <dgm:pt modelId="{2657F63B-433D-4920-87AF-E873EB0753D2}">
      <dgm:prSet phldrT="[Text]" custT="1"/>
      <dgm:spPr/>
      <dgm:t>
        <a:bodyPr/>
        <a:lstStyle/>
        <a:p>
          <a:r>
            <a:rPr lang="en-US" sz="1300" dirty="0" smtClean="0"/>
            <a:t>Establish concrete criteria for measuring progress, and define the level of acceptable performance</a:t>
          </a:r>
          <a:endParaRPr lang="en-US" sz="1300" dirty="0"/>
        </a:p>
      </dgm:t>
    </dgm:pt>
    <dgm:pt modelId="{BAE56F0B-23E1-4561-93B9-7E78C8621DD9}" type="parTrans" cxnId="{1DCCD68A-99A6-4B98-B6F5-5B18C78DFEB3}">
      <dgm:prSet/>
      <dgm:spPr/>
      <dgm:t>
        <a:bodyPr/>
        <a:lstStyle/>
        <a:p>
          <a:endParaRPr lang="en-US"/>
        </a:p>
      </dgm:t>
    </dgm:pt>
    <dgm:pt modelId="{2D1A5D25-4C38-4C68-96C7-8C2461F81D76}" type="sibTrans" cxnId="{1DCCD68A-99A6-4B98-B6F5-5B18C78DFEB3}">
      <dgm:prSet/>
      <dgm:spPr/>
      <dgm:t>
        <a:bodyPr/>
        <a:lstStyle/>
        <a:p>
          <a:endParaRPr lang="en-US"/>
        </a:p>
      </dgm:t>
    </dgm:pt>
    <dgm:pt modelId="{537609D0-F4E6-4063-8D19-C0D52E195EC3}">
      <dgm:prSet phldrT="[Text]"/>
      <dgm:spPr/>
      <dgm:t>
        <a:bodyPr/>
        <a:lstStyle/>
        <a:p>
          <a:r>
            <a:rPr lang="en-US" dirty="0" smtClean="0"/>
            <a:t>Attainable</a:t>
          </a:r>
          <a:endParaRPr lang="en-US" dirty="0"/>
        </a:p>
      </dgm:t>
    </dgm:pt>
    <dgm:pt modelId="{D35ACCA5-781B-4DF5-A8B2-1D8F25126412}" type="parTrans" cxnId="{3A712C98-B4F9-4E11-AA92-3A5D07B02580}">
      <dgm:prSet/>
      <dgm:spPr/>
      <dgm:t>
        <a:bodyPr/>
        <a:lstStyle/>
        <a:p>
          <a:endParaRPr lang="en-US"/>
        </a:p>
      </dgm:t>
    </dgm:pt>
    <dgm:pt modelId="{EACD94FF-DFA7-4ABA-9F96-AF0A51FCF074}" type="sibTrans" cxnId="{3A712C98-B4F9-4E11-AA92-3A5D07B02580}">
      <dgm:prSet/>
      <dgm:spPr/>
      <dgm:t>
        <a:bodyPr/>
        <a:lstStyle/>
        <a:p>
          <a:endParaRPr lang="en-US"/>
        </a:p>
      </dgm:t>
    </dgm:pt>
    <dgm:pt modelId="{9E0A0A94-7506-4B3F-A0D1-E54BA43DEFA3}">
      <dgm:prSet phldrT="[Text]" custT="1"/>
      <dgm:spPr/>
      <dgm:t>
        <a:bodyPr/>
        <a:lstStyle/>
        <a:p>
          <a:r>
            <a:rPr lang="en-US" sz="1200" dirty="0" smtClean="0"/>
            <a:t>Expected results are within the authority, skill, and knowledge level of the employee; resources are available</a:t>
          </a:r>
          <a:endParaRPr lang="en-US" sz="1200" dirty="0"/>
        </a:p>
      </dgm:t>
    </dgm:pt>
    <dgm:pt modelId="{8FDC9E73-23C4-4956-A280-6359D5CE2F8B}" type="parTrans" cxnId="{8091149F-8F20-476F-9D74-FA46D30BD346}">
      <dgm:prSet/>
      <dgm:spPr/>
      <dgm:t>
        <a:bodyPr/>
        <a:lstStyle/>
        <a:p>
          <a:endParaRPr lang="en-US"/>
        </a:p>
      </dgm:t>
    </dgm:pt>
    <dgm:pt modelId="{527319A8-9625-42F1-B764-8F20D7D977C5}" type="sibTrans" cxnId="{8091149F-8F20-476F-9D74-FA46D30BD346}">
      <dgm:prSet/>
      <dgm:spPr/>
      <dgm:t>
        <a:bodyPr/>
        <a:lstStyle/>
        <a:p>
          <a:endParaRPr lang="en-US"/>
        </a:p>
      </dgm:t>
    </dgm:pt>
    <dgm:pt modelId="{332158F8-74ED-4C66-A13E-CA64852C5CFE}">
      <dgm:prSet phldrT="[Text]"/>
      <dgm:spPr/>
      <dgm:t>
        <a:bodyPr/>
        <a:lstStyle/>
        <a:p>
          <a:r>
            <a:rPr lang="en-US" dirty="0" smtClean="0"/>
            <a:t>Results-Oriented</a:t>
          </a:r>
          <a:endParaRPr lang="en-US" dirty="0"/>
        </a:p>
      </dgm:t>
    </dgm:pt>
    <dgm:pt modelId="{CCFD34DC-5816-4B92-8692-690C9F3AB5BF}" type="parTrans" cxnId="{6B0431D6-0104-491E-A2BB-26AE4B152C90}">
      <dgm:prSet/>
      <dgm:spPr/>
      <dgm:t>
        <a:bodyPr/>
        <a:lstStyle/>
        <a:p>
          <a:endParaRPr lang="en-US"/>
        </a:p>
      </dgm:t>
    </dgm:pt>
    <dgm:pt modelId="{55B2810A-DAB5-4961-834F-2820D5B96750}" type="sibTrans" cxnId="{6B0431D6-0104-491E-A2BB-26AE4B152C90}">
      <dgm:prSet/>
      <dgm:spPr/>
      <dgm:t>
        <a:bodyPr/>
        <a:lstStyle/>
        <a:p>
          <a:endParaRPr lang="en-US"/>
        </a:p>
      </dgm:t>
    </dgm:pt>
    <dgm:pt modelId="{567B4E9B-AD7C-48DE-A4D6-8E22554C83C3}">
      <dgm:prSet phldrT="[Text]" custT="1"/>
      <dgm:spPr/>
      <dgm:t>
        <a:bodyPr/>
        <a:lstStyle/>
        <a:p>
          <a:r>
            <a:rPr lang="en-US" sz="1300" dirty="0" smtClean="0"/>
            <a:t>Goals should measure outcomes, not activities</a:t>
          </a:r>
          <a:endParaRPr lang="en-US" sz="1300" dirty="0"/>
        </a:p>
      </dgm:t>
    </dgm:pt>
    <dgm:pt modelId="{71496AC2-C473-4AAE-AB66-549951695600}" type="parTrans" cxnId="{2832A34C-4DB0-4146-A9A5-72BF38BD60D7}">
      <dgm:prSet/>
      <dgm:spPr/>
      <dgm:t>
        <a:bodyPr/>
        <a:lstStyle/>
        <a:p>
          <a:endParaRPr lang="en-US"/>
        </a:p>
      </dgm:t>
    </dgm:pt>
    <dgm:pt modelId="{4474B88B-B357-48FD-A1E7-7700BD80B374}" type="sibTrans" cxnId="{2832A34C-4DB0-4146-A9A5-72BF38BD60D7}">
      <dgm:prSet/>
      <dgm:spPr/>
      <dgm:t>
        <a:bodyPr/>
        <a:lstStyle/>
        <a:p>
          <a:endParaRPr lang="en-US"/>
        </a:p>
      </dgm:t>
    </dgm:pt>
    <dgm:pt modelId="{94C53DD0-75A3-4760-95DD-B36B9A515390}">
      <dgm:prSet phldrT="[Text]"/>
      <dgm:spPr/>
      <dgm:t>
        <a:bodyPr/>
        <a:lstStyle/>
        <a:p>
          <a:r>
            <a:rPr lang="en-US" dirty="0" smtClean="0"/>
            <a:t>Time-Framed</a:t>
          </a:r>
          <a:endParaRPr lang="en-US" dirty="0"/>
        </a:p>
      </dgm:t>
    </dgm:pt>
    <dgm:pt modelId="{8A2D2860-80B8-4DD6-990D-822AB877B593}" type="parTrans" cxnId="{B6099CF4-5C44-413C-B77D-8EE2DE750A23}">
      <dgm:prSet/>
      <dgm:spPr/>
      <dgm:t>
        <a:bodyPr/>
        <a:lstStyle/>
        <a:p>
          <a:endParaRPr lang="en-US"/>
        </a:p>
      </dgm:t>
    </dgm:pt>
    <dgm:pt modelId="{C783EF61-30BC-4297-9B70-6AD5B17E5B23}" type="sibTrans" cxnId="{B6099CF4-5C44-413C-B77D-8EE2DE750A23}">
      <dgm:prSet/>
      <dgm:spPr/>
      <dgm:t>
        <a:bodyPr/>
        <a:lstStyle/>
        <a:p>
          <a:endParaRPr lang="en-US"/>
        </a:p>
      </dgm:t>
    </dgm:pt>
    <dgm:pt modelId="{E6971F04-4F77-44E1-8641-10342A7AF90B}">
      <dgm:prSet phldrT="[Text]" custT="1"/>
      <dgm:spPr/>
      <dgm:t>
        <a:bodyPr/>
        <a:lstStyle/>
        <a:p>
          <a:r>
            <a:rPr lang="en-US" sz="1300" dirty="0" smtClean="0"/>
            <a:t>Grounded within a timeframe - Set target dates for achieving expected outcomes</a:t>
          </a:r>
          <a:endParaRPr lang="en-US" sz="1300" dirty="0"/>
        </a:p>
      </dgm:t>
    </dgm:pt>
    <dgm:pt modelId="{16AB6E49-DCC4-4492-A331-E9AC57D23B25}" type="parTrans" cxnId="{F978B8A5-B8D8-4DF8-A7DA-18684F9FC5D3}">
      <dgm:prSet/>
      <dgm:spPr/>
      <dgm:t>
        <a:bodyPr/>
        <a:lstStyle/>
        <a:p>
          <a:endParaRPr lang="en-US"/>
        </a:p>
      </dgm:t>
    </dgm:pt>
    <dgm:pt modelId="{9C1875E5-335B-4ABA-B10D-AE3309F550FC}" type="sibTrans" cxnId="{F978B8A5-B8D8-4DF8-A7DA-18684F9FC5D3}">
      <dgm:prSet/>
      <dgm:spPr/>
      <dgm:t>
        <a:bodyPr/>
        <a:lstStyle/>
        <a:p>
          <a:endParaRPr lang="en-US"/>
        </a:p>
      </dgm:t>
    </dgm:pt>
    <dgm:pt modelId="{E544E87F-715E-4F83-B390-DE87CCE9829C}" type="pres">
      <dgm:prSet presAssocID="{5CE54EF1-0208-4A79-9943-C963A84F85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09FDA1-0EEC-4893-9436-D6A2378A90DE}" type="pres">
      <dgm:prSet presAssocID="{9C7EB29A-B827-42B6-9C83-95A2AE0B0399}" presName="horFlow" presStyleCnt="0"/>
      <dgm:spPr/>
    </dgm:pt>
    <dgm:pt modelId="{70C09B61-B2F3-48A4-A5A9-569727EBBC0C}" type="pres">
      <dgm:prSet presAssocID="{9C7EB29A-B827-42B6-9C83-95A2AE0B0399}" presName="bigChev" presStyleLbl="node1" presStyleIdx="0" presStyleCnt="5" custScaleX="194299" custLinFactX="-48881" custLinFactNeighborX="-100000"/>
      <dgm:spPr/>
      <dgm:t>
        <a:bodyPr/>
        <a:lstStyle/>
        <a:p>
          <a:endParaRPr lang="en-US"/>
        </a:p>
      </dgm:t>
    </dgm:pt>
    <dgm:pt modelId="{983E8CDA-B908-4295-94C9-ABF7BABE0550}" type="pres">
      <dgm:prSet presAssocID="{3A42AC53-1E6B-4801-BA25-173E64B2647E}" presName="parTrans" presStyleCnt="0"/>
      <dgm:spPr/>
    </dgm:pt>
    <dgm:pt modelId="{22FFB24E-2AE5-4C47-B014-2CB0121FBE10}" type="pres">
      <dgm:prSet presAssocID="{E566CBD8-9942-42EA-8C49-B4EC31974277}" presName="node" presStyleLbl="alignAccFollowNode1" presStyleIdx="0" presStyleCnt="5" custScaleX="361628" custLinFactX="-115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8419-B761-49F1-A71D-49C5B1437308}" type="pres">
      <dgm:prSet presAssocID="{9C7EB29A-B827-42B6-9C83-95A2AE0B0399}" presName="vSp" presStyleCnt="0"/>
      <dgm:spPr/>
    </dgm:pt>
    <dgm:pt modelId="{37854105-8005-4859-8F9F-BFDDBBD57F63}" type="pres">
      <dgm:prSet presAssocID="{176DAF77-8778-42D8-869A-B4BFF850D978}" presName="horFlow" presStyleCnt="0"/>
      <dgm:spPr/>
    </dgm:pt>
    <dgm:pt modelId="{C7D3717C-A914-4F43-80F3-73CD7793E681}" type="pres">
      <dgm:prSet presAssocID="{176DAF77-8778-42D8-869A-B4BFF850D978}" presName="bigChev" presStyleLbl="node1" presStyleIdx="1" presStyleCnt="5" custScaleX="194299" custLinFactX="-48881" custLinFactNeighborX="-100000"/>
      <dgm:spPr/>
      <dgm:t>
        <a:bodyPr/>
        <a:lstStyle/>
        <a:p>
          <a:endParaRPr lang="en-US"/>
        </a:p>
      </dgm:t>
    </dgm:pt>
    <dgm:pt modelId="{A1F226BF-4A8B-416E-A359-1888D7AC1A40}" type="pres">
      <dgm:prSet presAssocID="{BAE56F0B-23E1-4561-93B9-7E78C8621DD9}" presName="parTrans" presStyleCnt="0"/>
      <dgm:spPr/>
    </dgm:pt>
    <dgm:pt modelId="{85932453-8FC6-4125-BB2C-C495E90545C5}" type="pres">
      <dgm:prSet presAssocID="{2657F63B-433D-4920-87AF-E873EB0753D2}" presName="node" presStyleLbl="alignAccFollowNode1" presStyleIdx="1" presStyleCnt="5" custScaleX="361628" custLinFactX="-115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F652-1D7B-4931-99BD-AE3E38495C1C}" type="pres">
      <dgm:prSet presAssocID="{176DAF77-8778-42D8-869A-B4BFF850D978}" presName="vSp" presStyleCnt="0"/>
      <dgm:spPr/>
    </dgm:pt>
    <dgm:pt modelId="{4324380F-69E0-470E-A17D-0827091AC593}" type="pres">
      <dgm:prSet presAssocID="{537609D0-F4E6-4063-8D19-C0D52E195EC3}" presName="horFlow" presStyleCnt="0"/>
      <dgm:spPr/>
    </dgm:pt>
    <dgm:pt modelId="{CE0AEB14-9F76-43D0-9DCF-3D9D03C6C148}" type="pres">
      <dgm:prSet presAssocID="{537609D0-F4E6-4063-8D19-C0D52E195EC3}" presName="bigChev" presStyleLbl="node1" presStyleIdx="2" presStyleCnt="5" custScaleX="194299" custLinFactX="-48881" custLinFactNeighborX="-100000"/>
      <dgm:spPr/>
      <dgm:t>
        <a:bodyPr/>
        <a:lstStyle/>
        <a:p>
          <a:endParaRPr lang="en-US"/>
        </a:p>
      </dgm:t>
    </dgm:pt>
    <dgm:pt modelId="{4339DF4E-54F1-4344-8B2E-7F7A7744B3CE}" type="pres">
      <dgm:prSet presAssocID="{8FDC9E73-23C4-4956-A280-6359D5CE2F8B}" presName="parTrans" presStyleCnt="0"/>
      <dgm:spPr/>
    </dgm:pt>
    <dgm:pt modelId="{A1B884CB-951C-45EC-A79F-FDE62A51CC9A}" type="pres">
      <dgm:prSet presAssocID="{9E0A0A94-7506-4B3F-A0D1-E54BA43DEFA3}" presName="node" presStyleLbl="alignAccFollowNode1" presStyleIdx="2" presStyleCnt="5" custScaleX="361628" custLinFactX="-115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C16B1-9C79-4099-AF6D-DCA864B88E5F}" type="pres">
      <dgm:prSet presAssocID="{537609D0-F4E6-4063-8D19-C0D52E195EC3}" presName="vSp" presStyleCnt="0"/>
      <dgm:spPr/>
    </dgm:pt>
    <dgm:pt modelId="{9ADFFDCA-83C3-4E8E-91CC-7BFD49F7A187}" type="pres">
      <dgm:prSet presAssocID="{332158F8-74ED-4C66-A13E-CA64852C5CFE}" presName="horFlow" presStyleCnt="0"/>
      <dgm:spPr/>
    </dgm:pt>
    <dgm:pt modelId="{2B78BEB6-0FC0-4C35-A018-47EB181FBFE3}" type="pres">
      <dgm:prSet presAssocID="{332158F8-74ED-4C66-A13E-CA64852C5CFE}" presName="bigChev" presStyleLbl="node1" presStyleIdx="3" presStyleCnt="5" custScaleX="194299" custLinFactX="-48881" custLinFactNeighborX="-100000"/>
      <dgm:spPr/>
      <dgm:t>
        <a:bodyPr/>
        <a:lstStyle/>
        <a:p>
          <a:endParaRPr lang="en-US"/>
        </a:p>
      </dgm:t>
    </dgm:pt>
    <dgm:pt modelId="{F5D85EC3-2BE2-483A-B76C-BEFC2804C38A}" type="pres">
      <dgm:prSet presAssocID="{71496AC2-C473-4AAE-AB66-549951695600}" presName="parTrans" presStyleCnt="0"/>
      <dgm:spPr/>
    </dgm:pt>
    <dgm:pt modelId="{FB3E9BF8-6B15-4574-820C-F6C8F7139FB4}" type="pres">
      <dgm:prSet presAssocID="{567B4E9B-AD7C-48DE-A4D6-8E22554C83C3}" presName="node" presStyleLbl="alignAccFollowNode1" presStyleIdx="3" presStyleCnt="5" custScaleX="361628" custLinFactX="-115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1DC4F-3165-4669-8A8D-417252580086}" type="pres">
      <dgm:prSet presAssocID="{332158F8-74ED-4C66-A13E-CA64852C5CFE}" presName="vSp" presStyleCnt="0"/>
      <dgm:spPr/>
    </dgm:pt>
    <dgm:pt modelId="{1536D6B2-7F54-465E-A009-D36152508068}" type="pres">
      <dgm:prSet presAssocID="{94C53DD0-75A3-4760-95DD-B36B9A515390}" presName="horFlow" presStyleCnt="0"/>
      <dgm:spPr/>
    </dgm:pt>
    <dgm:pt modelId="{E7C6E342-BABF-4827-ADA6-EDF0693DA250}" type="pres">
      <dgm:prSet presAssocID="{94C53DD0-75A3-4760-95DD-B36B9A515390}" presName="bigChev" presStyleLbl="node1" presStyleIdx="4" presStyleCnt="5" custScaleX="194299" custLinFactX="-48881" custLinFactNeighborX="-100000"/>
      <dgm:spPr/>
      <dgm:t>
        <a:bodyPr/>
        <a:lstStyle/>
        <a:p>
          <a:endParaRPr lang="en-US"/>
        </a:p>
      </dgm:t>
    </dgm:pt>
    <dgm:pt modelId="{B30F9CE0-7CF0-43D0-A187-601003B84A3D}" type="pres">
      <dgm:prSet presAssocID="{16AB6E49-DCC4-4492-A331-E9AC57D23B25}" presName="parTrans" presStyleCnt="0"/>
      <dgm:spPr/>
    </dgm:pt>
    <dgm:pt modelId="{141453E7-09D6-45C5-ACE9-FAFCA9501992}" type="pres">
      <dgm:prSet presAssocID="{E6971F04-4F77-44E1-8641-10342A7AF90B}" presName="node" presStyleLbl="alignAccFollowNode1" presStyleIdx="4" presStyleCnt="5" custScaleX="361628" custLinFactX="-11588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BB877D-74FA-4AD6-873B-89E17957FAD8}" srcId="{9C7EB29A-B827-42B6-9C83-95A2AE0B0399}" destId="{E566CBD8-9942-42EA-8C49-B4EC31974277}" srcOrd="0" destOrd="0" parTransId="{3A42AC53-1E6B-4801-BA25-173E64B2647E}" sibTransId="{4F40D4CB-D01F-4AA7-8A31-89CAE7243A0C}"/>
    <dgm:cxn modelId="{8091149F-8F20-476F-9D74-FA46D30BD346}" srcId="{537609D0-F4E6-4063-8D19-C0D52E195EC3}" destId="{9E0A0A94-7506-4B3F-A0D1-E54BA43DEFA3}" srcOrd="0" destOrd="0" parTransId="{8FDC9E73-23C4-4956-A280-6359D5CE2F8B}" sibTransId="{527319A8-9625-42F1-B764-8F20D7D977C5}"/>
    <dgm:cxn modelId="{F978B8A5-B8D8-4DF8-A7DA-18684F9FC5D3}" srcId="{94C53DD0-75A3-4760-95DD-B36B9A515390}" destId="{E6971F04-4F77-44E1-8641-10342A7AF90B}" srcOrd="0" destOrd="0" parTransId="{16AB6E49-DCC4-4492-A331-E9AC57D23B25}" sibTransId="{9C1875E5-335B-4ABA-B10D-AE3309F550FC}"/>
    <dgm:cxn modelId="{6B0431D6-0104-491E-A2BB-26AE4B152C90}" srcId="{5CE54EF1-0208-4A79-9943-C963A84F85CC}" destId="{332158F8-74ED-4C66-A13E-CA64852C5CFE}" srcOrd="3" destOrd="0" parTransId="{CCFD34DC-5816-4B92-8692-690C9F3AB5BF}" sibTransId="{55B2810A-DAB5-4961-834F-2820D5B96750}"/>
    <dgm:cxn modelId="{3A52ECF9-66B2-4C5B-866E-01E34544F4E3}" srcId="{5CE54EF1-0208-4A79-9943-C963A84F85CC}" destId="{176DAF77-8778-42D8-869A-B4BFF850D978}" srcOrd="1" destOrd="0" parTransId="{CD4DAA0F-C8B4-4BBD-9394-82D87607D9DF}" sibTransId="{CF071FD2-B5AA-4B7E-95D0-AF3D7DC71F2F}"/>
    <dgm:cxn modelId="{34DEFAE0-3015-4F58-B686-03D13D9D193A}" type="presOf" srcId="{2657F63B-433D-4920-87AF-E873EB0753D2}" destId="{85932453-8FC6-4125-BB2C-C495E90545C5}" srcOrd="0" destOrd="0" presId="urn:microsoft.com/office/officeart/2005/8/layout/lProcess3"/>
    <dgm:cxn modelId="{6418940C-C8F4-4289-ABA7-5B2B7485D7B8}" type="presOf" srcId="{E566CBD8-9942-42EA-8C49-B4EC31974277}" destId="{22FFB24E-2AE5-4C47-B014-2CB0121FBE10}" srcOrd="0" destOrd="0" presId="urn:microsoft.com/office/officeart/2005/8/layout/lProcess3"/>
    <dgm:cxn modelId="{D4400339-C5E0-45D3-B264-9347F5630F98}" type="presOf" srcId="{9E0A0A94-7506-4B3F-A0D1-E54BA43DEFA3}" destId="{A1B884CB-951C-45EC-A79F-FDE62A51CC9A}" srcOrd="0" destOrd="0" presId="urn:microsoft.com/office/officeart/2005/8/layout/lProcess3"/>
    <dgm:cxn modelId="{83829771-13B7-47C2-95DD-6D2CA6FBEE23}" type="presOf" srcId="{567B4E9B-AD7C-48DE-A4D6-8E22554C83C3}" destId="{FB3E9BF8-6B15-4574-820C-F6C8F7139FB4}" srcOrd="0" destOrd="0" presId="urn:microsoft.com/office/officeart/2005/8/layout/lProcess3"/>
    <dgm:cxn modelId="{2832A34C-4DB0-4146-A9A5-72BF38BD60D7}" srcId="{332158F8-74ED-4C66-A13E-CA64852C5CFE}" destId="{567B4E9B-AD7C-48DE-A4D6-8E22554C83C3}" srcOrd="0" destOrd="0" parTransId="{71496AC2-C473-4AAE-AB66-549951695600}" sibTransId="{4474B88B-B357-48FD-A1E7-7700BD80B374}"/>
    <dgm:cxn modelId="{42155C04-F5F4-4E18-87BB-B63A6FADAAB0}" type="presOf" srcId="{9C7EB29A-B827-42B6-9C83-95A2AE0B0399}" destId="{70C09B61-B2F3-48A4-A5A9-569727EBBC0C}" srcOrd="0" destOrd="0" presId="urn:microsoft.com/office/officeart/2005/8/layout/lProcess3"/>
    <dgm:cxn modelId="{1DEE307D-EC45-45DA-A44C-ADE12EA430DB}" srcId="{5CE54EF1-0208-4A79-9943-C963A84F85CC}" destId="{9C7EB29A-B827-42B6-9C83-95A2AE0B0399}" srcOrd="0" destOrd="0" parTransId="{AFE7B924-ED16-47D8-AB0D-9148C92D1401}" sibTransId="{9C26B112-5196-4B95-AF7A-C5405EC9CEC2}"/>
    <dgm:cxn modelId="{7C4F05D3-283E-4BE8-8342-B59C7DA753D5}" type="presOf" srcId="{332158F8-74ED-4C66-A13E-CA64852C5CFE}" destId="{2B78BEB6-0FC0-4C35-A018-47EB181FBFE3}" srcOrd="0" destOrd="0" presId="urn:microsoft.com/office/officeart/2005/8/layout/lProcess3"/>
    <dgm:cxn modelId="{D9980BEA-C837-4E13-AA7B-264D1FE70A93}" type="presOf" srcId="{94C53DD0-75A3-4760-95DD-B36B9A515390}" destId="{E7C6E342-BABF-4827-ADA6-EDF0693DA250}" srcOrd="0" destOrd="0" presId="urn:microsoft.com/office/officeart/2005/8/layout/lProcess3"/>
    <dgm:cxn modelId="{5B28E65F-F156-47E0-B85A-9C2F535AD693}" type="presOf" srcId="{537609D0-F4E6-4063-8D19-C0D52E195EC3}" destId="{CE0AEB14-9F76-43D0-9DCF-3D9D03C6C148}" srcOrd="0" destOrd="0" presId="urn:microsoft.com/office/officeart/2005/8/layout/lProcess3"/>
    <dgm:cxn modelId="{72CE72C9-07CE-4E6A-8CBF-FA157450AE3C}" type="presOf" srcId="{5CE54EF1-0208-4A79-9943-C963A84F85CC}" destId="{E544E87F-715E-4F83-B390-DE87CCE9829C}" srcOrd="0" destOrd="0" presId="urn:microsoft.com/office/officeart/2005/8/layout/lProcess3"/>
    <dgm:cxn modelId="{3DB48467-9FB5-4150-B63C-2A85C756E68E}" type="presOf" srcId="{E6971F04-4F77-44E1-8641-10342A7AF90B}" destId="{141453E7-09D6-45C5-ACE9-FAFCA9501992}" srcOrd="0" destOrd="0" presId="urn:microsoft.com/office/officeart/2005/8/layout/lProcess3"/>
    <dgm:cxn modelId="{1DCCD68A-99A6-4B98-B6F5-5B18C78DFEB3}" srcId="{176DAF77-8778-42D8-869A-B4BFF850D978}" destId="{2657F63B-433D-4920-87AF-E873EB0753D2}" srcOrd="0" destOrd="0" parTransId="{BAE56F0B-23E1-4561-93B9-7E78C8621DD9}" sibTransId="{2D1A5D25-4C38-4C68-96C7-8C2461F81D76}"/>
    <dgm:cxn modelId="{0C60894B-23A3-4A75-AA57-6A03FC32A88E}" type="presOf" srcId="{176DAF77-8778-42D8-869A-B4BFF850D978}" destId="{C7D3717C-A914-4F43-80F3-73CD7793E681}" srcOrd="0" destOrd="0" presId="urn:microsoft.com/office/officeart/2005/8/layout/lProcess3"/>
    <dgm:cxn modelId="{3A712C98-B4F9-4E11-AA92-3A5D07B02580}" srcId="{5CE54EF1-0208-4A79-9943-C963A84F85CC}" destId="{537609D0-F4E6-4063-8D19-C0D52E195EC3}" srcOrd="2" destOrd="0" parTransId="{D35ACCA5-781B-4DF5-A8B2-1D8F25126412}" sibTransId="{EACD94FF-DFA7-4ABA-9F96-AF0A51FCF074}"/>
    <dgm:cxn modelId="{B6099CF4-5C44-413C-B77D-8EE2DE750A23}" srcId="{5CE54EF1-0208-4A79-9943-C963A84F85CC}" destId="{94C53DD0-75A3-4760-95DD-B36B9A515390}" srcOrd="4" destOrd="0" parTransId="{8A2D2860-80B8-4DD6-990D-822AB877B593}" sibTransId="{C783EF61-30BC-4297-9B70-6AD5B17E5B23}"/>
    <dgm:cxn modelId="{ABD8F74D-5476-4AFE-81DC-8AC0028F84EE}" type="presParOf" srcId="{E544E87F-715E-4F83-B390-DE87CCE9829C}" destId="{0509FDA1-0EEC-4893-9436-D6A2378A90DE}" srcOrd="0" destOrd="0" presId="urn:microsoft.com/office/officeart/2005/8/layout/lProcess3"/>
    <dgm:cxn modelId="{CA88B5AC-704A-43CE-B2E5-C3FEB3A1CAA6}" type="presParOf" srcId="{0509FDA1-0EEC-4893-9436-D6A2378A90DE}" destId="{70C09B61-B2F3-48A4-A5A9-569727EBBC0C}" srcOrd="0" destOrd="0" presId="urn:microsoft.com/office/officeart/2005/8/layout/lProcess3"/>
    <dgm:cxn modelId="{49D4CF10-B3E8-47EA-AE60-BC542730C494}" type="presParOf" srcId="{0509FDA1-0EEC-4893-9436-D6A2378A90DE}" destId="{983E8CDA-B908-4295-94C9-ABF7BABE0550}" srcOrd="1" destOrd="0" presId="urn:microsoft.com/office/officeart/2005/8/layout/lProcess3"/>
    <dgm:cxn modelId="{803B9FEC-A3B6-4FCC-9A50-91C1F5175076}" type="presParOf" srcId="{0509FDA1-0EEC-4893-9436-D6A2378A90DE}" destId="{22FFB24E-2AE5-4C47-B014-2CB0121FBE10}" srcOrd="2" destOrd="0" presId="urn:microsoft.com/office/officeart/2005/8/layout/lProcess3"/>
    <dgm:cxn modelId="{93F1655B-95FC-4366-84BF-58F3499DBF19}" type="presParOf" srcId="{E544E87F-715E-4F83-B390-DE87CCE9829C}" destId="{33348419-B761-49F1-A71D-49C5B1437308}" srcOrd="1" destOrd="0" presId="urn:microsoft.com/office/officeart/2005/8/layout/lProcess3"/>
    <dgm:cxn modelId="{8920EBDF-86C5-4A66-9E9F-494F0A1FAD1D}" type="presParOf" srcId="{E544E87F-715E-4F83-B390-DE87CCE9829C}" destId="{37854105-8005-4859-8F9F-BFDDBBD57F63}" srcOrd="2" destOrd="0" presId="urn:microsoft.com/office/officeart/2005/8/layout/lProcess3"/>
    <dgm:cxn modelId="{5D2799F8-CCFD-450B-9A37-5118049EE679}" type="presParOf" srcId="{37854105-8005-4859-8F9F-BFDDBBD57F63}" destId="{C7D3717C-A914-4F43-80F3-73CD7793E681}" srcOrd="0" destOrd="0" presId="urn:microsoft.com/office/officeart/2005/8/layout/lProcess3"/>
    <dgm:cxn modelId="{F32B1989-95EE-455D-9677-424617BC5079}" type="presParOf" srcId="{37854105-8005-4859-8F9F-BFDDBBD57F63}" destId="{A1F226BF-4A8B-416E-A359-1888D7AC1A40}" srcOrd="1" destOrd="0" presId="urn:microsoft.com/office/officeart/2005/8/layout/lProcess3"/>
    <dgm:cxn modelId="{AC6490C1-7F74-480B-B7D8-7DD208C15D65}" type="presParOf" srcId="{37854105-8005-4859-8F9F-BFDDBBD57F63}" destId="{85932453-8FC6-4125-BB2C-C495E90545C5}" srcOrd="2" destOrd="0" presId="urn:microsoft.com/office/officeart/2005/8/layout/lProcess3"/>
    <dgm:cxn modelId="{69623AA1-2455-4BE4-898C-0D38DE7C5EF6}" type="presParOf" srcId="{E544E87F-715E-4F83-B390-DE87CCE9829C}" destId="{B510F652-1D7B-4931-99BD-AE3E38495C1C}" srcOrd="3" destOrd="0" presId="urn:microsoft.com/office/officeart/2005/8/layout/lProcess3"/>
    <dgm:cxn modelId="{CC0C1700-243A-4FB5-B018-CE71DF043B0D}" type="presParOf" srcId="{E544E87F-715E-4F83-B390-DE87CCE9829C}" destId="{4324380F-69E0-470E-A17D-0827091AC593}" srcOrd="4" destOrd="0" presId="urn:microsoft.com/office/officeart/2005/8/layout/lProcess3"/>
    <dgm:cxn modelId="{BEA332A0-1804-4C69-BE2D-ECB0A431F0D4}" type="presParOf" srcId="{4324380F-69E0-470E-A17D-0827091AC593}" destId="{CE0AEB14-9F76-43D0-9DCF-3D9D03C6C148}" srcOrd="0" destOrd="0" presId="urn:microsoft.com/office/officeart/2005/8/layout/lProcess3"/>
    <dgm:cxn modelId="{7A3989D8-183D-4D5F-AD15-818ED74C2751}" type="presParOf" srcId="{4324380F-69E0-470E-A17D-0827091AC593}" destId="{4339DF4E-54F1-4344-8B2E-7F7A7744B3CE}" srcOrd="1" destOrd="0" presId="urn:microsoft.com/office/officeart/2005/8/layout/lProcess3"/>
    <dgm:cxn modelId="{33A70AC9-984C-423E-B513-996AA6D8798A}" type="presParOf" srcId="{4324380F-69E0-470E-A17D-0827091AC593}" destId="{A1B884CB-951C-45EC-A79F-FDE62A51CC9A}" srcOrd="2" destOrd="0" presId="urn:microsoft.com/office/officeart/2005/8/layout/lProcess3"/>
    <dgm:cxn modelId="{8115DB71-438E-41F0-BA6A-4A65950A2439}" type="presParOf" srcId="{E544E87F-715E-4F83-B390-DE87CCE9829C}" destId="{E81C16B1-9C79-4099-AF6D-DCA864B88E5F}" srcOrd="5" destOrd="0" presId="urn:microsoft.com/office/officeart/2005/8/layout/lProcess3"/>
    <dgm:cxn modelId="{1CAE85AF-1E2A-48DA-B10F-B1AC5EEF1F51}" type="presParOf" srcId="{E544E87F-715E-4F83-B390-DE87CCE9829C}" destId="{9ADFFDCA-83C3-4E8E-91CC-7BFD49F7A187}" srcOrd="6" destOrd="0" presId="urn:microsoft.com/office/officeart/2005/8/layout/lProcess3"/>
    <dgm:cxn modelId="{0FD813DD-FBE6-4E11-9D4E-80949E72A29F}" type="presParOf" srcId="{9ADFFDCA-83C3-4E8E-91CC-7BFD49F7A187}" destId="{2B78BEB6-0FC0-4C35-A018-47EB181FBFE3}" srcOrd="0" destOrd="0" presId="urn:microsoft.com/office/officeart/2005/8/layout/lProcess3"/>
    <dgm:cxn modelId="{D4C804A3-3BC5-4647-8E89-EFCE01BC662A}" type="presParOf" srcId="{9ADFFDCA-83C3-4E8E-91CC-7BFD49F7A187}" destId="{F5D85EC3-2BE2-483A-B76C-BEFC2804C38A}" srcOrd="1" destOrd="0" presId="urn:microsoft.com/office/officeart/2005/8/layout/lProcess3"/>
    <dgm:cxn modelId="{50E1A9CA-9453-446E-A857-EF4AFB2939E8}" type="presParOf" srcId="{9ADFFDCA-83C3-4E8E-91CC-7BFD49F7A187}" destId="{FB3E9BF8-6B15-4574-820C-F6C8F7139FB4}" srcOrd="2" destOrd="0" presId="urn:microsoft.com/office/officeart/2005/8/layout/lProcess3"/>
    <dgm:cxn modelId="{516B22ED-1D8D-4012-A577-A46F465D3C65}" type="presParOf" srcId="{E544E87F-715E-4F83-B390-DE87CCE9829C}" destId="{CE81DC4F-3165-4669-8A8D-417252580086}" srcOrd="7" destOrd="0" presId="urn:microsoft.com/office/officeart/2005/8/layout/lProcess3"/>
    <dgm:cxn modelId="{88D738D4-1EE5-42C7-9AA5-A7E18F737A95}" type="presParOf" srcId="{E544E87F-715E-4F83-B390-DE87CCE9829C}" destId="{1536D6B2-7F54-465E-A009-D36152508068}" srcOrd="8" destOrd="0" presId="urn:microsoft.com/office/officeart/2005/8/layout/lProcess3"/>
    <dgm:cxn modelId="{A5D52995-0A47-4567-8345-D5A96830B9AC}" type="presParOf" srcId="{1536D6B2-7F54-465E-A009-D36152508068}" destId="{E7C6E342-BABF-4827-ADA6-EDF0693DA250}" srcOrd="0" destOrd="0" presId="urn:microsoft.com/office/officeart/2005/8/layout/lProcess3"/>
    <dgm:cxn modelId="{BCDE9F69-5825-4E64-972B-40574DBA39CB}" type="presParOf" srcId="{1536D6B2-7F54-465E-A009-D36152508068}" destId="{B30F9CE0-7CF0-43D0-A187-601003B84A3D}" srcOrd="1" destOrd="0" presId="urn:microsoft.com/office/officeart/2005/8/layout/lProcess3"/>
    <dgm:cxn modelId="{17F2FF1F-8E07-4CB4-88B8-94AF4AB42446}" type="presParOf" srcId="{1536D6B2-7F54-465E-A009-D36152508068}" destId="{141453E7-09D6-45C5-ACE9-FAFCA950199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Plan</a:t>
          </a:r>
          <a:endParaRPr lang="en-US" sz="1600" b="1" dirty="0">
            <a:solidFill>
              <a:schemeClr val="tx1"/>
            </a:solidFill>
          </a:endParaRPr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/>
      <dgm:spPr/>
      <dgm:t>
        <a:bodyPr/>
        <a:lstStyle/>
        <a:p>
          <a:r>
            <a:rPr lang="en-US" dirty="0" smtClean="0"/>
            <a:t>Coach</a:t>
          </a:r>
          <a:endParaRPr lang="en-US" dirty="0"/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 custScaleX="103663" custLinFactNeighborX="-1465" custLinFactNeighborY="-4075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C29C7F53-9D8B-45DB-91BC-363D0E476D7B}" type="presOf" srcId="{1B134F2A-2572-4E22-B3C6-53D73E8CFF82}" destId="{C14B452B-EEFD-4C5B-802E-D0955A54149F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C28E32AB-328F-4959-90A0-5BCCDE623A90}" type="presOf" srcId="{09E34F1D-A3EE-43B1-9275-35116D681ACC}" destId="{A50127BD-3AA9-4223-AB17-CCF2A2DA38C6}" srcOrd="0" destOrd="0" presId="urn:microsoft.com/office/officeart/2005/8/layout/cycle8"/>
    <dgm:cxn modelId="{04AEE3D6-7D2F-4265-A7AD-6B1B8BF6F6AC}" type="presOf" srcId="{1B134F2A-2572-4E22-B3C6-53D73E8CFF82}" destId="{1A25AA69-8E86-4A91-82CD-6CFE2EEC4621}" srcOrd="0" destOrd="0" presId="urn:microsoft.com/office/officeart/2005/8/layout/cycle8"/>
    <dgm:cxn modelId="{B9F9E264-7159-4B48-AD96-7ECA3706E1B1}" type="presOf" srcId="{EAFD9ADF-3426-4938-84FA-E20F548277C2}" destId="{C362AAC8-1D87-425A-A96D-61F9868BFA31}" srcOrd="0" destOrd="0" presId="urn:microsoft.com/office/officeart/2005/8/layout/cycle8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FE0A1F76-C58C-487A-9ECA-5E1916C54706}" type="presOf" srcId="{09E34F1D-A3EE-43B1-9275-35116D681ACC}" destId="{B3F817A5-868F-41A2-9DBA-FE99538196C6}" srcOrd="1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503F0420-4926-41F0-AB16-332C5D880B8F}" type="presOf" srcId="{6F92F3BF-905F-4364-B6A3-2FB29CDAFBC9}" destId="{C263D2BE-91D6-40E2-9D70-A3E7BF94210E}" srcOrd="0" destOrd="0" presId="urn:microsoft.com/office/officeart/2005/8/layout/cycle8"/>
    <dgm:cxn modelId="{73D89070-4901-495D-AE4B-928F56BBF189}" type="presOf" srcId="{EAFD9ADF-3426-4938-84FA-E20F548277C2}" destId="{545EB74B-5D04-4FF7-A23F-7D4CAA3F3053}" srcOrd="1" destOrd="0" presId="urn:microsoft.com/office/officeart/2005/8/layout/cycle8"/>
    <dgm:cxn modelId="{69962B7A-2B7C-4479-857B-2324CDF4473C}" type="presParOf" srcId="{C263D2BE-91D6-40E2-9D70-A3E7BF94210E}" destId="{C362AAC8-1D87-425A-A96D-61F9868BFA31}" srcOrd="0" destOrd="0" presId="urn:microsoft.com/office/officeart/2005/8/layout/cycle8"/>
    <dgm:cxn modelId="{A09B8442-CD15-4E17-8288-C6A5D8163910}" type="presParOf" srcId="{C263D2BE-91D6-40E2-9D70-A3E7BF94210E}" destId="{69809ADD-B487-4AB2-B268-93454BBCE25B}" srcOrd="1" destOrd="0" presId="urn:microsoft.com/office/officeart/2005/8/layout/cycle8"/>
    <dgm:cxn modelId="{1AED79BE-CBF8-4609-81E2-697A0D8BF6F0}" type="presParOf" srcId="{C263D2BE-91D6-40E2-9D70-A3E7BF94210E}" destId="{0215D3CE-2B64-45C4-A60E-FE09F8767B03}" srcOrd="2" destOrd="0" presId="urn:microsoft.com/office/officeart/2005/8/layout/cycle8"/>
    <dgm:cxn modelId="{0B5259D9-CBF0-458F-8042-389F36E450D8}" type="presParOf" srcId="{C263D2BE-91D6-40E2-9D70-A3E7BF94210E}" destId="{545EB74B-5D04-4FF7-A23F-7D4CAA3F3053}" srcOrd="3" destOrd="0" presId="urn:microsoft.com/office/officeart/2005/8/layout/cycle8"/>
    <dgm:cxn modelId="{25ABD9C4-7A5E-4405-B9F0-9379CBB0E867}" type="presParOf" srcId="{C263D2BE-91D6-40E2-9D70-A3E7BF94210E}" destId="{1A25AA69-8E86-4A91-82CD-6CFE2EEC4621}" srcOrd="4" destOrd="0" presId="urn:microsoft.com/office/officeart/2005/8/layout/cycle8"/>
    <dgm:cxn modelId="{2E1351BE-26CB-4E2B-983F-C905C0D6D16C}" type="presParOf" srcId="{C263D2BE-91D6-40E2-9D70-A3E7BF94210E}" destId="{FA015204-3C9A-4052-A3F2-C1B4C208C9E5}" srcOrd="5" destOrd="0" presId="urn:microsoft.com/office/officeart/2005/8/layout/cycle8"/>
    <dgm:cxn modelId="{798E438E-D5D7-4781-BEB1-CA8576487387}" type="presParOf" srcId="{C263D2BE-91D6-40E2-9D70-A3E7BF94210E}" destId="{C15C2CF5-0A23-42FE-831C-079C7D9C98D4}" srcOrd="6" destOrd="0" presId="urn:microsoft.com/office/officeart/2005/8/layout/cycle8"/>
    <dgm:cxn modelId="{2CA24CF1-811C-47FD-89E4-1A6C11C490DA}" type="presParOf" srcId="{C263D2BE-91D6-40E2-9D70-A3E7BF94210E}" destId="{C14B452B-EEFD-4C5B-802E-D0955A54149F}" srcOrd="7" destOrd="0" presId="urn:microsoft.com/office/officeart/2005/8/layout/cycle8"/>
    <dgm:cxn modelId="{682BE7AD-A3F8-477A-BBD6-4951A84B117F}" type="presParOf" srcId="{C263D2BE-91D6-40E2-9D70-A3E7BF94210E}" destId="{A50127BD-3AA9-4223-AB17-CCF2A2DA38C6}" srcOrd="8" destOrd="0" presId="urn:microsoft.com/office/officeart/2005/8/layout/cycle8"/>
    <dgm:cxn modelId="{E87154F9-D329-4DAC-AC31-2B1341792A92}" type="presParOf" srcId="{C263D2BE-91D6-40E2-9D70-A3E7BF94210E}" destId="{7DE4353B-4213-4773-8B6C-5C2795920DC5}" srcOrd="9" destOrd="0" presId="urn:microsoft.com/office/officeart/2005/8/layout/cycle8"/>
    <dgm:cxn modelId="{D5014457-0A8A-4182-82D0-1605DCEB06AA}" type="presParOf" srcId="{C263D2BE-91D6-40E2-9D70-A3E7BF94210E}" destId="{3BBC7AEC-F831-419C-AEF0-16A097E6D7F2}" srcOrd="10" destOrd="0" presId="urn:microsoft.com/office/officeart/2005/8/layout/cycle8"/>
    <dgm:cxn modelId="{8BEA93E9-873E-4079-BF73-4FFE480DD92E}" type="presParOf" srcId="{C263D2BE-91D6-40E2-9D70-A3E7BF94210E}" destId="{B3F817A5-868F-41A2-9DBA-FE99538196C6}" srcOrd="11" destOrd="0" presId="urn:microsoft.com/office/officeart/2005/8/layout/cycle8"/>
    <dgm:cxn modelId="{9AE6B0FF-7501-4A4A-B690-A46105DAEF44}" type="presParOf" srcId="{C263D2BE-91D6-40E2-9D70-A3E7BF94210E}" destId="{481BA5CD-458B-45B9-8C1D-C7D982313536}" srcOrd="12" destOrd="0" presId="urn:microsoft.com/office/officeart/2005/8/layout/cycle8"/>
    <dgm:cxn modelId="{9EA53DA9-AB2D-4649-94CC-1EB632BD085C}" type="presParOf" srcId="{C263D2BE-91D6-40E2-9D70-A3E7BF94210E}" destId="{803D20F6-8AE5-451B-8A06-8DF1F7369202}" srcOrd="13" destOrd="0" presId="urn:microsoft.com/office/officeart/2005/8/layout/cycle8"/>
    <dgm:cxn modelId="{3E07CEAD-DAC3-4BB4-A01E-BD70BB882089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ysClr val="windowText" lastClr="000000"/>
              </a:solidFill>
            </a:rPr>
            <a:t>Coach</a:t>
          </a:r>
          <a:endParaRPr lang="en-US" b="1" dirty="0">
            <a:solidFill>
              <a:sysClr val="windowText" lastClr="000000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1607" custScaleY="108631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 custScaleX="111338" custScaleY="112645"/>
      <dgm:spPr>
        <a:solidFill>
          <a:srgbClr val="AABBDF"/>
        </a:solidFill>
      </dgm:spPr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BFA43D06-9733-4765-BF51-C7436EB723CE}" type="presOf" srcId="{09E34F1D-A3EE-43B1-9275-35116D681ACC}" destId="{A50127BD-3AA9-4223-AB17-CCF2A2DA38C6}" srcOrd="0" destOrd="0" presId="urn:microsoft.com/office/officeart/2005/8/layout/cycle8"/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44BB0168-FE3F-4283-B3F7-00C74B179101}" type="presOf" srcId="{1B134F2A-2572-4E22-B3C6-53D73E8CFF82}" destId="{1A25AA69-8E86-4A91-82CD-6CFE2EEC4621}" srcOrd="0" destOrd="0" presId="urn:microsoft.com/office/officeart/2005/8/layout/cycle8"/>
    <dgm:cxn modelId="{1BD37E10-FC69-4AA4-A15C-876BEE239E04}" type="presOf" srcId="{EAFD9ADF-3426-4938-84FA-E20F548277C2}" destId="{545EB74B-5D04-4FF7-A23F-7D4CAA3F3053}" srcOrd="1" destOrd="0" presId="urn:microsoft.com/office/officeart/2005/8/layout/cycle8"/>
    <dgm:cxn modelId="{ADF09150-56FA-46D0-919F-F8F88E202A27}" type="presOf" srcId="{6F92F3BF-905F-4364-B6A3-2FB29CDAFBC9}" destId="{C263D2BE-91D6-40E2-9D70-A3E7BF94210E}" srcOrd="0" destOrd="0" presId="urn:microsoft.com/office/officeart/2005/8/layout/cycle8"/>
    <dgm:cxn modelId="{36518FEE-14CC-45A1-A13A-53158A510397}" type="presOf" srcId="{EAFD9ADF-3426-4938-84FA-E20F548277C2}" destId="{C362AAC8-1D87-425A-A96D-61F9868BFA31}" srcOrd="0" destOrd="0" presId="urn:microsoft.com/office/officeart/2005/8/layout/cycle8"/>
    <dgm:cxn modelId="{9BB5CF85-788F-4FA8-8B5A-92C916A8EA70}" type="presOf" srcId="{09E34F1D-A3EE-43B1-9275-35116D681ACC}" destId="{B3F817A5-868F-41A2-9DBA-FE99538196C6}" srcOrd="1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1516C39A-7CE1-49BD-A666-B985126655D6}" type="presOf" srcId="{1B134F2A-2572-4E22-B3C6-53D73E8CFF82}" destId="{C14B452B-EEFD-4C5B-802E-D0955A54149F}" srcOrd="1" destOrd="0" presId="urn:microsoft.com/office/officeart/2005/8/layout/cycle8"/>
    <dgm:cxn modelId="{3649B622-AF27-496C-932B-2A38E8E9EBF4}" type="presParOf" srcId="{C263D2BE-91D6-40E2-9D70-A3E7BF94210E}" destId="{C362AAC8-1D87-425A-A96D-61F9868BFA31}" srcOrd="0" destOrd="0" presId="urn:microsoft.com/office/officeart/2005/8/layout/cycle8"/>
    <dgm:cxn modelId="{A9239667-B296-4F2B-B123-EBA311BFF493}" type="presParOf" srcId="{C263D2BE-91D6-40E2-9D70-A3E7BF94210E}" destId="{69809ADD-B487-4AB2-B268-93454BBCE25B}" srcOrd="1" destOrd="0" presId="urn:microsoft.com/office/officeart/2005/8/layout/cycle8"/>
    <dgm:cxn modelId="{18B750AA-CCB5-4CA4-A138-2831E56867CF}" type="presParOf" srcId="{C263D2BE-91D6-40E2-9D70-A3E7BF94210E}" destId="{0215D3CE-2B64-45C4-A60E-FE09F8767B03}" srcOrd="2" destOrd="0" presId="urn:microsoft.com/office/officeart/2005/8/layout/cycle8"/>
    <dgm:cxn modelId="{3400E9DF-E822-4195-837E-C7786805760E}" type="presParOf" srcId="{C263D2BE-91D6-40E2-9D70-A3E7BF94210E}" destId="{545EB74B-5D04-4FF7-A23F-7D4CAA3F3053}" srcOrd="3" destOrd="0" presId="urn:microsoft.com/office/officeart/2005/8/layout/cycle8"/>
    <dgm:cxn modelId="{719912F0-656F-4AEF-8070-68D46A244974}" type="presParOf" srcId="{C263D2BE-91D6-40E2-9D70-A3E7BF94210E}" destId="{1A25AA69-8E86-4A91-82CD-6CFE2EEC4621}" srcOrd="4" destOrd="0" presId="urn:microsoft.com/office/officeart/2005/8/layout/cycle8"/>
    <dgm:cxn modelId="{EA2E190A-8B03-47D4-938E-9C503324E7CD}" type="presParOf" srcId="{C263D2BE-91D6-40E2-9D70-A3E7BF94210E}" destId="{FA015204-3C9A-4052-A3F2-C1B4C208C9E5}" srcOrd="5" destOrd="0" presId="urn:microsoft.com/office/officeart/2005/8/layout/cycle8"/>
    <dgm:cxn modelId="{1D8D3D5F-C006-4AAB-9684-BE94D015B81C}" type="presParOf" srcId="{C263D2BE-91D6-40E2-9D70-A3E7BF94210E}" destId="{C15C2CF5-0A23-42FE-831C-079C7D9C98D4}" srcOrd="6" destOrd="0" presId="urn:microsoft.com/office/officeart/2005/8/layout/cycle8"/>
    <dgm:cxn modelId="{54CA6343-F4A4-455B-B793-140031A64E1F}" type="presParOf" srcId="{C263D2BE-91D6-40E2-9D70-A3E7BF94210E}" destId="{C14B452B-EEFD-4C5B-802E-D0955A54149F}" srcOrd="7" destOrd="0" presId="urn:microsoft.com/office/officeart/2005/8/layout/cycle8"/>
    <dgm:cxn modelId="{08A44E1B-00CD-4EA3-9E02-C8B127C42F15}" type="presParOf" srcId="{C263D2BE-91D6-40E2-9D70-A3E7BF94210E}" destId="{A50127BD-3AA9-4223-AB17-CCF2A2DA38C6}" srcOrd="8" destOrd="0" presId="urn:microsoft.com/office/officeart/2005/8/layout/cycle8"/>
    <dgm:cxn modelId="{24E42106-DEE2-45C4-B74A-4329D2523B76}" type="presParOf" srcId="{C263D2BE-91D6-40E2-9D70-A3E7BF94210E}" destId="{7DE4353B-4213-4773-8B6C-5C2795920DC5}" srcOrd="9" destOrd="0" presId="urn:microsoft.com/office/officeart/2005/8/layout/cycle8"/>
    <dgm:cxn modelId="{F92B4014-5905-4191-9BE7-F0AAD21AF196}" type="presParOf" srcId="{C263D2BE-91D6-40E2-9D70-A3E7BF94210E}" destId="{3BBC7AEC-F831-419C-AEF0-16A097E6D7F2}" srcOrd="10" destOrd="0" presId="urn:microsoft.com/office/officeart/2005/8/layout/cycle8"/>
    <dgm:cxn modelId="{34C93A4A-CAB2-460B-988A-FBF3A565BB12}" type="presParOf" srcId="{C263D2BE-91D6-40E2-9D70-A3E7BF94210E}" destId="{B3F817A5-868F-41A2-9DBA-FE99538196C6}" srcOrd="11" destOrd="0" presId="urn:microsoft.com/office/officeart/2005/8/layout/cycle8"/>
    <dgm:cxn modelId="{10E4C9CD-89C4-4F3C-917D-56FDC96724FE}" type="presParOf" srcId="{C263D2BE-91D6-40E2-9D70-A3E7BF94210E}" destId="{481BA5CD-458B-45B9-8C1D-C7D982313536}" srcOrd="12" destOrd="0" presId="urn:microsoft.com/office/officeart/2005/8/layout/cycle8"/>
    <dgm:cxn modelId="{125DA947-9EBC-4280-89EF-C4AD0D35AA60}" type="presParOf" srcId="{C263D2BE-91D6-40E2-9D70-A3E7BF94210E}" destId="{803D20F6-8AE5-451B-8A06-8DF1F7369202}" srcOrd="13" destOrd="0" presId="urn:microsoft.com/office/officeart/2005/8/layout/cycle8"/>
    <dgm:cxn modelId="{E5A219F3-ADE3-472F-8A11-E3CBFE27F2EF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92F3BF-905F-4364-B6A3-2FB29CDAFBC9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EAFD9ADF-3426-4938-84FA-E20F548277C2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B2045425-B1DD-4C24-A463-8DCAB79BCC33}" type="parTrans" cxnId="{3EF31974-F57B-46A8-8562-FFD08D7C74C4}">
      <dgm:prSet/>
      <dgm:spPr/>
      <dgm:t>
        <a:bodyPr/>
        <a:lstStyle/>
        <a:p>
          <a:endParaRPr lang="en-US"/>
        </a:p>
      </dgm:t>
    </dgm:pt>
    <dgm:pt modelId="{20E73750-1830-498E-8568-6B2ABB9B9068}" type="sibTrans" cxnId="{3EF31974-F57B-46A8-8562-FFD08D7C74C4}">
      <dgm:prSet/>
      <dgm:spPr/>
      <dgm:t>
        <a:bodyPr/>
        <a:lstStyle/>
        <a:p>
          <a:endParaRPr lang="en-US"/>
        </a:p>
      </dgm:t>
    </dgm:pt>
    <dgm:pt modelId="{1B134F2A-2572-4E22-B3C6-53D73E8CFF8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Coach</a:t>
          </a:r>
          <a:endParaRPr lang="en-US" sz="1600" b="1" dirty="0">
            <a:solidFill>
              <a:schemeClr val="tx1"/>
            </a:solidFill>
          </a:endParaRPr>
        </a:p>
      </dgm:t>
    </dgm:pt>
    <dgm:pt modelId="{CF9724B6-138E-4A6E-9D9A-A2D1549D3F55}" type="parTrans" cxnId="{649608AE-8685-4CCF-892E-A45F395B384B}">
      <dgm:prSet/>
      <dgm:spPr/>
      <dgm:t>
        <a:bodyPr/>
        <a:lstStyle/>
        <a:p>
          <a:endParaRPr lang="en-US"/>
        </a:p>
      </dgm:t>
    </dgm:pt>
    <dgm:pt modelId="{9C89EAA7-C8E4-42FE-AB0B-44D83D8AA514}" type="sibTrans" cxnId="{649608AE-8685-4CCF-892E-A45F395B384B}">
      <dgm:prSet/>
      <dgm:spPr/>
      <dgm:t>
        <a:bodyPr/>
        <a:lstStyle/>
        <a:p>
          <a:endParaRPr lang="en-US"/>
        </a:p>
      </dgm:t>
    </dgm:pt>
    <dgm:pt modelId="{09E34F1D-A3EE-43B1-9275-35116D681ACC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FC00F4C0-3831-429B-8F04-6FBDEDBC9E9F}" type="parTrans" cxnId="{24EFE040-F57E-43F8-A42E-57DD4AF0B72A}">
      <dgm:prSet/>
      <dgm:spPr/>
      <dgm:t>
        <a:bodyPr/>
        <a:lstStyle/>
        <a:p>
          <a:endParaRPr lang="en-US"/>
        </a:p>
      </dgm:t>
    </dgm:pt>
    <dgm:pt modelId="{CCAE4A9A-1ABC-47B0-A74D-2B68FADB7A89}" type="sibTrans" cxnId="{24EFE040-F57E-43F8-A42E-57DD4AF0B72A}">
      <dgm:prSet/>
      <dgm:spPr/>
      <dgm:t>
        <a:bodyPr/>
        <a:lstStyle/>
        <a:p>
          <a:endParaRPr lang="en-US"/>
        </a:p>
      </dgm:t>
    </dgm:pt>
    <dgm:pt modelId="{C263D2BE-91D6-40E2-9D70-A3E7BF94210E}" type="pres">
      <dgm:prSet presAssocID="{6F92F3BF-905F-4364-B6A3-2FB29CDAFBC9}" presName="compositeShape" presStyleCnt="0">
        <dgm:presLayoutVars>
          <dgm:chMax val="7"/>
          <dgm:dir/>
          <dgm:resizeHandles val="exact"/>
        </dgm:presLayoutVars>
      </dgm:prSet>
      <dgm:spPr/>
    </dgm:pt>
    <dgm:pt modelId="{C362AAC8-1D87-425A-A96D-61F9868BFA31}" type="pres">
      <dgm:prSet presAssocID="{6F92F3BF-905F-4364-B6A3-2FB29CDAFBC9}" presName="wedge1" presStyleLbl="node1" presStyleIdx="0" presStyleCnt="3"/>
      <dgm:spPr/>
      <dgm:t>
        <a:bodyPr/>
        <a:lstStyle/>
        <a:p>
          <a:endParaRPr lang="en-US"/>
        </a:p>
      </dgm:t>
    </dgm:pt>
    <dgm:pt modelId="{69809ADD-B487-4AB2-B268-93454BBCE25B}" type="pres">
      <dgm:prSet presAssocID="{6F92F3BF-905F-4364-B6A3-2FB29CDAFBC9}" presName="dummy1a" presStyleCnt="0"/>
      <dgm:spPr/>
    </dgm:pt>
    <dgm:pt modelId="{0215D3CE-2B64-45C4-A60E-FE09F8767B03}" type="pres">
      <dgm:prSet presAssocID="{6F92F3BF-905F-4364-B6A3-2FB29CDAFBC9}" presName="dummy1b" presStyleCnt="0"/>
      <dgm:spPr/>
    </dgm:pt>
    <dgm:pt modelId="{545EB74B-5D04-4FF7-A23F-7D4CAA3F3053}" type="pres">
      <dgm:prSet presAssocID="{6F92F3BF-905F-4364-B6A3-2FB29CDAFB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5AA69-8E86-4A91-82CD-6CFE2EEC4621}" type="pres">
      <dgm:prSet presAssocID="{6F92F3BF-905F-4364-B6A3-2FB29CDAFBC9}" presName="wedge2" presStyleLbl="node1" presStyleIdx="1" presStyleCnt="3" custScaleX="114285" custScaleY="102380" custLinFactNeighborX="-595" custLinFactNeighborY="6548"/>
      <dgm:spPr/>
      <dgm:t>
        <a:bodyPr/>
        <a:lstStyle/>
        <a:p>
          <a:endParaRPr lang="en-US"/>
        </a:p>
      </dgm:t>
    </dgm:pt>
    <dgm:pt modelId="{FA015204-3C9A-4052-A3F2-C1B4C208C9E5}" type="pres">
      <dgm:prSet presAssocID="{6F92F3BF-905F-4364-B6A3-2FB29CDAFBC9}" presName="dummy2a" presStyleCnt="0"/>
      <dgm:spPr/>
    </dgm:pt>
    <dgm:pt modelId="{C15C2CF5-0A23-42FE-831C-079C7D9C98D4}" type="pres">
      <dgm:prSet presAssocID="{6F92F3BF-905F-4364-B6A3-2FB29CDAFBC9}" presName="dummy2b" presStyleCnt="0"/>
      <dgm:spPr/>
    </dgm:pt>
    <dgm:pt modelId="{C14B452B-EEFD-4C5B-802E-D0955A54149F}" type="pres">
      <dgm:prSet presAssocID="{6F92F3BF-905F-4364-B6A3-2FB29CDAFB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127BD-3AA9-4223-AB17-CCF2A2DA38C6}" type="pres">
      <dgm:prSet presAssocID="{6F92F3BF-905F-4364-B6A3-2FB29CDAFBC9}" presName="wedge3" presStyleLbl="node1" presStyleIdx="2" presStyleCnt="3"/>
      <dgm:spPr/>
      <dgm:t>
        <a:bodyPr/>
        <a:lstStyle/>
        <a:p>
          <a:endParaRPr lang="en-US"/>
        </a:p>
      </dgm:t>
    </dgm:pt>
    <dgm:pt modelId="{7DE4353B-4213-4773-8B6C-5C2795920DC5}" type="pres">
      <dgm:prSet presAssocID="{6F92F3BF-905F-4364-B6A3-2FB29CDAFBC9}" presName="dummy3a" presStyleCnt="0"/>
      <dgm:spPr/>
    </dgm:pt>
    <dgm:pt modelId="{3BBC7AEC-F831-419C-AEF0-16A097E6D7F2}" type="pres">
      <dgm:prSet presAssocID="{6F92F3BF-905F-4364-B6A3-2FB29CDAFBC9}" presName="dummy3b" presStyleCnt="0"/>
      <dgm:spPr/>
    </dgm:pt>
    <dgm:pt modelId="{B3F817A5-868F-41A2-9DBA-FE99538196C6}" type="pres">
      <dgm:prSet presAssocID="{6F92F3BF-905F-4364-B6A3-2FB29CDAFB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BA5CD-458B-45B9-8C1D-C7D982313536}" type="pres">
      <dgm:prSet presAssocID="{20E73750-1830-498E-8568-6B2ABB9B9068}" presName="arrowWedge1" presStyleLbl="fgSibTrans2D1" presStyleIdx="0" presStyleCnt="3"/>
      <dgm:spPr/>
    </dgm:pt>
    <dgm:pt modelId="{803D20F6-8AE5-451B-8A06-8DF1F7369202}" type="pres">
      <dgm:prSet presAssocID="{9C89EAA7-C8E4-42FE-AB0B-44D83D8AA514}" presName="arrowWedge2" presStyleLbl="fgSibTrans2D1" presStyleIdx="1" presStyleCnt="3"/>
      <dgm:spPr/>
    </dgm:pt>
    <dgm:pt modelId="{544184DC-6DD3-433F-871E-0047C8087CFF}" type="pres">
      <dgm:prSet presAssocID="{CCAE4A9A-1ABC-47B0-A74D-2B68FADB7A89}" presName="arrowWedge3" presStyleLbl="fgSibTrans2D1" presStyleIdx="2" presStyleCnt="3"/>
      <dgm:spPr/>
    </dgm:pt>
  </dgm:ptLst>
  <dgm:cxnLst>
    <dgm:cxn modelId="{649608AE-8685-4CCF-892E-A45F395B384B}" srcId="{6F92F3BF-905F-4364-B6A3-2FB29CDAFBC9}" destId="{1B134F2A-2572-4E22-B3C6-53D73E8CFF82}" srcOrd="1" destOrd="0" parTransId="{CF9724B6-138E-4A6E-9D9A-A2D1549D3F55}" sibTransId="{9C89EAA7-C8E4-42FE-AB0B-44D83D8AA514}"/>
    <dgm:cxn modelId="{4D600C30-EC01-4053-8181-51FF33B5E7B3}" type="presOf" srcId="{1B134F2A-2572-4E22-B3C6-53D73E8CFF82}" destId="{C14B452B-EEFD-4C5B-802E-D0955A54149F}" srcOrd="1" destOrd="0" presId="urn:microsoft.com/office/officeart/2005/8/layout/cycle8"/>
    <dgm:cxn modelId="{019C4D13-56F8-48EF-957A-CF58B1E63D43}" type="presOf" srcId="{EAFD9ADF-3426-4938-84FA-E20F548277C2}" destId="{545EB74B-5D04-4FF7-A23F-7D4CAA3F3053}" srcOrd="1" destOrd="0" presId="urn:microsoft.com/office/officeart/2005/8/layout/cycle8"/>
    <dgm:cxn modelId="{3E2C7F1F-8BBA-4CDE-9B86-E53199F3A055}" type="presOf" srcId="{6F92F3BF-905F-4364-B6A3-2FB29CDAFBC9}" destId="{C263D2BE-91D6-40E2-9D70-A3E7BF94210E}" srcOrd="0" destOrd="0" presId="urn:microsoft.com/office/officeart/2005/8/layout/cycle8"/>
    <dgm:cxn modelId="{EB552325-ADE6-4673-ADE1-F090DD4D40C5}" type="presOf" srcId="{1B134F2A-2572-4E22-B3C6-53D73E8CFF82}" destId="{1A25AA69-8E86-4A91-82CD-6CFE2EEC4621}" srcOrd="0" destOrd="0" presId="urn:microsoft.com/office/officeart/2005/8/layout/cycle8"/>
    <dgm:cxn modelId="{9FA024A5-54A5-435F-A4C4-FCADF6D71F82}" type="presOf" srcId="{09E34F1D-A3EE-43B1-9275-35116D681ACC}" destId="{A50127BD-3AA9-4223-AB17-CCF2A2DA38C6}" srcOrd="0" destOrd="0" presId="urn:microsoft.com/office/officeart/2005/8/layout/cycle8"/>
    <dgm:cxn modelId="{12815A59-9FCD-4AE4-953D-855D67BE09F9}" type="presOf" srcId="{EAFD9ADF-3426-4938-84FA-E20F548277C2}" destId="{C362AAC8-1D87-425A-A96D-61F9868BFA31}" srcOrd="0" destOrd="0" presId="urn:microsoft.com/office/officeart/2005/8/layout/cycle8"/>
    <dgm:cxn modelId="{24EFE040-F57E-43F8-A42E-57DD4AF0B72A}" srcId="{6F92F3BF-905F-4364-B6A3-2FB29CDAFBC9}" destId="{09E34F1D-A3EE-43B1-9275-35116D681ACC}" srcOrd="2" destOrd="0" parTransId="{FC00F4C0-3831-429B-8F04-6FBDEDBC9E9F}" sibTransId="{CCAE4A9A-1ABC-47B0-A74D-2B68FADB7A89}"/>
    <dgm:cxn modelId="{3EF31974-F57B-46A8-8562-FFD08D7C74C4}" srcId="{6F92F3BF-905F-4364-B6A3-2FB29CDAFBC9}" destId="{EAFD9ADF-3426-4938-84FA-E20F548277C2}" srcOrd="0" destOrd="0" parTransId="{B2045425-B1DD-4C24-A463-8DCAB79BCC33}" sibTransId="{20E73750-1830-498E-8568-6B2ABB9B9068}"/>
    <dgm:cxn modelId="{F6F7F2FB-052E-46BD-992C-B63F662F9D7A}" type="presOf" srcId="{09E34F1D-A3EE-43B1-9275-35116D681ACC}" destId="{B3F817A5-868F-41A2-9DBA-FE99538196C6}" srcOrd="1" destOrd="0" presId="urn:microsoft.com/office/officeart/2005/8/layout/cycle8"/>
    <dgm:cxn modelId="{FE562CA3-7DD3-407B-AC2F-91F504A46944}" type="presParOf" srcId="{C263D2BE-91D6-40E2-9D70-A3E7BF94210E}" destId="{C362AAC8-1D87-425A-A96D-61F9868BFA31}" srcOrd="0" destOrd="0" presId="urn:microsoft.com/office/officeart/2005/8/layout/cycle8"/>
    <dgm:cxn modelId="{9E0E9EC6-2F5A-466A-BBE6-1BC1B4F4CAB4}" type="presParOf" srcId="{C263D2BE-91D6-40E2-9D70-A3E7BF94210E}" destId="{69809ADD-B487-4AB2-B268-93454BBCE25B}" srcOrd="1" destOrd="0" presId="urn:microsoft.com/office/officeart/2005/8/layout/cycle8"/>
    <dgm:cxn modelId="{A79BC057-10D6-4053-A90B-4D6AD9732BC7}" type="presParOf" srcId="{C263D2BE-91D6-40E2-9D70-A3E7BF94210E}" destId="{0215D3CE-2B64-45C4-A60E-FE09F8767B03}" srcOrd="2" destOrd="0" presId="urn:microsoft.com/office/officeart/2005/8/layout/cycle8"/>
    <dgm:cxn modelId="{380E272B-FA61-4EB3-8DAC-5AC5620719D6}" type="presParOf" srcId="{C263D2BE-91D6-40E2-9D70-A3E7BF94210E}" destId="{545EB74B-5D04-4FF7-A23F-7D4CAA3F3053}" srcOrd="3" destOrd="0" presId="urn:microsoft.com/office/officeart/2005/8/layout/cycle8"/>
    <dgm:cxn modelId="{DEA131D1-40C6-428E-B615-A20ECB600B7B}" type="presParOf" srcId="{C263D2BE-91D6-40E2-9D70-A3E7BF94210E}" destId="{1A25AA69-8E86-4A91-82CD-6CFE2EEC4621}" srcOrd="4" destOrd="0" presId="urn:microsoft.com/office/officeart/2005/8/layout/cycle8"/>
    <dgm:cxn modelId="{123D11D4-D7E8-4E4A-8DE2-CF88625B8A8D}" type="presParOf" srcId="{C263D2BE-91D6-40E2-9D70-A3E7BF94210E}" destId="{FA015204-3C9A-4052-A3F2-C1B4C208C9E5}" srcOrd="5" destOrd="0" presId="urn:microsoft.com/office/officeart/2005/8/layout/cycle8"/>
    <dgm:cxn modelId="{BAF1C61A-2855-4A53-ADC3-6294CC82D86D}" type="presParOf" srcId="{C263D2BE-91D6-40E2-9D70-A3E7BF94210E}" destId="{C15C2CF5-0A23-42FE-831C-079C7D9C98D4}" srcOrd="6" destOrd="0" presId="urn:microsoft.com/office/officeart/2005/8/layout/cycle8"/>
    <dgm:cxn modelId="{381CC9F1-230B-438E-996D-6253D4821DB6}" type="presParOf" srcId="{C263D2BE-91D6-40E2-9D70-A3E7BF94210E}" destId="{C14B452B-EEFD-4C5B-802E-D0955A54149F}" srcOrd="7" destOrd="0" presId="urn:microsoft.com/office/officeart/2005/8/layout/cycle8"/>
    <dgm:cxn modelId="{EE5DCC08-4DDB-41A9-9D9E-EF605B7E0F87}" type="presParOf" srcId="{C263D2BE-91D6-40E2-9D70-A3E7BF94210E}" destId="{A50127BD-3AA9-4223-AB17-CCF2A2DA38C6}" srcOrd="8" destOrd="0" presId="urn:microsoft.com/office/officeart/2005/8/layout/cycle8"/>
    <dgm:cxn modelId="{A0BFC4CA-1F82-4D8D-B801-143FDBF8ECB1}" type="presParOf" srcId="{C263D2BE-91D6-40E2-9D70-A3E7BF94210E}" destId="{7DE4353B-4213-4773-8B6C-5C2795920DC5}" srcOrd="9" destOrd="0" presId="urn:microsoft.com/office/officeart/2005/8/layout/cycle8"/>
    <dgm:cxn modelId="{57B4B752-50F7-4CCB-8721-7831B3D156BB}" type="presParOf" srcId="{C263D2BE-91D6-40E2-9D70-A3E7BF94210E}" destId="{3BBC7AEC-F831-419C-AEF0-16A097E6D7F2}" srcOrd="10" destOrd="0" presId="urn:microsoft.com/office/officeart/2005/8/layout/cycle8"/>
    <dgm:cxn modelId="{DB80E62D-BC53-4965-9FF1-730D324B0C77}" type="presParOf" srcId="{C263D2BE-91D6-40E2-9D70-A3E7BF94210E}" destId="{B3F817A5-868F-41A2-9DBA-FE99538196C6}" srcOrd="11" destOrd="0" presId="urn:microsoft.com/office/officeart/2005/8/layout/cycle8"/>
    <dgm:cxn modelId="{8F1349BB-82E3-44F5-B512-04EEFB1F103C}" type="presParOf" srcId="{C263D2BE-91D6-40E2-9D70-A3E7BF94210E}" destId="{481BA5CD-458B-45B9-8C1D-C7D982313536}" srcOrd="12" destOrd="0" presId="urn:microsoft.com/office/officeart/2005/8/layout/cycle8"/>
    <dgm:cxn modelId="{D268D61E-147F-48CB-835F-4055BBA088EA}" type="presParOf" srcId="{C263D2BE-91D6-40E2-9D70-A3E7BF94210E}" destId="{803D20F6-8AE5-451B-8A06-8DF1F7369202}" srcOrd="13" destOrd="0" presId="urn:microsoft.com/office/officeart/2005/8/layout/cycle8"/>
    <dgm:cxn modelId="{695AD5B9-5CA4-415C-B6D8-6E7D2C17E821}" type="presParOf" srcId="{C263D2BE-91D6-40E2-9D70-A3E7BF94210E}" destId="{544184DC-6DD3-433F-871E-0047C8087C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1244231" y="241458"/>
          <a:ext cx="3075456" cy="312039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Plan</a:t>
          </a:r>
          <a:endParaRPr lang="en-US" sz="3000" kern="1200" dirty="0"/>
        </a:p>
      </dsp:txBody>
      <dsp:txXfrm>
        <a:off x="2865070" y="902684"/>
        <a:ext cx="1098377" cy="928687"/>
      </dsp:txXfrm>
    </dsp:sp>
    <dsp:sp modelId="{1A25AA69-8E86-4A91-82CD-6CFE2EEC4621}">
      <dsp:nvSpPr>
        <dsp:cNvPr id="0" name=""/>
        <dsp:cNvSpPr/>
      </dsp:nvSpPr>
      <dsp:spPr>
        <a:xfrm>
          <a:off x="1157499" y="352901"/>
          <a:ext cx="3120390" cy="312039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Coach</a:t>
          </a:r>
          <a:endParaRPr lang="en-US" sz="3000" kern="1200" dirty="0"/>
        </a:p>
      </dsp:txBody>
      <dsp:txXfrm>
        <a:off x="1900449" y="2377440"/>
        <a:ext cx="1671637" cy="817245"/>
      </dsp:txXfrm>
    </dsp:sp>
    <dsp:sp modelId="{A50127BD-3AA9-4223-AB17-CCF2A2DA38C6}">
      <dsp:nvSpPr>
        <dsp:cNvPr id="0" name=""/>
        <dsp:cNvSpPr/>
      </dsp:nvSpPr>
      <dsp:spPr>
        <a:xfrm>
          <a:off x="1093234" y="241458"/>
          <a:ext cx="3120390" cy="312039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Assess</a:t>
          </a:r>
          <a:endParaRPr lang="en-US" sz="3000" kern="1200" dirty="0"/>
        </a:p>
      </dsp:txBody>
      <dsp:txXfrm>
        <a:off x="1454679" y="902684"/>
        <a:ext cx="1114425" cy="928687"/>
      </dsp:txXfrm>
    </dsp:sp>
    <dsp:sp modelId="{481BA5CD-458B-45B9-8C1D-C7D982313536}">
      <dsp:nvSpPr>
        <dsp:cNvPr id="0" name=""/>
        <dsp:cNvSpPr/>
      </dsp:nvSpPr>
      <dsp:spPr>
        <a:xfrm>
          <a:off x="1029114" y="48291"/>
          <a:ext cx="3506724" cy="35067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964332" y="159536"/>
          <a:ext cx="3506724" cy="35067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899809" y="48291"/>
          <a:ext cx="3506724" cy="35067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539838" y="68582"/>
          <a:ext cx="960120" cy="9601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</a:t>
          </a:r>
          <a:endParaRPr lang="en-US" sz="900" kern="1200" dirty="0"/>
        </a:p>
      </dsp:txBody>
      <dsp:txXfrm>
        <a:off x="1045844" y="272036"/>
        <a:ext cx="342900" cy="285750"/>
      </dsp:txXfrm>
    </dsp:sp>
    <dsp:sp modelId="{1A25AA69-8E86-4A91-82CD-6CFE2EEC4621}">
      <dsp:nvSpPr>
        <dsp:cNvPr id="0" name=""/>
        <dsp:cNvSpPr/>
      </dsp:nvSpPr>
      <dsp:spPr>
        <a:xfrm>
          <a:off x="445775" y="154315"/>
          <a:ext cx="1097273" cy="9829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Coach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07031" y="792076"/>
        <a:ext cx="587824" cy="257444"/>
      </dsp:txXfrm>
    </dsp:sp>
    <dsp:sp modelId="{A50127BD-3AA9-4223-AB17-CCF2A2DA38C6}">
      <dsp:nvSpPr>
        <dsp:cNvPr id="0" name=""/>
        <dsp:cNvSpPr/>
      </dsp:nvSpPr>
      <dsp:spPr>
        <a:xfrm>
          <a:off x="500291" y="68582"/>
          <a:ext cx="960120" cy="9601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</a:t>
          </a:r>
          <a:endParaRPr lang="en-US" sz="900" kern="1200" dirty="0"/>
        </a:p>
      </dsp:txBody>
      <dsp:txXfrm>
        <a:off x="611504" y="272036"/>
        <a:ext cx="342900" cy="285750"/>
      </dsp:txXfrm>
    </dsp:sp>
    <dsp:sp modelId="{481BA5CD-458B-45B9-8C1D-C7D982313536}">
      <dsp:nvSpPr>
        <dsp:cNvPr id="0" name=""/>
        <dsp:cNvSpPr/>
      </dsp:nvSpPr>
      <dsp:spPr>
        <a:xfrm>
          <a:off x="480482" y="9146"/>
          <a:ext cx="1078992" cy="10789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51977" y="105805"/>
          <a:ext cx="1078992" cy="10789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40775" y="9146"/>
          <a:ext cx="1078992" cy="10789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09819-14F8-4F78-A9A1-8FCA4F9A574E}">
      <dsp:nvSpPr>
        <dsp:cNvPr id="0" name=""/>
        <dsp:cNvSpPr/>
      </dsp:nvSpPr>
      <dsp:spPr>
        <a:xfrm>
          <a:off x="176864" y="-58471"/>
          <a:ext cx="3261519" cy="3261519"/>
        </a:xfrm>
        <a:prstGeom prst="circularArrow">
          <a:avLst>
            <a:gd name="adj1" fmla="val 5544"/>
            <a:gd name="adj2" fmla="val 330680"/>
            <a:gd name="adj3" fmla="val 14594256"/>
            <a:gd name="adj4" fmla="val 1690546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819FB-91D0-4716-9D40-144D6F27F358}">
      <dsp:nvSpPr>
        <dsp:cNvPr id="0" name=""/>
        <dsp:cNvSpPr/>
      </dsp:nvSpPr>
      <dsp:spPr>
        <a:xfrm>
          <a:off x="1328295" y="-32120"/>
          <a:ext cx="958657" cy="4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Presenting Topic</a:t>
          </a:r>
          <a:endParaRPr lang="en-US" sz="1200" kern="1200" dirty="0"/>
        </a:p>
      </dsp:txBody>
      <dsp:txXfrm>
        <a:off x="1351694" y="-8721"/>
        <a:ext cx="911859" cy="432530"/>
      </dsp:txXfrm>
    </dsp:sp>
    <dsp:sp modelId="{0F73F949-E5ED-41D8-B5FD-4C06B052BC74}">
      <dsp:nvSpPr>
        <dsp:cNvPr id="0" name=""/>
        <dsp:cNvSpPr/>
      </dsp:nvSpPr>
      <dsp:spPr>
        <a:xfrm>
          <a:off x="2415697" y="491544"/>
          <a:ext cx="958657" cy="4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Ask Open-Ended </a:t>
          </a:r>
          <a:r>
            <a:rPr lang="en-US" sz="1200" kern="1200" dirty="0" smtClean="0"/>
            <a:t>Questions</a:t>
          </a:r>
          <a:endParaRPr lang="en-US" sz="1050" kern="1200" dirty="0"/>
        </a:p>
      </dsp:txBody>
      <dsp:txXfrm>
        <a:off x="2439096" y="514943"/>
        <a:ext cx="911859" cy="432530"/>
      </dsp:txXfrm>
    </dsp:sp>
    <dsp:sp modelId="{4F99D534-98C2-4C93-8868-AC8FC6B47EC6}">
      <dsp:nvSpPr>
        <dsp:cNvPr id="0" name=""/>
        <dsp:cNvSpPr/>
      </dsp:nvSpPr>
      <dsp:spPr>
        <a:xfrm>
          <a:off x="2569071" y="1550918"/>
          <a:ext cx="1189042" cy="582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Determine the Commitment</a:t>
          </a:r>
          <a:endParaRPr lang="en-US" sz="1200" kern="1200" dirty="0"/>
        </a:p>
      </dsp:txBody>
      <dsp:txXfrm>
        <a:off x="2597515" y="1579362"/>
        <a:ext cx="1132154" cy="525793"/>
      </dsp:txXfrm>
    </dsp:sp>
    <dsp:sp modelId="{15DB25E1-4A79-40D6-A4E6-403578DE92E3}">
      <dsp:nvSpPr>
        <dsp:cNvPr id="0" name=""/>
        <dsp:cNvSpPr/>
      </dsp:nvSpPr>
      <dsp:spPr>
        <a:xfrm>
          <a:off x="2325312" y="2539459"/>
          <a:ext cx="1348208" cy="60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Ask questions to create possible practices</a:t>
          </a:r>
          <a:endParaRPr lang="en-US" sz="1200" kern="1200" dirty="0"/>
        </a:p>
      </dsp:txBody>
      <dsp:txXfrm>
        <a:off x="2355073" y="2569220"/>
        <a:ext cx="1288686" cy="550145"/>
      </dsp:txXfrm>
    </dsp:sp>
    <dsp:sp modelId="{46BE8CF8-CBC4-4DDC-92E5-105DAF941522}">
      <dsp:nvSpPr>
        <dsp:cNvPr id="0" name=""/>
        <dsp:cNvSpPr/>
      </dsp:nvSpPr>
      <dsp:spPr>
        <a:xfrm>
          <a:off x="387890" y="2637139"/>
          <a:ext cx="1228299" cy="487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Anticipate Breakdowns </a:t>
          </a:r>
          <a:endParaRPr lang="en-US" sz="1200" kern="1200" dirty="0"/>
        </a:p>
      </dsp:txBody>
      <dsp:txXfrm>
        <a:off x="411666" y="2660915"/>
        <a:ext cx="1180747" cy="439508"/>
      </dsp:txXfrm>
    </dsp:sp>
    <dsp:sp modelId="{808A6FDE-1A28-46DB-B131-86C9D5597B16}">
      <dsp:nvSpPr>
        <dsp:cNvPr id="0" name=""/>
        <dsp:cNvSpPr/>
      </dsp:nvSpPr>
      <dsp:spPr>
        <a:xfrm>
          <a:off x="-81463" y="1668209"/>
          <a:ext cx="1066238" cy="4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Summarize</a:t>
          </a:r>
          <a:endParaRPr lang="en-US" sz="1400" kern="1200" dirty="0"/>
        </a:p>
      </dsp:txBody>
      <dsp:txXfrm>
        <a:off x="-58064" y="1691608"/>
        <a:ext cx="1019440" cy="432530"/>
      </dsp:txXfrm>
    </dsp:sp>
    <dsp:sp modelId="{A8B810CD-880B-45D5-8DD0-C286A4C509C0}">
      <dsp:nvSpPr>
        <dsp:cNvPr id="0" name=""/>
        <dsp:cNvSpPr/>
      </dsp:nvSpPr>
      <dsp:spPr>
        <a:xfrm>
          <a:off x="240892" y="491544"/>
          <a:ext cx="958657" cy="479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Follow up</a:t>
          </a:r>
          <a:endParaRPr lang="en-US" sz="1200" kern="1200" dirty="0"/>
        </a:p>
      </dsp:txBody>
      <dsp:txXfrm>
        <a:off x="264291" y="514943"/>
        <a:ext cx="911859" cy="4325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539838" y="68582"/>
          <a:ext cx="960120" cy="9601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</a:t>
          </a:r>
          <a:endParaRPr lang="en-US" sz="900" kern="1200" dirty="0"/>
        </a:p>
      </dsp:txBody>
      <dsp:txXfrm>
        <a:off x="1045844" y="272036"/>
        <a:ext cx="342900" cy="285750"/>
      </dsp:txXfrm>
    </dsp:sp>
    <dsp:sp modelId="{1A25AA69-8E86-4A91-82CD-6CFE2EEC4621}">
      <dsp:nvSpPr>
        <dsp:cNvPr id="0" name=""/>
        <dsp:cNvSpPr/>
      </dsp:nvSpPr>
      <dsp:spPr>
        <a:xfrm>
          <a:off x="445775" y="154315"/>
          <a:ext cx="1097273" cy="9829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Coach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07031" y="792076"/>
        <a:ext cx="587824" cy="257444"/>
      </dsp:txXfrm>
    </dsp:sp>
    <dsp:sp modelId="{A50127BD-3AA9-4223-AB17-CCF2A2DA38C6}">
      <dsp:nvSpPr>
        <dsp:cNvPr id="0" name=""/>
        <dsp:cNvSpPr/>
      </dsp:nvSpPr>
      <dsp:spPr>
        <a:xfrm>
          <a:off x="500291" y="68582"/>
          <a:ext cx="960120" cy="9601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</a:t>
          </a:r>
          <a:endParaRPr lang="en-US" sz="900" kern="1200" dirty="0"/>
        </a:p>
      </dsp:txBody>
      <dsp:txXfrm>
        <a:off x="611504" y="272036"/>
        <a:ext cx="342900" cy="285750"/>
      </dsp:txXfrm>
    </dsp:sp>
    <dsp:sp modelId="{481BA5CD-458B-45B9-8C1D-C7D982313536}">
      <dsp:nvSpPr>
        <dsp:cNvPr id="0" name=""/>
        <dsp:cNvSpPr/>
      </dsp:nvSpPr>
      <dsp:spPr>
        <a:xfrm>
          <a:off x="480482" y="9146"/>
          <a:ext cx="1078992" cy="10789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51977" y="105805"/>
          <a:ext cx="1078992" cy="10789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40775" y="9146"/>
          <a:ext cx="1078992" cy="10789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539838" y="68582"/>
          <a:ext cx="960120" cy="9601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</a:t>
          </a:r>
          <a:endParaRPr lang="en-US" sz="900" kern="1200" dirty="0"/>
        </a:p>
      </dsp:txBody>
      <dsp:txXfrm>
        <a:off x="1045844" y="272036"/>
        <a:ext cx="342900" cy="285750"/>
      </dsp:txXfrm>
    </dsp:sp>
    <dsp:sp modelId="{1A25AA69-8E86-4A91-82CD-6CFE2EEC4621}">
      <dsp:nvSpPr>
        <dsp:cNvPr id="0" name=""/>
        <dsp:cNvSpPr/>
      </dsp:nvSpPr>
      <dsp:spPr>
        <a:xfrm>
          <a:off x="445775" y="154315"/>
          <a:ext cx="1097273" cy="9829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Coach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07031" y="792076"/>
        <a:ext cx="587824" cy="257444"/>
      </dsp:txXfrm>
    </dsp:sp>
    <dsp:sp modelId="{A50127BD-3AA9-4223-AB17-CCF2A2DA38C6}">
      <dsp:nvSpPr>
        <dsp:cNvPr id="0" name=""/>
        <dsp:cNvSpPr/>
      </dsp:nvSpPr>
      <dsp:spPr>
        <a:xfrm>
          <a:off x="500291" y="68582"/>
          <a:ext cx="960120" cy="9601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</a:t>
          </a:r>
          <a:endParaRPr lang="en-US" sz="900" kern="1200" dirty="0"/>
        </a:p>
      </dsp:txBody>
      <dsp:txXfrm>
        <a:off x="611504" y="272036"/>
        <a:ext cx="342900" cy="285750"/>
      </dsp:txXfrm>
    </dsp:sp>
    <dsp:sp modelId="{481BA5CD-458B-45B9-8C1D-C7D982313536}">
      <dsp:nvSpPr>
        <dsp:cNvPr id="0" name=""/>
        <dsp:cNvSpPr/>
      </dsp:nvSpPr>
      <dsp:spPr>
        <a:xfrm>
          <a:off x="480482" y="9146"/>
          <a:ext cx="1078992" cy="10789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51977" y="105805"/>
          <a:ext cx="1078992" cy="10789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40775" y="9146"/>
          <a:ext cx="1078992" cy="10789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539838" y="68582"/>
          <a:ext cx="960120" cy="9601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</a:t>
          </a:r>
          <a:endParaRPr lang="en-US" sz="900" kern="1200" dirty="0"/>
        </a:p>
      </dsp:txBody>
      <dsp:txXfrm>
        <a:off x="1045844" y="272036"/>
        <a:ext cx="342900" cy="285750"/>
      </dsp:txXfrm>
    </dsp:sp>
    <dsp:sp modelId="{1A25AA69-8E86-4A91-82CD-6CFE2EEC4621}">
      <dsp:nvSpPr>
        <dsp:cNvPr id="0" name=""/>
        <dsp:cNvSpPr/>
      </dsp:nvSpPr>
      <dsp:spPr>
        <a:xfrm>
          <a:off x="445775" y="154315"/>
          <a:ext cx="1097273" cy="9829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Coach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07031" y="792076"/>
        <a:ext cx="587824" cy="257444"/>
      </dsp:txXfrm>
    </dsp:sp>
    <dsp:sp modelId="{A50127BD-3AA9-4223-AB17-CCF2A2DA38C6}">
      <dsp:nvSpPr>
        <dsp:cNvPr id="0" name=""/>
        <dsp:cNvSpPr/>
      </dsp:nvSpPr>
      <dsp:spPr>
        <a:xfrm>
          <a:off x="500291" y="68582"/>
          <a:ext cx="960120" cy="9601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</a:t>
          </a:r>
          <a:endParaRPr lang="en-US" sz="900" kern="1200" dirty="0"/>
        </a:p>
      </dsp:txBody>
      <dsp:txXfrm>
        <a:off x="611504" y="272036"/>
        <a:ext cx="342900" cy="285750"/>
      </dsp:txXfrm>
    </dsp:sp>
    <dsp:sp modelId="{481BA5CD-458B-45B9-8C1D-C7D982313536}">
      <dsp:nvSpPr>
        <dsp:cNvPr id="0" name=""/>
        <dsp:cNvSpPr/>
      </dsp:nvSpPr>
      <dsp:spPr>
        <a:xfrm>
          <a:off x="480482" y="9146"/>
          <a:ext cx="1078992" cy="10789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51977" y="105805"/>
          <a:ext cx="1078992" cy="10789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40775" y="9146"/>
          <a:ext cx="1078992" cy="10789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1299195" y="276037"/>
          <a:ext cx="2901969" cy="294436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Plan</a:t>
          </a:r>
          <a:endParaRPr lang="en-US" sz="3100" kern="1200" dirty="0"/>
        </a:p>
      </dsp:txBody>
      <dsp:txXfrm>
        <a:off x="2828602" y="899962"/>
        <a:ext cx="1036417" cy="876300"/>
      </dsp:txXfrm>
    </dsp:sp>
    <dsp:sp modelId="{1A25AA69-8E86-4A91-82CD-6CFE2EEC4621}">
      <dsp:nvSpPr>
        <dsp:cNvPr id="0" name=""/>
        <dsp:cNvSpPr/>
      </dsp:nvSpPr>
      <dsp:spPr>
        <a:xfrm>
          <a:off x="1217355" y="381193"/>
          <a:ext cx="2944368" cy="294436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Coach</a:t>
          </a:r>
          <a:endParaRPr lang="en-US" sz="3100" kern="1200" dirty="0"/>
        </a:p>
      </dsp:txBody>
      <dsp:txXfrm>
        <a:off x="1918395" y="2291527"/>
        <a:ext cx="1577340" cy="771144"/>
      </dsp:txXfrm>
    </dsp:sp>
    <dsp:sp modelId="{A50127BD-3AA9-4223-AB17-CCF2A2DA38C6}">
      <dsp:nvSpPr>
        <dsp:cNvPr id="0" name=""/>
        <dsp:cNvSpPr/>
      </dsp:nvSpPr>
      <dsp:spPr>
        <a:xfrm>
          <a:off x="990594" y="152403"/>
          <a:ext cx="3272959" cy="313716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Assess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1369712" y="817183"/>
        <a:ext cx="1168914" cy="933680"/>
      </dsp:txXfrm>
    </dsp:sp>
    <dsp:sp modelId="{481BA5CD-458B-45B9-8C1D-C7D982313536}">
      <dsp:nvSpPr>
        <dsp:cNvPr id="0" name=""/>
        <dsp:cNvSpPr/>
      </dsp:nvSpPr>
      <dsp:spPr>
        <a:xfrm>
          <a:off x="1096227" y="93766"/>
          <a:ext cx="3308908" cy="330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1035085" y="198736"/>
          <a:ext cx="3308908" cy="330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815296" y="-27230"/>
          <a:ext cx="3440371" cy="36576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602327" y="88511"/>
          <a:ext cx="930522" cy="94411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1092734" y="288575"/>
        <a:ext cx="332329" cy="280987"/>
      </dsp:txXfrm>
    </dsp:sp>
    <dsp:sp modelId="{1A25AA69-8E86-4A91-82CD-6CFE2EEC4621}">
      <dsp:nvSpPr>
        <dsp:cNvPr id="0" name=""/>
        <dsp:cNvSpPr/>
      </dsp:nvSpPr>
      <dsp:spPr>
        <a:xfrm>
          <a:off x="576085" y="122230"/>
          <a:ext cx="944118" cy="94411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800875" y="734783"/>
        <a:ext cx="505777" cy="247269"/>
      </dsp:txXfrm>
    </dsp:sp>
    <dsp:sp modelId="{A50127BD-3AA9-4223-AB17-CCF2A2DA38C6}">
      <dsp:nvSpPr>
        <dsp:cNvPr id="0" name=""/>
        <dsp:cNvSpPr/>
      </dsp:nvSpPr>
      <dsp:spPr>
        <a:xfrm>
          <a:off x="486285" y="57601"/>
          <a:ext cx="1049481" cy="100593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7850" y="270764"/>
        <a:ext cx="374814" cy="299386"/>
      </dsp:txXfrm>
    </dsp:sp>
    <dsp:sp modelId="{481BA5CD-458B-45B9-8C1D-C7D982313536}">
      <dsp:nvSpPr>
        <dsp:cNvPr id="0" name=""/>
        <dsp:cNvSpPr/>
      </dsp:nvSpPr>
      <dsp:spPr>
        <a:xfrm>
          <a:off x="537421" y="30066"/>
          <a:ext cx="1061008" cy="10610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517639" y="63725"/>
          <a:ext cx="1061008" cy="10610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37177" y="-21923"/>
          <a:ext cx="1103162" cy="11728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67193" y="38100"/>
          <a:ext cx="1078229" cy="10401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35446" y="258509"/>
        <a:ext cx="385082" cy="309562"/>
      </dsp:txXfrm>
    </dsp:sp>
    <dsp:sp modelId="{1A25AA69-8E86-4A91-82CD-6CFE2EEC4621}">
      <dsp:nvSpPr>
        <dsp:cNvPr id="0" name=""/>
        <dsp:cNvSpPr/>
      </dsp:nvSpPr>
      <dsp:spPr>
        <a:xfrm>
          <a:off x="480060" y="117633"/>
          <a:ext cx="1040130" cy="10401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727710" y="792480"/>
        <a:ext cx="557212" cy="272415"/>
      </dsp:txXfrm>
    </dsp:sp>
    <dsp:sp modelId="{A50127BD-3AA9-4223-AB17-CCF2A2DA38C6}">
      <dsp:nvSpPr>
        <dsp:cNvPr id="0" name=""/>
        <dsp:cNvSpPr/>
      </dsp:nvSpPr>
      <dsp:spPr>
        <a:xfrm>
          <a:off x="458638" y="80486"/>
          <a:ext cx="1040130" cy="10401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</a:t>
          </a:r>
          <a:endParaRPr lang="en-US" sz="1000" kern="1200" dirty="0"/>
        </a:p>
      </dsp:txBody>
      <dsp:txXfrm>
        <a:off x="579120" y="300894"/>
        <a:ext cx="371475" cy="309562"/>
      </dsp:txXfrm>
    </dsp:sp>
    <dsp:sp modelId="{481BA5CD-458B-45B9-8C1D-C7D982313536}">
      <dsp:nvSpPr>
        <dsp:cNvPr id="0" name=""/>
        <dsp:cNvSpPr/>
      </dsp:nvSpPr>
      <dsp:spPr>
        <a:xfrm>
          <a:off x="421281" y="-26288"/>
          <a:ext cx="1168908" cy="116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15671" y="53178"/>
          <a:ext cx="1168908" cy="116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394163" y="16097"/>
          <a:ext cx="1168908" cy="11689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16755" y="85511"/>
          <a:ext cx="898979" cy="91211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</a:t>
          </a:r>
          <a:endParaRPr lang="en-US" sz="1000" kern="1200" dirty="0"/>
        </a:p>
      </dsp:txBody>
      <dsp:txXfrm>
        <a:off x="890539" y="278792"/>
        <a:ext cx="321064" cy="271462"/>
      </dsp:txXfrm>
    </dsp:sp>
    <dsp:sp modelId="{1A25AA69-8E86-4A91-82CD-6CFE2EEC4621}">
      <dsp:nvSpPr>
        <dsp:cNvPr id="0" name=""/>
        <dsp:cNvSpPr/>
      </dsp:nvSpPr>
      <dsp:spPr>
        <a:xfrm>
          <a:off x="391403" y="118087"/>
          <a:ext cx="912114" cy="91211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608573" y="709875"/>
        <a:ext cx="488632" cy="238887"/>
      </dsp:txXfrm>
    </dsp:sp>
    <dsp:sp modelId="{A50127BD-3AA9-4223-AB17-CCF2A2DA38C6}">
      <dsp:nvSpPr>
        <dsp:cNvPr id="0" name=""/>
        <dsp:cNvSpPr/>
      </dsp:nvSpPr>
      <dsp:spPr>
        <a:xfrm>
          <a:off x="304647" y="55648"/>
          <a:ext cx="1013905" cy="97183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accent1">
                  <a:lumMod val="75000"/>
                </a:schemeClr>
              </a:solidFill>
            </a:rPr>
            <a:t>Assess</a:t>
          </a:r>
          <a:endParaRPr lang="en-US" sz="1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2091" y="261586"/>
        <a:ext cx="362109" cy="289237"/>
      </dsp:txXfrm>
    </dsp:sp>
    <dsp:sp modelId="{481BA5CD-458B-45B9-8C1D-C7D982313536}">
      <dsp:nvSpPr>
        <dsp:cNvPr id="0" name=""/>
        <dsp:cNvSpPr/>
      </dsp:nvSpPr>
      <dsp:spPr>
        <a:xfrm>
          <a:off x="354058" y="29047"/>
          <a:ext cx="1025042" cy="10250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334939" y="61565"/>
          <a:ext cx="1025042" cy="10250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257136" y="-21220"/>
          <a:ext cx="1065767" cy="11330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67193" y="38100"/>
          <a:ext cx="1078229" cy="10401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35446" y="258509"/>
        <a:ext cx="385082" cy="309562"/>
      </dsp:txXfrm>
    </dsp:sp>
    <dsp:sp modelId="{1A25AA69-8E86-4A91-82CD-6CFE2EEC4621}">
      <dsp:nvSpPr>
        <dsp:cNvPr id="0" name=""/>
        <dsp:cNvSpPr/>
      </dsp:nvSpPr>
      <dsp:spPr>
        <a:xfrm>
          <a:off x="480060" y="117633"/>
          <a:ext cx="1040130" cy="10401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727710" y="792480"/>
        <a:ext cx="557212" cy="272415"/>
      </dsp:txXfrm>
    </dsp:sp>
    <dsp:sp modelId="{A50127BD-3AA9-4223-AB17-CCF2A2DA38C6}">
      <dsp:nvSpPr>
        <dsp:cNvPr id="0" name=""/>
        <dsp:cNvSpPr/>
      </dsp:nvSpPr>
      <dsp:spPr>
        <a:xfrm>
          <a:off x="458638" y="80486"/>
          <a:ext cx="1040130" cy="10401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</a:t>
          </a:r>
          <a:endParaRPr lang="en-US" sz="1000" kern="1200" dirty="0"/>
        </a:p>
      </dsp:txBody>
      <dsp:txXfrm>
        <a:off x="579120" y="300894"/>
        <a:ext cx="371475" cy="309562"/>
      </dsp:txXfrm>
    </dsp:sp>
    <dsp:sp modelId="{481BA5CD-458B-45B9-8C1D-C7D982313536}">
      <dsp:nvSpPr>
        <dsp:cNvPr id="0" name=""/>
        <dsp:cNvSpPr/>
      </dsp:nvSpPr>
      <dsp:spPr>
        <a:xfrm>
          <a:off x="421281" y="-26288"/>
          <a:ext cx="1168908" cy="116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15671" y="53178"/>
          <a:ext cx="1168908" cy="116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394163" y="16097"/>
          <a:ext cx="1168908" cy="11689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67193" y="38100"/>
          <a:ext cx="1078229" cy="10401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35446" y="258509"/>
        <a:ext cx="385082" cy="309562"/>
      </dsp:txXfrm>
    </dsp:sp>
    <dsp:sp modelId="{1A25AA69-8E86-4A91-82CD-6CFE2EEC4621}">
      <dsp:nvSpPr>
        <dsp:cNvPr id="0" name=""/>
        <dsp:cNvSpPr/>
      </dsp:nvSpPr>
      <dsp:spPr>
        <a:xfrm>
          <a:off x="480060" y="117633"/>
          <a:ext cx="1040130" cy="10401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727710" y="792480"/>
        <a:ext cx="557212" cy="272415"/>
      </dsp:txXfrm>
    </dsp:sp>
    <dsp:sp modelId="{A50127BD-3AA9-4223-AB17-CCF2A2DA38C6}">
      <dsp:nvSpPr>
        <dsp:cNvPr id="0" name=""/>
        <dsp:cNvSpPr/>
      </dsp:nvSpPr>
      <dsp:spPr>
        <a:xfrm>
          <a:off x="458638" y="80486"/>
          <a:ext cx="1040130" cy="10401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</a:t>
          </a:r>
          <a:endParaRPr lang="en-US" sz="1000" kern="1200" dirty="0"/>
        </a:p>
      </dsp:txBody>
      <dsp:txXfrm>
        <a:off x="579120" y="300894"/>
        <a:ext cx="371475" cy="309562"/>
      </dsp:txXfrm>
    </dsp:sp>
    <dsp:sp modelId="{481BA5CD-458B-45B9-8C1D-C7D982313536}">
      <dsp:nvSpPr>
        <dsp:cNvPr id="0" name=""/>
        <dsp:cNvSpPr/>
      </dsp:nvSpPr>
      <dsp:spPr>
        <a:xfrm>
          <a:off x="421281" y="-26288"/>
          <a:ext cx="1168908" cy="116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15671" y="53178"/>
          <a:ext cx="1168908" cy="116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394163" y="16097"/>
          <a:ext cx="1168908" cy="11689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67193" y="38100"/>
          <a:ext cx="1078229" cy="10401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35446" y="258509"/>
        <a:ext cx="385082" cy="309562"/>
      </dsp:txXfrm>
    </dsp:sp>
    <dsp:sp modelId="{1A25AA69-8E86-4A91-82CD-6CFE2EEC4621}">
      <dsp:nvSpPr>
        <dsp:cNvPr id="0" name=""/>
        <dsp:cNvSpPr/>
      </dsp:nvSpPr>
      <dsp:spPr>
        <a:xfrm>
          <a:off x="480060" y="117633"/>
          <a:ext cx="1040130" cy="10401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727710" y="792480"/>
        <a:ext cx="557212" cy="272415"/>
      </dsp:txXfrm>
    </dsp:sp>
    <dsp:sp modelId="{A50127BD-3AA9-4223-AB17-CCF2A2DA38C6}">
      <dsp:nvSpPr>
        <dsp:cNvPr id="0" name=""/>
        <dsp:cNvSpPr/>
      </dsp:nvSpPr>
      <dsp:spPr>
        <a:xfrm>
          <a:off x="458638" y="80486"/>
          <a:ext cx="1040130" cy="10401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</a:t>
          </a:r>
          <a:endParaRPr lang="en-US" sz="1000" kern="1200" dirty="0"/>
        </a:p>
      </dsp:txBody>
      <dsp:txXfrm>
        <a:off x="579120" y="300894"/>
        <a:ext cx="371475" cy="309562"/>
      </dsp:txXfrm>
    </dsp:sp>
    <dsp:sp modelId="{481BA5CD-458B-45B9-8C1D-C7D982313536}">
      <dsp:nvSpPr>
        <dsp:cNvPr id="0" name=""/>
        <dsp:cNvSpPr/>
      </dsp:nvSpPr>
      <dsp:spPr>
        <a:xfrm>
          <a:off x="421281" y="-26288"/>
          <a:ext cx="1168908" cy="116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15671" y="53178"/>
          <a:ext cx="1168908" cy="116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394163" y="16097"/>
          <a:ext cx="1168908" cy="11689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09B61-B2F3-48A4-A5A9-569727EBBC0C}">
      <dsp:nvSpPr>
        <dsp:cNvPr id="0" name=""/>
        <dsp:cNvSpPr/>
      </dsp:nvSpPr>
      <dsp:spPr>
        <a:xfrm>
          <a:off x="0" y="304"/>
          <a:ext cx="2995202" cy="616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Specific</a:t>
          </a:r>
          <a:endParaRPr lang="en-US" sz="2700" kern="1200" dirty="0"/>
        </a:p>
      </dsp:txBody>
      <dsp:txXfrm>
        <a:off x="308309" y="304"/>
        <a:ext cx="2378585" cy="616617"/>
      </dsp:txXfrm>
    </dsp:sp>
    <dsp:sp modelId="{22FFB24E-2AE5-4C47-B014-2CB0121FBE10}">
      <dsp:nvSpPr>
        <dsp:cNvPr id="0" name=""/>
        <dsp:cNvSpPr/>
      </dsp:nvSpPr>
      <dsp:spPr>
        <a:xfrm>
          <a:off x="2507153" y="52716"/>
          <a:ext cx="4626960" cy="511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 focused</a:t>
          </a:r>
          <a:r>
            <a:rPr lang="en-US" sz="1300" kern="1200" smtClean="0"/>
            <a:t>, concise, concrete statement </a:t>
          </a:r>
          <a:r>
            <a:rPr lang="en-US" sz="1300" kern="1200" dirty="0" smtClean="0"/>
            <a:t>that tells what needs to be accomplished (Who, what, where, why?)</a:t>
          </a:r>
          <a:endParaRPr lang="en-US" sz="1300" kern="1200" dirty="0"/>
        </a:p>
      </dsp:txBody>
      <dsp:txXfrm>
        <a:off x="2763049" y="52716"/>
        <a:ext cx="4115168" cy="511792"/>
      </dsp:txXfrm>
    </dsp:sp>
    <dsp:sp modelId="{C7D3717C-A914-4F43-80F3-73CD7793E681}">
      <dsp:nvSpPr>
        <dsp:cNvPr id="0" name=""/>
        <dsp:cNvSpPr/>
      </dsp:nvSpPr>
      <dsp:spPr>
        <a:xfrm>
          <a:off x="0" y="703247"/>
          <a:ext cx="2995202" cy="616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Measurable</a:t>
          </a:r>
          <a:endParaRPr lang="en-US" sz="2700" kern="1200" dirty="0"/>
        </a:p>
      </dsp:txBody>
      <dsp:txXfrm>
        <a:off x="308309" y="703247"/>
        <a:ext cx="2378585" cy="616617"/>
      </dsp:txXfrm>
    </dsp:sp>
    <dsp:sp modelId="{85932453-8FC6-4125-BB2C-C495E90545C5}">
      <dsp:nvSpPr>
        <dsp:cNvPr id="0" name=""/>
        <dsp:cNvSpPr/>
      </dsp:nvSpPr>
      <dsp:spPr>
        <a:xfrm>
          <a:off x="2507153" y="755660"/>
          <a:ext cx="4626960" cy="511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Establish concrete criteria for measuring progress, and define the level of acceptable performance</a:t>
          </a:r>
          <a:endParaRPr lang="en-US" sz="1300" kern="1200" dirty="0"/>
        </a:p>
      </dsp:txBody>
      <dsp:txXfrm>
        <a:off x="2763049" y="755660"/>
        <a:ext cx="4115168" cy="511792"/>
      </dsp:txXfrm>
    </dsp:sp>
    <dsp:sp modelId="{CE0AEB14-9F76-43D0-9DCF-3D9D03C6C148}">
      <dsp:nvSpPr>
        <dsp:cNvPr id="0" name=""/>
        <dsp:cNvSpPr/>
      </dsp:nvSpPr>
      <dsp:spPr>
        <a:xfrm>
          <a:off x="0" y="1406191"/>
          <a:ext cx="2995202" cy="616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Attainable</a:t>
          </a:r>
          <a:endParaRPr lang="en-US" sz="2700" kern="1200" dirty="0"/>
        </a:p>
      </dsp:txBody>
      <dsp:txXfrm>
        <a:off x="308309" y="1406191"/>
        <a:ext cx="2378585" cy="616617"/>
      </dsp:txXfrm>
    </dsp:sp>
    <dsp:sp modelId="{A1B884CB-951C-45EC-A79F-FDE62A51CC9A}">
      <dsp:nvSpPr>
        <dsp:cNvPr id="0" name=""/>
        <dsp:cNvSpPr/>
      </dsp:nvSpPr>
      <dsp:spPr>
        <a:xfrm>
          <a:off x="2507153" y="1458603"/>
          <a:ext cx="4626960" cy="511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Expected results are within the authority, skill, and knowledge level of the employee; resources are available</a:t>
          </a:r>
          <a:endParaRPr lang="en-US" sz="1200" kern="1200" dirty="0"/>
        </a:p>
      </dsp:txBody>
      <dsp:txXfrm>
        <a:off x="2763049" y="1458603"/>
        <a:ext cx="4115168" cy="511792"/>
      </dsp:txXfrm>
    </dsp:sp>
    <dsp:sp modelId="{2B78BEB6-0FC0-4C35-A018-47EB181FBFE3}">
      <dsp:nvSpPr>
        <dsp:cNvPr id="0" name=""/>
        <dsp:cNvSpPr/>
      </dsp:nvSpPr>
      <dsp:spPr>
        <a:xfrm>
          <a:off x="0" y="2109135"/>
          <a:ext cx="2995202" cy="616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Results-Oriented</a:t>
          </a:r>
          <a:endParaRPr lang="en-US" sz="2700" kern="1200" dirty="0"/>
        </a:p>
      </dsp:txBody>
      <dsp:txXfrm>
        <a:off x="308309" y="2109135"/>
        <a:ext cx="2378585" cy="616617"/>
      </dsp:txXfrm>
    </dsp:sp>
    <dsp:sp modelId="{FB3E9BF8-6B15-4574-820C-F6C8F7139FB4}">
      <dsp:nvSpPr>
        <dsp:cNvPr id="0" name=""/>
        <dsp:cNvSpPr/>
      </dsp:nvSpPr>
      <dsp:spPr>
        <a:xfrm>
          <a:off x="2507153" y="2161547"/>
          <a:ext cx="4626960" cy="511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Goals should measure outcomes, not activities</a:t>
          </a:r>
          <a:endParaRPr lang="en-US" sz="1300" kern="1200" dirty="0"/>
        </a:p>
      </dsp:txBody>
      <dsp:txXfrm>
        <a:off x="2763049" y="2161547"/>
        <a:ext cx="4115168" cy="511792"/>
      </dsp:txXfrm>
    </dsp:sp>
    <dsp:sp modelId="{E7C6E342-BABF-4827-ADA6-EDF0693DA250}">
      <dsp:nvSpPr>
        <dsp:cNvPr id="0" name=""/>
        <dsp:cNvSpPr/>
      </dsp:nvSpPr>
      <dsp:spPr>
        <a:xfrm>
          <a:off x="0" y="2812078"/>
          <a:ext cx="2995202" cy="616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Time-Framed</a:t>
          </a:r>
          <a:endParaRPr lang="en-US" sz="2700" kern="1200" dirty="0"/>
        </a:p>
      </dsp:txBody>
      <dsp:txXfrm>
        <a:off x="308309" y="2812078"/>
        <a:ext cx="2378585" cy="616617"/>
      </dsp:txXfrm>
    </dsp:sp>
    <dsp:sp modelId="{141453E7-09D6-45C5-ACE9-FAFCA9501992}">
      <dsp:nvSpPr>
        <dsp:cNvPr id="0" name=""/>
        <dsp:cNvSpPr/>
      </dsp:nvSpPr>
      <dsp:spPr>
        <a:xfrm>
          <a:off x="2507153" y="2864491"/>
          <a:ext cx="4626960" cy="5117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Grounded within a timeframe - Set target dates for achieving expected outcomes</a:t>
          </a:r>
          <a:endParaRPr lang="en-US" sz="1300" kern="1200" dirty="0"/>
        </a:p>
      </dsp:txBody>
      <dsp:txXfrm>
        <a:off x="2763049" y="2864491"/>
        <a:ext cx="4115168" cy="511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467193" y="38100"/>
          <a:ext cx="1078229" cy="10401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Plan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035446" y="258509"/>
        <a:ext cx="385082" cy="309562"/>
      </dsp:txXfrm>
    </dsp:sp>
    <dsp:sp modelId="{1A25AA69-8E86-4A91-82CD-6CFE2EEC4621}">
      <dsp:nvSpPr>
        <dsp:cNvPr id="0" name=""/>
        <dsp:cNvSpPr/>
      </dsp:nvSpPr>
      <dsp:spPr>
        <a:xfrm>
          <a:off x="480060" y="117633"/>
          <a:ext cx="1040130" cy="10401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Coach</a:t>
          </a:r>
          <a:endParaRPr lang="en-US" sz="1000" kern="1200" dirty="0"/>
        </a:p>
      </dsp:txBody>
      <dsp:txXfrm>
        <a:off x="727710" y="792480"/>
        <a:ext cx="557212" cy="272415"/>
      </dsp:txXfrm>
    </dsp:sp>
    <dsp:sp modelId="{A50127BD-3AA9-4223-AB17-CCF2A2DA38C6}">
      <dsp:nvSpPr>
        <dsp:cNvPr id="0" name=""/>
        <dsp:cNvSpPr/>
      </dsp:nvSpPr>
      <dsp:spPr>
        <a:xfrm>
          <a:off x="458638" y="80486"/>
          <a:ext cx="1040130" cy="10401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Assess</a:t>
          </a:r>
          <a:endParaRPr lang="en-US" sz="1000" kern="1200" dirty="0"/>
        </a:p>
      </dsp:txBody>
      <dsp:txXfrm>
        <a:off x="579120" y="300894"/>
        <a:ext cx="371475" cy="309562"/>
      </dsp:txXfrm>
    </dsp:sp>
    <dsp:sp modelId="{481BA5CD-458B-45B9-8C1D-C7D982313536}">
      <dsp:nvSpPr>
        <dsp:cNvPr id="0" name=""/>
        <dsp:cNvSpPr/>
      </dsp:nvSpPr>
      <dsp:spPr>
        <a:xfrm>
          <a:off x="421281" y="-26288"/>
          <a:ext cx="1168908" cy="11689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15671" y="53178"/>
          <a:ext cx="1168908" cy="11689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394163" y="16097"/>
          <a:ext cx="1168908" cy="11689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1210739" y="174307"/>
          <a:ext cx="2928366" cy="292836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Plan</a:t>
          </a:r>
          <a:endParaRPr lang="en-US" sz="2800" kern="1200" dirty="0"/>
        </a:p>
      </dsp:txBody>
      <dsp:txXfrm>
        <a:off x="2754058" y="794842"/>
        <a:ext cx="1045845" cy="871537"/>
      </dsp:txXfrm>
    </dsp:sp>
    <dsp:sp modelId="{1A25AA69-8E86-4A91-82CD-6CFE2EEC4621}">
      <dsp:nvSpPr>
        <dsp:cNvPr id="0" name=""/>
        <dsp:cNvSpPr/>
      </dsp:nvSpPr>
      <dsp:spPr>
        <a:xfrm>
          <a:off x="980481" y="152518"/>
          <a:ext cx="3268261" cy="31811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ysClr val="windowText" lastClr="000000"/>
              </a:solidFill>
            </a:rPr>
            <a:t>Coach</a:t>
          </a:r>
          <a:endParaRPr lang="en-US" sz="2800" b="1" kern="1200" dirty="0">
            <a:solidFill>
              <a:sysClr val="windowText" lastClr="000000"/>
            </a:solidFill>
          </a:endParaRPr>
        </a:p>
      </dsp:txBody>
      <dsp:txXfrm>
        <a:off x="1758639" y="2216454"/>
        <a:ext cx="1750854" cy="833148"/>
      </dsp:txXfrm>
    </dsp:sp>
    <dsp:sp modelId="{A50127BD-3AA9-4223-AB17-CCF2A2DA38C6}">
      <dsp:nvSpPr>
        <dsp:cNvPr id="0" name=""/>
        <dsp:cNvSpPr/>
      </dsp:nvSpPr>
      <dsp:spPr>
        <a:xfrm>
          <a:off x="1090119" y="174307"/>
          <a:ext cx="2928366" cy="292836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Assess</a:t>
          </a:r>
          <a:endParaRPr lang="en-US" sz="2800" kern="1200" dirty="0"/>
        </a:p>
      </dsp:txBody>
      <dsp:txXfrm>
        <a:off x="1429321" y="794842"/>
        <a:ext cx="1045845" cy="871537"/>
      </dsp:txXfrm>
    </dsp:sp>
    <dsp:sp modelId="{481BA5CD-458B-45B9-8C1D-C7D982313536}">
      <dsp:nvSpPr>
        <dsp:cNvPr id="0" name=""/>
        <dsp:cNvSpPr/>
      </dsp:nvSpPr>
      <dsp:spPr>
        <a:xfrm>
          <a:off x="1029701" y="-6972"/>
          <a:ext cx="3290925" cy="32909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780497" y="-112195"/>
          <a:ext cx="3664050" cy="37070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AABB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908597" y="-6972"/>
          <a:ext cx="3290925" cy="32909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AC8-1D87-425A-A96D-61F9868BFA31}">
      <dsp:nvSpPr>
        <dsp:cNvPr id="0" name=""/>
        <dsp:cNvSpPr/>
      </dsp:nvSpPr>
      <dsp:spPr>
        <a:xfrm>
          <a:off x="539838" y="68582"/>
          <a:ext cx="960120" cy="96012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Plan</a:t>
          </a:r>
          <a:endParaRPr lang="en-US" sz="900" kern="1200" dirty="0"/>
        </a:p>
      </dsp:txBody>
      <dsp:txXfrm>
        <a:off x="1045844" y="272036"/>
        <a:ext cx="342900" cy="285750"/>
      </dsp:txXfrm>
    </dsp:sp>
    <dsp:sp modelId="{1A25AA69-8E86-4A91-82CD-6CFE2EEC4621}">
      <dsp:nvSpPr>
        <dsp:cNvPr id="0" name=""/>
        <dsp:cNvSpPr/>
      </dsp:nvSpPr>
      <dsp:spPr>
        <a:xfrm>
          <a:off x="445775" y="154315"/>
          <a:ext cx="1097273" cy="9829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Coach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07031" y="792076"/>
        <a:ext cx="587824" cy="257444"/>
      </dsp:txXfrm>
    </dsp:sp>
    <dsp:sp modelId="{A50127BD-3AA9-4223-AB17-CCF2A2DA38C6}">
      <dsp:nvSpPr>
        <dsp:cNvPr id="0" name=""/>
        <dsp:cNvSpPr/>
      </dsp:nvSpPr>
      <dsp:spPr>
        <a:xfrm>
          <a:off x="500291" y="68582"/>
          <a:ext cx="960120" cy="96012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Assess</a:t>
          </a:r>
          <a:endParaRPr lang="en-US" sz="900" kern="1200" dirty="0"/>
        </a:p>
      </dsp:txBody>
      <dsp:txXfrm>
        <a:off x="611504" y="272036"/>
        <a:ext cx="342900" cy="285750"/>
      </dsp:txXfrm>
    </dsp:sp>
    <dsp:sp modelId="{481BA5CD-458B-45B9-8C1D-C7D982313536}">
      <dsp:nvSpPr>
        <dsp:cNvPr id="0" name=""/>
        <dsp:cNvSpPr/>
      </dsp:nvSpPr>
      <dsp:spPr>
        <a:xfrm>
          <a:off x="480482" y="9146"/>
          <a:ext cx="1078992" cy="10789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3D20F6-8AE5-451B-8A06-8DF1F7369202}">
      <dsp:nvSpPr>
        <dsp:cNvPr id="0" name=""/>
        <dsp:cNvSpPr/>
      </dsp:nvSpPr>
      <dsp:spPr>
        <a:xfrm>
          <a:off x="451977" y="105805"/>
          <a:ext cx="1078992" cy="10789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184DC-6DD3-433F-871E-0047C8087CFF}">
      <dsp:nvSpPr>
        <dsp:cNvPr id="0" name=""/>
        <dsp:cNvSpPr/>
      </dsp:nvSpPr>
      <dsp:spPr>
        <a:xfrm>
          <a:off x="440775" y="9146"/>
          <a:ext cx="1078992" cy="10789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002FAB-EA1A-4149-8FF4-B6623D841E6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961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Point out where we are in the overall Performance Management cycle.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Important to stress that the Coach phase is all year – everyone should be getting feedback more often than just their annual review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0B4DF3-82FC-4CCC-AEB5-C1FD12A97C1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98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Ongoing, timely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How many people have had a coach in their life?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A97198-7D01-4C57-8A28-0360E153091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028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276F45-3C8E-4524-BBE0-44259E5F01C6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630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Handout – Sample questions –MOR handout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CD918DA-B6E1-4626-A5BC-D02B6B20EDFE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87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Understanding managerial courage requires Emotional intelligence – can you assess yourself accurately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F7C72-9599-4A1A-ADD9-5709DC6F7B18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0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Handout – of matrix – “I” time self-assessment, circle competency level for each of the four characteristics and then discuss strengths and weaknesses with a partner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E651E6-3374-4DE1-AA53-8621F191322A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56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Get Unstuck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Identify where you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re stuck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ja-JP" sz="2800" dirty="0" smtClean="0"/>
              <a:t>Unbundle with CPR- Content, Pattern, Relationship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Start with Heart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Stay Focused on what you really want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Refuse the Sucker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Choice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ja-JP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Master My Stories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Retrace your path to action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2500" dirty="0" smtClean="0"/>
              <a:t>Act – Notice your behavior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2500" dirty="0" smtClean="0"/>
              <a:t>Feel – Get in touch with your feelings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2500" dirty="0" smtClean="0"/>
              <a:t>Tell a Story – What story is creating these emotions?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altLang="en-US" sz="2500" dirty="0" smtClean="0"/>
              <a:t>See/Hear – Get back to the facts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Watch for victim, villain, helpless stories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STATE My Path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Share Your Facts, Tell your story, Ask for others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 paths, Talk tentatively, Encourage Testing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Learn to Look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Look for crucial conversations, silence/violence, your own style under stress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ja-JP" sz="2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Make It Safe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It</a:t>
            </a:r>
            <a:r>
              <a:rPr lang="ja-JP" altLang="en-US" sz="2800" dirty="0" smtClean="0"/>
              <a:t>’</a:t>
            </a:r>
            <a:r>
              <a:rPr lang="en-US" altLang="ja-JP" sz="2800" dirty="0" smtClean="0"/>
              <a:t>s all about intent – Mutual Purpose, Mutual Respect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Explore Others</a:t>
            </a:r>
            <a:r>
              <a:rPr lang="ja-JP" altLang="en-US" sz="3100" dirty="0" smtClean="0"/>
              <a:t>’</a:t>
            </a:r>
            <a:r>
              <a:rPr lang="en-US" altLang="ja-JP" sz="3100" dirty="0" smtClean="0"/>
              <a:t> Paths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AMPP – Ask, Mirror, Paraphrase, Prime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3100" dirty="0" smtClean="0"/>
              <a:t>Move to Action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Decide how to Decide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Agree on WWWF – </a:t>
            </a:r>
            <a:r>
              <a:rPr lang="en-US" altLang="en-US" sz="2800" b="1" dirty="0" smtClean="0"/>
              <a:t>W</a:t>
            </a:r>
            <a:r>
              <a:rPr lang="en-US" altLang="en-US" sz="2800" dirty="0" smtClean="0"/>
              <a:t>ho will do </a:t>
            </a:r>
            <a:r>
              <a:rPr lang="en-US" altLang="en-US" sz="2800" b="1" dirty="0" smtClean="0"/>
              <a:t>W</a:t>
            </a:r>
            <a:r>
              <a:rPr lang="en-US" altLang="en-US" sz="2800" dirty="0" smtClean="0"/>
              <a:t>hat by </a:t>
            </a:r>
            <a:r>
              <a:rPr lang="en-US" altLang="en-US" sz="2800" b="1" dirty="0" smtClean="0"/>
              <a:t>W</a:t>
            </a:r>
            <a:r>
              <a:rPr lang="en-US" altLang="en-US" sz="2800" dirty="0" smtClean="0"/>
              <a:t>hen and what </a:t>
            </a:r>
            <a:r>
              <a:rPr lang="en-US" altLang="en-US" sz="2800" b="1" dirty="0" smtClean="0"/>
              <a:t>F</a:t>
            </a:r>
            <a:r>
              <a:rPr lang="en-US" altLang="en-US" sz="2800" dirty="0" smtClean="0"/>
              <a:t>ollow-up will be taken.  Document the agreement.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800" dirty="0" smtClean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E5E57D-2FA2-4F48-9A52-8F3D11F00419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9363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0E3B06-5F0F-4C92-B438-5750E886E05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874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SPEAKER: Susan</a:t>
            </a:r>
          </a:p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74BC5FF-A5CB-47C6-B331-90817F1E029F}" type="slidenum">
              <a:rPr lang="en-US" altLang="en-US" smtClean="0">
                <a:latin typeface="Calibri" panose="020F0502020204030204" pitchFamily="34" charset="0"/>
              </a:rPr>
              <a:pPr/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2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F719F6-0ECE-40A1-A69E-4CE14C5C0B4D}" type="slidenum">
              <a:rPr lang="en-US" altLang="en-US" smtClean="0">
                <a:latin typeface="Calibri" panose="020F0502020204030204" pitchFamily="34" charset="0"/>
              </a:rPr>
              <a:pPr/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Fosters communication between manager and staff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Shared goals and expectations lead to increased effectiveness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Enables effective staffing decisions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Getting the right people on the right seats of the bus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Boosts morale and retention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Communication helps employee engagement, feeling like part of the mission of the organization, can also increase loyalty to the effort and generally, if morale is high, productivity goes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Contributes to employee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If strong performers are recognized and weak performers are either given assistance, held accountable or moved out, contributes to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Illuminates organizational impacts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more effective employee performance contributes to organizational success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Identifies training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New technologies, making good employees better, remedial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Highlights flight risks or disciplinary/separation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losing top talent – also having good documentation enables better success for outplacement, firing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5F0F2E-8CE2-4F33-A9E5-02548826199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039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BA3645-E70C-481D-847E-84B55D97CE5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6062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72A883-F941-4071-A400-814BC91D466D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518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All employers have performance management processes, forms, etc. – we’re not going to focus on the specific tools today.  Instead we want to talk about three important parts that exist in all processes, regardless of the tools.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Stress that it</a:t>
            </a:r>
            <a:r>
              <a:rPr lang="ja-JP" altLang="en-US" smtClean="0"/>
              <a:t>’</a:t>
            </a:r>
            <a:r>
              <a:rPr lang="en-US" altLang="ja-JP" smtClean="0"/>
              <a:t>s a CYCLE – even though there</a:t>
            </a:r>
            <a:r>
              <a:rPr lang="ja-JP" altLang="en-US" smtClean="0"/>
              <a:t>’</a:t>
            </a:r>
            <a:r>
              <a:rPr lang="en-US" altLang="ja-JP" smtClean="0"/>
              <a:t>s a </a:t>
            </a:r>
            <a:r>
              <a:rPr lang="ja-JP" altLang="en-US" smtClean="0"/>
              <a:t>“</a:t>
            </a:r>
            <a:r>
              <a:rPr lang="en-US" altLang="ja-JP" smtClean="0"/>
              <a:t>Start Here</a:t>
            </a:r>
            <a:r>
              <a:rPr lang="ja-JP" altLang="en-US" smtClean="0"/>
              <a:t>”</a:t>
            </a:r>
            <a:r>
              <a:rPr lang="en-US" altLang="ja-JP" smtClean="0"/>
              <a:t>, the process is ongoing…Assess leads back into Plan for the next year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58A6C4-D438-487A-9598-D44E6040961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975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Fosters communication between manager and staff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Shared goals and expectations lead to increased effectiveness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Enables effective staffing decisions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Getting the right people on the right seats of the bus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Boosts morale and retention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Communication helps employee engagement, feeling like part of the mission of the organization, can also increase loyalty to the effort and generally, if morale is high, productivity goes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Contributes to employee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If strong performers are recognized and weak performers are either given assistance, held accountable or moved out, contributes to motivation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Illuminates organizational impacts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more effective employee performance contributes to organizational success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Identifies training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New technologies, making good employees better, remedial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Highlights flight risks or disciplinary/separation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	losing top talent – also having good documentation enables better success for outplacement, firing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0F0B58-365C-4995-B685-FEE08854676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613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Competencies, Community Principles and Unit-Specific Factors are all elements of Performance Management.  Job Duties define </a:t>
            </a:r>
            <a:r>
              <a:rPr lang="en-US" altLang="en-US" i="1" smtClean="0"/>
              <a:t>what</a:t>
            </a:r>
            <a:r>
              <a:rPr lang="en-US" altLang="en-US" smtClean="0"/>
              <a:t> needs to be done, while competencies, community principles, and unit-specific factors describe </a:t>
            </a:r>
            <a:r>
              <a:rPr lang="en-US" altLang="en-US" i="1" smtClean="0"/>
              <a:t>how</a:t>
            </a:r>
            <a:r>
              <a:rPr lang="en-US" altLang="en-US" smtClean="0"/>
              <a:t> it is to be done.  For example, using </a:t>
            </a:r>
            <a:r>
              <a:rPr lang="ja-JP" altLang="en-US" smtClean="0"/>
              <a:t>“</a:t>
            </a:r>
            <a:r>
              <a:rPr lang="en-US" altLang="ja-JP" smtClean="0"/>
              <a:t>Problem Solving</a:t>
            </a:r>
            <a:r>
              <a:rPr lang="ja-JP" altLang="en-US" smtClean="0"/>
              <a:t>”</a:t>
            </a:r>
            <a:r>
              <a:rPr lang="en-US" altLang="ja-JP" smtClean="0"/>
              <a:t> (a competency), the employee can build an operating budget, one of his/her job duties. 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CDA6D9-5833-4B19-A94E-3344EFE11C7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839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EB9765-292F-4930-BFCC-389F0BB6BD2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20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Don’t make assumption – Reference the Four Agreements</a:t>
            </a:r>
          </a:p>
          <a:p>
            <a:endParaRPr lang="en-US" altLang="en-US" smtClean="0"/>
          </a:p>
          <a:p>
            <a:r>
              <a:rPr lang="en-US" altLang="en-US" smtClean="0"/>
              <a:t>Inevitably if you have more than one employee performing similar roles – how do you measure productivity in a fair way.  How do you compare their performance?</a:t>
            </a:r>
          </a:p>
          <a:p>
            <a:r>
              <a:rPr lang="en-US" altLang="en-US" smtClean="0"/>
              <a:t>Define metrics and standards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F0C97A-320A-4989-A477-840435664D63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0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list is an example of performance standards for the tasks on the previous page (not a comprehensive list – the participants may identify others that are good examples as well)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D4A7B3-5CF4-4E37-85ED-3AB87C1864E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611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885495-5B25-4E2C-B728-DF8802792F9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17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76200"/>
            <a:ext cx="8959850" cy="4998244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712076" y="2352676"/>
            <a:ext cx="911225" cy="1556147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6088" y="2291954"/>
            <a:ext cx="6946900" cy="168354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41338" y="3419476"/>
            <a:ext cx="6756400" cy="497681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539751" y="2355056"/>
            <a:ext cx="6759575" cy="15573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 cap="all" spc="225" baseline="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07DE-9B67-4AA4-BDF1-885324EBD9E2}" type="datetime1">
              <a:rPr lang="en-US" altLang="en-US"/>
              <a:pPr>
                <a:defRPr/>
              </a:pPr>
              <a:t>10/29/17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3469481"/>
            <a:ext cx="762000" cy="342900"/>
          </a:xfrm>
          <a:prstGeom prst="rect">
            <a:avLst/>
          </a:prstGeom>
        </p:spPr>
        <p:txBody>
          <a:bodyPr/>
          <a:lstStyle>
            <a:lvl1pPr algn="ctr">
              <a:defRPr sz="210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50293EA2-0D1C-47E4-B643-F69E45145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45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5991"/>
            <a:ext cx="8261350" cy="779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0C22D-3F85-42E0-B288-E29B04FBEAA6}" type="datetime1">
              <a:rPr lang="en-US" altLang="en-US"/>
              <a:pPr>
                <a:defRPr/>
              </a:pPr>
              <a:t>10/29/17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CB59-99A8-4BDC-B4FC-AD677C8F2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53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C5CCC-310C-4366-B3D2-53E4F0E1C26A}" type="datetime1">
              <a:rPr lang="en-US" altLang="en-US"/>
              <a:pPr>
                <a:defRPr/>
              </a:pPr>
              <a:t>10/29/17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B1A2-C860-40EB-8766-737CEB83D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4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5991"/>
            <a:ext cx="8261350" cy="77985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99-D29C-41E3-94FD-4698B2B63624}" type="datetime1">
              <a:rPr lang="en-US" altLang="en-US"/>
              <a:pPr>
                <a:defRPr/>
              </a:pPr>
              <a:t>10/29/17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09ED4-EE55-4DF7-A836-FFF1F863E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4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jpeg"/><Relationship Id="rId5" Type="http://schemas.openxmlformats.org/officeDocument/2006/relationships/diagramData" Target="../diagrams/data23.xml"/><Relationship Id="rId6" Type="http://schemas.openxmlformats.org/officeDocument/2006/relationships/diagramLayout" Target="../diagrams/layout23.xml"/><Relationship Id="rId7" Type="http://schemas.openxmlformats.org/officeDocument/2006/relationships/diagramQuickStyle" Target="../diagrams/quickStyle23.xml"/><Relationship Id="rId8" Type="http://schemas.openxmlformats.org/officeDocument/2006/relationships/diagramColors" Target="../diagrams/colors23.xml"/><Relationship Id="rId9" Type="http://schemas.microsoft.com/office/2007/relationships/diagramDrawing" Target="../diagrams/drawing2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body" idx="13"/>
          </p:nvPr>
        </p:nvSpPr>
        <p:spPr>
          <a:xfrm>
            <a:off x="1143000" y="2876550"/>
            <a:ext cx="7162800" cy="200025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latin typeface="Tw Cen MT" charset="0"/>
              </a:rPr>
              <a:t>Tips for Effective </a:t>
            </a:r>
            <a:r>
              <a:rPr lang="en-US" dirty="0" smtClean="0">
                <a:latin typeface="Tw Cen MT" charset="0"/>
              </a:rPr>
              <a:t>Staff Management</a:t>
            </a:r>
            <a:endParaRPr lang="en-US" dirty="0">
              <a:latin typeface="Tw Cen MT" charset="0"/>
            </a:endParaRPr>
          </a:p>
          <a:p>
            <a:pPr>
              <a:defRPr/>
            </a:pPr>
            <a:endParaRPr lang="en-US" dirty="0">
              <a:latin typeface="Tw Cen MT" charset="0"/>
              <a:ea typeface="+mn-ea"/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3468688"/>
            <a:ext cx="762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AA6D5-C193-4BD9-9954-80BE8F1305CB}" type="slidenum">
              <a:rPr lang="en-US" altLang="en-US" smtClean="0">
                <a:solidFill>
                  <a:schemeClr val="tx2"/>
                </a:solidFill>
                <a:latin typeface="Tw Cen MT" panose="020B0602020104020603" pitchFamily="34" charset="0"/>
              </a:rPr>
              <a:pPr/>
              <a:t>1</a:t>
            </a:fld>
            <a:endParaRPr lang="en-US" altLang="en-US" smtClean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196215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ea typeface="+mj-ea"/>
              </a:rPr>
              <a:t>Performance Management</a:t>
            </a:r>
            <a:endParaRPr lang="en-US" dirty="0">
              <a:solidFill>
                <a:schemeClr val="accent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36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240030" indent="-240030">
              <a:buFont typeface="Wingdings"/>
              <a:buChar char=""/>
              <a:defRPr/>
            </a:pPr>
            <a:endParaRPr lang="en-US" sz="1800" dirty="0" smtClean="0">
              <a:latin typeface="Tw Cen MT" panose="020B0602020104020603" pitchFamily="34" charset="0"/>
              <a:ea typeface="+mn-ea"/>
            </a:endParaRPr>
          </a:p>
          <a:p>
            <a:pPr marL="240030" indent="-240030">
              <a:buFont typeface="Wingdings"/>
              <a:buChar char=""/>
              <a:defRPr/>
            </a:pPr>
            <a:endParaRPr lang="en-US" sz="1800" dirty="0">
              <a:latin typeface="Tw Cen MT" panose="020B0602020104020603" pitchFamily="34" charset="0"/>
            </a:endParaRPr>
          </a:p>
          <a:p>
            <a:pPr marL="240030" indent="-240030">
              <a:buFont typeface="Wingdings"/>
              <a:buChar char=""/>
              <a:defRPr/>
            </a:pPr>
            <a:endParaRPr lang="en-US" sz="1800" dirty="0" smtClean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8390C4C-C54E-42EE-B6F1-DFA258E4705D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10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566269"/>
              </p:ext>
            </p:extLst>
          </p:nvPr>
        </p:nvGraphicFramePr>
        <p:xfrm>
          <a:off x="685800" y="1352550"/>
          <a:ext cx="7543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9550"/>
            <a:ext cx="7620000" cy="987029"/>
          </a:xfrm>
        </p:spPr>
        <p:txBody>
          <a:bodyPr/>
          <a:lstStyle/>
          <a:p>
            <a:r>
              <a:rPr lang="en-US" dirty="0" smtClean="0"/>
              <a:t>Creating Smart Performance</a:t>
            </a:r>
            <a:br>
              <a:rPr lang="en-US" dirty="0" smtClean="0"/>
            </a:br>
            <a:r>
              <a:rPr lang="en-US" dirty="0" smtClean="0"/>
              <a:t> Standards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52581436"/>
              </p:ext>
            </p:extLst>
          </p:nvPr>
        </p:nvGraphicFramePr>
        <p:xfrm>
          <a:off x="6286500" y="171450"/>
          <a:ext cx="2019300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4263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7258191"/>
              </p:ext>
            </p:extLst>
          </p:nvPr>
        </p:nvGraphicFramePr>
        <p:xfrm>
          <a:off x="1600200" y="1047750"/>
          <a:ext cx="5229225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019800" y="2038350"/>
            <a:ext cx="2743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w Cen MT" panose="020B0602020104020603" pitchFamily="34" charset="0"/>
              </a:rPr>
              <a:t>On-going feedback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w Cen MT" panose="020B0602020104020603" pitchFamily="34" charset="0"/>
              </a:rPr>
              <a:t>Specific, timely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w Cen MT" panose="020B0602020104020603" pitchFamily="34" charset="0"/>
              </a:rPr>
              <a:t>Use 80/20 rule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w Cen MT" panose="020B0602020104020603" pitchFamily="34" charset="0"/>
              </a:rPr>
              <a:t>Ask effective questions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latin typeface="Tw Cen MT" panose="020B06020201040206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latin typeface="Tw Cen MT" panose="020B06020201040206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latin typeface="Tw Cen MT" panose="020B0602020104020603" pitchFamily="34" charset="0"/>
            </a:endParaRPr>
          </a:p>
        </p:txBody>
      </p:sp>
      <p:sp>
        <p:nvSpPr>
          <p:cNvPr id="39940" name="Title 7"/>
          <p:cNvSpPr>
            <a:spLocks noGrp="1"/>
          </p:cNvSpPr>
          <p:nvPr>
            <p:ph type="title"/>
          </p:nvPr>
        </p:nvSpPr>
        <p:spPr>
          <a:xfrm>
            <a:off x="381000" y="209550"/>
            <a:ext cx="7620000" cy="54887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+mj-ea"/>
              </a:rPr>
              <a:t>Coaching for success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Verdana" charset="0"/>
              <a:ea typeface="+mj-ea"/>
            </a:endParaRPr>
          </a:p>
        </p:txBody>
      </p:sp>
      <p:sp>
        <p:nvSpPr>
          <p:cNvPr id="2970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0B21CAD-28A6-4C07-9CC9-3EBC8FD42648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11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Down Arrow Callout 9"/>
          <p:cNvSpPr>
            <a:spLocks noChangeArrowheads="1"/>
          </p:cNvSpPr>
          <p:nvPr/>
        </p:nvSpPr>
        <p:spPr bwMode="auto">
          <a:xfrm rot="20504743">
            <a:off x="4131120" y="967683"/>
            <a:ext cx="571500" cy="682552"/>
          </a:xfrm>
          <a:prstGeom prst="downArrowCallout">
            <a:avLst>
              <a:gd name="adj1" fmla="val 25000"/>
              <a:gd name="adj2" fmla="val 25000"/>
              <a:gd name="adj3" fmla="val 24968"/>
              <a:gd name="adj4" fmla="val 64977"/>
            </a:avLst>
          </a:prstGeom>
          <a:solidFill>
            <a:srgbClr val="BCD5ED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dk1"/>
                </a:solidFill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2690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620000" cy="5488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+mj-ea"/>
              </a:rPr>
              <a:t>Performance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+mj-ea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+mj-ea"/>
              </a:rPr>
              <a:t>Coaching 101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Verdana" charset="0"/>
              <a:ea typeface="+mj-ea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7620000" cy="3124199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w Cen MT" panose="020B0602020104020603" pitchFamily="34" charset="0"/>
              </a:rPr>
              <a:t>Basic process 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Observing and communicating feedback 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Focusing on behaviors and results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Holding regular 1v1 meetings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Providing ongoing, timely feedback</a:t>
            </a:r>
          </a:p>
          <a:p>
            <a:pPr lvl="2" eaLnBrk="1" hangingPunct="1"/>
            <a:r>
              <a:rPr lang="en-US" altLang="en-US" sz="1400" dirty="0" smtClean="0">
                <a:latin typeface="Tw Cen MT" panose="020B0602020104020603" pitchFamily="34" charset="0"/>
              </a:rPr>
              <a:t>Specific to a situation, event, interaction, project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Recording brief progress notes</a:t>
            </a:r>
            <a:endParaRPr lang="en-US" altLang="en-US" dirty="0" smtClean="0">
              <a:latin typeface="Tw Cen MT" panose="020B0602020104020603" pitchFamily="34" charset="0"/>
            </a:endParaRPr>
          </a:p>
          <a:p>
            <a:pPr eaLnBrk="1" hangingPunct="1"/>
            <a:r>
              <a:rPr lang="en-US" altLang="en-US" dirty="0" smtClean="0">
                <a:latin typeface="Tw Cen MT" panose="020B0602020104020603" pitchFamily="34" charset="0"/>
              </a:rPr>
              <a:t>Hold a mid-year discussion at minimum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Quarterly is preferable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Discuss progress toward annual goals</a:t>
            </a:r>
          </a:p>
          <a:p>
            <a:pPr lvl="1" eaLnBrk="1" hangingPunct="1"/>
            <a:r>
              <a:rPr lang="en-US" altLang="en-US" sz="1600" dirty="0" smtClean="0">
                <a:latin typeface="Tw Cen MT" panose="020B0602020104020603" pitchFamily="34" charset="0"/>
              </a:rPr>
              <a:t>Review job duties against description</a:t>
            </a:r>
            <a:endParaRPr lang="en-US" altLang="en-US" dirty="0" smtClean="0">
              <a:latin typeface="Tw Cen MT" panose="020B0602020104020603" pitchFamily="34" charset="0"/>
            </a:endParaRPr>
          </a:p>
          <a:p>
            <a:pPr lvl="1" eaLnBrk="1" hangingPunct="1"/>
            <a:endParaRPr lang="en-US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79E5360-1B04-42BD-9870-56528D20EDB0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12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943600" y="57150"/>
          <a:ext cx="20002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5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ITLP - Coaching for Performance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419600" y="1428750"/>
            <a:ext cx="3886200" cy="2819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40030" indent="-240030">
              <a:buFont typeface="Wingdings"/>
              <a:buChar char=""/>
              <a:defRPr/>
            </a:pPr>
            <a:r>
              <a:rPr lang="en-US" sz="1800" dirty="0">
                <a:latin typeface="Tw Cen MT" panose="020B0602020104020603" pitchFamily="34" charset="0"/>
              </a:rPr>
              <a:t>Coaching Skills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Building Relationships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Drawing out ideas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Speaking purposefully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Making assessments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Designing Practices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Facilitation</a:t>
            </a:r>
          </a:p>
          <a:p>
            <a:pPr marL="480060" lvl="1" indent="-205740">
              <a:buFont typeface="Wingdings 2"/>
              <a:buChar char=""/>
              <a:defRPr/>
            </a:pPr>
            <a:r>
              <a:rPr lang="en-US" sz="1500" dirty="0">
                <a:latin typeface="Tw Cen MT" panose="020B0602020104020603" pitchFamily="34" charset="0"/>
              </a:rPr>
              <a:t>Anticipating and Resolving Breakdowns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5538A7F-8B78-4CAF-906E-9E3A462ACD2B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13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3801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43200" y="4324350"/>
            <a:ext cx="60960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>
                <a:solidFill>
                  <a:schemeClr val="tx2"/>
                </a:solidFill>
                <a:cs typeface="Arial" panose="020B0604020202020204" pitchFamily="34" charset="0"/>
              </a:rPr>
              <a:t>MOR Associates: IT Leaders Program (ITLP), 2016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943600" y="57150"/>
          <a:ext cx="20002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0030120"/>
              </p:ext>
            </p:extLst>
          </p:nvPr>
        </p:nvGraphicFramePr>
        <p:xfrm>
          <a:off x="685800" y="1123950"/>
          <a:ext cx="367665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1752600" y="1962150"/>
            <a:ext cx="1485900" cy="1314450"/>
          </a:xfrm>
          <a:prstGeom prst="rect">
            <a:avLst/>
          </a:prstGeom>
          <a:noFill/>
        </p:spPr>
        <p:txBody>
          <a:bodyPr wrap="none">
            <a:prstTxWarp prst="textButtonPour">
              <a:avLst>
                <a:gd name="adj1" fmla="val 10614454"/>
                <a:gd name="adj2" fmla="val 42272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0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COACHING</a:t>
            </a:r>
          </a:p>
          <a:p>
            <a:pPr algn="ctr">
              <a:defRPr/>
            </a:pPr>
            <a:endParaRPr lang="en-US" sz="4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en-US" sz="40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3143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620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Keys to Successful Performance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Coaching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428750"/>
            <a:ext cx="7620000" cy="3124199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Asking effective questions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Being comfortable with silence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Suspending judgement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Avoiding giving solutions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Demonstrating “managerial courage”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EA599E-E676-4BD7-8BEB-001FC73F956B}" type="slidenum">
              <a:rPr lang="en-US" altLang="en-US" smtClean="0">
                <a:solidFill>
                  <a:schemeClr val="tx2"/>
                </a:solidFill>
              </a:rPr>
              <a:pPr/>
              <a:t>14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286500" y="114300"/>
          <a:ext cx="20002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73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Asking the right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23951"/>
            <a:ext cx="5105400" cy="3124199"/>
          </a:xfrm>
        </p:spPr>
        <p:txBody>
          <a:bodyPr/>
          <a:lstStyle/>
          <a:p>
            <a:pPr marL="85725" indent="0">
              <a:buNone/>
              <a:defRPr/>
            </a:pPr>
            <a:r>
              <a:rPr lang="en-US" sz="1800" dirty="0"/>
              <a:t>Seven Questions </a:t>
            </a:r>
            <a:r>
              <a:rPr lang="en-US" sz="1800" dirty="0" smtClean="0"/>
              <a:t>For Your Coaching Practice</a:t>
            </a:r>
            <a:endParaRPr lang="en-US" sz="1800" dirty="0"/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What’s on your mind?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And what else?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What’s the real challenge here for you?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What do you want?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How can I help?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If you say yes to this, what are you saying no to?</a:t>
            </a:r>
          </a:p>
          <a:p>
            <a:pPr marL="471488" indent="-385763">
              <a:buFont typeface="+mj-lt"/>
              <a:buAutoNum type="arabicPeriod"/>
              <a:defRPr/>
            </a:pPr>
            <a:r>
              <a:rPr lang="en-US" sz="1800" dirty="0"/>
              <a:t>What was most useful or valuable here for you?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C56FB5-BAE6-4B00-8611-710A3D401262}" type="slidenum">
              <a:rPr lang="en-US" altLang="en-US" smtClean="0">
                <a:solidFill>
                  <a:schemeClr val="tx2"/>
                </a:solidFill>
              </a:rPr>
              <a:pPr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36869" name="Picture 2" descr="https://images-na.ssl-images-amazon.com/images/I/51LZ9XeBxvL._SX323_BO1,204,203,200_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8150"/>
            <a:ext cx="2609850" cy="400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8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Managerial courage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7620000" cy="3124199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Providing </a:t>
            </a:r>
            <a:r>
              <a:rPr lang="en-US" i="1" dirty="0" smtClean="0"/>
              <a:t>direct and actionable </a:t>
            </a:r>
            <a:r>
              <a:rPr lang="en-US" dirty="0" smtClean="0"/>
              <a:t>feedback in a tactful manner</a:t>
            </a:r>
          </a:p>
          <a:p>
            <a:pPr marL="428625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Being </a:t>
            </a:r>
            <a:r>
              <a:rPr lang="en-US" i="1" dirty="0" smtClean="0"/>
              <a:t>open and direct </a:t>
            </a:r>
            <a:r>
              <a:rPr lang="en-US" dirty="0" smtClean="0"/>
              <a:t>with others without being intimidating</a:t>
            </a:r>
          </a:p>
          <a:p>
            <a:pPr marL="428625" indent="-34290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i="1" dirty="0" smtClean="0"/>
              <a:t>Dealing head-on </a:t>
            </a:r>
            <a:r>
              <a:rPr lang="en-US" dirty="0" smtClean="0"/>
              <a:t>with people problems and prickly situations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D03842-40BE-4821-B921-DCEDE0EE585F}" type="slidenum">
              <a:rPr lang="en-US" altLang="en-US" smtClean="0">
                <a:solidFill>
                  <a:schemeClr val="tx2"/>
                </a:solidFill>
              </a:rPr>
              <a:pPr/>
              <a:t>16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914400" y="4019550"/>
            <a:ext cx="68580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Microsoft Education Competencies: Managerial Courage, www.microsoft.com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4151321"/>
              </p:ext>
            </p:extLst>
          </p:nvPr>
        </p:nvGraphicFramePr>
        <p:xfrm>
          <a:off x="6172200" y="133350"/>
          <a:ext cx="20002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61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7620000" cy="5488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ACTIVITY – Managerial Courage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9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1150"/>
            <a:ext cx="3200400" cy="2600325"/>
          </a:xfr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2391427"/>
              </p:ext>
            </p:extLst>
          </p:nvPr>
        </p:nvGraphicFramePr>
        <p:xfrm>
          <a:off x="3429000" y="590550"/>
          <a:ext cx="5029200" cy="3955189"/>
        </p:xfrm>
        <a:graphic>
          <a:graphicData uri="http://schemas.openxmlformats.org/drawingml/2006/table">
            <a:tbl>
              <a:tblPr/>
              <a:tblGrid>
                <a:gridCol w="1257300"/>
                <a:gridCol w="1260732"/>
                <a:gridCol w="1255584"/>
                <a:gridCol w="1255584"/>
              </a:tblGrid>
              <a:tr h="4933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wf_segoe-ui_light"/>
                        </a:rPr>
                        <a:t>Level 1: Basic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wf_segoe-ui_light"/>
                        </a:rPr>
                        <a:t>Level 2: Intermediate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wf_segoe-ui_light"/>
                        </a:rPr>
                        <a:t>Level 3: Advanced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wf_segoe-ui_light"/>
                        </a:rPr>
                        <a:t>Level 4: Expert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</a:tr>
              <a:tr h="12940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Provides corrective feedback to others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Provides current, direct, and complete reinforcing and corrective feedback to others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Tactfully dispenses current, direct, complete, and "actionable" feedback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Deals with corrective feedback in a manner that inspires accountability and self-redirection among colleagues and direct reports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Can be direct but tactful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Lets people know where they stand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Is open and direct with others but does not seek to intimidate them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Has a commanding but </a:t>
                      </a:r>
                      <a:r>
                        <a:rPr lang="en-US" sz="1000" b="0" i="0" dirty="0" err="1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undaunting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 presence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</a:tr>
              <a:tr h="876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Can directly face up to people problems in most situations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Faces up to people problems with any person or in any situation quickly and directly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Deals head-on with people problems and prickly situations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Welcomes the opportunity to arbitrate people problems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80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Will take negative action when necessary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Is comfortable taking negative action when necessary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Swiftly administers negative action if a situation merits it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wf_segoe-ui_normal"/>
                        </a:rPr>
                        <a:t>Forcefully and definitively takes negative action to quench trouble</a:t>
                      </a:r>
                    </a:p>
                  </a:txBody>
                  <a:tcPr marL="18081" marR="18081" marT="18081" marB="1808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6"/>
                    </a:solidFill>
                  </a:tcPr>
                </a:tc>
              </a:tr>
            </a:tbl>
          </a:graphicData>
        </a:graphic>
      </p:graphicFrame>
      <p:sp>
        <p:nvSpPr>
          <p:cNvPr id="409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76D9E2-5192-4C6E-BBF3-528DE16F8011}" type="slidenum">
              <a:rPr lang="en-US" altLang="en-US" smtClean="0">
                <a:solidFill>
                  <a:schemeClr val="tx2"/>
                </a:solidFill>
              </a:rPr>
              <a:pPr/>
              <a:t>17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40999" name="Footer Placeholder 28"/>
          <p:cNvSpPr>
            <a:spLocks noGrp="1"/>
          </p:cNvSpPr>
          <p:nvPr>
            <p:ph type="ftr" sz="quarter" idx="4294967295"/>
          </p:nvPr>
        </p:nvSpPr>
        <p:spPr bwMode="auto">
          <a:xfrm>
            <a:off x="2362200" y="4552950"/>
            <a:ext cx="6477000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Microsoft Education Competencies: Managerial Courage, www.microsoft.com</a:t>
            </a:r>
          </a:p>
        </p:txBody>
      </p:sp>
      <p:sp>
        <p:nvSpPr>
          <p:cNvPr id="40998" name="TextBox 27"/>
          <p:cNvSpPr txBox="1">
            <a:spLocks noChangeArrowheads="1"/>
          </p:cNvSpPr>
          <p:nvPr/>
        </p:nvSpPr>
        <p:spPr bwMode="auto">
          <a:xfrm>
            <a:off x="228600" y="971550"/>
            <a:ext cx="3409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dirty="0"/>
              <a:t>How proficient are you?</a:t>
            </a:r>
          </a:p>
        </p:txBody>
      </p:sp>
    </p:spTree>
    <p:extLst>
      <p:ext uri="{BB962C8B-B14F-4D97-AF65-F5344CB8AC3E}">
        <p14:creationId xmlns:p14="http://schemas.microsoft.com/office/powerpoint/2010/main" val="362185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Crucial Conversations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lnSpc>
                <a:spcPct val="90000"/>
              </a:lnSpc>
              <a:buNone/>
              <a:defRPr/>
            </a:pPr>
            <a:r>
              <a:rPr lang="en-US" altLang="en-US" sz="2325" dirty="0">
                <a:latin typeface="Tw Cen MT" panose="020B0602020104020603" pitchFamily="34" charset="0"/>
              </a:rPr>
              <a:t>How to talk about high-stakes, emotional issues at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Get Unstuck –  CPR – Content, Pattern, Relationship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Start with Heart – Focus on what you really want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Master My Stories – Get the facts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STATE My Path – Share facts, Tell story, Ask, Talk tentatively, Encourage testing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Learn to Look – Crucial conversations – silence or violence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Make It Safe – Create mutual purpose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Explore Others </a:t>
            </a:r>
            <a:r>
              <a:rPr lang="en-US" altLang="ja-JP" sz="2025" dirty="0">
                <a:latin typeface="Tw Cen MT" panose="020B0602020104020603" pitchFamily="34" charset="0"/>
              </a:rPr>
              <a:t>Paths – Ask, Mirror, Paraphrase, Prime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25" dirty="0">
                <a:latin typeface="Tw Cen MT" panose="020B0602020104020603" pitchFamily="34" charset="0"/>
              </a:rPr>
              <a:t>Move to Action – Who’s doing what by when?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1EB3091A-29D5-4CD9-A642-35DC8A502D91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18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301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971800" y="4476750"/>
            <a:ext cx="457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Crucial Conversations - Tools for Talking When Stakes Are High: Patterson, </a:t>
            </a:r>
            <a:r>
              <a:rPr lang="en-US" alt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Grenny</a:t>
            </a:r>
            <a:r>
              <a:rPr lang="en-US" altLang="en-US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, McMillan, </a:t>
            </a:r>
            <a:r>
              <a:rPr lang="en-US" altLang="en-US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Switzler</a:t>
            </a:r>
            <a:endParaRPr lang="en-US" altLang="en-US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943600" y="57150"/>
          <a:ext cx="200025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860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1596000"/>
              </p:ext>
            </p:extLst>
          </p:nvPr>
        </p:nvGraphicFramePr>
        <p:xfrm>
          <a:off x="3429000" y="104775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1123950"/>
            <a:ext cx="3124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9538" indent="-1095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66738" indent="-1095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50" b="1" dirty="0">
                <a:latin typeface="Tw Cen MT" panose="020B0602020104020603" pitchFamily="34" charset="0"/>
              </a:rPr>
              <a:t>Document performance outcomes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50" b="1" dirty="0">
                <a:latin typeface="Tw Cen MT" panose="020B0602020104020603" pitchFamily="34" charset="0"/>
              </a:rPr>
              <a:t>Discuss past year</a:t>
            </a:r>
            <a:r>
              <a:rPr lang="ja-JP" altLang="en-US" sz="1650" b="1" dirty="0">
                <a:latin typeface="Tw Cen MT" panose="020B0602020104020603" pitchFamily="34" charset="0"/>
              </a:rPr>
              <a:t>’</a:t>
            </a:r>
            <a:r>
              <a:rPr lang="en-US" altLang="ja-JP" sz="1650" b="1" dirty="0">
                <a:latin typeface="Tw Cen MT" panose="020B0602020104020603" pitchFamily="34" charset="0"/>
              </a:rPr>
              <a:t>s performance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50" b="1" dirty="0">
                <a:latin typeface="Tw Cen MT" panose="020B0602020104020603" pitchFamily="34" charset="0"/>
              </a:rPr>
              <a:t>Set groundwork for next year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50" b="1" dirty="0">
                <a:latin typeface="Tw Cen MT" panose="020B0602020104020603" pitchFamily="34" charset="0"/>
              </a:rPr>
              <a:t>Potential objectives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Development opportunities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50" b="1" dirty="0">
                <a:latin typeface="Tw Cen MT" panose="020B0602020104020603" pitchFamily="34" charset="0"/>
              </a:rPr>
              <a:t>Determine Ratings</a:t>
            </a:r>
          </a:p>
        </p:txBody>
      </p:sp>
      <p:sp>
        <p:nvSpPr>
          <p:cNvPr id="5222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Verdana" charset="0"/>
                <a:ea typeface="+mj-ea"/>
              </a:rPr>
              <a:t> Assess and develop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Verdana" charset="0"/>
              <a:ea typeface="+mj-ea"/>
            </a:endParaRPr>
          </a:p>
        </p:txBody>
      </p:sp>
      <p:sp>
        <p:nvSpPr>
          <p:cNvPr id="4506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EF13364-97CF-454C-88E5-519BC727F8C1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19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Down Arrow Callout 9"/>
          <p:cNvSpPr>
            <a:spLocks noChangeArrowheads="1"/>
          </p:cNvSpPr>
          <p:nvPr/>
        </p:nvSpPr>
        <p:spPr bwMode="auto">
          <a:xfrm rot="19362458">
            <a:off x="5833317" y="704044"/>
            <a:ext cx="571500" cy="583406"/>
          </a:xfrm>
          <a:prstGeom prst="downArrowCallout">
            <a:avLst>
              <a:gd name="adj1" fmla="val 25000"/>
              <a:gd name="adj2" fmla="val 25000"/>
              <a:gd name="adj3" fmla="val 24968"/>
              <a:gd name="adj4" fmla="val 64977"/>
            </a:avLst>
          </a:prstGeom>
          <a:solidFill>
            <a:srgbClr val="BCD5ED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dk1"/>
                </a:solidFill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18237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Why are performance discussions important?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9350CA-15D1-4650-99F6-A97C3A4CA91A}" type="slidenum">
              <a:rPr lang="en-US" altLang="en-US" smtClean="0">
                <a:solidFill>
                  <a:schemeClr val="tx2"/>
                </a:solidFill>
              </a:rPr>
              <a:pPr/>
              <a:t>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5200650" cy="346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What is Career Development/Planning?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Pursuit of consecutive progressive </a:t>
            </a:r>
            <a:r>
              <a:rPr lang="en-US" altLang="en-US" sz="2400" dirty="0" smtClean="0">
                <a:solidFill>
                  <a:srgbClr val="333333"/>
                </a:solidFill>
                <a:latin typeface="Tw Cen MT" panose="020B0602020104020603" pitchFamily="34" charset="0"/>
              </a:rPr>
              <a:t>achievement</a:t>
            </a:r>
            <a:endParaRPr lang="en-US" altLang="en-US" sz="24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Finding the best match between </a:t>
            </a:r>
            <a:r>
              <a:rPr lang="en-US" altLang="en-US" sz="2400" i="1" dirty="0">
                <a:solidFill>
                  <a:srgbClr val="333333"/>
                </a:solidFill>
                <a:latin typeface="Tw Cen MT" panose="020B0602020104020603" pitchFamily="34" charset="0"/>
              </a:rPr>
              <a:t>individual </a:t>
            </a: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career aspirations and </a:t>
            </a:r>
            <a:r>
              <a:rPr lang="en-US" altLang="en-US" sz="2400" i="1" dirty="0">
                <a:solidFill>
                  <a:srgbClr val="333333"/>
                </a:solidFill>
                <a:latin typeface="Tw Cen MT" panose="020B0602020104020603" pitchFamily="34" charset="0"/>
              </a:rPr>
              <a:t>organizational </a:t>
            </a: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opportunities.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Better your chances for success on the job or for promotion to another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333333"/>
                </a:solidFill>
                <a:latin typeface="Tw Cen MT" panose="020B0602020104020603" pitchFamily="34" charset="0"/>
              </a:rPr>
              <a:t>Forward looking with a focus on future possibilities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343650" y="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8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Importance of Career conversations:</a:t>
            </a:r>
            <a:br>
              <a:rPr lang="en-US" sz="270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25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Benefits for Managers/Supervisors</a:t>
            </a:r>
            <a:endParaRPr lang="en-US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6350"/>
            <a:ext cx="7620000" cy="3124199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w Cen MT" panose="020B0602020104020603" pitchFamily="34" charset="0"/>
              </a:rPr>
              <a:t>Fosters a </a:t>
            </a: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good</a:t>
            </a:r>
            <a:r>
              <a:rPr lang="en-US" altLang="en-US" sz="2400" dirty="0">
                <a:latin typeface="Tw Cen MT" panose="020B0602020104020603" pitchFamily="34" charset="0"/>
              </a:rPr>
              <a:t> reputation as a </a:t>
            </a:r>
            <a:r>
              <a:rPr lang="en-US" altLang="en-US" sz="2400" dirty="0" smtClean="0">
                <a:latin typeface="Tw Cen MT" panose="020B0602020104020603" pitchFamily="34" charset="0"/>
              </a:rPr>
              <a:t>manager/supervisor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w Cen MT" panose="020B0602020104020603" pitchFamily="34" charset="0"/>
              </a:rPr>
              <a:t>Employees will want to work for you</a:t>
            </a:r>
            <a:endParaRPr lang="en-US" altLang="en-US" sz="3200" dirty="0">
              <a:latin typeface="Tw Cen MT" panose="020B06020201040206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w Cen MT" panose="020B0602020104020603" pitchFamily="34" charset="0"/>
              </a:rPr>
              <a:t>Respect is earned from both subordinates and </a:t>
            </a:r>
            <a:r>
              <a:rPr lang="en-US" altLang="en-US" sz="2400" dirty="0" smtClean="0">
                <a:latin typeface="Tw Cen MT" panose="020B0602020104020603" pitchFamily="34" charset="0"/>
              </a:rPr>
              <a:t>superiors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w Cen MT" panose="020B0602020104020603" pitchFamily="34" charset="0"/>
              </a:rPr>
              <a:t>Increases motivation and work attitude of </a:t>
            </a:r>
            <a:r>
              <a:rPr lang="en-US" altLang="en-US" sz="2400" dirty="0" smtClean="0">
                <a:latin typeface="Tw Cen MT" panose="020B0602020104020603" pitchFamily="34" charset="0"/>
              </a:rPr>
              <a:t>employee</a:t>
            </a:r>
            <a:endParaRPr lang="en-US" altLang="en-US" sz="2400" dirty="0">
              <a:latin typeface="Tw Cen MT" panose="020B0602020104020603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w Cen MT" panose="020B0602020104020603" pitchFamily="34" charset="0"/>
              </a:rPr>
              <a:t>Strengthens relationship with employee (interest is shown in the development of the employee)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572250" y="17145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3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>
                <a:solidFill>
                  <a:schemeClr val="accent1"/>
                </a:solidFill>
              </a:rPr>
              <a:t>Up is Not </a:t>
            </a:r>
            <a:r>
              <a:rPr lang="en-US" sz="2700" dirty="0" smtClean="0">
                <a:solidFill>
                  <a:schemeClr val="accent1"/>
                </a:solidFill>
              </a:rPr>
              <a:t>the Only Way</a:t>
            </a:r>
            <a:r>
              <a:rPr lang="en-US" sz="2700" dirty="0">
                <a:solidFill>
                  <a:schemeClr val="accent1"/>
                </a:solidFill>
              </a:rPr>
              <a:t/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123951"/>
            <a:ext cx="7848600" cy="3124199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Lateral: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Moving Across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Enrichment: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Growing in Place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Vertical: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Moving Up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Exploratory: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Investigating </a:t>
            </a:r>
          </a:p>
          <a:p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Opportunities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Realignment: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Moving Down</a:t>
            </a: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Relocate: </a:t>
            </a:r>
            <a:r>
              <a:rPr lang="en-US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Moving Out</a:t>
            </a:r>
            <a:endParaRPr lang="en-US" altLang="en-US" sz="2400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0180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371" y="1516062"/>
            <a:ext cx="3793546" cy="303688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60854708"/>
              </p:ext>
            </p:extLst>
          </p:nvPr>
        </p:nvGraphicFramePr>
        <p:xfrm>
          <a:off x="5943600" y="133350"/>
          <a:ext cx="2057400" cy="112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209550"/>
            <a:ext cx="7620000" cy="54887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Professional Development Model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659356-3C9E-4B92-9173-530A49F0D697}" type="slidenum">
              <a:rPr lang="en-US" altLang="en-US" smtClean="0">
                <a:solidFill>
                  <a:schemeClr val="tx2"/>
                </a:solidFill>
              </a:rPr>
              <a:pPr/>
              <a:t>23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51206" name="Footer Placeholder 19"/>
          <p:cNvSpPr>
            <a:spLocks noGrp="1"/>
          </p:cNvSpPr>
          <p:nvPr>
            <p:ph type="ftr" sz="quarter" idx="4294967295"/>
          </p:nvPr>
        </p:nvSpPr>
        <p:spPr bwMode="auto">
          <a:xfrm>
            <a:off x="228600" y="971550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Adapted from the Center for Creative Leadership, Development Dimensions International, and ConocoPhillips</a:t>
            </a:r>
          </a:p>
        </p:txBody>
      </p:sp>
      <p:sp>
        <p:nvSpPr>
          <p:cNvPr id="51204" name="Rectangle 14"/>
          <p:cNvSpPr>
            <a:spLocks noChangeArrowheads="1"/>
          </p:cNvSpPr>
          <p:nvPr/>
        </p:nvSpPr>
        <p:spPr bwMode="auto">
          <a:xfrm>
            <a:off x="2628901" y="14501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350"/>
          </a:p>
        </p:txBody>
      </p:sp>
      <p:grpSp>
        <p:nvGrpSpPr>
          <p:cNvPr id="51205" name="Group 1"/>
          <p:cNvGrpSpPr>
            <a:grpSpLocks noChangeAspect="1"/>
          </p:cNvGrpSpPr>
          <p:nvPr/>
        </p:nvGrpSpPr>
        <p:grpSpPr bwMode="auto">
          <a:xfrm>
            <a:off x="2286000" y="742950"/>
            <a:ext cx="5486400" cy="4075772"/>
            <a:chOff x="2909" y="6786"/>
            <a:chExt cx="7380" cy="5483"/>
          </a:xfrm>
        </p:grpSpPr>
        <p:sp>
          <p:nvSpPr>
            <p:cNvPr id="5120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909" y="6786"/>
              <a:ext cx="7380" cy="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209" name="Oval 12"/>
            <p:cNvSpPr>
              <a:spLocks noChangeArrowheads="1"/>
            </p:cNvSpPr>
            <p:nvPr/>
          </p:nvSpPr>
          <p:spPr bwMode="auto">
            <a:xfrm>
              <a:off x="5184" y="6786"/>
              <a:ext cx="2946" cy="2880"/>
            </a:xfrm>
            <a:prstGeom prst="ellipse">
              <a:avLst/>
            </a:prstGeom>
            <a:noFill/>
            <a:ln w="38100">
              <a:solidFill>
                <a:srgbClr val="1F497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350"/>
            </a:p>
          </p:txBody>
        </p:sp>
        <p:sp>
          <p:nvSpPr>
            <p:cNvPr id="51210" name="Text Box 11"/>
            <p:cNvSpPr txBox="1">
              <a:spLocks noChangeArrowheads="1"/>
            </p:cNvSpPr>
            <p:nvPr/>
          </p:nvSpPr>
          <p:spPr bwMode="auto">
            <a:xfrm>
              <a:off x="5181" y="7203"/>
              <a:ext cx="3129" cy="2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50063" tIns="25032" rIns="50063" bIns="2503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Challenging Work Experiences </a:t>
              </a:r>
              <a:endParaRPr lang="en-US" altLang="en-US" sz="1050" dirty="0"/>
            </a:p>
            <a:p>
              <a:pPr algn="ctr"/>
              <a:r>
                <a:rPr lang="en-US" altLang="en-US" sz="1200" b="1" dirty="0">
                  <a:solidFill>
                    <a:srgbClr val="000000"/>
                  </a:solidFill>
                </a:rPr>
                <a:t>70%</a:t>
              </a:r>
              <a:endParaRPr lang="en-US" altLang="en-US" sz="1050" dirty="0"/>
            </a:p>
            <a:p>
              <a:pPr>
                <a:buFontTx/>
                <a:buChar char="•"/>
              </a:pPr>
              <a:r>
                <a:rPr lang="en-US" altLang="en-US" sz="1200" dirty="0">
                  <a:solidFill>
                    <a:srgbClr val="000000"/>
                  </a:solidFill>
                </a:rPr>
                <a:t>Developmental assignments</a:t>
              </a:r>
              <a:endParaRPr lang="en-US" altLang="en-US" sz="1050" dirty="0"/>
            </a:p>
            <a:p>
              <a:pPr>
                <a:buFontTx/>
                <a:buChar char="•"/>
              </a:pPr>
              <a:r>
                <a:rPr lang="en-US" altLang="en-US" sz="1200" dirty="0">
                  <a:solidFill>
                    <a:srgbClr val="000000"/>
                  </a:solidFill>
                </a:rPr>
                <a:t>Internships</a:t>
              </a:r>
              <a:endParaRPr lang="en-US" altLang="en-US" sz="1050" dirty="0"/>
            </a:p>
            <a:p>
              <a:pPr>
                <a:buFontTx/>
                <a:buChar char="•"/>
              </a:pPr>
              <a:r>
                <a:rPr lang="en-US" altLang="en-US" sz="1200" dirty="0">
                  <a:solidFill>
                    <a:srgbClr val="000000"/>
                  </a:solidFill>
                </a:rPr>
                <a:t>Cross-disciplinary projects</a:t>
              </a:r>
              <a:endParaRPr lang="en-US" altLang="en-US" sz="1050" dirty="0"/>
            </a:p>
            <a:p>
              <a:pPr algn="ctr"/>
              <a:r>
                <a:rPr lang="en-US" altLang="en-US" sz="1200" b="1" i="1" dirty="0">
                  <a:solidFill>
                    <a:srgbClr val="000000"/>
                  </a:solidFill>
                </a:rPr>
                <a:t>Apply and Master</a:t>
              </a:r>
              <a:endParaRPr lang="en-US" altLang="en-US" sz="4000" dirty="0"/>
            </a:p>
          </p:txBody>
        </p:sp>
        <p:sp>
          <p:nvSpPr>
            <p:cNvPr id="51211" name="Line 10"/>
            <p:cNvSpPr>
              <a:spLocks noChangeShapeType="1"/>
            </p:cNvSpPr>
            <p:nvPr/>
          </p:nvSpPr>
          <p:spPr bwMode="auto">
            <a:xfrm flipV="1">
              <a:off x="4710" y="8871"/>
              <a:ext cx="540" cy="435"/>
            </a:xfrm>
            <a:prstGeom prst="line">
              <a:avLst/>
            </a:prstGeom>
            <a:noFill/>
            <a:ln w="38100">
              <a:solidFill>
                <a:srgbClr val="1F497D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212" name="Line 9"/>
            <p:cNvSpPr>
              <a:spLocks noChangeShapeType="1"/>
            </p:cNvSpPr>
            <p:nvPr/>
          </p:nvSpPr>
          <p:spPr bwMode="auto">
            <a:xfrm rot="16754245" flipV="1">
              <a:off x="8040" y="8780"/>
              <a:ext cx="436" cy="615"/>
            </a:xfrm>
            <a:prstGeom prst="line">
              <a:avLst/>
            </a:prstGeom>
            <a:noFill/>
            <a:ln w="38100">
              <a:solidFill>
                <a:srgbClr val="1F497D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213" name="Line 8"/>
            <p:cNvSpPr>
              <a:spLocks noChangeShapeType="1"/>
            </p:cNvSpPr>
            <p:nvPr/>
          </p:nvSpPr>
          <p:spPr bwMode="auto">
            <a:xfrm flipV="1">
              <a:off x="5790" y="11063"/>
              <a:ext cx="1561" cy="43"/>
            </a:xfrm>
            <a:prstGeom prst="line">
              <a:avLst/>
            </a:prstGeom>
            <a:noFill/>
            <a:ln w="38100">
              <a:solidFill>
                <a:srgbClr val="1F497D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51214" name="Group 5"/>
            <p:cNvGrpSpPr>
              <a:grpSpLocks/>
            </p:cNvGrpSpPr>
            <p:nvPr/>
          </p:nvGrpSpPr>
          <p:grpSpPr bwMode="auto">
            <a:xfrm>
              <a:off x="7409" y="9306"/>
              <a:ext cx="2804" cy="2880"/>
              <a:chOff x="3552" y="2388"/>
              <a:chExt cx="1925" cy="1584"/>
            </a:xfrm>
          </p:grpSpPr>
          <p:sp>
            <p:nvSpPr>
              <p:cNvPr id="51218" name="Oval 7"/>
              <p:cNvSpPr>
                <a:spLocks noChangeArrowheads="1"/>
              </p:cNvSpPr>
              <p:nvPr/>
            </p:nvSpPr>
            <p:spPr bwMode="auto">
              <a:xfrm>
                <a:off x="3552" y="2388"/>
                <a:ext cx="1922" cy="1584"/>
              </a:xfrm>
              <a:prstGeom prst="ellipse">
                <a:avLst/>
              </a:prstGeom>
              <a:noFill/>
              <a:ln w="38100">
                <a:solidFill>
                  <a:srgbClr val="1F49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350"/>
              </a:p>
            </p:txBody>
          </p:sp>
          <p:sp>
            <p:nvSpPr>
              <p:cNvPr id="51219" name="Text Box 6"/>
              <p:cNvSpPr txBox="1">
                <a:spLocks noChangeArrowheads="1"/>
              </p:cNvSpPr>
              <p:nvPr/>
            </p:nvSpPr>
            <p:spPr bwMode="auto">
              <a:xfrm>
                <a:off x="3769" y="2524"/>
                <a:ext cx="1708" cy="1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lIns="50063" tIns="25032" rIns="50063" bIns="2503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200" b="1" dirty="0">
                    <a:solidFill>
                      <a:srgbClr val="000000"/>
                    </a:solidFill>
                  </a:rPr>
                  <a:t>Individualized Feedback                     20%</a:t>
                </a:r>
                <a:endParaRPr lang="en-US" altLang="en-US" sz="1050" dirty="0"/>
              </a:p>
              <a:p>
                <a:pPr>
                  <a:buFontTx/>
                  <a:buChar char="•"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Coaching</a:t>
                </a:r>
                <a:endParaRPr lang="en-US" altLang="en-US" sz="1050" dirty="0"/>
              </a:p>
              <a:p>
                <a:pPr>
                  <a:buFontTx/>
                  <a:buChar char="•"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Mentoring</a:t>
                </a:r>
                <a:endParaRPr lang="en-US" altLang="en-US" sz="1050" dirty="0"/>
              </a:p>
              <a:p>
                <a:pPr>
                  <a:buFontTx/>
                  <a:buChar char="•"/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360-degree feedback</a:t>
                </a:r>
                <a:endParaRPr lang="en-US" altLang="en-US" sz="1050" dirty="0"/>
              </a:p>
              <a:p>
                <a:pPr algn="ctr"/>
                <a:r>
                  <a:rPr lang="en-US" altLang="en-US" sz="1200" b="1" i="1" dirty="0">
                    <a:solidFill>
                      <a:srgbClr val="000000"/>
                    </a:solidFill>
                  </a:rPr>
                  <a:t>Reflect and Adapt</a:t>
                </a:r>
                <a:endParaRPr lang="en-US" altLang="en-US" sz="4000" dirty="0"/>
              </a:p>
            </p:txBody>
          </p:sp>
        </p:grpSp>
        <p:grpSp>
          <p:nvGrpSpPr>
            <p:cNvPr id="51215" name="Group 2"/>
            <p:cNvGrpSpPr>
              <a:grpSpLocks/>
            </p:cNvGrpSpPr>
            <p:nvPr/>
          </p:nvGrpSpPr>
          <p:grpSpPr bwMode="auto">
            <a:xfrm>
              <a:off x="2909" y="9293"/>
              <a:ext cx="2881" cy="2893"/>
              <a:chOff x="364" y="2392"/>
              <a:chExt cx="1922" cy="1584"/>
            </a:xfrm>
          </p:grpSpPr>
          <p:sp>
            <p:nvSpPr>
              <p:cNvPr id="51216" name="Oval 4"/>
              <p:cNvSpPr>
                <a:spLocks noChangeArrowheads="1"/>
              </p:cNvSpPr>
              <p:nvPr/>
            </p:nvSpPr>
            <p:spPr bwMode="auto">
              <a:xfrm>
                <a:off x="364" y="2392"/>
                <a:ext cx="1922" cy="1584"/>
              </a:xfrm>
              <a:prstGeom prst="ellipse">
                <a:avLst/>
              </a:prstGeom>
              <a:noFill/>
              <a:ln w="38100">
                <a:solidFill>
                  <a:srgbClr val="1F49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F81BD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350"/>
              </a:p>
            </p:txBody>
          </p:sp>
          <p:sp>
            <p:nvSpPr>
              <p:cNvPr id="51217" name="Text Box 3"/>
              <p:cNvSpPr txBox="1">
                <a:spLocks noChangeArrowheads="1"/>
              </p:cNvSpPr>
              <p:nvPr/>
            </p:nvSpPr>
            <p:spPr bwMode="auto">
              <a:xfrm>
                <a:off x="501" y="2423"/>
                <a:ext cx="1708" cy="1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4F81BD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lIns="50063" tIns="25032" rIns="50063" bIns="2503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rgbClr val="000000"/>
                    </a:solidFill>
                  </a:rPr>
                  <a:t>Formal Professional Development</a:t>
                </a:r>
                <a:endParaRPr lang="en-US" altLang="en-US" sz="1200" dirty="0"/>
              </a:p>
              <a:p>
                <a:pPr algn="ctr"/>
                <a:r>
                  <a:rPr lang="en-US" altLang="en-US" sz="1600" b="1" dirty="0">
                    <a:solidFill>
                      <a:srgbClr val="000000"/>
                    </a:solidFill>
                  </a:rPr>
                  <a:t>10%</a:t>
                </a:r>
                <a:endParaRPr lang="en-US" altLang="en-US" sz="1200" dirty="0"/>
              </a:p>
              <a:p>
                <a:pPr>
                  <a:buFontTx/>
                  <a:buChar char="•"/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Workshops</a:t>
                </a:r>
                <a:endParaRPr lang="en-US" altLang="en-US" sz="1200" dirty="0"/>
              </a:p>
              <a:p>
                <a:pPr>
                  <a:buFontTx/>
                  <a:buChar char="•"/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Conferences</a:t>
                </a:r>
                <a:endParaRPr lang="en-US" altLang="en-US" sz="1200" dirty="0"/>
              </a:p>
              <a:p>
                <a:pPr>
                  <a:buFontTx/>
                  <a:buChar char="•"/>
                </a:pPr>
                <a:r>
                  <a:rPr lang="en-US" altLang="en-US" sz="1600" dirty="0">
                    <a:solidFill>
                      <a:srgbClr val="000000"/>
                    </a:solidFill>
                  </a:rPr>
                  <a:t>Credit courses</a:t>
                </a:r>
                <a:endParaRPr lang="en-US" altLang="en-US" sz="1200" dirty="0"/>
              </a:p>
              <a:p>
                <a:pPr algn="ctr"/>
                <a:r>
                  <a:rPr lang="en-US" altLang="en-US" sz="1600" b="1" i="1" dirty="0">
                    <a:solidFill>
                      <a:srgbClr val="000000"/>
                    </a:solidFill>
                  </a:rPr>
                  <a:t>Acquire</a:t>
                </a:r>
                <a:endParaRPr lang="en-US" altLang="en-US" sz="4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68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7620000" cy="54887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Shared Responsibility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Career Development is a collaborative process between: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Employee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Employee’s manager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The Organization</a:t>
            </a:r>
          </a:p>
          <a:p>
            <a:pPr marL="0" indent="0">
              <a:buNone/>
              <a:defRPr/>
            </a:pPr>
            <a:endParaRPr lang="en-US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229350" y="11430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Employee’s role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7620000" cy="3124199"/>
          </a:xfrm>
        </p:spPr>
        <p:txBody>
          <a:bodyPr/>
          <a:lstStyle/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Assume ultimate accountability in the </a:t>
            </a:r>
            <a:r>
              <a:rPr lang="en-US" altLang="en-US" sz="24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process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Own your own career</a:t>
            </a:r>
            <a:endParaRPr lang="en-US" altLang="en-US" sz="2000" dirty="0">
              <a:solidFill>
                <a:srgbClr val="564B3C"/>
              </a:solidFill>
              <a:latin typeface="Tw Cen MT" panose="020B0602020104020603" pitchFamily="34" charset="0"/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Perform well in present assignment BUT potential is key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Dream about future desired </a:t>
            </a:r>
            <a:r>
              <a:rPr lang="en-US" altLang="en-US" sz="24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roles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Communicate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ambitions and expectations to </a:t>
            </a: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manager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Ask for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feedback on skills, performance and competencies etc</a:t>
            </a: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.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Seek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assistance/support from  manager and the appropriate parts of the organization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105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334346" y="17145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1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Employee’s role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Learn the </a:t>
            </a:r>
            <a:r>
              <a:rPr lang="en-US" altLang="en-US" sz="24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organization</a:t>
            </a:r>
          </a:p>
          <a:p>
            <a:pPr marL="1028700" lvl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Network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and Build Relationships</a:t>
            </a:r>
            <a:endParaRPr lang="en-US" altLang="en-US" sz="2800" dirty="0">
              <a:solidFill>
                <a:srgbClr val="564B3C"/>
              </a:solidFill>
              <a:latin typeface="Tw Cen MT" panose="020B0602020104020603" pitchFamily="34" charset="0"/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Assess one’s self in terms </a:t>
            </a:r>
            <a:r>
              <a:rPr lang="en-US" altLang="en-US" sz="24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of: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Performance  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-Skills   -</a:t>
            </a: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Motivators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Competencies 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-Values  -</a:t>
            </a: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Interests</a:t>
            </a:r>
          </a:p>
          <a:p>
            <a:pPr marL="1028700" lvl="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564B3C"/>
                </a:solidFill>
                <a:latin typeface="Tw Cen MT" panose="020B0602020104020603" pitchFamily="34" charset="0"/>
              </a:rPr>
              <a:t>Development </a:t>
            </a:r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Manager’s </a:t>
            </a:r>
            <a:r>
              <a:rPr lang="en-US" sz="2400" dirty="0">
                <a:solidFill>
                  <a:schemeClr val="accent1"/>
                </a:solidFill>
              </a:rPr>
              <a:t>Role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895351"/>
            <a:ext cx="7696200" cy="3352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Discuss aspirations and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Assess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Align organizational and department goals with individual aspirations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Coach </a:t>
            </a:r>
          </a:p>
          <a:p>
            <a:pPr lvl="1"/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Reinforce strengths and develop opportunity areas</a:t>
            </a:r>
          </a:p>
          <a:p>
            <a:pPr lvl="1"/>
            <a:r>
              <a:rPr lang="en-US" altLang="en-US" sz="2000" dirty="0">
                <a:solidFill>
                  <a:srgbClr val="564B3C"/>
                </a:solidFill>
                <a:latin typeface="Tw Cen MT" panose="020B0602020104020603" pitchFamily="34" charset="0"/>
              </a:rPr>
              <a:t>Evaluate performance</a:t>
            </a:r>
          </a:p>
          <a:p>
            <a:endParaRPr lang="en-US" altLang="en-US" sz="1100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200" dirty="0"/>
              <a:t>				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358270" y="17145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5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Manager’s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Create development plan and provide budget and time for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Alert employee to appropriate opportunities when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Move along and be willing to part with valuable people for the good of the organization and the individual-”managerial generosity”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64B3C"/>
                </a:solidFill>
                <a:latin typeface="Tw Cen MT" panose="020B0602020104020603" pitchFamily="34" charset="0"/>
              </a:rPr>
              <a:t>Conduct regular check-ins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1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</a:rPr>
              <a:t>Career Discussion </a:t>
            </a:r>
            <a:r>
              <a:rPr lang="en-US" sz="2400" dirty="0" smtClean="0">
                <a:solidFill>
                  <a:schemeClr val="accent1"/>
                </a:solidFill>
              </a:rPr>
              <a:t>- Coaching </a:t>
            </a:r>
            <a:r>
              <a:rPr lang="en-US" sz="2400" dirty="0">
                <a:solidFill>
                  <a:schemeClr val="accent1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Tw Cen MT" panose="020B0602020104020603" pitchFamily="34" charset="0"/>
              </a:rPr>
              <a:t>What kinds of work do you enjoy most/least?</a:t>
            </a:r>
          </a:p>
          <a:p>
            <a:pPr marL="85725" indent="0">
              <a:buNone/>
              <a:defRPr/>
            </a:pPr>
            <a:endParaRPr lang="en-US" sz="21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Tw Cen MT" panose="020B0602020104020603" pitchFamily="34" charset="0"/>
              </a:rPr>
              <a:t>What are your strengths/development areas?</a:t>
            </a:r>
          </a:p>
          <a:p>
            <a:pPr marL="85725" indent="0">
              <a:buNone/>
              <a:defRPr/>
            </a:pPr>
            <a:endParaRPr lang="en-US" sz="21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Tw Cen MT" panose="020B0602020104020603" pitchFamily="34" charset="0"/>
              </a:rPr>
              <a:t>What are your short term career goals?</a:t>
            </a:r>
          </a:p>
          <a:p>
            <a:pPr marL="85725" indent="0">
              <a:buNone/>
              <a:defRPr/>
            </a:pPr>
            <a:endParaRPr lang="en-US" sz="2100" dirty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Tw Cen MT" panose="020B0602020104020603" pitchFamily="34" charset="0"/>
              </a:rPr>
              <a:t>What are your long term career goals?</a:t>
            </a:r>
          </a:p>
          <a:p>
            <a:pPr marL="0" indent="0">
              <a:buNone/>
              <a:defRPr/>
            </a:pPr>
            <a:endParaRPr lang="en-US" sz="2100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343650" y="17145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1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28800" y="1314450"/>
          <a:ext cx="5412922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The Performance Management Cycle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4340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DF5EB24-F8CE-4260-B3BB-9DC1539A7669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3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Down Arrow Callout 9"/>
          <p:cNvSpPr>
            <a:spLocks noChangeArrowheads="1"/>
          </p:cNvSpPr>
          <p:nvPr/>
        </p:nvSpPr>
        <p:spPr bwMode="auto">
          <a:xfrm rot="-1633853">
            <a:off x="4244579" y="1083469"/>
            <a:ext cx="571500" cy="584597"/>
          </a:xfrm>
          <a:prstGeom prst="downArrowCallout">
            <a:avLst>
              <a:gd name="adj1" fmla="val 25000"/>
              <a:gd name="adj2" fmla="val 25000"/>
              <a:gd name="adj3" fmla="val 25019"/>
              <a:gd name="adj4" fmla="val 64977"/>
            </a:avLst>
          </a:prstGeom>
          <a:solidFill>
            <a:srgbClr val="BCD5ED"/>
          </a:solidFill>
          <a:ln w="10000">
            <a:solidFill>
              <a:schemeClr val="accent2"/>
            </a:solidFill>
            <a:miter lim="800000"/>
            <a:headEnd/>
            <a:tailEnd/>
          </a:ln>
          <a:effectLst>
            <a:outerShdw blurRad="635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dk1"/>
                </a:solidFill>
              </a:rPr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4438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Activity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Performance coaching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57347" name="Picture 2" descr="C:\Documents and Settings\txt128\Local Settings\Temporary Internet Files\Content.IE5\0873NCPE\MCj0089010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38350"/>
            <a:ext cx="1798625" cy="1809598"/>
          </a:xfrm>
        </p:spPr>
      </p:pic>
      <p:sp>
        <p:nvSpPr>
          <p:cNvPr id="5734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7773C13-39FE-4133-BF17-5ABE6F35A77B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30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7349" name="Picture 3" descr="C:\Documents and Settings\txt128\Local Settings\Temporary Internet Files\Content.IE5\XVQGQC2G\MPj042211600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33550"/>
            <a:ext cx="3299222" cy="23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6515100" y="228600"/>
          <a:ext cx="165735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8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7620000" cy="5488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latin typeface="Verdana" charset="0"/>
              </a:rPr>
              <a:t>Parting Comments</a:t>
            </a:r>
            <a:endParaRPr lang="en-US" dirty="0">
              <a:solidFill>
                <a:schemeClr val="accent1"/>
              </a:solidFill>
              <a:latin typeface="Verdana" charset="0"/>
              <a:ea typeface="+mj-ea"/>
            </a:endParaRPr>
          </a:p>
        </p:txBody>
      </p:sp>
      <p:sp>
        <p:nvSpPr>
          <p:cNvPr id="65538" name="Text Placeholder 6"/>
          <p:cNvSpPr>
            <a:spLocks noGrp="1"/>
          </p:cNvSpPr>
          <p:nvPr>
            <p:ph idx="1"/>
          </p:nvPr>
        </p:nvSpPr>
        <p:spPr>
          <a:xfrm>
            <a:off x="457200" y="819151"/>
            <a:ext cx="7620000" cy="3429000"/>
          </a:xfrm>
          <a:prstGeom prst="rect">
            <a:avLst/>
          </a:prstGeom>
        </p:spPr>
        <p:txBody>
          <a:bodyPr rtlCol="0"/>
          <a:lstStyle/>
          <a:p>
            <a:pPr marL="85725" indent="0">
              <a:buNone/>
              <a:defRPr/>
            </a:pPr>
            <a:r>
              <a:rPr lang="en-US" sz="2800" dirty="0" smtClean="0">
                <a:latin typeface="Tw Cen MT" charset="0"/>
              </a:rPr>
              <a:t>Don’t let this be </a:t>
            </a:r>
            <a:r>
              <a:rPr lang="en-US" sz="2800" smtClean="0">
                <a:latin typeface="Tw Cen MT" charset="0"/>
              </a:rPr>
              <a:t>your employees!</a:t>
            </a:r>
            <a:endParaRPr lang="en-US" sz="2800" dirty="0">
              <a:latin typeface="Tw Cen MT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F16522-93CD-4F49-9C16-AC5DB27AD495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/>
              <a:t>31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7659565" cy="295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Top three areas of focus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3124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Connecting the dots - between the job/project assignments and performance expectations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If you can’t describe it, how can you expect to see it?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Coaching for success – managerial courage to provide feedback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Easy to praise; can be hard to provide constructive improvement coaching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Developing your staff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Finding effective development strategies for career conversations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9CE1979-7DA5-4C87-87A6-14471C81EFB7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endParaRPr lang="en-US" altLang="en-US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Connecting the dots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6FD105-DF64-4BDC-AB40-1DD263C2959A}" type="slidenum">
              <a:rPr lang="en-US" altLang="en-US" smtClean="0">
                <a:solidFill>
                  <a:schemeClr val="tx2"/>
                </a:solidFill>
              </a:rPr>
              <a:pPr/>
              <a:t>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7922233" cy="24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A8633887-6D39-491C-B25B-BCDE8649B517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6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1950"/>
            <a:ext cx="7620000" cy="549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Connecting the dots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1143000" y="1123950"/>
            <a:ext cx="1978819" cy="3215878"/>
            <a:chOff x="2100" y="4259"/>
            <a:chExt cx="2070" cy="3370"/>
          </a:xfrm>
        </p:grpSpPr>
        <p:sp>
          <p:nvSpPr>
            <p:cNvPr id="19468" name="Oval 3"/>
            <p:cNvSpPr>
              <a:spLocks noChangeArrowheads="1"/>
            </p:cNvSpPr>
            <p:nvPr/>
          </p:nvSpPr>
          <p:spPr bwMode="auto">
            <a:xfrm>
              <a:off x="2100" y="4259"/>
              <a:ext cx="2055" cy="1905"/>
            </a:xfrm>
            <a:prstGeom prst="ellipse">
              <a:avLst/>
            </a:prstGeom>
            <a:gradFill rotWithShape="0">
              <a:gsLst>
                <a:gs pos="0">
                  <a:srgbClr val="4FCDFF"/>
                </a:gs>
                <a:gs pos="50000">
                  <a:srgbClr val="C4EEFF"/>
                </a:gs>
                <a:gs pos="100000">
                  <a:srgbClr val="4FCDFF"/>
                </a:gs>
              </a:gsLst>
              <a:lin ang="18900000" scaled="1"/>
            </a:gradFill>
            <a:ln w="12700">
              <a:solidFill>
                <a:srgbClr val="4FCDFF"/>
              </a:solidFill>
              <a:round/>
              <a:headEnd/>
              <a:tailEnd/>
            </a:ln>
            <a:effectLst>
              <a:outerShdw dist="28398" dir="3806097" algn="ctr" rotWithShape="0">
                <a:srgbClr val="004D6C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Aft>
                  <a:spcPts val="750"/>
                </a:spcAft>
              </a:pPr>
              <a:r>
                <a:rPr lang="en-US" altLang="en-US" sz="2100" dirty="0">
                  <a:latin typeface="Calibri" panose="020F0502020204030204" pitchFamily="34" charset="0"/>
                </a:rPr>
                <a:t>The </a:t>
              </a:r>
              <a:r>
                <a:rPr lang="ja-JP" altLang="en-US" sz="2100" dirty="0">
                  <a:latin typeface="Calibri" panose="020F0502020204030204" pitchFamily="34" charset="0"/>
                </a:rPr>
                <a:t>“</a:t>
              </a:r>
              <a:r>
                <a:rPr lang="en-US" altLang="ja-JP" sz="2100" dirty="0">
                  <a:latin typeface="Calibri" panose="020F0502020204030204" pitchFamily="34" charset="0"/>
                </a:rPr>
                <a:t>What</a:t>
              </a:r>
              <a:r>
                <a:rPr lang="ja-JP" altLang="en-US" sz="2100" dirty="0">
                  <a:latin typeface="Calibri" panose="020F0502020204030204" pitchFamily="34" charset="0"/>
                </a:rPr>
                <a:t>”</a:t>
              </a:r>
              <a:endParaRPr lang="en-US" altLang="en-US" sz="2700" dirty="0"/>
            </a:p>
          </p:txBody>
        </p:sp>
        <p:sp>
          <p:nvSpPr>
            <p:cNvPr id="19469" name="Oval 4"/>
            <p:cNvSpPr>
              <a:spLocks noChangeArrowheads="1"/>
            </p:cNvSpPr>
            <p:nvPr/>
          </p:nvSpPr>
          <p:spPr bwMode="auto">
            <a:xfrm>
              <a:off x="2115" y="5724"/>
              <a:ext cx="2055" cy="1905"/>
            </a:xfrm>
            <a:prstGeom prst="ellipse">
              <a:avLst/>
            </a:prstGeom>
            <a:gradFill rotWithShape="0">
              <a:gsLst>
                <a:gs pos="0">
                  <a:srgbClr val="4FCDFF"/>
                </a:gs>
                <a:gs pos="50000">
                  <a:srgbClr val="C4EEFF"/>
                </a:gs>
                <a:gs pos="100000">
                  <a:srgbClr val="4FCDFF"/>
                </a:gs>
              </a:gsLst>
              <a:lin ang="18900000" scaled="1"/>
            </a:gradFill>
            <a:ln w="12700">
              <a:solidFill>
                <a:srgbClr val="4FCDFF"/>
              </a:solidFill>
              <a:round/>
              <a:headEnd/>
              <a:tailEnd/>
            </a:ln>
            <a:effectLst>
              <a:outerShdw dist="28398" dir="3806097" algn="ctr" rotWithShape="0">
                <a:srgbClr val="004D6C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ts val="900"/>
                </a:spcBef>
                <a:spcAft>
                  <a:spcPts val="750"/>
                </a:spcAft>
              </a:pPr>
              <a:r>
                <a:rPr lang="en-US" altLang="en-US" sz="2400">
                  <a:latin typeface="Calibri" panose="020F0502020204030204" pitchFamily="34" charset="0"/>
                </a:rPr>
                <a:t>The </a:t>
              </a:r>
              <a:r>
                <a:rPr lang="ja-JP" altLang="en-US" sz="2400">
                  <a:latin typeface="Calibri" panose="020F0502020204030204" pitchFamily="34" charset="0"/>
                </a:rPr>
                <a:t>“</a:t>
              </a:r>
              <a:r>
                <a:rPr lang="en-US" altLang="ja-JP" sz="2400">
                  <a:latin typeface="Calibri" panose="020F0502020204030204" pitchFamily="34" charset="0"/>
                </a:rPr>
                <a:t>How</a:t>
              </a:r>
              <a:r>
                <a:rPr lang="ja-JP" altLang="en-US" sz="2400">
                  <a:latin typeface="Calibri" panose="020F0502020204030204" pitchFamily="34" charset="0"/>
                </a:rPr>
                <a:t>”</a:t>
              </a:r>
              <a:endParaRPr lang="en-US" altLang="en-US" sz="300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99758"/>
              </p:ext>
            </p:extLst>
          </p:nvPr>
        </p:nvGraphicFramePr>
        <p:xfrm>
          <a:off x="3505200" y="1428750"/>
          <a:ext cx="3943350" cy="1104138"/>
        </p:xfrm>
        <a:graphic>
          <a:graphicData uri="http://schemas.openxmlformats.org/drawingml/2006/table">
            <a:tbl>
              <a:tblPr/>
              <a:tblGrid>
                <a:gridCol w="2057400"/>
                <a:gridCol w="1885950"/>
              </a:tblGrid>
              <a:tr h="97155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100" dirty="0">
                          <a:latin typeface="Calibri"/>
                          <a:ea typeface="Calibri"/>
                          <a:cs typeface="Times New Roman"/>
                        </a:rPr>
                        <a:t>Job Duties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Tasks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Performance Standards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Results focused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Action-Oriented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34279"/>
              </p:ext>
            </p:extLst>
          </p:nvPr>
        </p:nvGraphicFramePr>
        <p:xfrm>
          <a:off x="3429000" y="2571750"/>
          <a:ext cx="5334000" cy="1656207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</a:tblGrid>
              <a:tr h="165620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100" dirty="0">
                          <a:latin typeface="Calibri"/>
                          <a:ea typeface="Calibri"/>
                          <a:cs typeface="Times New Roman"/>
                        </a:rPr>
                        <a:t>Competencies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Unit-Specific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Job-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Specific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Code</a:t>
                      </a:r>
                      <a:r>
                        <a:rPr lang="en-US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of Conduct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Behaviorally Focused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Development Oriented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Emphasize organization values and/or individual abilities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049278210"/>
              </p:ext>
            </p:extLst>
          </p:nvPr>
        </p:nvGraphicFramePr>
        <p:xfrm>
          <a:off x="6286500" y="171450"/>
          <a:ext cx="2019300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92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Connecting the Dots	</a:t>
            </a:r>
            <a:endParaRPr lang="en-US" i="1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94335">
              <a:defRPr/>
            </a:pPr>
            <a:r>
              <a:rPr lang="en-US" sz="2400" dirty="0" smtClean="0">
                <a:latin typeface="Tw Cen MT" panose="020B0602020104020603" pitchFamily="34" charset="0"/>
              </a:rPr>
              <a:t>To </a:t>
            </a:r>
            <a:r>
              <a:rPr lang="en-US" sz="2400" dirty="0">
                <a:latin typeface="Tw Cen MT" panose="020B0602020104020603" pitchFamily="34" charset="0"/>
              </a:rPr>
              <a:t>get better results, develop and communicate realistic </a:t>
            </a:r>
            <a:r>
              <a:rPr lang="en-US" sz="2400" b="1" dirty="0">
                <a:latin typeface="Tw Cen MT" panose="020B0602020104020603" pitchFamily="34" charset="0"/>
              </a:rPr>
              <a:t>performance standards</a:t>
            </a:r>
          </a:p>
          <a:p>
            <a:pPr marL="616982" lvl="1" indent="-342900">
              <a:defRPr/>
            </a:pPr>
            <a:r>
              <a:rPr lang="en-US" sz="2100" dirty="0">
                <a:latin typeface="Tw Cen MT" panose="020B0602020104020603" pitchFamily="34" charset="0"/>
              </a:rPr>
              <a:t>Define the results expected for satisfactory completion</a:t>
            </a:r>
          </a:p>
          <a:p>
            <a:pPr marL="616982" lvl="1" indent="-342900">
              <a:defRPr/>
            </a:pPr>
            <a:r>
              <a:rPr lang="en-US" sz="2100" dirty="0">
                <a:latin typeface="Tw Cen MT" panose="020B0602020104020603" pitchFamily="34" charset="0"/>
              </a:rPr>
              <a:t>Based on the position, not the individual</a:t>
            </a:r>
          </a:p>
          <a:p>
            <a:pPr marL="616982" lvl="1" indent="-342900">
              <a:defRPr/>
            </a:pPr>
            <a:r>
              <a:rPr lang="en-US" sz="2100" dirty="0">
                <a:latin typeface="Tw Cen MT" panose="020B0602020104020603" pitchFamily="34" charset="0"/>
              </a:rPr>
              <a:t>Meaningful, reasonable, and attainable</a:t>
            </a:r>
          </a:p>
          <a:p>
            <a:pPr marL="51435" indent="0">
              <a:buNone/>
              <a:defRPr/>
            </a:pPr>
            <a:r>
              <a:rPr lang="en-US" sz="2400" dirty="0">
                <a:latin typeface="Tw Cen MT" panose="020B0602020104020603" pitchFamily="34" charset="0"/>
              </a:rPr>
              <a:t>**Employees should know that they can exceed expectations</a:t>
            </a:r>
            <a:br>
              <a:rPr lang="en-US" sz="2400" dirty="0">
                <a:latin typeface="Tw Cen MT" panose="020B0602020104020603" pitchFamily="34" charset="0"/>
              </a:rPr>
            </a:br>
            <a:endParaRPr lang="en-US" sz="2400" dirty="0">
              <a:latin typeface="Tw Cen MT" panose="020B0602020104020603" pitchFamily="34" charset="0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444A74E-2D26-4519-9280-7EBDFDE53C2E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7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1930514"/>
              </p:ext>
            </p:extLst>
          </p:nvPr>
        </p:nvGraphicFramePr>
        <p:xfrm>
          <a:off x="6248400" y="57150"/>
          <a:ext cx="2019300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23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7620000" cy="5488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 Tasks &amp;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Task</a:t>
            </a:r>
            <a:r>
              <a:rPr lang="en-US" altLang="en-US" dirty="0" smtClean="0"/>
              <a:t>: Schedule and oversee all aspects of the telecommunications facilities installation through  completion of Telecommunications Service Requests (TSR’s).</a:t>
            </a:r>
          </a:p>
          <a:p>
            <a:r>
              <a:rPr lang="en-US" altLang="en-US" u="sng" dirty="0" smtClean="0"/>
              <a:t>Standards:</a:t>
            </a:r>
          </a:p>
          <a:p>
            <a:pPr lvl="1"/>
            <a:r>
              <a:rPr lang="en-US" altLang="en-US" sz="2000" dirty="0" smtClean="0"/>
              <a:t>Complete TSR requests in a </a:t>
            </a:r>
            <a:r>
              <a:rPr lang="en-US" altLang="en-US" sz="2000" i="1" dirty="0" smtClean="0"/>
              <a:t>timely and accurate manner </a:t>
            </a:r>
            <a:r>
              <a:rPr lang="en-US" altLang="en-US" sz="2000" dirty="0" smtClean="0"/>
              <a:t>by acknowledging all requests </a:t>
            </a:r>
            <a:r>
              <a:rPr lang="en-US" altLang="en-US" sz="2000" i="1" dirty="0" smtClean="0"/>
              <a:t>within 48 hours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altLang="en-US" sz="2000" dirty="0" smtClean="0"/>
              <a:t>Review customer requests to assign response time and communicate with customer on expected delivery date </a:t>
            </a:r>
            <a:r>
              <a:rPr lang="en-US" altLang="en-US" sz="2000" i="1" dirty="0" smtClean="0"/>
              <a:t>within one week of receipt.</a:t>
            </a:r>
          </a:p>
          <a:p>
            <a:pPr lvl="1"/>
            <a:endParaRPr lang="en-US" altLang="en-US" dirty="0" smtClean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D71793-6010-49BC-B760-85F7696A2C33}" type="slidenum">
              <a:rPr lang="en-US" altLang="en-US" smtClean="0">
                <a:solidFill>
                  <a:schemeClr val="tx2"/>
                </a:solidFill>
              </a:rPr>
              <a:pPr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2581436"/>
              </p:ext>
            </p:extLst>
          </p:nvPr>
        </p:nvGraphicFramePr>
        <p:xfrm>
          <a:off x="6286500" y="171450"/>
          <a:ext cx="2019300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9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76200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Example Tasks &amp;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j-ea"/>
              </a:rPr>
              <a:t>Performance Standards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7620000" cy="3124199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altLang="en-US" sz="2400" dirty="0">
                <a:latin typeface="Tw Cen MT" panose="020B0602020104020603" pitchFamily="34" charset="0"/>
              </a:rPr>
              <a:t>Design and develop assessments for determining instructional needs; Collaborate with subject matter experts to determine content to meet course goals</a:t>
            </a:r>
          </a:p>
          <a:p>
            <a:pPr marL="239316" lvl="1" indent="-239316">
              <a:defRPr/>
            </a:pPr>
            <a:r>
              <a:rPr lang="en-US" altLang="en-US" sz="2000" dirty="0">
                <a:latin typeface="Tw Cen MT" panose="020B0602020104020603" pitchFamily="34" charset="0"/>
              </a:rPr>
              <a:t>Create and distribute training needs survey to IT staff by (date)</a:t>
            </a:r>
          </a:p>
          <a:p>
            <a:pPr marL="239316" lvl="1" indent="-239316">
              <a:defRPr/>
            </a:pPr>
            <a:r>
              <a:rPr lang="en-US" altLang="en-US" sz="2000" dirty="0">
                <a:latin typeface="Tw Cen MT" panose="020B0602020104020603" pitchFamily="34" charset="0"/>
              </a:rPr>
              <a:t>Compile and analyze results from training needs survey by (date). Provide recommendations and suggested timeline for tasks to support survey results</a:t>
            </a:r>
            <a:r>
              <a:rPr lang="en-US" altLang="en-US" sz="2000" dirty="0" smtClean="0">
                <a:latin typeface="Tw Cen MT" panose="020B0602020104020603" pitchFamily="34" charset="0"/>
              </a:rPr>
              <a:t>.</a:t>
            </a:r>
            <a:endParaRPr lang="en-US" altLang="en-US" sz="2000" dirty="0">
              <a:latin typeface="Tw Cen MT" panose="020B0602020104020603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476726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14EF1C3-B3E2-4F56-BAED-1466D484562F}" type="slidenum">
              <a:rPr lang="en-US" altLang="en-US" smtClean="0">
                <a:solidFill>
                  <a:srgbClr val="FFFFFF"/>
                </a:solidFill>
                <a:latin typeface="Tw Cen MT" panose="020B0602020104020603" pitchFamily="34" charset="0"/>
              </a:rPr>
              <a:pPr>
                <a:lnSpc>
                  <a:spcPct val="80000"/>
                </a:lnSpc>
              </a:pPr>
              <a:t>9</a:t>
            </a:fld>
            <a:endParaRPr lang="en-US" altLang="en-US" smtClean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4607422"/>
              </p:ext>
            </p:extLst>
          </p:nvPr>
        </p:nvGraphicFramePr>
        <p:xfrm>
          <a:off x="6172200" y="57150"/>
          <a:ext cx="2019300" cy="123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42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6946</TotalTime>
  <Words>1930</Words>
  <Application>Microsoft Macintosh PowerPoint</Application>
  <PresentationFormat>On-screen Show (16:9)</PresentationFormat>
  <Paragraphs>422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Courier New</vt:lpstr>
      <vt:lpstr>MS PGothic</vt:lpstr>
      <vt:lpstr>ＭＳ Ｐゴシック</vt:lpstr>
      <vt:lpstr>Symbol</vt:lpstr>
      <vt:lpstr>Times New Roman</vt:lpstr>
      <vt:lpstr>Tw Cen MT</vt:lpstr>
      <vt:lpstr>Verdana</vt:lpstr>
      <vt:lpstr>wf_segoe-ui_light</vt:lpstr>
      <vt:lpstr>wf_segoe-ui_normal</vt:lpstr>
      <vt:lpstr>Wingdings</vt:lpstr>
      <vt:lpstr>Wingdings 2</vt:lpstr>
      <vt:lpstr>9_Default Theme</vt:lpstr>
      <vt:lpstr>Performance Management</vt:lpstr>
      <vt:lpstr>Why are performance discussions important?</vt:lpstr>
      <vt:lpstr>The Performance Management Cycle</vt:lpstr>
      <vt:lpstr>Top three areas of focus</vt:lpstr>
      <vt:lpstr>Connecting the dots</vt:lpstr>
      <vt:lpstr>Connecting the dots</vt:lpstr>
      <vt:lpstr>Connecting the Dots </vt:lpstr>
      <vt:lpstr>Example Tasks &amp; Performance  Standards</vt:lpstr>
      <vt:lpstr>Example Tasks &amp;  Performance Standards</vt:lpstr>
      <vt:lpstr>Creating Smart Performance  Standards</vt:lpstr>
      <vt:lpstr>Coaching for success</vt:lpstr>
      <vt:lpstr>Performance  Coaching 101</vt:lpstr>
      <vt:lpstr>ITLP - Coaching for Performance</vt:lpstr>
      <vt:lpstr>Keys to Successful Performance  Coaching</vt:lpstr>
      <vt:lpstr>Asking the right questions</vt:lpstr>
      <vt:lpstr>Managerial courage</vt:lpstr>
      <vt:lpstr>ACTIVITY – Managerial Courage</vt:lpstr>
      <vt:lpstr>Crucial Conversations</vt:lpstr>
      <vt:lpstr> Assess and develop</vt:lpstr>
      <vt:lpstr>What is Career Development/Planning?</vt:lpstr>
      <vt:lpstr>Importance of Career conversations: Benefits for Managers/Supervisors</vt:lpstr>
      <vt:lpstr>Up is Not the Only Way  </vt:lpstr>
      <vt:lpstr>Professional Development Model  </vt:lpstr>
      <vt:lpstr>Shared Responsibility</vt:lpstr>
      <vt:lpstr>Employee’s role</vt:lpstr>
      <vt:lpstr>Employee’s role </vt:lpstr>
      <vt:lpstr>Manager’s Role</vt:lpstr>
      <vt:lpstr>Manager’s Role</vt:lpstr>
      <vt:lpstr>Career Discussion - Coaching questions</vt:lpstr>
      <vt:lpstr>Activity - Performance coaching</vt:lpstr>
      <vt:lpstr>Parting Comments</vt:lpstr>
    </vt:vector>
  </TitlesOfParts>
  <Company>EDUCAUSE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Jen Stedelin</cp:lastModifiedBy>
  <cp:revision>122</cp:revision>
  <dcterms:created xsi:type="dcterms:W3CDTF">2012-08-08T18:23:13Z</dcterms:created>
  <dcterms:modified xsi:type="dcterms:W3CDTF">2017-10-29T16:11:53Z</dcterms:modified>
</cp:coreProperties>
</file>