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9"/>
  </p:notesMasterIdLst>
  <p:sldIdLst>
    <p:sldId id="258" r:id="rId2"/>
    <p:sldId id="260" r:id="rId3"/>
    <p:sldId id="273" r:id="rId4"/>
    <p:sldId id="274" r:id="rId5"/>
    <p:sldId id="275" r:id="rId6"/>
    <p:sldId id="276" r:id="rId7"/>
    <p:sldId id="277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/>
        </p14:section>
        <p14:section name="Divider" id="{4D810FCF-0ADD-0345-AFBF-9AC0BF5CA536}">
          <p14:sldIdLst>
            <p14:sldId id="258"/>
          </p14:sldIdLst>
        </p14:section>
        <p14:section name="Content" id="{6D2F19DD-4CA8-6F4E-9292-A7C41B87577C}">
          <p14:sldIdLst>
            <p14:sldId id="260"/>
            <p14:sldId id="273"/>
            <p14:sldId id="274"/>
            <p14:sldId id="275"/>
            <p14:sldId id="276"/>
            <p14:sldId id="277"/>
          </p14:sldIdLst>
        </p14:section>
        <p14:section name="Interaction" id="{F2C0CFF2-7594-C04A-9910-F1426A27AF3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  <p:cmAuthor id="1" name="Tracy Thompson" initials="tlt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94700" autoAdjust="0"/>
  </p:normalViewPr>
  <p:slideViewPr>
    <p:cSldViewPr>
      <p:cViewPr>
        <p:scale>
          <a:sx n="66" d="100"/>
          <a:sy n="66" d="100"/>
        </p:scale>
        <p:origin x="1856" y="1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 descr="Section Divider" title="Section Divider"/>
          <p:cNvSpPr>
            <a:spLocks noGrp="1"/>
          </p:cNvSpPr>
          <p:nvPr>
            <p:ph type="body" idx="13"/>
          </p:nvPr>
        </p:nvSpPr>
        <p:spPr>
          <a:xfrm>
            <a:off x="1143000" y="1504950"/>
            <a:ext cx="6781800" cy="2000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3950"/>
            <a:ext cx="7543800" cy="3200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5438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5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Seven Seismic Shifts – How Managers Become </a:t>
            </a:r>
            <a:r>
              <a:rPr lang="en-US" dirty="0" smtClean="0"/>
              <a:t>Leaders</a:t>
            </a:r>
          </a:p>
          <a:p>
            <a:endParaRPr lang="en-US" dirty="0"/>
          </a:p>
          <a:p>
            <a:r>
              <a:rPr lang="en-US" sz="1800" i="1" dirty="0" smtClean="0"/>
              <a:t>Excerpted from Michael </a:t>
            </a:r>
            <a:r>
              <a:rPr lang="en-US" sz="1800" i="1" dirty="0"/>
              <a:t>D. </a:t>
            </a:r>
            <a:r>
              <a:rPr lang="en-US" sz="1800" i="1" dirty="0" smtClean="0"/>
              <a:t>Watkins, How Managers Become Leaders,  Harvard Business Review (HBR’s) 10 Must Reads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Role</a:t>
            </a:r>
            <a:r>
              <a:rPr lang="en-US" sz="2800" b="1" dirty="0" smtClean="0">
                <a:solidFill>
                  <a:srgbClr val="707C7C"/>
                </a:solidFill>
              </a:rPr>
              <a:t> Transition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acumen is a source of pride and passion for many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serve as a comfort zone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Easy to gravitate back to it in times of stress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shift – managing people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a different skill set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more subjective than objective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don’t always do what they are told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Authenticity is tricky – when are you being snowed?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Emotional intelligence is an important but often overlooked skill in technical training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Often new expectations for managers are implied or assumed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Not clearly communicated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and Excelling as a Manager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Specialist to Generalist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From deep specialized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a broader understanding of multiple functions or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2) Analyst to Integrator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From developing the detailed analysis, processes,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assigning staff to perform the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Then integrating or explaining results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057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and Excelling as a Manager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3951"/>
            <a:ext cx="6172200" cy="3124199"/>
          </a:xfrm>
        </p:spPr>
        <p:txBody>
          <a:bodyPr/>
          <a:lstStyle/>
          <a:p>
            <a:r>
              <a:rPr lang="en-US" dirty="0" smtClean="0"/>
              <a:t>3) Tactician to Strategist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From intimate knowledge of the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understanding how it fits in the larger picture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Looking for patterns, looking externally</a:t>
            </a:r>
          </a:p>
          <a:p>
            <a:endParaRPr lang="en-US" dirty="0"/>
          </a:p>
          <a:p>
            <a:r>
              <a:rPr lang="en-US" dirty="0" smtClean="0"/>
              <a:t>4) Bricklayer to Architect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From creating specialized systems and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understanding and supporting how 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 fit together and flow effectively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across multiple units</a:t>
            </a:r>
          </a:p>
        </p:txBody>
      </p:sp>
    </p:spTree>
    <p:extLst>
      <p:ext uri="{BB962C8B-B14F-4D97-AF65-F5344CB8AC3E}">
        <p14:creationId xmlns:p14="http://schemas.microsoft.com/office/powerpoint/2010/main" val="109720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and Excelling as a Manager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23950"/>
            <a:ext cx="8077200" cy="3124199"/>
          </a:xfrm>
        </p:spPr>
        <p:txBody>
          <a:bodyPr/>
          <a:lstStyle/>
          <a:p>
            <a:r>
              <a:rPr lang="en-US" dirty="0" smtClean="0"/>
              <a:t>5) Problem-solver to Agenda Setter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From finding all the right answers to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relying on staff to find the answers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identifying and prioritizing the kinds of problems to solve</a:t>
            </a:r>
            <a:endParaRPr lang="en-US" dirty="0"/>
          </a:p>
          <a:p>
            <a:r>
              <a:rPr lang="en-US" dirty="0" smtClean="0"/>
              <a:t>6) Warrior to Diplomat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From advocating and defending particular idea, technology,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Influencing external stakeholders on the</a:t>
            </a: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referred approach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433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and Excelling as a Manager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23950"/>
            <a:ext cx="8077200" cy="3124199"/>
          </a:xfrm>
        </p:spPr>
        <p:txBody>
          <a:bodyPr/>
          <a:lstStyle/>
          <a:p>
            <a:r>
              <a:rPr lang="en-US" dirty="0" smtClean="0"/>
              <a:t>7) Supporting Cast Member to Lead 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From being “one of the team”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being the lead who is always “on stage” – modeling behaviors you want to see in your staff</a:t>
            </a:r>
          </a:p>
        </p:txBody>
      </p:sp>
    </p:spTree>
    <p:extLst>
      <p:ext uri="{BB962C8B-B14F-4D97-AF65-F5344CB8AC3E}">
        <p14:creationId xmlns:p14="http://schemas.microsoft.com/office/powerpoint/2010/main" val="408454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124199"/>
          </a:xfrm>
        </p:spPr>
        <p:txBody>
          <a:bodyPr/>
          <a:lstStyle/>
          <a:p>
            <a:r>
              <a:rPr lang="en-US" sz="2400" i="1" dirty="0" smtClean="0"/>
              <a:t>“</a:t>
            </a:r>
            <a:r>
              <a:rPr lang="en-US" sz="2800" i="1" dirty="0" smtClean="0"/>
              <a:t>The skills that got you where you are may not be the requisite skills to get you where you need to go.”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Practice with a partner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Identify one or two examples of where you can shift your role when you return to </a:t>
            </a:r>
            <a:r>
              <a:rPr lang="en-US" sz="2400" err="1" smtClean="0"/>
              <a:t>work</a:t>
            </a:r>
            <a:r>
              <a:rPr lang="en-US" sz="2400" smtClean="0"/>
              <a:t>.</a:t>
            </a:r>
            <a:endParaRPr lang="en-US" sz="2800" i="1" dirty="0"/>
          </a:p>
          <a:p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856963377"/>
      </p:ext>
    </p:extLst>
  </p:cSld>
  <p:clrMapOvr>
    <a:masterClrMapping/>
  </p:clrMapOvr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6984</TotalTime>
  <Words>375</Words>
  <Application>Microsoft Macintosh PowerPoint</Application>
  <PresentationFormat>On-screen Show (16:9)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Courier New</vt:lpstr>
      <vt:lpstr>Wingdings</vt:lpstr>
      <vt:lpstr>Arial</vt:lpstr>
      <vt:lpstr>9_Default Theme</vt:lpstr>
      <vt:lpstr>PowerPoint Presentation</vt:lpstr>
      <vt:lpstr>Role Transition</vt:lpstr>
      <vt:lpstr>Navigating and Excelling as a Manager</vt:lpstr>
      <vt:lpstr>Navigating and Excelling as a Manager</vt:lpstr>
      <vt:lpstr>Navigating and Excelling as a Manager</vt:lpstr>
      <vt:lpstr>Navigating and Excelling as a Manager</vt:lpstr>
      <vt:lpstr>Exercise</vt:lpstr>
    </vt:vector>
  </TitlesOfParts>
  <Company>EDUCAUSE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Jen Stedelin</cp:lastModifiedBy>
  <cp:revision>115</cp:revision>
  <dcterms:created xsi:type="dcterms:W3CDTF">2012-08-08T18:23:13Z</dcterms:created>
  <dcterms:modified xsi:type="dcterms:W3CDTF">2017-10-29T16:12:16Z</dcterms:modified>
</cp:coreProperties>
</file>