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1A2"/>
    <a:srgbClr val="045C7B"/>
    <a:srgbClr val="AD1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04" autoAdjust="0"/>
    <p:restoredTop sz="94660"/>
  </p:normalViewPr>
  <p:slideViewPr>
    <p:cSldViewPr snapToGrid="0">
      <p:cViewPr>
        <p:scale>
          <a:sx n="71" d="100"/>
          <a:sy n="71" d="100"/>
        </p:scale>
        <p:origin x="2656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AA60-1EB7-4F5F-ADB2-60E916C08392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BA32-CA60-4B0C-A602-65B743C9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3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AA60-1EB7-4F5F-ADB2-60E916C08392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BA32-CA60-4B0C-A602-65B743C9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3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AA60-1EB7-4F5F-ADB2-60E916C08392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BA32-CA60-4B0C-A602-65B743C9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8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AA60-1EB7-4F5F-ADB2-60E916C08392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BA32-CA60-4B0C-A602-65B743C9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9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AA60-1EB7-4F5F-ADB2-60E916C08392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BA32-CA60-4B0C-A602-65B743C9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5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AA60-1EB7-4F5F-ADB2-60E916C08392}" type="datetimeFigureOut">
              <a:rPr lang="en-US" smtClean="0"/>
              <a:t>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BA32-CA60-4B0C-A602-65B743C9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9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AA60-1EB7-4F5F-ADB2-60E916C08392}" type="datetimeFigureOut">
              <a:rPr lang="en-US" smtClean="0"/>
              <a:t>1/28/18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BA32-CA60-4B0C-A602-65B743C9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8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AA60-1EB7-4F5F-ADB2-60E916C08392}" type="datetimeFigureOut">
              <a:rPr lang="en-US" smtClean="0"/>
              <a:t>1/28/18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BA32-CA60-4B0C-A602-65B743C9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2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AA60-1EB7-4F5F-ADB2-60E916C08392}" type="datetimeFigureOut">
              <a:rPr lang="en-US" smtClean="0"/>
              <a:t>1/28/18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BA32-CA60-4B0C-A602-65B743C9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4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AA60-1EB7-4F5F-ADB2-60E916C08392}" type="datetimeFigureOut">
              <a:rPr lang="en-US" smtClean="0"/>
              <a:t>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BA32-CA60-4B0C-A602-65B743C9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1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AA60-1EB7-4F5F-ADB2-60E916C08392}" type="datetimeFigureOut">
              <a:rPr lang="en-US" smtClean="0"/>
              <a:t>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BA32-CA60-4B0C-A602-65B743C9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0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AA60-1EB7-4F5F-ADB2-60E916C08392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DBA32-CA60-4B0C-A602-65B743C9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4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072"/>
          <a:stretch/>
        </p:blipFill>
        <p:spPr>
          <a:xfrm>
            <a:off x="228600" y="218661"/>
            <a:ext cx="7315200" cy="10933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03"/>
          <a:stretch/>
        </p:blipFill>
        <p:spPr>
          <a:xfrm>
            <a:off x="0" y="7978246"/>
            <a:ext cx="7315200" cy="19693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1960" y="1311965"/>
            <a:ext cx="684276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81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Collaborating </a:t>
            </a:r>
            <a:r>
              <a:rPr lang="en-US" sz="2800" b="1" dirty="0">
                <a:solidFill>
                  <a:srgbClr val="0081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b="1" dirty="0" smtClean="0">
                <a:solidFill>
                  <a:srgbClr val="0081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 Consortia</a:t>
            </a: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Please use these questions to spark discussions as you work with colleagues to begin, sustain, grow, or sunset consortia affiliations.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What are the top three benefits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engaging with a consortium? How will you 'sell’ this idea to campus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leaders?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shared vision and common goals for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engaging with a particular consortium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What initial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barriers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might you need to address as you engage with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consortium? 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strengths do you bring to the table in terms of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engaging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with a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consortium?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two to three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specific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activities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you can begin as you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work with a consortium or consortia? What strategies will you use to demonstrate early high impact, bold successes?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similar / overlapping / connected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consortia to which your institution already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belongs? </a:t>
            </a:r>
            <a:b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so, how can your institution best leverage and connect work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across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these consortia?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8755245"/>
            <a:ext cx="73152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045C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 Gjestvang</a:t>
            </a:r>
            <a:r>
              <a:rPr lang="en-US" sz="1100" dirty="0">
                <a:solidFill>
                  <a:srgbClr val="045C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Associate Vice President of Learning Technology, The Ohio State University</a:t>
            </a:r>
          </a:p>
          <a:p>
            <a:r>
              <a:rPr lang="en-US" sz="1100" b="1" dirty="0" smtClean="0">
                <a:solidFill>
                  <a:srgbClr val="045C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Maggie </a:t>
            </a:r>
            <a:r>
              <a:rPr lang="en-US" sz="1100" b="1" dirty="0">
                <a:solidFill>
                  <a:srgbClr val="045C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Jesse</a:t>
            </a:r>
            <a:r>
              <a:rPr lang="en-US" sz="1100" dirty="0">
                <a:solidFill>
                  <a:srgbClr val="045C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100" dirty="0" smtClean="0">
                <a:solidFill>
                  <a:srgbClr val="045C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IT Director, The University of Iowa</a:t>
            </a:r>
          </a:p>
          <a:p>
            <a:r>
              <a:rPr lang="en-US" sz="1100" b="1" dirty="0" smtClean="0">
                <a:solidFill>
                  <a:srgbClr val="045C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Linda </a:t>
            </a:r>
            <a:r>
              <a:rPr lang="en-US" sz="1100" b="1" dirty="0">
                <a:solidFill>
                  <a:srgbClr val="045C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Jorn</a:t>
            </a:r>
            <a:r>
              <a:rPr lang="en-US" sz="1100" dirty="0">
                <a:solidFill>
                  <a:srgbClr val="045C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100" dirty="0" err="1" smtClean="0">
                <a:solidFill>
                  <a:srgbClr val="045C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</a:t>
            </a:r>
            <a:r>
              <a:rPr lang="en-US" sz="1100" dirty="0" smtClean="0">
                <a:solidFill>
                  <a:srgbClr val="045C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Vice Provost for Learning Technologies &amp; DoIT Dir of Academic Technology, University of Wisconsin-Madison</a:t>
            </a:r>
          </a:p>
          <a:p>
            <a:r>
              <a:rPr lang="en-US" sz="1100" b="1" dirty="0" smtClean="0">
                <a:solidFill>
                  <a:srgbClr val="045C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Heath Tuttle</a:t>
            </a:r>
            <a:r>
              <a:rPr lang="en-US" sz="1100" dirty="0" smtClean="0">
                <a:solidFill>
                  <a:srgbClr val="045C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Assistant Vice Chancellor for IT, University of Nebraska-Lincoln</a:t>
            </a:r>
            <a:endParaRPr lang="en-US" sz="1100" dirty="0">
              <a:solidFill>
                <a:srgbClr val="045C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976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447</TotalTime>
  <Words>200</Words>
  <Application>Microsoft Macintosh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Wisconsin - Madison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Hildebrandt</dc:creator>
  <cp:lastModifiedBy>Linda Jorn</cp:lastModifiedBy>
  <cp:revision>10</cp:revision>
  <cp:lastPrinted>2018-01-28T18:46:41Z</cp:lastPrinted>
  <dcterms:created xsi:type="dcterms:W3CDTF">2018-01-11T23:27:49Z</dcterms:created>
  <dcterms:modified xsi:type="dcterms:W3CDTF">2018-01-28T18:50:20Z</dcterms:modified>
</cp:coreProperties>
</file>