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50" r:id="rId1"/>
    <p:sldMasterId id="2147483659" r:id="rId2"/>
  </p:sldMasterIdLst>
  <p:notesMasterIdLst>
    <p:notesMasterId r:id="rId73"/>
  </p:notesMasterIdLst>
  <p:handoutMasterIdLst>
    <p:handoutMasterId r:id="rId74"/>
  </p:handoutMasterIdLst>
  <p:sldIdLst>
    <p:sldId id="451" r:id="rId3"/>
    <p:sldId id="452" r:id="rId4"/>
    <p:sldId id="474" r:id="rId5"/>
    <p:sldId id="475" r:id="rId6"/>
    <p:sldId id="476" r:id="rId7"/>
    <p:sldId id="495" r:id="rId8"/>
    <p:sldId id="486" r:id="rId9"/>
    <p:sldId id="487" r:id="rId10"/>
    <p:sldId id="477" r:id="rId11"/>
    <p:sldId id="478" r:id="rId12"/>
    <p:sldId id="479" r:id="rId13"/>
    <p:sldId id="480" r:id="rId14"/>
    <p:sldId id="481" r:id="rId15"/>
    <p:sldId id="482" r:id="rId16"/>
    <p:sldId id="485" r:id="rId17"/>
    <p:sldId id="483" r:id="rId18"/>
    <p:sldId id="484" r:id="rId19"/>
    <p:sldId id="491" r:id="rId20"/>
    <p:sldId id="502" r:id="rId21"/>
    <p:sldId id="501" r:id="rId22"/>
    <p:sldId id="503" r:id="rId23"/>
    <p:sldId id="545" r:id="rId24"/>
    <p:sldId id="506" r:id="rId25"/>
    <p:sldId id="546" r:id="rId26"/>
    <p:sldId id="537" r:id="rId27"/>
    <p:sldId id="544" r:id="rId28"/>
    <p:sldId id="536" r:id="rId29"/>
    <p:sldId id="543" r:id="rId30"/>
    <p:sldId id="535" r:id="rId31"/>
    <p:sldId id="538" r:id="rId32"/>
    <p:sldId id="498" r:id="rId33"/>
    <p:sldId id="488" r:id="rId34"/>
    <p:sldId id="492" r:id="rId35"/>
    <p:sldId id="534" r:id="rId36"/>
    <p:sldId id="539" r:id="rId37"/>
    <p:sldId id="540" r:id="rId38"/>
    <p:sldId id="504" r:id="rId39"/>
    <p:sldId id="541" r:id="rId40"/>
    <p:sldId id="542" r:id="rId41"/>
    <p:sldId id="508" r:id="rId42"/>
    <p:sldId id="509" r:id="rId43"/>
    <p:sldId id="510" r:id="rId44"/>
    <p:sldId id="511" r:id="rId45"/>
    <p:sldId id="512" r:id="rId46"/>
    <p:sldId id="513" r:id="rId47"/>
    <p:sldId id="514" r:id="rId48"/>
    <p:sldId id="515" r:id="rId49"/>
    <p:sldId id="516" r:id="rId50"/>
    <p:sldId id="517" r:id="rId51"/>
    <p:sldId id="518" r:id="rId52"/>
    <p:sldId id="519" r:id="rId53"/>
    <p:sldId id="525" r:id="rId54"/>
    <p:sldId id="520" r:id="rId55"/>
    <p:sldId id="521" r:id="rId56"/>
    <p:sldId id="522" r:id="rId57"/>
    <p:sldId id="523" r:id="rId58"/>
    <p:sldId id="500" r:id="rId59"/>
    <p:sldId id="524" r:id="rId60"/>
    <p:sldId id="531" r:id="rId61"/>
    <p:sldId id="548" r:id="rId62"/>
    <p:sldId id="526" r:id="rId63"/>
    <p:sldId id="527" r:id="rId64"/>
    <p:sldId id="528" r:id="rId65"/>
    <p:sldId id="529" r:id="rId66"/>
    <p:sldId id="530" r:id="rId67"/>
    <p:sldId id="549" r:id="rId68"/>
    <p:sldId id="550" r:id="rId69"/>
    <p:sldId id="554" r:id="rId70"/>
    <p:sldId id="455" r:id="rId71"/>
    <p:sldId id="555" r:id="rId7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51C30"/>
    <a:srgbClr val="800000"/>
    <a:srgbClr val="898989"/>
    <a:srgbClr val="E7DABF"/>
    <a:srgbClr val="BAC5C6"/>
    <a:srgbClr val="293352"/>
    <a:srgbClr val="FFFFFF"/>
    <a:srgbClr val="EEECE1"/>
    <a:srgbClr val="B51E34"/>
    <a:srgbClr val="E3D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18" autoAdjust="0"/>
    <p:restoredTop sz="74222" autoAdjust="0"/>
  </p:normalViewPr>
  <p:slideViewPr>
    <p:cSldViewPr snapToObjects="1">
      <p:cViewPr varScale="1">
        <p:scale>
          <a:sx n="129" d="100"/>
          <a:sy n="129" d="100"/>
        </p:scale>
        <p:origin x="172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20" d="100"/>
          <a:sy n="120" d="100"/>
        </p:scale>
        <p:origin x="-1146" y="291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handoutMaster" Target="handoutMasters/handoutMaster1.xml"/><Relationship Id="rId79" Type="http://schemas.microsoft.com/office/2016/11/relationships/changesInfo" Target="changesInfos/changesInfo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er, Christian" userId="b1063573-eeab-484f-83bc-e0819d4f3828" providerId="ADAL" clId="{22BEA296-4187-3045-AD0A-B2313B689EBF}"/>
    <pc:docChg chg="undo custSel addSld delSld modSld sldOrd">
      <pc:chgData name="Hamer, Christian" userId="b1063573-eeab-484f-83bc-e0819d4f3828" providerId="ADAL" clId="{22BEA296-4187-3045-AD0A-B2313B689EBF}" dt="2018-04-12T11:03:43.765" v="4059" actId="113"/>
      <pc:docMkLst>
        <pc:docMk/>
      </pc:docMkLst>
      <pc:sldChg chg="modSp modNotesTx">
        <pc:chgData name="Hamer, Christian" userId="b1063573-eeab-484f-83bc-e0819d4f3828" providerId="ADAL" clId="{22BEA296-4187-3045-AD0A-B2313B689EBF}" dt="2018-04-12T03:21:52.225" v="3437" actId="20577"/>
        <pc:sldMkLst>
          <pc:docMk/>
          <pc:sldMk cId="0" sldId="451"/>
        </pc:sldMkLst>
        <pc:spChg chg="mod">
          <ac:chgData name="Hamer, Christian" userId="b1063573-eeab-484f-83bc-e0819d4f3828" providerId="ADAL" clId="{22BEA296-4187-3045-AD0A-B2313B689EBF}" dt="2018-04-12T01:45:41.608" v="438" actId="13926"/>
          <ac:spMkLst>
            <pc:docMk/>
            <pc:sldMk cId="0" sldId="451"/>
            <ac:spMk id="2" creationId="{00000000-0000-0000-0000-000000000000}"/>
          </ac:spMkLst>
        </pc:spChg>
      </pc:sldChg>
      <pc:sldChg chg="modNotes modNotesTx">
        <pc:chgData name="Hamer, Christian" userId="b1063573-eeab-484f-83bc-e0819d4f3828" providerId="ADAL" clId="{22BEA296-4187-3045-AD0A-B2313B689EBF}" dt="2018-04-12T03:24:39.609" v="3552" actId="313"/>
        <pc:sldMkLst>
          <pc:docMk/>
          <pc:sldMk cId="45811846" sldId="452"/>
        </pc:sldMkLst>
      </pc:sldChg>
      <pc:sldChg chg="addSp delSp modSp ord modNotesTx">
        <pc:chgData name="Hamer, Christian" userId="b1063573-eeab-484f-83bc-e0819d4f3828" providerId="ADAL" clId="{22BEA296-4187-3045-AD0A-B2313B689EBF}" dt="2018-04-12T03:13:21.760" v="3312" actId="20577"/>
        <pc:sldMkLst>
          <pc:docMk/>
          <pc:sldMk cId="3197560164" sldId="455"/>
        </pc:sldMkLst>
        <pc:spChg chg="del mod">
          <ac:chgData name="Hamer, Christian" userId="b1063573-eeab-484f-83bc-e0819d4f3828" providerId="ADAL" clId="{22BEA296-4187-3045-AD0A-B2313B689EBF}" dt="2018-04-12T03:11:39.470" v="3262" actId="478"/>
          <ac:spMkLst>
            <pc:docMk/>
            <pc:sldMk cId="3197560164" sldId="455"/>
            <ac:spMk id="2" creationId="{D2983545-09A9-5345-95E0-6BF4D0C04257}"/>
          </ac:spMkLst>
        </pc:spChg>
        <pc:spChg chg="add mod">
          <ac:chgData name="Hamer, Christian" userId="b1063573-eeab-484f-83bc-e0819d4f3828" providerId="ADAL" clId="{22BEA296-4187-3045-AD0A-B2313B689EBF}" dt="2018-04-12T03:12:40.122" v="3275" actId="20577"/>
          <ac:spMkLst>
            <pc:docMk/>
            <pc:sldMk cId="3197560164" sldId="455"/>
            <ac:spMk id="3" creationId="{AFC82E4E-9F88-1442-8483-0388690B353E}"/>
          </ac:spMkLst>
        </pc:spChg>
        <pc:spChg chg="add del mod">
          <ac:chgData name="Hamer, Christian" userId="b1063573-eeab-484f-83bc-e0819d4f3828" providerId="ADAL" clId="{22BEA296-4187-3045-AD0A-B2313B689EBF}" dt="2018-04-12T03:12:06.779" v="3264" actId="478"/>
          <ac:spMkLst>
            <pc:docMk/>
            <pc:sldMk cId="3197560164" sldId="455"/>
            <ac:spMk id="5" creationId="{68EEC4E6-B05F-E242-A62C-5E0C6A923142}"/>
          </ac:spMkLst>
        </pc:spChg>
      </pc:sldChg>
      <pc:sldChg chg="modNotesTx">
        <pc:chgData name="Hamer, Christian" userId="b1063573-eeab-484f-83bc-e0819d4f3828" providerId="ADAL" clId="{22BEA296-4187-3045-AD0A-B2313B689EBF}" dt="2018-04-12T10:47:30.173" v="3686" actId="20577"/>
        <pc:sldMkLst>
          <pc:docMk/>
          <pc:sldMk cId="1797126920" sldId="476"/>
        </pc:sldMkLst>
      </pc:sldChg>
      <pc:sldChg chg="modNotesTx">
        <pc:chgData name="Hamer, Christian" userId="b1063573-eeab-484f-83bc-e0819d4f3828" providerId="ADAL" clId="{22BEA296-4187-3045-AD0A-B2313B689EBF}" dt="2018-04-12T01:57:55.160" v="1066" actId="20577"/>
        <pc:sldMkLst>
          <pc:docMk/>
          <pc:sldMk cId="2892836420" sldId="477"/>
        </pc:sldMkLst>
      </pc:sldChg>
      <pc:sldChg chg="modSp modNotesTx">
        <pc:chgData name="Hamer, Christian" userId="b1063573-eeab-484f-83bc-e0819d4f3828" providerId="ADAL" clId="{22BEA296-4187-3045-AD0A-B2313B689EBF}" dt="2018-04-12T02:00:17.352" v="1086" actId="13926"/>
        <pc:sldMkLst>
          <pc:docMk/>
          <pc:sldMk cId="2940430527" sldId="478"/>
        </pc:sldMkLst>
        <pc:spChg chg="mod">
          <ac:chgData name="Hamer, Christian" userId="b1063573-eeab-484f-83bc-e0819d4f3828" providerId="ADAL" clId="{22BEA296-4187-3045-AD0A-B2313B689EBF}" dt="2018-04-12T02:00:17.352" v="1086" actId="13926"/>
          <ac:spMkLst>
            <pc:docMk/>
            <pc:sldMk cId="2940430527" sldId="478"/>
            <ac:spMk id="2" creationId="{65B8E615-3870-3442-A168-3B5A17587EE0}"/>
          </ac:spMkLst>
        </pc:spChg>
      </pc:sldChg>
      <pc:sldChg chg="modSp modNotesTx">
        <pc:chgData name="Hamer, Christian" userId="b1063573-eeab-484f-83bc-e0819d4f3828" providerId="ADAL" clId="{22BEA296-4187-3045-AD0A-B2313B689EBF}" dt="2018-04-12T02:00:53.961" v="1107" actId="20577"/>
        <pc:sldMkLst>
          <pc:docMk/>
          <pc:sldMk cId="2672057369" sldId="479"/>
        </pc:sldMkLst>
        <pc:spChg chg="mod">
          <ac:chgData name="Hamer, Christian" userId="b1063573-eeab-484f-83bc-e0819d4f3828" providerId="ADAL" clId="{22BEA296-4187-3045-AD0A-B2313B689EBF}" dt="2018-04-12T02:00:12.749" v="1085" actId="13926"/>
          <ac:spMkLst>
            <pc:docMk/>
            <pc:sldMk cId="2672057369" sldId="479"/>
            <ac:spMk id="2" creationId="{65B8E615-3870-3442-A168-3B5A17587EE0}"/>
          </ac:spMkLst>
        </pc:spChg>
      </pc:sldChg>
      <pc:sldChg chg="modNotesTx">
        <pc:chgData name="Hamer, Christian" userId="b1063573-eeab-484f-83bc-e0819d4f3828" providerId="ADAL" clId="{22BEA296-4187-3045-AD0A-B2313B689EBF}" dt="2018-04-12T02:02:11.973" v="1357" actId="20577"/>
        <pc:sldMkLst>
          <pc:docMk/>
          <pc:sldMk cId="1623163213" sldId="480"/>
        </pc:sldMkLst>
      </pc:sldChg>
      <pc:sldChg chg="modNotesTx">
        <pc:chgData name="Hamer, Christian" userId="b1063573-eeab-484f-83bc-e0819d4f3828" providerId="ADAL" clId="{22BEA296-4187-3045-AD0A-B2313B689EBF}" dt="2018-04-12T02:02:25.302" v="1379" actId="20577"/>
        <pc:sldMkLst>
          <pc:docMk/>
          <pc:sldMk cId="1455253204" sldId="481"/>
        </pc:sldMkLst>
      </pc:sldChg>
      <pc:sldChg chg="modSp modNotesTx">
        <pc:chgData name="Hamer, Christian" userId="b1063573-eeab-484f-83bc-e0819d4f3828" providerId="ADAL" clId="{22BEA296-4187-3045-AD0A-B2313B689EBF}" dt="2018-04-12T02:03:00.689" v="1403" actId="13926"/>
        <pc:sldMkLst>
          <pc:docMk/>
          <pc:sldMk cId="2573516331" sldId="482"/>
        </pc:sldMkLst>
        <pc:spChg chg="mod">
          <ac:chgData name="Hamer, Christian" userId="b1063573-eeab-484f-83bc-e0819d4f3828" providerId="ADAL" clId="{22BEA296-4187-3045-AD0A-B2313B689EBF}" dt="2018-04-12T02:03:00.689" v="1403" actId="13926"/>
          <ac:spMkLst>
            <pc:docMk/>
            <pc:sldMk cId="2573516331" sldId="482"/>
            <ac:spMk id="2" creationId="{65B8E615-3870-3442-A168-3B5A17587EE0}"/>
          </ac:spMkLst>
        </pc:spChg>
      </pc:sldChg>
      <pc:sldChg chg="modSp modNotesTx">
        <pc:chgData name="Hamer, Christian" userId="b1063573-eeab-484f-83bc-e0819d4f3828" providerId="ADAL" clId="{22BEA296-4187-3045-AD0A-B2313B689EBF}" dt="2018-04-12T02:05:36.015" v="1718" actId="20577"/>
        <pc:sldMkLst>
          <pc:docMk/>
          <pc:sldMk cId="1437341826" sldId="483"/>
        </pc:sldMkLst>
        <pc:spChg chg="mod">
          <ac:chgData name="Hamer, Christian" userId="b1063573-eeab-484f-83bc-e0819d4f3828" providerId="ADAL" clId="{22BEA296-4187-3045-AD0A-B2313B689EBF}" dt="2018-04-12T02:05:11.902" v="1659" actId="13926"/>
          <ac:spMkLst>
            <pc:docMk/>
            <pc:sldMk cId="1437341826" sldId="483"/>
            <ac:spMk id="2" creationId="{65B8E615-3870-3442-A168-3B5A17587EE0}"/>
          </ac:spMkLst>
        </pc:spChg>
      </pc:sldChg>
      <pc:sldChg chg="modNotesTx">
        <pc:chgData name="Hamer, Christian" userId="b1063573-eeab-484f-83bc-e0819d4f3828" providerId="ADAL" clId="{22BEA296-4187-3045-AD0A-B2313B689EBF}" dt="2018-04-12T10:49:06.383" v="3758" actId="5793"/>
        <pc:sldMkLst>
          <pc:docMk/>
          <pc:sldMk cId="2609372813" sldId="484"/>
        </pc:sldMkLst>
      </pc:sldChg>
      <pc:sldChg chg="ord modNotesTx">
        <pc:chgData name="Hamer, Christian" userId="b1063573-eeab-484f-83bc-e0819d4f3828" providerId="ADAL" clId="{22BEA296-4187-3045-AD0A-B2313B689EBF}" dt="2018-04-12T10:48:40.952" v="3688" actId="114"/>
        <pc:sldMkLst>
          <pc:docMk/>
          <pc:sldMk cId="603401686" sldId="485"/>
        </pc:sldMkLst>
      </pc:sldChg>
      <pc:sldChg chg="ord">
        <pc:chgData name="Hamer, Christian" userId="b1063573-eeab-484f-83bc-e0819d4f3828" providerId="ADAL" clId="{22BEA296-4187-3045-AD0A-B2313B689EBF}" dt="2018-04-11T20:36:26.996" v="113" actId="20577"/>
        <pc:sldMkLst>
          <pc:docMk/>
          <pc:sldMk cId="3469832446" sldId="486"/>
        </pc:sldMkLst>
      </pc:sldChg>
      <pc:sldChg chg="ord modNotesTx">
        <pc:chgData name="Hamer, Christian" userId="b1063573-eeab-484f-83bc-e0819d4f3828" providerId="ADAL" clId="{22BEA296-4187-3045-AD0A-B2313B689EBF}" dt="2018-04-12T10:47:52.922" v="3687" actId="113"/>
        <pc:sldMkLst>
          <pc:docMk/>
          <pc:sldMk cId="4279056526" sldId="487"/>
        </pc:sldMkLst>
      </pc:sldChg>
      <pc:sldChg chg="ord modNotesTx">
        <pc:chgData name="Hamer, Christian" userId="b1063573-eeab-484f-83bc-e0819d4f3828" providerId="ADAL" clId="{22BEA296-4187-3045-AD0A-B2313B689EBF}" dt="2018-04-12T02:14:38.443" v="1852" actId="20577"/>
        <pc:sldMkLst>
          <pc:docMk/>
          <pc:sldMk cId="2297022971" sldId="488"/>
        </pc:sldMkLst>
      </pc:sldChg>
      <pc:sldChg chg="del ord">
        <pc:chgData name="Hamer, Christian" userId="b1063573-eeab-484f-83bc-e0819d4f3828" providerId="ADAL" clId="{22BEA296-4187-3045-AD0A-B2313B689EBF}" dt="2018-04-11T20:42:52.160" v="172" actId="2696"/>
        <pc:sldMkLst>
          <pc:docMk/>
          <pc:sldMk cId="2689808093" sldId="489"/>
        </pc:sldMkLst>
      </pc:sldChg>
      <pc:sldChg chg="del ord">
        <pc:chgData name="Hamer, Christian" userId="b1063573-eeab-484f-83bc-e0819d4f3828" providerId="ADAL" clId="{22BEA296-4187-3045-AD0A-B2313B689EBF}" dt="2018-04-11T20:43:17.089" v="177" actId="2696"/>
        <pc:sldMkLst>
          <pc:docMk/>
          <pc:sldMk cId="647183619" sldId="490"/>
        </pc:sldMkLst>
      </pc:sldChg>
      <pc:sldChg chg="modSp ord modNotesTx">
        <pc:chgData name="Hamer, Christian" userId="b1063573-eeab-484f-83bc-e0819d4f3828" providerId="ADAL" clId="{22BEA296-4187-3045-AD0A-B2313B689EBF}" dt="2018-04-12T02:09:39.472" v="1759" actId="20577"/>
        <pc:sldMkLst>
          <pc:docMk/>
          <pc:sldMk cId="18358927" sldId="491"/>
        </pc:sldMkLst>
        <pc:spChg chg="mod">
          <ac:chgData name="Hamer, Christian" userId="b1063573-eeab-484f-83bc-e0819d4f3828" providerId="ADAL" clId="{22BEA296-4187-3045-AD0A-B2313B689EBF}" dt="2018-04-12T02:09:03.606" v="1719" actId="13926"/>
          <ac:spMkLst>
            <pc:docMk/>
            <pc:sldMk cId="18358927" sldId="491"/>
            <ac:spMk id="2" creationId="{65B8E615-3870-3442-A168-3B5A17587EE0}"/>
          </ac:spMkLst>
        </pc:spChg>
      </pc:sldChg>
      <pc:sldChg chg="modSp ord modNotesTx">
        <pc:chgData name="Hamer, Christian" userId="b1063573-eeab-484f-83bc-e0819d4f3828" providerId="ADAL" clId="{22BEA296-4187-3045-AD0A-B2313B689EBF}" dt="2018-04-12T02:18:00.637" v="1984" actId="114"/>
        <pc:sldMkLst>
          <pc:docMk/>
          <pc:sldMk cId="2461471825" sldId="492"/>
        </pc:sldMkLst>
        <pc:spChg chg="mod">
          <ac:chgData name="Hamer, Christian" userId="b1063573-eeab-484f-83bc-e0819d4f3828" providerId="ADAL" clId="{22BEA296-4187-3045-AD0A-B2313B689EBF}" dt="2018-04-12T02:18:00.637" v="1984" actId="114"/>
          <ac:spMkLst>
            <pc:docMk/>
            <pc:sldMk cId="2461471825" sldId="492"/>
            <ac:spMk id="2" creationId="{65B8E615-3870-3442-A168-3B5A17587EE0}"/>
          </ac:spMkLst>
        </pc:spChg>
      </pc:sldChg>
      <pc:sldChg chg="del ord">
        <pc:chgData name="Hamer, Christian" userId="b1063573-eeab-484f-83bc-e0819d4f3828" providerId="ADAL" clId="{22BEA296-4187-3045-AD0A-B2313B689EBF}" dt="2018-04-12T10:51:07.318" v="3808" actId="2696"/>
        <pc:sldMkLst>
          <pc:docMk/>
          <pc:sldMk cId="3379352284" sldId="493"/>
        </pc:sldMkLst>
      </pc:sldChg>
      <pc:sldChg chg="del ord">
        <pc:chgData name="Hamer, Christian" userId="b1063573-eeab-484f-83bc-e0819d4f3828" providerId="ADAL" clId="{22BEA296-4187-3045-AD0A-B2313B689EBF}" dt="2018-04-11T20:42:53.031" v="173" actId="2696"/>
        <pc:sldMkLst>
          <pc:docMk/>
          <pc:sldMk cId="1626110840" sldId="494"/>
        </pc:sldMkLst>
      </pc:sldChg>
      <pc:sldChg chg="ord">
        <pc:chgData name="Hamer, Christian" userId="b1063573-eeab-484f-83bc-e0819d4f3828" providerId="ADAL" clId="{22BEA296-4187-3045-AD0A-B2313B689EBF}" dt="2018-04-11T20:36:22.733" v="112" actId="20577"/>
        <pc:sldMkLst>
          <pc:docMk/>
          <pc:sldMk cId="3427030678" sldId="495"/>
        </pc:sldMkLst>
      </pc:sldChg>
      <pc:sldChg chg="del">
        <pc:chgData name="Hamer, Christian" userId="b1063573-eeab-484f-83bc-e0819d4f3828" providerId="ADAL" clId="{22BEA296-4187-3045-AD0A-B2313B689EBF}" dt="2018-04-11T20:39:24.641" v="163" actId="2696"/>
        <pc:sldMkLst>
          <pc:docMk/>
          <pc:sldMk cId="2303596185" sldId="496"/>
        </pc:sldMkLst>
      </pc:sldChg>
      <pc:sldChg chg="del">
        <pc:chgData name="Hamer, Christian" userId="b1063573-eeab-484f-83bc-e0819d4f3828" providerId="ADAL" clId="{22BEA296-4187-3045-AD0A-B2313B689EBF}" dt="2018-04-11T20:40:14.800" v="167" actId="2696"/>
        <pc:sldMkLst>
          <pc:docMk/>
          <pc:sldMk cId="5399465" sldId="497"/>
        </pc:sldMkLst>
      </pc:sldChg>
      <pc:sldChg chg="modNotes">
        <pc:chgData name="Hamer, Christian" userId="b1063573-eeab-484f-83bc-e0819d4f3828" providerId="ADAL" clId="{22BEA296-4187-3045-AD0A-B2313B689EBF}" dt="2018-04-11T19:43:33.194" v="1" actId="27636"/>
        <pc:sldMkLst>
          <pc:docMk/>
          <pc:sldMk cId="832291377" sldId="498"/>
        </pc:sldMkLst>
      </pc:sldChg>
      <pc:sldChg chg="ord">
        <pc:chgData name="Hamer, Christian" userId="b1063573-eeab-484f-83bc-e0819d4f3828" providerId="ADAL" clId="{22BEA296-4187-3045-AD0A-B2313B689EBF}" dt="2018-04-11T20:38:47.804" v="160" actId="20577"/>
        <pc:sldMkLst>
          <pc:docMk/>
          <pc:sldMk cId="2756503231" sldId="502"/>
        </pc:sldMkLst>
      </pc:sldChg>
      <pc:sldChg chg="modNotesTx">
        <pc:chgData name="Hamer, Christian" userId="b1063573-eeab-484f-83bc-e0819d4f3828" providerId="ADAL" clId="{22BEA296-4187-3045-AD0A-B2313B689EBF}" dt="2018-04-12T10:49:43.749" v="3762" actId="20577"/>
        <pc:sldMkLst>
          <pc:docMk/>
          <pc:sldMk cId="241164564" sldId="503"/>
        </pc:sldMkLst>
      </pc:sldChg>
      <pc:sldChg chg="modNotesTx">
        <pc:chgData name="Hamer, Christian" userId="b1063573-eeab-484f-83bc-e0819d4f3828" providerId="ADAL" clId="{22BEA296-4187-3045-AD0A-B2313B689EBF}" dt="2018-04-12T10:52:01.344" v="3875" actId="115"/>
        <pc:sldMkLst>
          <pc:docMk/>
          <pc:sldMk cId="482437238" sldId="504"/>
        </pc:sldMkLst>
      </pc:sldChg>
      <pc:sldChg chg="del ord">
        <pc:chgData name="Hamer, Christian" userId="b1063573-eeab-484f-83bc-e0819d4f3828" providerId="ADAL" clId="{22BEA296-4187-3045-AD0A-B2313B689EBF}" dt="2018-04-11T20:44:42.686" v="291" actId="2696"/>
        <pc:sldMkLst>
          <pc:docMk/>
          <pc:sldMk cId="3012860486" sldId="505"/>
        </pc:sldMkLst>
      </pc:sldChg>
      <pc:sldChg chg="del ord">
        <pc:chgData name="Hamer, Christian" userId="b1063573-eeab-484f-83bc-e0819d4f3828" providerId="ADAL" clId="{22BEA296-4187-3045-AD0A-B2313B689EBF}" dt="2018-04-11T20:44:07.263" v="250" actId="2696"/>
        <pc:sldMkLst>
          <pc:docMk/>
          <pc:sldMk cId="145515045" sldId="507"/>
        </pc:sldMkLst>
      </pc:sldChg>
      <pc:sldChg chg="modNotesTx">
        <pc:chgData name="Hamer, Christian" userId="b1063573-eeab-484f-83bc-e0819d4f3828" providerId="ADAL" clId="{22BEA296-4187-3045-AD0A-B2313B689EBF}" dt="2018-04-12T02:21:39.949" v="2024" actId="20577"/>
        <pc:sldMkLst>
          <pc:docMk/>
          <pc:sldMk cId="2255684670" sldId="509"/>
        </pc:sldMkLst>
      </pc:sldChg>
      <pc:sldChg chg="modNotesTx">
        <pc:chgData name="Hamer, Christian" userId="b1063573-eeab-484f-83bc-e0819d4f3828" providerId="ADAL" clId="{22BEA296-4187-3045-AD0A-B2313B689EBF}" dt="2018-04-12T02:23:27.713" v="2178" actId="20577"/>
        <pc:sldMkLst>
          <pc:docMk/>
          <pc:sldMk cId="1300396002" sldId="510"/>
        </pc:sldMkLst>
      </pc:sldChg>
      <pc:sldChg chg="modSp modNotesTx">
        <pc:chgData name="Hamer, Christian" userId="b1063573-eeab-484f-83bc-e0819d4f3828" providerId="ADAL" clId="{22BEA296-4187-3045-AD0A-B2313B689EBF}" dt="2018-04-12T10:52:53.597" v="3876" actId="114"/>
        <pc:sldMkLst>
          <pc:docMk/>
          <pc:sldMk cId="1768159929" sldId="511"/>
        </pc:sldMkLst>
        <pc:spChg chg="mod">
          <ac:chgData name="Hamer, Christian" userId="b1063573-eeab-484f-83bc-e0819d4f3828" providerId="ADAL" clId="{22BEA296-4187-3045-AD0A-B2313B689EBF}" dt="2018-04-11T19:43:32.966" v="0" actId="20577"/>
          <ac:spMkLst>
            <pc:docMk/>
            <pc:sldMk cId="1768159929" sldId="511"/>
            <ac:spMk id="2" creationId="{65B8E615-3870-3442-A168-3B5A17587EE0}"/>
          </ac:spMkLst>
        </pc:spChg>
      </pc:sldChg>
      <pc:sldChg chg="modSp modNotesTx">
        <pc:chgData name="Hamer, Christian" userId="b1063573-eeab-484f-83bc-e0819d4f3828" providerId="ADAL" clId="{22BEA296-4187-3045-AD0A-B2313B689EBF}" dt="2018-04-12T10:53:33.655" v="4012" actId="20577"/>
        <pc:sldMkLst>
          <pc:docMk/>
          <pc:sldMk cId="1170004289" sldId="512"/>
        </pc:sldMkLst>
        <pc:spChg chg="mod">
          <ac:chgData name="Hamer, Christian" userId="b1063573-eeab-484f-83bc-e0819d4f3828" providerId="ADAL" clId="{22BEA296-4187-3045-AD0A-B2313B689EBF}" dt="2018-04-12T02:18:09.327" v="1985" actId="114"/>
          <ac:spMkLst>
            <pc:docMk/>
            <pc:sldMk cId="1170004289" sldId="512"/>
            <ac:spMk id="2" creationId="{65B8E615-3870-3442-A168-3B5A17587EE0}"/>
          </ac:spMkLst>
        </pc:spChg>
      </pc:sldChg>
      <pc:sldChg chg="modNotesTx">
        <pc:chgData name="Hamer, Christian" userId="b1063573-eeab-484f-83bc-e0819d4f3828" providerId="ADAL" clId="{22BEA296-4187-3045-AD0A-B2313B689EBF}" dt="2018-04-12T02:25:11.715" v="2287" actId="20577"/>
        <pc:sldMkLst>
          <pc:docMk/>
          <pc:sldMk cId="4230630351" sldId="513"/>
        </pc:sldMkLst>
      </pc:sldChg>
      <pc:sldChg chg="modNotesTx">
        <pc:chgData name="Hamer, Christian" userId="b1063573-eeab-484f-83bc-e0819d4f3828" providerId="ADAL" clId="{22BEA296-4187-3045-AD0A-B2313B689EBF}" dt="2018-04-12T02:26:57.696" v="2421" actId="20577"/>
        <pc:sldMkLst>
          <pc:docMk/>
          <pc:sldMk cId="3456032101" sldId="514"/>
        </pc:sldMkLst>
      </pc:sldChg>
      <pc:sldChg chg="modNotesTx">
        <pc:chgData name="Hamer, Christian" userId="b1063573-eeab-484f-83bc-e0819d4f3828" providerId="ADAL" clId="{22BEA296-4187-3045-AD0A-B2313B689EBF}" dt="2018-04-12T02:27:35.431" v="2422" actId="20577"/>
        <pc:sldMkLst>
          <pc:docMk/>
          <pc:sldMk cId="3544108805" sldId="515"/>
        </pc:sldMkLst>
      </pc:sldChg>
      <pc:sldChg chg="modNotesTx">
        <pc:chgData name="Hamer, Christian" userId="b1063573-eeab-484f-83bc-e0819d4f3828" providerId="ADAL" clId="{22BEA296-4187-3045-AD0A-B2313B689EBF}" dt="2018-04-12T02:55:10.025" v="2482" actId="20577"/>
        <pc:sldMkLst>
          <pc:docMk/>
          <pc:sldMk cId="3544165743" sldId="516"/>
        </pc:sldMkLst>
      </pc:sldChg>
      <pc:sldChg chg="modNotesTx">
        <pc:chgData name="Hamer, Christian" userId="b1063573-eeab-484f-83bc-e0819d4f3828" providerId="ADAL" clId="{22BEA296-4187-3045-AD0A-B2313B689EBF}" dt="2018-04-12T02:56:03.824" v="2566" actId="20577"/>
        <pc:sldMkLst>
          <pc:docMk/>
          <pc:sldMk cId="468214856" sldId="518"/>
        </pc:sldMkLst>
      </pc:sldChg>
      <pc:sldChg chg="modSp">
        <pc:chgData name="Hamer, Christian" userId="b1063573-eeab-484f-83bc-e0819d4f3828" providerId="ADAL" clId="{22BEA296-4187-3045-AD0A-B2313B689EBF}" dt="2018-04-12T02:57:08.796" v="2593" actId="20577"/>
        <pc:sldMkLst>
          <pc:docMk/>
          <pc:sldMk cId="1784455566" sldId="520"/>
        </pc:sldMkLst>
        <pc:spChg chg="mod">
          <ac:chgData name="Hamer, Christian" userId="b1063573-eeab-484f-83bc-e0819d4f3828" providerId="ADAL" clId="{22BEA296-4187-3045-AD0A-B2313B689EBF}" dt="2018-04-12T02:57:08.796" v="2593" actId="20577"/>
          <ac:spMkLst>
            <pc:docMk/>
            <pc:sldMk cId="1784455566" sldId="520"/>
            <ac:spMk id="2" creationId="{65B8E615-3870-3442-A168-3B5A17587EE0}"/>
          </ac:spMkLst>
        </pc:spChg>
      </pc:sldChg>
      <pc:sldChg chg="modNotesTx">
        <pc:chgData name="Hamer, Christian" userId="b1063573-eeab-484f-83bc-e0819d4f3828" providerId="ADAL" clId="{22BEA296-4187-3045-AD0A-B2313B689EBF}" dt="2018-04-12T02:57:41.675" v="2606" actId="20577"/>
        <pc:sldMkLst>
          <pc:docMk/>
          <pc:sldMk cId="3808924091" sldId="521"/>
        </pc:sldMkLst>
      </pc:sldChg>
      <pc:sldChg chg="modNotesTx">
        <pc:chgData name="Hamer, Christian" userId="b1063573-eeab-484f-83bc-e0819d4f3828" providerId="ADAL" clId="{22BEA296-4187-3045-AD0A-B2313B689EBF}" dt="2018-04-12T02:58:16.331" v="2607" actId="20577"/>
        <pc:sldMkLst>
          <pc:docMk/>
          <pc:sldMk cId="2030592687" sldId="522"/>
        </pc:sldMkLst>
      </pc:sldChg>
      <pc:sldChg chg="modNotesTx">
        <pc:chgData name="Hamer, Christian" userId="b1063573-eeab-484f-83bc-e0819d4f3828" providerId="ADAL" clId="{22BEA296-4187-3045-AD0A-B2313B689EBF}" dt="2018-04-12T10:55:43.233" v="4032" actId="113"/>
        <pc:sldMkLst>
          <pc:docMk/>
          <pc:sldMk cId="2726032012" sldId="523"/>
        </pc:sldMkLst>
      </pc:sldChg>
      <pc:sldChg chg="modNotesTx">
        <pc:chgData name="Hamer, Christian" userId="b1063573-eeab-484f-83bc-e0819d4f3828" providerId="ADAL" clId="{22BEA296-4187-3045-AD0A-B2313B689EBF}" dt="2018-04-12T10:55:58.328" v="4038" actId="20577"/>
        <pc:sldMkLst>
          <pc:docMk/>
          <pc:sldMk cId="1288818038" sldId="524"/>
        </pc:sldMkLst>
      </pc:sldChg>
      <pc:sldChg chg="modSp">
        <pc:chgData name="Hamer, Christian" userId="b1063573-eeab-484f-83bc-e0819d4f3828" providerId="ADAL" clId="{22BEA296-4187-3045-AD0A-B2313B689EBF}" dt="2018-04-12T10:54:15.043" v="4028" actId="20577"/>
        <pc:sldMkLst>
          <pc:docMk/>
          <pc:sldMk cId="1176183326" sldId="525"/>
        </pc:sldMkLst>
        <pc:spChg chg="mod">
          <ac:chgData name="Hamer, Christian" userId="b1063573-eeab-484f-83bc-e0819d4f3828" providerId="ADAL" clId="{22BEA296-4187-3045-AD0A-B2313B689EBF}" dt="2018-04-12T10:54:15.043" v="4028" actId="20577"/>
          <ac:spMkLst>
            <pc:docMk/>
            <pc:sldMk cId="1176183326" sldId="525"/>
            <ac:spMk id="2" creationId="{65B8E615-3870-3442-A168-3B5A17587EE0}"/>
          </ac:spMkLst>
        </pc:spChg>
      </pc:sldChg>
      <pc:sldChg chg="modNotesTx">
        <pc:chgData name="Hamer, Christian" userId="b1063573-eeab-484f-83bc-e0819d4f3828" providerId="ADAL" clId="{22BEA296-4187-3045-AD0A-B2313B689EBF}" dt="2018-04-12T03:04:54.578" v="2877" actId="20577"/>
        <pc:sldMkLst>
          <pc:docMk/>
          <pc:sldMk cId="1587977991" sldId="526"/>
        </pc:sldMkLst>
      </pc:sldChg>
      <pc:sldChg chg="ord modNotesTx">
        <pc:chgData name="Hamer, Christian" userId="b1063573-eeab-484f-83bc-e0819d4f3828" providerId="ADAL" clId="{22BEA296-4187-3045-AD0A-B2313B689EBF}" dt="2018-04-12T10:56:58.523" v="4041" actId="113"/>
        <pc:sldMkLst>
          <pc:docMk/>
          <pc:sldMk cId="2789414942" sldId="528"/>
        </pc:sldMkLst>
      </pc:sldChg>
      <pc:sldChg chg="modNotesTx">
        <pc:chgData name="Hamer, Christian" userId="b1063573-eeab-484f-83bc-e0819d4f3828" providerId="ADAL" clId="{22BEA296-4187-3045-AD0A-B2313B689EBF}" dt="2018-04-12T03:06:28.664" v="2992" actId="20577"/>
        <pc:sldMkLst>
          <pc:docMk/>
          <pc:sldMk cId="1115932271" sldId="529"/>
        </pc:sldMkLst>
      </pc:sldChg>
      <pc:sldChg chg="modNotesTx">
        <pc:chgData name="Hamer, Christian" userId="b1063573-eeab-484f-83bc-e0819d4f3828" providerId="ADAL" clId="{22BEA296-4187-3045-AD0A-B2313B689EBF}" dt="2018-04-12T03:06:56.223" v="3036" actId="115"/>
        <pc:sldMkLst>
          <pc:docMk/>
          <pc:sldMk cId="2728235728" sldId="530"/>
        </pc:sldMkLst>
      </pc:sldChg>
      <pc:sldChg chg="modNotesTx">
        <pc:chgData name="Hamer, Christian" userId="b1063573-eeab-484f-83bc-e0819d4f3828" providerId="ADAL" clId="{22BEA296-4187-3045-AD0A-B2313B689EBF}" dt="2018-04-12T10:56:23.559" v="4039" actId="20577"/>
        <pc:sldMkLst>
          <pc:docMk/>
          <pc:sldMk cId="206760931" sldId="531"/>
        </pc:sldMkLst>
      </pc:sldChg>
      <pc:sldChg chg="del ord">
        <pc:chgData name="Hamer, Christian" userId="b1063573-eeab-484f-83bc-e0819d4f3828" providerId="ADAL" clId="{22BEA296-4187-3045-AD0A-B2313B689EBF}" dt="2018-04-11T20:44:29.704" v="288" actId="2696"/>
        <pc:sldMkLst>
          <pc:docMk/>
          <pc:sldMk cId="926396845" sldId="532"/>
        </pc:sldMkLst>
      </pc:sldChg>
      <pc:sldChg chg="del ord">
        <pc:chgData name="Hamer, Christian" userId="b1063573-eeab-484f-83bc-e0819d4f3828" providerId="ADAL" clId="{22BEA296-4187-3045-AD0A-B2313B689EBF}" dt="2018-04-11T20:43:56.976" v="247" actId="2696"/>
        <pc:sldMkLst>
          <pc:docMk/>
          <pc:sldMk cId="2441237478" sldId="533"/>
        </pc:sldMkLst>
      </pc:sldChg>
      <pc:sldChg chg="modNotesTx">
        <pc:chgData name="Hamer, Christian" userId="b1063573-eeab-484f-83bc-e0819d4f3828" providerId="ADAL" clId="{22BEA296-4187-3045-AD0A-B2313B689EBF}" dt="2018-04-12T02:18:58.666" v="2009" actId="20577"/>
        <pc:sldMkLst>
          <pc:docMk/>
          <pc:sldMk cId="3200639615" sldId="534"/>
        </pc:sldMkLst>
      </pc:sldChg>
      <pc:sldChg chg="modNotesTx">
        <pc:chgData name="Hamer, Christian" userId="b1063573-eeab-484f-83bc-e0819d4f3828" providerId="ADAL" clId="{22BEA296-4187-3045-AD0A-B2313B689EBF}" dt="2018-04-12T02:12:52.543" v="1816" actId="20577"/>
        <pc:sldMkLst>
          <pc:docMk/>
          <pc:sldMk cId="4134924717" sldId="535"/>
        </pc:sldMkLst>
      </pc:sldChg>
      <pc:sldChg chg="modNotesTx">
        <pc:chgData name="Hamer, Christian" userId="b1063573-eeab-484f-83bc-e0819d4f3828" providerId="ADAL" clId="{22BEA296-4187-3045-AD0A-B2313B689EBF}" dt="2018-04-12T10:50:24.668" v="3803" actId="20577"/>
        <pc:sldMkLst>
          <pc:docMk/>
          <pc:sldMk cId="690330272" sldId="536"/>
        </pc:sldMkLst>
      </pc:sldChg>
      <pc:sldChg chg="modNotesTx">
        <pc:chgData name="Hamer, Christian" userId="b1063573-eeab-484f-83bc-e0819d4f3828" providerId="ADAL" clId="{22BEA296-4187-3045-AD0A-B2313B689EBF}" dt="2018-04-12T10:50:15.811" v="3799" actId="20577"/>
        <pc:sldMkLst>
          <pc:docMk/>
          <pc:sldMk cId="2533592624" sldId="537"/>
        </pc:sldMkLst>
      </pc:sldChg>
      <pc:sldChg chg="modNotesTx">
        <pc:chgData name="Hamer, Christian" userId="b1063573-eeab-484f-83bc-e0819d4f3828" providerId="ADAL" clId="{22BEA296-4187-3045-AD0A-B2313B689EBF}" dt="2018-04-12T02:19:12.937" v="2023" actId="20577"/>
        <pc:sldMkLst>
          <pc:docMk/>
          <pc:sldMk cId="1230761885" sldId="539"/>
        </pc:sldMkLst>
      </pc:sldChg>
      <pc:sldChg chg="modNotesTx">
        <pc:chgData name="Hamer, Christian" userId="b1063573-eeab-484f-83bc-e0819d4f3828" providerId="ADAL" clId="{22BEA296-4187-3045-AD0A-B2313B689EBF}" dt="2018-04-12T10:50:35.694" v="3807" actId="20577"/>
        <pc:sldMkLst>
          <pc:docMk/>
          <pc:sldMk cId="2629732530" sldId="543"/>
        </pc:sldMkLst>
      </pc:sldChg>
      <pc:sldChg chg="modNotesTx">
        <pc:chgData name="Hamer, Christian" userId="b1063573-eeab-484f-83bc-e0819d4f3828" providerId="ADAL" clId="{22BEA296-4187-3045-AD0A-B2313B689EBF}" dt="2018-04-12T02:12:08.305" v="1803" actId="20577"/>
        <pc:sldMkLst>
          <pc:docMk/>
          <pc:sldMk cId="2864674974" sldId="544"/>
        </pc:sldMkLst>
      </pc:sldChg>
      <pc:sldChg chg="modNotesTx">
        <pc:chgData name="Hamer, Christian" userId="b1063573-eeab-484f-83bc-e0819d4f3828" providerId="ADAL" clId="{22BEA296-4187-3045-AD0A-B2313B689EBF}" dt="2018-04-12T10:49:58.789" v="3767" actId="20577"/>
        <pc:sldMkLst>
          <pc:docMk/>
          <pc:sldMk cId="1242013268" sldId="545"/>
        </pc:sldMkLst>
      </pc:sldChg>
      <pc:sldChg chg="modNotesTx">
        <pc:chgData name="Hamer, Christian" userId="b1063573-eeab-484f-83bc-e0819d4f3828" providerId="ADAL" clId="{22BEA296-4187-3045-AD0A-B2313B689EBF}" dt="2018-04-12T02:11:39.578" v="1799" actId="20577"/>
        <pc:sldMkLst>
          <pc:docMk/>
          <pc:sldMk cId="943084925" sldId="546"/>
        </pc:sldMkLst>
      </pc:sldChg>
      <pc:sldChg chg="modNotesTx">
        <pc:chgData name="Hamer, Christian" userId="b1063573-eeab-484f-83bc-e0819d4f3828" providerId="ADAL" clId="{22BEA296-4187-3045-AD0A-B2313B689EBF}" dt="2018-04-12T11:03:43.765" v="4059" actId="113"/>
        <pc:sldMkLst>
          <pc:docMk/>
          <pc:sldMk cId="2962234783" sldId="548"/>
        </pc:sldMkLst>
      </pc:sldChg>
      <pc:sldChg chg="modNotesTx">
        <pc:chgData name="Hamer, Christian" userId="b1063573-eeab-484f-83bc-e0819d4f3828" providerId="ADAL" clId="{22BEA296-4187-3045-AD0A-B2313B689EBF}" dt="2018-04-12T10:57:32.947" v="4043" actId="113"/>
        <pc:sldMkLst>
          <pc:docMk/>
          <pc:sldMk cId="760272546" sldId="549"/>
        </pc:sldMkLst>
      </pc:sldChg>
      <pc:sldChg chg="modSp modNotesTx">
        <pc:chgData name="Hamer, Christian" userId="b1063573-eeab-484f-83bc-e0819d4f3828" providerId="ADAL" clId="{22BEA296-4187-3045-AD0A-B2313B689EBF}" dt="2018-04-12T03:07:42.919" v="3072" actId="20577"/>
        <pc:sldMkLst>
          <pc:docMk/>
          <pc:sldMk cId="4152590325" sldId="550"/>
        </pc:sldMkLst>
        <pc:spChg chg="mod">
          <ac:chgData name="Hamer, Christian" userId="b1063573-eeab-484f-83bc-e0819d4f3828" providerId="ADAL" clId="{22BEA296-4187-3045-AD0A-B2313B689EBF}" dt="2018-04-11T19:43:59.809" v="5" actId="20577"/>
          <ac:spMkLst>
            <pc:docMk/>
            <pc:sldMk cId="4152590325" sldId="550"/>
            <ac:spMk id="2" creationId="{65B8E615-3870-3442-A168-3B5A17587EE0}"/>
          </ac:spMkLst>
        </pc:spChg>
      </pc:sldChg>
      <pc:sldChg chg="modNotesTx">
        <pc:chgData name="Hamer, Christian" userId="b1063573-eeab-484f-83bc-e0819d4f3828" providerId="ADAL" clId="{22BEA296-4187-3045-AD0A-B2313B689EBF}" dt="2018-04-12T10:57:56.506" v="4045" actId="113"/>
        <pc:sldMkLst>
          <pc:docMk/>
          <pc:sldMk cId="2495868360" sldId="554"/>
        </pc:sldMkLst>
      </pc:sldChg>
      <pc:sldChg chg="addSp delSp modSp add setBg modNotesTx">
        <pc:chgData name="Hamer, Christian" userId="b1063573-eeab-484f-83bc-e0819d4f3828" providerId="ADAL" clId="{22BEA296-4187-3045-AD0A-B2313B689EBF}" dt="2018-04-12T03:14:58.290" v="3350" actId="1076"/>
        <pc:sldMkLst>
          <pc:docMk/>
          <pc:sldMk cId="1254912991" sldId="555"/>
        </pc:sldMkLst>
        <pc:spChg chg="del">
          <ac:chgData name="Hamer, Christian" userId="b1063573-eeab-484f-83bc-e0819d4f3828" providerId="ADAL" clId="{22BEA296-4187-3045-AD0A-B2313B689EBF}" dt="2018-04-11T19:50:42.680" v="8" actId="478"/>
          <ac:spMkLst>
            <pc:docMk/>
            <pc:sldMk cId="1254912991" sldId="555"/>
            <ac:spMk id="2" creationId="{65B8E615-3870-3442-A168-3B5A17587EE0}"/>
          </ac:spMkLst>
        </pc:spChg>
        <pc:spChg chg="add mod">
          <ac:chgData name="Hamer, Christian" userId="b1063573-eeab-484f-83bc-e0819d4f3828" providerId="ADAL" clId="{22BEA296-4187-3045-AD0A-B2313B689EBF}" dt="2018-04-11T19:53:02.782" v="31" actId="5793"/>
          <ac:spMkLst>
            <pc:docMk/>
            <pc:sldMk cId="1254912991" sldId="555"/>
            <ac:spMk id="5" creationId="{26439AF4-D95D-8744-931B-B06B5B5724D7}"/>
          </ac:spMkLst>
        </pc:spChg>
        <pc:picChg chg="add mod">
          <ac:chgData name="Hamer, Christian" userId="b1063573-eeab-484f-83bc-e0819d4f3828" providerId="ADAL" clId="{22BEA296-4187-3045-AD0A-B2313B689EBF}" dt="2018-04-12T03:14:58.290" v="3350" actId="1076"/>
          <ac:picMkLst>
            <pc:docMk/>
            <pc:sldMk cId="1254912991" sldId="555"/>
            <ac:picMk id="7" creationId="{E45B73D6-095B-CC47-8AFC-58684C143CFF}"/>
          </ac:picMkLst>
        </pc:picChg>
      </pc:sldChg>
      <pc:sldChg chg="add del setBg">
        <pc:chgData name="Hamer, Christian" userId="b1063573-eeab-484f-83bc-e0819d4f3828" providerId="ADAL" clId="{22BEA296-4187-3045-AD0A-B2313B689EBF}" dt="2018-04-12T03:13:30.757" v="3314" actId="2696"/>
        <pc:sldMkLst>
          <pc:docMk/>
          <pc:sldMk cId="354524015" sldId="556"/>
        </pc:sldMkLst>
      </pc:sldChg>
      <pc:sldChg chg="modSp add del modNotesTx">
        <pc:chgData name="Hamer, Christian" userId="b1063573-eeab-484f-83bc-e0819d4f3828" providerId="ADAL" clId="{22BEA296-4187-3045-AD0A-B2313B689EBF}" dt="2018-04-12T03:13:59.862" v="3327" actId="2696"/>
        <pc:sldMkLst>
          <pc:docMk/>
          <pc:sldMk cId="2622668751" sldId="556"/>
        </pc:sldMkLst>
        <pc:spChg chg="mod">
          <ac:chgData name="Hamer, Christian" userId="b1063573-eeab-484f-83bc-e0819d4f3828" providerId="ADAL" clId="{22BEA296-4187-3045-AD0A-B2313B689EBF}" dt="2018-04-12T03:13:44.600" v="3325" actId="20577"/>
          <ac:spMkLst>
            <pc:docMk/>
            <pc:sldMk cId="2622668751" sldId="556"/>
            <ac:spMk id="2" creationId="{65B8E615-3870-3442-A168-3B5A17587EE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3AF6D90F-06E0-4E69-8E00-AA6E8FF820CA}" type="datetime1">
              <a:rPr lang="en-US"/>
              <a:pPr>
                <a:defRPr/>
              </a:pPr>
              <a:t>4/12/18</a:t>
            </a:fld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9C5B1389-3754-4E30-B7B9-23AEA2FCA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07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79E616A2-5658-4DB5-A6CA-9A703DF74881}" type="datetime1">
              <a:rPr lang="en-US"/>
              <a:pPr>
                <a:defRPr/>
              </a:pPr>
              <a:t>4/12/18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3AB1A17B-551D-4B90-8B61-B7B53292E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761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i="0" dirty="0"/>
              <a:t>In the spirit of the conference theme, I’ve subtitled this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i="1" dirty="0"/>
              <a:t>A Nerd's Journey from the Technology Deck to the Captain's Chair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i="0" dirty="0"/>
              <a:t>And that’s going to be it for the pirate talk today…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First of all, thank you all for coming. To the LAST talk in the place FARTHEST away.  So, you’re either interested or lost.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SPC is an incredible event and I’m humbled to be presenting to you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And I’d love your feedback, via the form or an email or whatever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I’m Christian Hamer, and I’m lucky enough to be the CISO of Harvard University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 bit of background: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I’m a big nerd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 few years ago, I was tearing apart packets and doing forensics and incident response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While this talk is slightly more geared towards technical people, I hope there is something for everyone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54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/>
              <a:t>Build relationships, influence people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"incent collective behavior with no direct authority" (or "influence without authority")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75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/>
              <a:t>You are the #1 sales and marketing person for the information security program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many of you are introverts?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am!  You're a salesperson now - that’s tough for us – you don’t need to embellish, but you do need to promote based on successes and opportunities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52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Create and execute…</a:t>
            </a:r>
          </a:p>
          <a:p>
            <a:r>
              <a:rPr lang="en-US" dirty="0"/>
              <a:t>This is about figuring out what you’re going to do (and not do, which is hard for me, because I want to do everything), and get it done.  It can seem mundane, but this is actually great – this is how you get stuff done!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411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Own it</a:t>
            </a:r>
          </a:p>
          <a:p>
            <a:r>
              <a:rPr lang="en-US" dirty="0"/>
              <a:t>This was new for 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6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Build and manage</a:t>
            </a:r>
          </a:p>
          <a:p>
            <a:r>
              <a:rPr lang="en-US" b="1" dirty="0"/>
              <a:t>Management is hard and takes TIME…and you probably undervalue it (I did)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995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need to lead a team – which is different than managing</a:t>
            </a:r>
          </a:p>
          <a:p>
            <a:r>
              <a:rPr lang="en-US" dirty="0"/>
              <a:t>And you need to lead in really tough crises and make difficult decisions</a:t>
            </a:r>
          </a:p>
          <a:p>
            <a:r>
              <a:rPr lang="en-US" i="1" dirty="0"/>
              <a:t>The best advice I can give you, and I’ll come back to this one, is to be yourself.</a:t>
            </a:r>
          </a:p>
          <a:p>
            <a:r>
              <a:rPr lang="en-US" i="1" dirty="0"/>
              <a:t>After that, have a vision for what you want</a:t>
            </a:r>
          </a:p>
          <a:p>
            <a:r>
              <a:rPr lang="en-US" i="1" dirty="0"/>
              <a:t>Put an intention out there</a:t>
            </a:r>
          </a:p>
          <a:p>
            <a:r>
              <a:rPr lang="en-US" i="1" dirty="0"/>
              <a:t>Maybe it’s “we’ll be the experts in information security when everyone ELSE says we are”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096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need to create and manage a budget</a:t>
            </a:r>
          </a:p>
          <a:p>
            <a:r>
              <a:rPr lang="en-US" dirty="0"/>
              <a:t>And this means doing the most with limited 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656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 to the board (hopefully) and other stakeholders</a:t>
            </a:r>
          </a:p>
          <a:p>
            <a:r>
              <a:rPr lang="en-US" dirty="0"/>
              <a:t>I have advice about this for a different presentation…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528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really likes making sure the details are exactly right?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need to simplify and stop loving the interesting details (or, still love them, but keep that on the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downlow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you're detail oriented, start enjoying the 80%!</a:t>
            </a:r>
          </a:p>
          <a:p>
            <a:r>
              <a:rPr lang="en-US" dirty="0"/>
              <a:t>Don’t let the perfect be the enemy of the good</a:t>
            </a:r>
          </a:p>
          <a:p>
            <a:r>
              <a:rPr lang="en-US" dirty="0"/>
              <a:t>THIS IS HARD.  AND IT’S CRITICAL!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914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my internal dialogue, I don’t feel like a patient person – but I’m told that people experience me that way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21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rtl="0"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wanted to give a talk</a:t>
            </a:r>
          </a:p>
          <a:p>
            <a:pPr rtl="0"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 realized that I’m not qualified to give any talks that I wanted to listen to</a:t>
            </a:r>
          </a:p>
          <a:p>
            <a:pPr rtl="0"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I got over the disappointment associated with that, I realized that there might be only one topic on which I’m qualified to speak</a:t>
            </a:r>
          </a:p>
          <a:p>
            <a:pPr rtl="0"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it’s something that people ask me about from time to time – that is “how do I get to be a CISO?”</a:t>
            </a:r>
          </a:p>
          <a:p>
            <a:pPr rtl="0"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 hope it’s interesting for you (remember to give me feedback on that)</a:t>
            </a:r>
          </a:p>
          <a:p>
            <a:pPr rtl="0" fontAlgn="base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reality is that we do have a shortage of qualified people in our profession – and it may be most acute at the leadership level</a:t>
            </a:r>
          </a:p>
          <a:p>
            <a:pPr rtl="0"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while I’m going to point out some surprises I ran into and some compromises that I’ve had to make, I want to be clear that I have somehow ended up with my dream job – and if any of you think that this might be your dream job, then I really want to encourage you to pursue it – and I hope I can help with that just a bit</a:t>
            </a:r>
          </a:p>
          <a:p>
            <a:pPr rtl="0" fontAlgn="base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really my story – I’ll start with a quick recap of how I got here, talk about some surprises that greeted me when I did, tell you about what I do and don’t do and what skills are important, spend a while on lessons I’ve learned, and try to give some practical guidance about where to start if this still sounds like a thing that you want to do.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601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when you’re convinced that you’re right – ESPECIALLY then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859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93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FAST</a:t>
            </a:r>
          </a:p>
          <a:p>
            <a:r>
              <a:rPr lang="en-US" dirty="0"/>
              <a:t>You have to be nice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962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your team, for your community – ALL THE TIME – especially when they are in a bad place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007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Closely related to empathy</a:t>
            </a:r>
          </a:p>
          <a:p>
            <a:r>
              <a:rPr lang="en-US" dirty="0"/>
              <a:t>We learn about leadership from all sorts of people</a:t>
            </a:r>
          </a:p>
          <a:p>
            <a:r>
              <a:rPr lang="en-US" dirty="0"/>
              <a:t>I learned about this from my stepfather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322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Tell ‘</a:t>
            </a:r>
            <a:r>
              <a:rPr lang="en-US" dirty="0" err="1"/>
              <a:t>em</a:t>
            </a:r>
            <a:r>
              <a:rPr lang="en-US" dirty="0"/>
              <a:t>!</a:t>
            </a:r>
          </a:p>
          <a:p>
            <a:r>
              <a:rPr lang="en-US" dirty="0"/>
              <a:t>This works for the board!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34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Who struggles with this?</a:t>
            </a:r>
          </a:p>
          <a:p>
            <a:r>
              <a:rPr lang="en-US" dirty="0"/>
              <a:t>It’s not about getting someone to do it your way</a:t>
            </a:r>
          </a:p>
          <a:p>
            <a:r>
              <a:rPr lang="en-US" dirty="0"/>
              <a:t>Or their way</a:t>
            </a:r>
          </a:p>
          <a:p>
            <a:r>
              <a:rPr lang="en-US" dirty="0"/>
              <a:t>It’s about finding the new way we do it together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873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965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093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We’ll talk a little bit more about incident response</a:t>
            </a:r>
          </a:p>
          <a:p>
            <a:r>
              <a:rPr lang="en-US" dirty="0"/>
              <a:t>But you’ve got to be able to run it (and only when it’s REALLY bad)</a:t>
            </a:r>
          </a:p>
          <a:p>
            <a:r>
              <a:rPr lang="en-US" dirty="0"/>
              <a:t>Even if you don’t come from a technical background, you’re going to have to do some of this (not bits and bytes)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62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McDonald’s reject (you may want to leave now)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Steve and Sam and what I learned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Treat people with respect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Don’t ask people to do things you aren’t willing to do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Don’t be a jerk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Every one of you has had experiences that have shaped your perspectives on leadership too, whether you know it or not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059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Presenting the risk with minimal FUD </a:t>
            </a:r>
          </a:p>
          <a:p>
            <a:pPr rtl="0"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said…as a profession, we don’t seem to be very good at assessing risk (unless you think it’s helpful that everything is a high risk)</a:t>
            </a:r>
          </a:p>
          <a:p>
            <a:pPr rtl="0"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DON’T OVERSTATE THE LIKELIHOOD – that’s an easy was to lose credibility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638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Here are some of the things I’ve learned so far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944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won't do technical work and, if you do it right, you'll hire people who can do it better than you </a:t>
            </a:r>
          </a:p>
          <a:p>
            <a:r>
              <a:rPr lang="en-US" dirty="0"/>
              <a:t>This is both difficult and fantastic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10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You'll get to hear an awful lot about what you're doing wrong or what you should be doing instead </a:t>
            </a:r>
          </a:p>
          <a:p>
            <a:r>
              <a:rPr lang="en-US" dirty="0"/>
              <a:t>This is where that patience and listening comes in!  And your best judgment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998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that patience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HAVE TO be able to NOT REACT impulsively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Meditation and deep breathing help…seriously!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62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of why you can slow down and not react is…</a:t>
            </a:r>
          </a:p>
          <a:p>
            <a:r>
              <a:rPr lang="en-US" dirty="0"/>
              <a:t>Nothing is as bad as you think it is</a:t>
            </a:r>
          </a:p>
          <a:p>
            <a:r>
              <a:rPr lang="en-US" dirty="0"/>
              <a:t>Somebody always has it worse than you</a:t>
            </a:r>
          </a:p>
          <a:p>
            <a:r>
              <a:rPr lang="en-US" dirty="0"/>
              <a:t>That’s the good news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7058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bad news is that it’s also not as good as you think it is…</a:t>
            </a:r>
          </a:p>
          <a:p>
            <a:r>
              <a:rPr lang="en-US" dirty="0"/>
              <a:t>What to do about that?</a:t>
            </a:r>
          </a:p>
          <a:p>
            <a:r>
              <a:rPr lang="en-US" dirty="0"/>
              <a:t>Keep looking for ways to improve</a:t>
            </a:r>
            <a:br>
              <a:rPr lang="en-US" dirty="0"/>
            </a:br>
            <a:r>
              <a:rPr lang="en-US" dirty="0"/>
              <a:t>Seek out feedback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354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Who got where they are because they are really good at finding the right answer?</a:t>
            </a:r>
          </a:p>
          <a:p>
            <a:r>
              <a:rPr lang="en-US" b="0" dirty="0"/>
              <a:t>It’s NOT about always having the right answers</a:t>
            </a:r>
          </a:p>
          <a:p>
            <a:r>
              <a:rPr lang="en-US" b="0" dirty="0"/>
              <a:t>It’s about asking the right questions</a:t>
            </a:r>
          </a:p>
          <a:p>
            <a:r>
              <a:rPr lang="en-US" b="0" i="1" u="sng" dirty="0"/>
              <a:t>Change your questions, change your life</a:t>
            </a:r>
          </a:p>
          <a:p>
            <a:r>
              <a:rPr lang="en-US" b="0" i="1" dirty="0"/>
              <a:t>Story of </a:t>
            </a:r>
            <a:r>
              <a:rPr lang="en-US" b="0" i="1" dirty="0" err="1"/>
              <a:t>MechE</a:t>
            </a:r>
            <a:r>
              <a:rPr lang="en-US" b="0" i="1" dirty="0"/>
              <a:t> lab (if time)</a:t>
            </a: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3255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someone doesn't understand or doesn't see your idea or point, it's not their problem, you didn't explain it well enough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440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all get lots of feedback</a:t>
            </a:r>
          </a:p>
          <a:p>
            <a:r>
              <a:rPr lang="en-US" dirty="0"/>
              <a:t>And it it’s a gift it sometimes feels like one that was left on your doorstep and lit on fire</a:t>
            </a:r>
          </a:p>
          <a:p>
            <a:r>
              <a:rPr lang="en-US" dirty="0"/>
              <a:t>But, how else do we know what we can improve?</a:t>
            </a:r>
          </a:p>
          <a:p>
            <a:r>
              <a:rPr lang="en-US" dirty="0"/>
              <a:t>No matter WHAT it is, you need to resist that first reaction to argue and move to try to UNDERSTAND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92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Graduated with a degree in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Mech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Started working with some friends who started an early internet company that built custom web applications (when the browser we used was Mosaic)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 software development, got into systems administration, managed some of those functions, and got really interested in information security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Had a chance to do some of that and came to Harvard as a consultant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Consultant (1 year)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Security architect (3 years)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Director Architecture &amp; Engineering (1 year)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Interim CISO (almost 1 year)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CISO (the last 4 plus)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this point I’ve been at Harvard for 10 years and it’s been a 50/50 split of deep tech and leadership now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27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Building trust is critical – everyone will tell you that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how do you do it?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person at a time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years of it can be undone by one mistake by you or someone associated with you/your team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admitting when you're wrong AND apologizing and meaning it is a great way to build it (as opposed to digging in, blaming,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4137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many have ever had someone start a sentence like this and the next part is something crazy?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Another way to build trust is de-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fanging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various mistruths that are often attributed (with good intentions) to security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Telling people that some things are actually OK to do is a great way to build trust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1945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 HARD job – you have to be passionate to do it for any length of time because there aren’t a lot of wins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celebrate them.  Enjoy! – but have a short memory (for the good and bad - "next play")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6256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Seize the opportunity to Lead!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I’ve told you patience is important and that you should “Slow Down”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see that opportunity to do something great, you have to go for 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 many of you we rolled out 2SV to the campus in 2016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got 65,000 people on it in 7 weeks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never would have thought that could have happened even a few months before that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when that opportunity came, it took a lot of work by a lot of people, but we seized 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9490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might not even have some of them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used to think I knew everything, and if you don’t believe it just ask me!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SO nice to not have to do that.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Don’t be afraid to not know everything – embrace it, make it a strength, it works!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0451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Run to the problem – things WILL go wrong – but remember, it’s not what you did, it’s what you do next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8936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hear a lot about these terms these days, especially in information security</a:t>
            </a:r>
          </a:p>
          <a:p>
            <a:r>
              <a:rPr lang="en-US" dirty="0"/>
              <a:t>And I believe that’s a good thing</a:t>
            </a:r>
          </a:p>
          <a:p>
            <a:r>
              <a:rPr lang="en-US" b="1" dirty="0"/>
              <a:t>Let’s pause and look around the room</a:t>
            </a:r>
          </a:p>
          <a:p>
            <a:r>
              <a:rPr lang="en-US" dirty="0"/>
              <a:t>We all need to agree that we need to do better than this and that we CAN do better than this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Diversity makes your team stronger – and here’s where I really bought in – a bunch of people who look and/or think like you can solve a problem exactly one way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Inclusion/belonging is part of how you foster that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can we please stop with “the network guy” or “the security guy” – we’re PEOPLE plain and simple and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WORDS we use MATTER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one where I KNOW I don’t know all the answers, but here’s what I’m trying to do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have a vision, be self-aware, encourage people to tell me about my mistakes, and change when they do</a:t>
            </a:r>
          </a:p>
          <a:p>
            <a:r>
              <a:rPr lang="en-US" dirty="0"/>
              <a:t>Let’s all agree that we’re going to do our best to welcome everybody to our tent.  Goodness knows there’s enough room!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8854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You’re probably going to get a phone call or something at some time</a:t>
            </a:r>
          </a:p>
          <a:p>
            <a:r>
              <a:rPr lang="en-US" dirty="0"/>
              <a:t>I remember Friday June 19, 2015 like it was yesterday</a:t>
            </a:r>
          </a:p>
          <a:p>
            <a:r>
              <a:rPr lang="en-US" dirty="0"/>
              <a:t>Bill came into my office…</a:t>
            </a:r>
          </a:p>
          <a:p>
            <a:r>
              <a:rPr lang="en-US" dirty="0"/>
              <a:t>So, what do you do?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1510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Anyone recognize this or know where it comes from?</a:t>
            </a:r>
          </a:p>
          <a:p>
            <a:r>
              <a:rPr lang="en-US" dirty="0"/>
              <a:t>This is the #1 thing on the checklist for pilots who experience engine failure</a:t>
            </a:r>
          </a:p>
          <a:p>
            <a:r>
              <a:rPr lang="en-US" dirty="0"/>
              <a:t>Because…if you forget to do that, it’s all over for you</a:t>
            </a:r>
          </a:p>
          <a:p>
            <a:r>
              <a:rPr lang="en-US" dirty="0"/>
              <a:t>DO NOT FREAK OUT</a:t>
            </a:r>
          </a:p>
          <a:p>
            <a:r>
              <a:rPr lang="en-US" dirty="0"/>
              <a:t>Take a deep breath</a:t>
            </a:r>
          </a:p>
          <a:p>
            <a:r>
              <a:rPr lang="en-US" dirty="0"/>
              <a:t>PEOPLE ARE LOOKING TO </a:t>
            </a:r>
            <a:r>
              <a:rPr lang="en-US" b="1" u="sng" dirty="0"/>
              <a:t>YOU</a:t>
            </a:r>
            <a:r>
              <a:rPr lang="en-US" dirty="0"/>
              <a:t> AND YOUR DEMEANOR SETS THE TONE</a:t>
            </a:r>
          </a:p>
          <a:p>
            <a:r>
              <a:rPr lang="en-US" dirty="0"/>
              <a:t>Fake it ‘til you make it if you have to – I really think that’s good advice for a lot of what I’m talking about - it’s OK if you aren’t comfortable with it, but try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157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Don't waste time blaming others and, more importantly, worrying if someone is going to blame you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51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It's actually not about the bits and bytes - turns out I had to get 30,000+ people to all the the right thing - “incent collective action with no direct authority”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I’m going to tell you about a specific surprise that came with each title, but first I need to tell you about the saving grace</a:t>
            </a:r>
          </a:p>
          <a:p>
            <a:pPr marL="171450" lvl="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Security was designated a CIO Council initiative, and each of those had a CIO sponsor</a:t>
            </a:r>
          </a:p>
          <a:p>
            <a:pPr marL="171450" lvl="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was lucky to have the CIO of our Law School as the sponsor, who gets information security, is passionate and has a great perspective on things</a:t>
            </a:r>
          </a:p>
          <a:p>
            <a:pPr marL="171450" lvl="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counseled me through both of these and I don’t think I would have taken some of the risks I did without his guidance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very first crisis as interim - policy 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my second one - team</a:t>
            </a:r>
          </a:p>
          <a:p>
            <a:pPr marL="628650" lvl="1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will be the experts on information security when everyone else says we are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4990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don’t get caught up in distractions that aren’t central to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5628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can’t do everything and, no matter how good your team is, they can’t either</a:t>
            </a:r>
          </a:p>
          <a:p>
            <a:r>
              <a:rPr lang="en-US" dirty="0"/>
              <a:t>Asking for help is a sign of strength not weakness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4842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Hopefully you had a plan before it all started</a:t>
            </a:r>
          </a:p>
          <a:p>
            <a:r>
              <a:rPr lang="en-US" dirty="0"/>
              <a:t>– but we’ve all heard “no plan survives contact with the enemy”</a:t>
            </a:r>
          </a:p>
          <a:p>
            <a:r>
              <a:rPr lang="en-US" dirty="0"/>
              <a:t>- and “everybody has a plan until they get punched in the mouth”</a:t>
            </a:r>
          </a:p>
          <a:p>
            <a:r>
              <a:rPr lang="en-US" dirty="0"/>
              <a:t>What is the best next step?</a:t>
            </a:r>
          </a:p>
          <a:p>
            <a:r>
              <a:rPr lang="en-US" dirty="0"/>
              <a:t>It’s OK if you don’t know anything after that</a:t>
            </a:r>
          </a:p>
          <a:p>
            <a:r>
              <a:rPr lang="en-US" dirty="0"/>
              <a:t>If you have some idea of where you think you want to end up and you know specifically what you need to do next, you’re OK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8486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joke that I learned one thing in undergrad and one thing in grad school…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8787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what I learned in undergrad…</a:t>
            </a:r>
          </a:p>
          <a:p>
            <a:r>
              <a:rPr lang="en-US" dirty="0"/>
              <a:t>Pictures really are worth a thousand words</a:t>
            </a:r>
          </a:p>
          <a:p>
            <a:r>
              <a:rPr lang="en-US" dirty="0"/>
              <a:t>One of the best ways to get everybody on the same page is this</a:t>
            </a:r>
          </a:p>
          <a:p>
            <a:r>
              <a:rPr lang="en-US" dirty="0"/>
              <a:t>It may be a technical drawing</a:t>
            </a:r>
          </a:p>
          <a:p>
            <a:r>
              <a:rPr lang="en-US" dirty="0"/>
              <a:t>It may be a Venn diagram of impacts to people (that worked really well for me once)</a:t>
            </a:r>
          </a:p>
          <a:p>
            <a:r>
              <a:rPr lang="en-US" dirty="0"/>
              <a:t>But this is critical to making sure that:</a:t>
            </a:r>
          </a:p>
          <a:p>
            <a:pPr marL="228600" indent="-228600">
              <a:buAutoNum type="arabicParenR"/>
            </a:pPr>
            <a:r>
              <a:rPr lang="en-US" dirty="0"/>
              <a:t>You understand what is happening</a:t>
            </a:r>
          </a:p>
          <a:p>
            <a:pPr marL="228600" indent="-228600">
              <a:buAutoNum type="arabicParenR"/>
            </a:pPr>
            <a:r>
              <a:rPr lang="en-US" dirty="0"/>
              <a:t>Everyone else has THE SAME shared understanding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7095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you know that?</a:t>
            </a:r>
          </a:p>
          <a:p>
            <a:r>
              <a:rPr lang="en-US" dirty="0"/>
              <a:t>People are going to come at you fast and furious with “facts” about all sorts of things</a:t>
            </a:r>
          </a:p>
          <a:p>
            <a:r>
              <a:rPr lang="en-US" dirty="0"/>
              <a:t>You CANNOT take these on faith</a:t>
            </a:r>
          </a:p>
          <a:p>
            <a:r>
              <a:rPr lang="en-US" dirty="0"/>
              <a:t>Unless and until someone can slow down and demonstrate evidence for a claim, you need to treat it as a theory not a fact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821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about building a team?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Starts with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authentic leadership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That means whatever it should to you and there’s no right answer, it’s about what YOU are comfortable with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It may have been informed by role models, but ultimately it’s up to you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Who has heard the term “work face”?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No work face!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For me that means jumping into problems and trying to make sure people know that I won’t ask them to do anything that I’m not prepared to do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This is not always a great approach…but it’s who I am…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a vision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describe to your team where you want to be and how you want to get there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selective and be patient in hiring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When it works, it's like magic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772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I’ve spent a long time talking about me – my journey, what I do, and what I’ve learned along the way</a:t>
            </a:r>
          </a:p>
          <a:p>
            <a:r>
              <a:rPr lang="en-US" dirty="0"/>
              <a:t>But, if this seems like something you want to do – and as I’ve said, we NEED you - what can YOU do right now to take steps in this direction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86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I'm not sure, I didn't used to have a plan – but it started with the intention that became clear to me in 2009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really think it starts there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“I want to” but ”I’m GOING to”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6594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MOR-ism and one in which I deeply believe</a:t>
            </a:r>
          </a:p>
          <a:p>
            <a:r>
              <a:rPr lang="en-US" dirty="0"/>
              <a:t>If you think you have to wait for a title to be able to do certain things, you’re not going to get there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Think of yourself as a leader NOW </a:t>
            </a:r>
            <a:r>
              <a:rPr lang="en-US" dirty="0"/>
              <a:t>(“How about now?”)</a:t>
            </a:r>
          </a:p>
          <a:p>
            <a:r>
              <a:rPr lang="en-US" dirty="0"/>
              <a:t>Take the opportunity to make change where you can</a:t>
            </a:r>
          </a:p>
          <a:p>
            <a:r>
              <a:rPr lang="en-US" dirty="0"/>
              <a:t>Jump in the void when you see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88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95479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part of leading from where you are</a:t>
            </a:r>
          </a:p>
          <a:p>
            <a:r>
              <a:rPr lang="en-US" dirty="0"/>
              <a:t>You’ve heard me say this already, but you can do this now!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Don't be part of a group that looks at a problem and waits for someone else to take responsibility – do SOMETHING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“Own security”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whether or not the problem is hard we have to own 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may or may not be able to fix it, but if we don’t try no one else will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dirty="0">
                <a:effectLst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3991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 up for the hard projects – the more political/non-technical challenges the better!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was one of these that, I think, contributed to my being named interim CISO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8781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Become the go to for coordinating and leading IR – if you’re a technical person, this does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mean doing forensics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need to lead the process – and this is something anyone can do whether your background is or is not technical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coordination, communication and decision-making is what will set you apart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9874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 how to listen, even when you know you're right (especially when you know you're right) </a:t>
            </a:r>
          </a:p>
          <a:p>
            <a:r>
              <a:rPr lang="en-US" dirty="0"/>
              <a:t>Maybe take a mindfulness or mindful listening class</a:t>
            </a:r>
          </a:p>
          <a:p>
            <a:r>
              <a:rPr lang="en-US" dirty="0"/>
              <a:t>The way that </a:t>
            </a:r>
            <a:r>
              <a:rPr lang="en-US" b="1" dirty="0"/>
              <a:t>PEOPLE EXPERIENCE YOU</a:t>
            </a:r>
            <a:r>
              <a:rPr lang="en-US" dirty="0"/>
              <a:t> is critical to your reputation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6081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Dr. Barker probably put this better than I will but…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of all, your organization is not here to do information security.  That is not in your mission.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find out what is and embrace 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Really, really, really think about risk (and likelihood) – take time to understand people’s business problems and tell them they SHOULD do things when they make sense (rather than tell them all the things they can’t do)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9562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Think about business school/classes as an alternative to some of the technical ones (which might be your comfort zone)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 advantage of continuing education and look for topics like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management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1225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sure that you can organize, </a:t>
            </a:r>
            <a:r>
              <a:rPr lang="en-US" b="1" dirty="0"/>
              <a:t>execute and report on a project, collaborating with others</a:t>
            </a:r>
          </a:p>
          <a:p>
            <a:r>
              <a:rPr lang="en-US" b="1" dirty="0"/>
              <a:t>You can’t be known as the really smart person who has difficulty getting things done</a:t>
            </a:r>
            <a:r>
              <a:rPr lang="en-US" dirty="0"/>
              <a:t>.</a:t>
            </a:r>
          </a:p>
          <a:p>
            <a:r>
              <a:rPr lang="en-US" dirty="0"/>
              <a:t>I’m not saying you need to go get your PMP certification, but you do need to demonstrate that you can get things done when it matters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3611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don’t have one, go get one</a:t>
            </a:r>
          </a:p>
          <a:p>
            <a:r>
              <a:rPr lang="en-US" dirty="0"/>
              <a:t>I’ve told you how my almost-accidental experience with this was so critical</a:t>
            </a:r>
          </a:p>
          <a:p>
            <a:r>
              <a:rPr lang="en-US" dirty="0"/>
              <a:t>There are more and more formal programs for this – SPC has one!  And it’s great!</a:t>
            </a:r>
          </a:p>
          <a:p>
            <a:r>
              <a:rPr lang="en-US" dirty="0"/>
              <a:t>But you can also reach out and ask someone for help</a:t>
            </a:r>
          </a:p>
          <a:p>
            <a:r>
              <a:rPr lang="en-US" dirty="0"/>
              <a:t>This is a great and giving community, especially in higher </a:t>
            </a:r>
            <a:r>
              <a:rPr lang="en-US" dirty="0" err="1"/>
              <a:t>ed</a:t>
            </a:r>
            <a:endParaRPr lang="en-US" dirty="0"/>
          </a:p>
          <a:p>
            <a:r>
              <a:rPr lang="en-US" dirty="0"/>
              <a:t>And you can start by just having a conversation with someone – “will you be my mentor?” doesn’t have to be, and shouldn’t be, the first question – or maybe come up at all the first time</a:t>
            </a:r>
          </a:p>
          <a:p>
            <a:r>
              <a:rPr lang="en-US" b="1" u="sng" dirty="0"/>
              <a:t>Ask for advice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26864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might seem weird, but I think it’s important</a:t>
            </a:r>
          </a:p>
          <a:p>
            <a:r>
              <a:rPr lang="en-US" b="1" dirty="0"/>
              <a:t>Dress the way your boss does </a:t>
            </a:r>
            <a:r>
              <a:rPr lang="en-US" dirty="0"/>
              <a:t>(at least)</a:t>
            </a:r>
          </a:p>
          <a:p>
            <a:r>
              <a:rPr lang="en-US" b="1" dirty="0"/>
              <a:t>Stop thinking of yourself as being in IT </a:t>
            </a:r>
            <a:r>
              <a:rPr lang="en-US" dirty="0"/>
              <a:t>and dressing that way – look at how the leaders of your institution dress</a:t>
            </a:r>
          </a:p>
          <a:p>
            <a:r>
              <a:rPr lang="en-US" dirty="0"/>
              <a:t>The only thing worse than being overdressed is being underdressed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9038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was told I would have to make a jump from the technical world and could never go back. While I’ve embraced a lot of that jump, I’ve also held onto a bit of the technical – and sometimes it serves me well and sometimes it doesn't.  But I'm OK with that.  For anyone who is thinking about information security leadership in your career path, I hope you’ve found something helpful here, and I’d love to talk with you if I can help further.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questions?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FEEDBACK FORM!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99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tech work – or maybe a lot of what you used to do, whatever it was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said – I DO keep up on this stuff, to keep me sane and my passion strong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05802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last thing…</a:t>
            </a:r>
          </a:p>
          <a:p>
            <a:r>
              <a:rPr lang="en-US" dirty="0"/>
              <a:t>A big thank you to Jesse Bowling from Duke, without whom this talk never would have happened!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5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 everything:</a:t>
            </a:r>
          </a:p>
          <a:p>
            <a:pPr marL="628650" lvl="1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don’t know everything that’s going on</a:t>
            </a:r>
          </a:p>
          <a:p>
            <a:pPr marL="628650" lvl="1" indent="-1714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don’t know how to do everything we do</a:t>
            </a:r>
          </a:p>
          <a:p>
            <a:pPr marL="171450" lvl="0" indent="-171450" rtl="0" fontAlgn="base">
              <a:buFont typeface="Arial" panose="020B0604020202020204" pitchFamily="34" charset="0"/>
              <a:buChar char="•"/>
            </a:pP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Don’t discount how hard this might be for you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72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let’s talk about my responsibilities and some skills that I think are important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E616A2-5658-4DB5-A6CA-9A703DF74881}" type="datetime1">
              <a:rPr lang="en-US" smtClean="0"/>
              <a:pPr>
                <a:defRPr/>
              </a:pPr>
              <a:t>4/12/18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B1A17B-551D-4B90-8B61-B7B53292EC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0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HUI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Placeholder 1"/>
          <p:cNvSpPr>
            <a:spLocks noGrp="1"/>
          </p:cNvSpPr>
          <p:nvPr>
            <p:ph type="ctrTitle"/>
          </p:nvPr>
        </p:nvSpPr>
        <p:spPr>
          <a:xfrm>
            <a:off x="381000" y="2971800"/>
            <a:ext cx="8305800" cy="1470025"/>
          </a:xfrm>
        </p:spPr>
        <p:txBody>
          <a:bodyPr/>
          <a:lstStyle>
            <a:lvl1pPr algn="ctr">
              <a:defRPr sz="24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6868" name="Text Placeholder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4419600" cy="5334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2" descr="C:\Users\sjf749\Documents\HUIT artwork\WEB_HUIT_LOGOS_PNG_HUIT_plain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103" y="498894"/>
            <a:ext cx="3975850" cy="81335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ab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CB79B-1DE2-4DCC-9026-293B1B324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6324600"/>
            <a:ext cx="5638800" cy="365125"/>
          </a:xfrm>
        </p:spPr>
        <p:txBody>
          <a:bodyPr/>
          <a:lstStyle>
            <a:lvl1pPr marL="0" indent="0">
              <a:buFontTx/>
              <a:buNone/>
              <a:defRPr sz="1200" b="0" i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200" b="0" i="1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 b="0" i="1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 b="0" i="1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 b="0"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3276600" cy="4953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4" hasCustomPrompt="1"/>
          </p:nvPr>
        </p:nvSpPr>
        <p:spPr>
          <a:xfrm>
            <a:off x="3810000" y="1295400"/>
            <a:ext cx="4953000" cy="4953000"/>
          </a:xfrm>
        </p:spPr>
        <p:txBody>
          <a:bodyPr/>
          <a:lstStyle/>
          <a:p>
            <a:r>
              <a:rPr lang="en-US" dirty="0"/>
              <a:t>Click icon to add a table</a:t>
            </a:r>
          </a:p>
        </p:txBody>
      </p:sp>
    </p:spTree>
    <p:extLst>
      <p:ext uri="{BB962C8B-B14F-4D97-AF65-F5344CB8AC3E}">
        <p14:creationId xmlns:p14="http://schemas.microsoft.com/office/powerpoint/2010/main" val="231488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6EDCD8-B171-4E7C-B823-2B1A7255EF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UI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CB79B-1DE2-4DCC-9026-293B1B324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6324600"/>
            <a:ext cx="5638800" cy="365125"/>
          </a:xfrm>
        </p:spPr>
        <p:txBody>
          <a:bodyPr/>
          <a:lstStyle>
            <a:lvl1pPr marL="0" indent="0">
              <a:buFontTx/>
              <a:buNone/>
              <a:defRPr sz="1200" b="0" i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200" b="0" i="1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 b="0" i="1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 b="0" i="1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 b="0"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 hasCustomPrompt="1"/>
          </p:nvPr>
        </p:nvSpPr>
        <p:spPr>
          <a:xfrm>
            <a:off x="457200" y="1143000"/>
            <a:ext cx="8305800" cy="50292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a table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UIT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48200" y="1219200"/>
            <a:ext cx="3962400" cy="45259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19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al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59FC9-87D9-451F-8417-855905A59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horizont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7" y="553071"/>
            <a:ext cx="3742960" cy="6014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2891506" y="3124200"/>
            <a:ext cx="3509294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4400" b="1" dirty="0">
                <a:solidFill>
                  <a:srgbClr val="8A162C"/>
                </a:solidFill>
                <a:latin typeface="Arial"/>
                <a:cs typeface="Arial"/>
              </a:rPr>
              <a:t>Thank you!  </a:t>
            </a:r>
            <a:endParaRPr lang="en-US" sz="4400" b="1" u="sng" dirty="0">
              <a:solidFill>
                <a:srgbClr val="8A162C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4343400"/>
            <a:ext cx="8229600" cy="5334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400">
                <a:solidFill>
                  <a:schemeClr val="bg1"/>
                </a:solidFill>
              </a:defRPr>
            </a:lvl2pPr>
            <a:lvl3pPr marL="914400" indent="0" algn="ctr">
              <a:buNone/>
              <a:defRPr sz="2400">
                <a:solidFill>
                  <a:schemeClr val="bg1"/>
                </a:solidFill>
              </a:defRPr>
            </a:lvl3pPr>
            <a:lvl4pPr marL="1371600" indent="0" algn="ctr">
              <a:buNone/>
              <a:defRPr sz="2400">
                <a:solidFill>
                  <a:schemeClr val="bg1"/>
                </a:solidFill>
              </a:defRPr>
            </a:lvl4pPr>
            <a:lvl5pPr marL="1828800" indent="0" algn="ctr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4953000"/>
            <a:ext cx="8229600" cy="3048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6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7237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UIT 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914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Agenda slide (24 point)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UIT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9144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Headings are Arial 20 points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4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ptional breadcrumb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914400"/>
          </a:xfrm>
        </p:spPr>
        <p:txBody>
          <a:bodyPr/>
          <a:lstStyle>
            <a:lvl1pPr>
              <a:defRPr sz="1800" b="1" i="1" baseline="0">
                <a:latin typeface="+mn-lt"/>
              </a:defRPr>
            </a:lvl1pPr>
          </a:lstStyle>
          <a:p>
            <a:r>
              <a:rPr lang="en-US" sz="1800" b="0" i="1" dirty="0"/>
              <a:t>Top Line is 18 point italic</a:t>
            </a:r>
            <a:br>
              <a:rPr lang="en-US" sz="1800" b="0" i="1" dirty="0"/>
            </a:br>
            <a:r>
              <a:rPr lang="en-US" sz="2000" b="0" i="0" dirty="0"/>
              <a:t>Second Line is 20 point bold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4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UI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33400"/>
            <a:ext cx="82296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1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48200" y="1219200"/>
            <a:ext cx="3962400" cy="45259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1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With Citation and 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C2BC-9C26-42ED-9786-2E2FE499D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48200" y="1219200"/>
            <a:ext cx="3962400" cy="45259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7" name="Line 15"/>
          <p:cNvSpPr>
            <a:spLocks noChangeShapeType="1"/>
          </p:cNvSpPr>
          <p:nvPr userDrawn="1"/>
        </p:nvSpPr>
        <p:spPr bwMode="auto">
          <a:xfrm>
            <a:off x="7505700" y="347663"/>
            <a:ext cx="1524000" cy="0"/>
          </a:xfrm>
          <a:prstGeom prst="line">
            <a:avLst/>
          </a:prstGeom>
          <a:noFill/>
          <a:ln w="1587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7505700" y="38100"/>
            <a:ext cx="1574800" cy="228600"/>
          </a:xfrm>
        </p:spPr>
        <p:txBody>
          <a:bodyPr/>
          <a:lstStyle>
            <a:lvl1pPr marL="0" indent="0">
              <a:buNone/>
              <a:defRPr sz="9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Line 14"/>
          <p:cNvSpPr>
            <a:spLocks noChangeShapeType="1"/>
          </p:cNvSpPr>
          <p:nvPr userDrawn="1"/>
        </p:nvSpPr>
        <p:spPr bwMode="auto">
          <a:xfrm>
            <a:off x="457200" y="6070600"/>
            <a:ext cx="3744913" cy="0"/>
          </a:xfrm>
          <a:prstGeom prst="line">
            <a:avLst/>
          </a:prstGeom>
          <a:noFill/>
          <a:ln w="15875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6096000"/>
            <a:ext cx="3734388" cy="228600"/>
          </a:xfrm>
        </p:spPr>
        <p:txBody>
          <a:bodyPr/>
          <a:lstStyle>
            <a:lvl1pPr marL="0" indent="0">
              <a:buNone/>
              <a:defRPr sz="9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363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UIT Section Transition slide">
    <p:bg>
      <p:bgPr>
        <a:solidFill>
          <a:srgbClr val="A51C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29600" cy="1143000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5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I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CB79B-1DE2-4DCC-9026-293B1B324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6324600"/>
            <a:ext cx="5638800" cy="365125"/>
          </a:xfrm>
        </p:spPr>
        <p:txBody>
          <a:bodyPr/>
          <a:lstStyle>
            <a:lvl1pPr marL="0" indent="0">
              <a:buFontTx/>
              <a:buNone/>
              <a:defRPr sz="1200" b="0" i="1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200" b="0" i="1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 b="0" i="1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 b="0" i="1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 b="0"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3" hasCustomPrompt="1"/>
          </p:nvPr>
        </p:nvSpPr>
        <p:spPr>
          <a:xfrm>
            <a:off x="457200" y="1143000"/>
            <a:ext cx="8305800" cy="50292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a table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00800" y="6324600"/>
            <a:ext cx="27432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rgbClr val="B2B2B2"/>
                </a:solidFill>
                <a:cs typeface="+mn-cs"/>
              </a:defRPr>
            </a:lvl1pPr>
          </a:lstStyle>
          <a:p>
            <a:pPr>
              <a:defRPr/>
            </a:pPr>
            <a:fld id="{3D6EDCD8-B171-4E7C-B823-2B1A7255EF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Page Header Arial Bold 24pts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Level 1 Arial 20</a:t>
            </a:r>
          </a:p>
          <a:p>
            <a:pPr lvl="1"/>
            <a:r>
              <a:rPr lang="en-US" dirty="0"/>
              <a:t>Level 2 Arial 18</a:t>
            </a:r>
          </a:p>
          <a:p>
            <a:pPr lvl="2"/>
            <a:r>
              <a:rPr lang="en-US" dirty="0"/>
              <a:t>Level 3 Arial Light 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676" r:id="rId2"/>
    <p:sldLayoutId id="2147483760" r:id="rId3"/>
    <p:sldLayoutId id="2147483790" r:id="rId4"/>
    <p:sldLayoutId id="2147483761" r:id="rId5"/>
    <p:sldLayoutId id="2147483755" r:id="rId6"/>
    <p:sldLayoutId id="2147483756" r:id="rId7"/>
    <p:sldLayoutId id="2147483754" r:id="rId8"/>
    <p:sldLayoutId id="2147483674" r:id="rId9"/>
    <p:sldLayoutId id="2147483757" r:id="rId10"/>
    <p:sldLayoutId id="2147483687" r:id="rId11"/>
    <p:sldLayoutId id="2147483793" r:id="rId12"/>
    <p:sldLayoutId id="2147483791" r:id="rId13"/>
    <p:sldLayoutId id="2147483792" r:id="rId14"/>
    <p:sldLayoutId id="2147483672" r:id="rId15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51E34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50017"/>
          </a:solidFill>
          <a:latin typeface="Arial" charset="0"/>
          <a:cs typeface="Arial" charset="0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087438" indent="-173038" algn="l" defTabSz="457200" rtl="0" eaLnBrk="1" fontAlgn="base" hangingPunct="1">
        <a:spcBef>
          <a:spcPct val="20000"/>
        </a:spcBef>
        <a:spcAft>
          <a:spcPts val="600"/>
        </a:spcAft>
        <a:buClr>
          <a:schemeClr val="tx1"/>
        </a:buClr>
        <a:buFont typeface="Arial" charset="0"/>
        <a:buChar char="•"/>
        <a:defRPr sz="1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595959"/>
          </a:solidFill>
          <a:latin typeface="+mn-lt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59595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51C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Thank you.</a:t>
            </a:r>
          </a:p>
        </p:txBody>
      </p:sp>
      <p:pic>
        <p:nvPicPr>
          <p:cNvPr id="4" name="Picture 3" descr="HUIT_ppt-leftaligned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6172200"/>
            <a:ext cx="2438400" cy="4912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681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So, you want to be a CISO?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RELATIONSHIPS, INFLUENCE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30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/>
              <a:t>What’s it going to take…to put </a:t>
            </a:r>
            <a:r>
              <a:rPr lang="en-US" sz="5400" u="sng" dirty="0"/>
              <a:t>YOU</a:t>
            </a:r>
            <a:r>
              <a:rPr lang="en-US" sz="5400" dirty="0"/>
              <a:t> in a RISK-BASED INFORMATION SECURITY PROGRAM </a:t>
            </a:r>
            <a:r>
              <a:rPr lang="en-US" sz="5400" u="sng" dirty="0"/>
              <a:t>TODAY</a:t>
            </a:r>
            <a:r>
              <a:rPr lang="en-US" sz="5400" dirty="0"/>
              <a:t>?</a:t>
            </a:r>
            <a:endParaRPr lang="en-US" sz="5400" dirty="0"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57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STRATEGY, ROADMAP, GOALS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63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POLICY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53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TEAM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16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LEAD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01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BUDGET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41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BOARD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72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SIMPLIFY!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9600" dirty="0">
                <a:latin typeface="+mn-lt"/>
              </a:rPr>
              <a:t>PATIENCE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0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u="sng" dirty="0">
                <a:latin typeface="+mn-lt"/>
              </a:rPr>
              <a:t>WHY ARE WE HERE?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1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LISTENING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32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COMMUNICATIONS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4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COLLABORATION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13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EMPATHY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863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COMPASSION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849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STORIES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92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DELEGATION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74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PROJECT MANAGEMENT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30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NEGOTIATION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32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INCIDENT RESPONSE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2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u="sng" dirty="0">
                <a:latin typeface="+mn-lt"/>
              </a:rPr>
              <a:t>PROLOGUE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57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RISK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383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u="sng" dirty="0">
                <a:latin typeface="+mn-lt"/>
              </a:rPr>
              <a:t>LESSONS LEARNED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913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SOMEONE ELSE DOES THE WORK…BETTER THAN YOU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229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LOTS OF ADVICE*</a:t>
            </a:r>
            <a:br>
              <a:rPr lang="en-US" sz="5400" dirty="0">
                <a:latin typeface="+mn-lt"/>
              </a:rPr>
            </a:br>
            <a:r>
              <a:rPr lang="en-US" sz="3600" i="1" dirty="0">
                <a:latin typeface="+mn-lt"/>
              </a:rPr>
              <a:t>(*some worth what you paid for it)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718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SLOW DOWN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396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IT’S NOT AS BAD AS YOU THINK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618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IT’S (also) NOT AS GOOD AS YOU THINK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383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372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YOUR PERCEPTION…</a:t>
            </a:r>
            <a:br>
              <a:rPr lang="en-US" sz="5400" dirty="0">
                <a:latin typeface="+mn-lt"/>
              </a:rPr>
            </a:br>
            <a:r>
              <a:rPr lang="en-US" sz="5400" dirty="0">
                <a:latin typeface="+mn-lt"/>
              </a:rPr>
              <a:t>IS MY REALITY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320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FEEDBACK IS A GIFT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71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u="sng" dirty="0">
                <a:latin typeface="+mn-lt"/>
              </a:rPr>
              <a:t>JOURNEY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868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TRUST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53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SECURITY SAID…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846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CELEBRATE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960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LEAD!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599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YOU DON’T HAVE ALL THE ANSWERS*</a:t>
            </a:r>
            <a:br>
              <a:rPr lang="en-US" sz="5400" dirty="0">
                <a:latin typeface="+mn-lt"/>
              </a:rPr>
            </a:br>
            <a:r>
              <a:rPr lang="en-US" sz="3600" i="1" dirty="0">
                <a:latin typeface="+mn-lt"/>
              </a:rPr>
              <a:t>(*and that’s OK)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042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RUN TO THE PROBLEM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03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DIVERSITY, INCLUSION AND BELONGING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321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THE “REALLY BAD DAY”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088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1) FLY THE PLANE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657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2) NO BLAME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83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u="sng" dirty="0">
                <a:latin typeface="+mn-lt"/>
              </a:rPr>
              <a:t>SURPRISES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269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3) FOCUS ON THE PROBLEM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148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4) ASK FOR THE HELP YOU NEED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298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5) BEST NEXT STEP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833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THE TWO THINGS I LEARNED AT UNIVERSITY…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555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1) DRAW A PICTURE!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240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2) HOW DO YOU KNOW?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926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BUILDING YOUR TEAM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320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u="sng" dirty="0">
                <a:latin typeface="+mn-lt"/>
              </a:rPr>
              <a:t>HOW DO YOU GET THERE?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770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WELL, HOW DID I?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180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LEAD FROM WHERE YOU ARE!!!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u="sng" dirty="0">
                <a:latin typeface="+mn-lt"/>
              </a:rPr>
              <a:t>WHAT DO I NOT DO?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3067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RUN TO THE PROBLEM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347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DO THE DIRTY WORK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7799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COORDINATE IR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487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LEARN TO LISTEN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149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BE A VOICE OF REASON, NOT FUD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3227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SEEK EDUCATION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3572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MANAGE PROJECTS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7254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FIND A MENTOR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9032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DRESS FOR SUCCESS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6836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FC82E4E-9F88-1442-8483-0388690B353E}"/>
              </a:ext>
            </a:extLst>
          </p:cNvPr>
          <p:cNvSpPr txBox="1">
            <a:spLocks/>
          </p:cNvSpPr>
          <p:nvPr/>
        </p:nvSpPr>
        <p:spPr bwMode="auto">
          <a:xfrm>
            <a:off x="457200" y="685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914400"/>
            <a:r>
              <a:rPr lang="en-US" i="1" u="sng" kern="0" dirty="0"/>
              <a:t>FEEDBACK</a:t>
            </a:r>
            <a:r>
              <a:rPr lang="en-US" b="0" i="1" kern="0" dirty="0"/>
              <a:t> to:</a:t>
            </a:r>
          </a:p>
          <a:p>
            <a:pPr defTabSz="914400"/>
            <a:endParaRPr lang="en-US" b="0" kern="0" dirty="0"/>
          </a:p>
          <a:p>
            <a:pPr defTabSz="914400"/>
            <a:r>
              <a:rPr lang="en-US" b="0" kern="0" dirty="0"/>
              <a:t>the EDUCAUSE app</a:t>
            </a:r>
          </a:p>
          <a:p>
            <a:pPr defTabSz="914400"/>
            <a:endParaRPr lang="en-US" b="0" kern="0" dirty="0"/>
          </a:p>
          <a:p>
            <a:pPr defTabSz="914400"/>
            <a:r>
              <a:rPr lang="en-US" b="0" i="1" kern="0" dirty="0"/>
              <a:t>and/or:</a:t>
            </a:r>
          </a:p>
          <a:p>
            <a:pPr defTabSz="914400"/>
            <a:endParaRPr lang="en-US" b="0" kern="0" dirty="0"/>
          </a:p>
          <a:p>
            <a:pPr defTabSz="914400"/>
            <a:r>
              <a:rPr lang="en-US" dirty="0" err="1"/>
              <a:t>christian_hamer@harvard.edu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3197560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ACTUAL WORK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3244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6439AF4-D95D-8744-931B-B06B5B572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Special Thanks…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5B73D6-095B-CC47-8AFC-58684C143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67640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912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dirty="0">
                <a:latin typeface="+mn-lt"/>
              </a:rPr>
              <a:t>KNOW EVERYTHING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56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E615-3870-3442-A168-3B5A17587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5400" u="sng" dirty="0">
                <a:latin typeface="+mn-lt"/>
              </a:rPr>
              <a:t>WHAT WOULD YOU SAY…YOU DO HERE?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0ED34D-9A63-E841-80FE-0BBF65F51C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DC2BC-9C26-42ED-9786-2E2FE499DF6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6420"/>
      </p:ext>
    </p:extLst>
  </p:cSld>
  <p:clrMapOvr>
    <a:masterClrMapping/>
  </p:clrMapOvr>
</p:sld>
</file>

<file path=ppt/theme/theme1.xml><?xml version="1.0" encoding="utf-8"?>
<a:theme xmlns:a="http://schemas.openxmlformats.org/drawingml/2006/main" name="HUIT PPT Template 1.11.12">
  <a:themeElements>
    <a:clrScheme name="HPAC_Powerpoint 5">
      <a:dk1>
        <a:srgbClr val="000000"/>
      </a:dk1>
      <a:lt1>
        <a:srgbClr val="FFFFFF"/>
      </a:lt1>
      <a:dk2>
        <a:srgbClr val="A51C30"/>
      </a:dk2>
      <a:lt2>
        <a:srgbClr val="BAC5C6"/>
      </a:lt2>
      <a:accent1>
        <a:srgbClr val="8996A0"/>
      </a:accent1>
      <a:accent2>
        <a:srgbClr val="A51C30"/>
      </a:accent2>
      <a:accent3>
        <a:srgbClr val="FFFFFF"/>
      </a:accent3>
      <a:accent4>
        <a:srgbClr val="000000"/>
      </a:accent4>
      <a:accent5>
        <a:srgbClr val="C4C9CD"/>
      </a:accent5>
      <a:accent6>
        <a:srgbClr val="95182A"/>
      </a:accent6>
      <a:hlink>
        <a:srgbClr val="E87D1E"/>
      </a:hlink>
      <a:folHlink>
        <a:srgbClr val="4E84C4"/>
      </a:folHlink>
    </a:clrScheme>
    <a:fontScheme name="HPAC_Powerpo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2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DE7008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AC_Powerpoint 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UIT Closing Thank you Slide">
  <a:themeElements>
    <a:clrScheme name="Harvard Email">
      <a:dk1>
        <a:srgbClr val="1E1E1E"/>
      </a:dk1>
      <a:lt1>
        <a:srgbClr val="FFFFFF"/>
      </a:lt1>
      <a:dk2>
        <a:srgbClr val="293352"/>
      </a:dk2>
      <a:lt2>
        <a:srgbClr val="F3F3F1"/>
      </a:lt2>
      <a:accent1>
        <a:srgbClr val="4E84C4"/>
      </a:accent1>
      <a:accent2>
        <a:srgbClr val="A51C30"/>
      </a:accent2>
      <a:accent3>
        <a:srgbClr val="52854C"/>
      </a:accent3>
      <a:accent4>
        <a:srgbClr val="C3D7A4"/>
      </a:accent4>
      <a:accent5>
        <a:srgbClr val="8C8179"/>
      </a:accent5>
      <a:accent6>
        <a:srgbClr val="8996A0"/>
      </a:accent6>
      <a:hlink>
        <a:srgbClr val="BAC5C6"/>
      </a:hlink>
      <a:folHlink>
        <a:srgbClr val="DE7008"/>
      </a:folHlink>
    </a:clrScheme>
    <a:fontScheme name="Closing Thank you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sing Thank you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1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sing Thank you Slide 13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52854C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14">
        <a:dk1>
          <a:srgbClr val="000000"/>
        </a:dk1>
        <a:lt1>
          <a:srgbClr val="FFFFFF"/>
        </a:lt1>
        <a:dk2>
          <a:srgbClr val="293352"/>
        </a:dk2>
        <a:lt2>
          <a:srgbClr val="F3F3F1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A51C30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15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E87D1E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sing Thank you Slide 16">
        <a:dk1>
          <a:srgbClr val="000000"/>
        </a:dk1>
        <a:lt1>
          <a:srgbClr val="FFFFFF"/>
        </a:lt1>
        <a:dk2>
          <a:srgbClr val="A51C30"/>
        </a:dk2>
        <a:lt2>
          <a:srgbClr val="BAC5C6"/>
        </a:lt2>
        <a:accent1>
          <a:srgbClr val="8996A0"/>
        </a:accent1>
        <a:accent2>
          <a:srgbClr val="A51C30"/>
        </a:accent2>
        <a:accent3>
          <a:srgbClr val="FFFFFF"/>
        </a:accent3>
        <a:accent4>
          <a:srgbClr val="000000"/>
        </a:accent4>
        <a:accent5>
          <a:srgbClr val="C4C9CD"/>
        </a:accent5>
        <a:accent6>
          <a:srgbClr val="95182A"/>
        </a:accent6>
        <a:hlink>
          <a:srgbClr val="293352"/>
        </a:hlink>
        <a:folHlink>
          <a:srgbClr val="4E84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PAC TITLE 5">
    <a:dk1>
      <a:srgbClr val="000000"/>
    </a:dk1>
    <a:lt1>
      <a:srgbClr val="FFFFFF"/>
    </a:lt1>
    <a:dk2>
      <a:srgbClr val="A51C30"/>
    </a:dk2>
    <a:lt2>
      <a:srgbClr val="BAC5C6"/>
    </a:lt2>
    <a:accent1>
      <a:srgbClr val="8996A0"/>
    </a:accent1>
    <a:accent2>
      <a:srgbClr val="A51C30"/>
    </a:accent2>
    <a:accent3>
      <a:srgbClr val="FFFFFF"/>
    </a:accent3>
    <a:accent4>
      <a:srgbClr val="000000"/>
    </a:accent4>
    <a:accent5>
      <a:srgbClr val="C4C9CD"/>
    </a:accent5>
    <a:accent6>
      <a:srgbClr val="95182A"/>
    </a:accent6>
    <a:hlink>
      <a:srgbClr val="E87D1E"/>
    </a:hlink>
    <a:folHlink>
      <a:srgbClr val="4E84C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HUIT PPT Template 1.13.12</Template>
  <TotalTime>1321</TotalTime>
  <Words>3149</Words>
  <Application>Microsoft Macintosh PowerPoint</Application>
  <PresentationFormat>On-screen Show (4:3)</PresentationFormat>
  <Paragraphs>541</Paragraphs>
  <Slides>70</Slides>
  <Notes>70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70</vt:i4>
      </vt:variant>
    </vt:vector>
  </HeadingPairs>
  <TitlesOfParts>
    <vt:vector size="74" baseType="lpstr">
      <vt:lpstr>Arial</vt:lpstr>
      <vt:lpstr>Calibri</vt:lpstr>
      <vt:lpstr>HUIT PPT Template 1.11.12</vt:lpstr>
      <vt:lpstr>HUIT Closing Thank you Slide</vt:lpstr>
      <vt:lpstr>So, you want to be a CISO?</vt:lpstr>
      <vt:lpstr>WHY ARE WE HERE?</vt:lpstr>
      <vt:lpstr>PROLOGUE</vt:lpstr>
      <vt:lpstr>JOURNEY</vt:lpstr>
      <vt:lpstr>SURPRISES</vt:lpstr>
      <vt:lpstr>WHAT DO I NOT DO?</vt:lpstr>
      <vt:lpstr>ACTUAL WORK</vt:lpstr>
      <vt:lpstr>KNOW EVERYTHING</vt:lpstr>
      <vt:lpstr>WHAT WOULD YOU SAY…YOU DO HERE?</vt:lpstr>
      <vt:lpstr>RELATIONSHIPS, INFLUENCE</vt:lpstr>
      <vt:lpstr>What’s it going to take…to put YOU in a RISK-BASED INFORMATION SECURITY PROGRAM TODAY?</vt:lpstr>
      <vt:lpstr>STRATEGY, ROADMAP, GOALS</vt:lpstr>
      <vt:lpstr>POLICY</vt:lpstr>
      <vt:lpstr>TEAM</vt:lpstr>
      <vt:lpstr>LEAD</vt:lpstr>
      <vt:lpstr>BUDGET</vt:lpstr>
      <vt:lpstr>BOARD</vt:lpstr>
      <vt:lpstr>SIMPLIFY!</vt:lpstr>
      <vt:lpstr>PATIENCE</vt:lpstr>
      <vt:lpstr>LISTENING</vt:lpstr>
      <vt:lpstr>COMMUNICATIONS</vt:lpstr>
      <vt:lpstr>COLLABORATION</vt:lpstr>
      <vt:lpstr>EMPATHY</vt:lpstr>
      <vt:lpstr>COMPASSION</vt:lpstr>
      <vt:lpstr>STORIES</vt:lpstr>
      <vt:lpstr>DELEGATION</vt:lpstr>
      <vt:lpstr>PROJECT MANAGEMENT</vt:lpstr>
      <vt:lpstr>NEGOTIATION</vt:lpstr>
      <vt:lpstr>INCIDENT RESPONSE</vt:lpstr>
      <vt:lpstr>RISK</vt:lpstr>
      <vt:lpstr>LESSONS LEARNED</vt:lpstr>
      <vt:lpstr>SOMEONE ELSE DOES THE WORK…BETTER THAN YOU</vt:lpstr>
      <vt:lpstr>LOTS OF ADVICE* (*some worth what you paid for it)</vt:lpstr>
      <vt:lpstr>SLOW DOWN</vt:lpstr>
      <vt:lpstr>IT’S NOT AS BAD AS YOU THINK</vt:lpstr>
      <vt:lpstr>IT’S (also) NOT AS GOOD AS YOU THINK</vt:lpstr>
      <vt:lpstr>QUESTIONS</vt:lpstr>
      <vt:lpstr>YOUR PERCEPTION… IS MY REALITY</vt:lpstr>
      <vt:lpstr>FEEDBACK IS A GIFT</vt:lpstr>
      <vt:lpstr>TRUST</vt:lpstr>
      <vt:lpstr>SECURITY SAID…</vt:lpstr>
      <vt:lpstr>CELEBRATE</vt:lpstr>
      <vt:lpstr>LEAD!</vt:lpstr>
      <vt:lpstr>YOU DON’T HAVE ALL THE ANSWERS* (*and that’s OK)</vt:lpstr>
      <vt:lpstr>RUN TO THE PROBLEM</vt:lpstr>
      <vt:lpstr>DIVERSITY, INCLUSION AND BELONGING</vt:lpstr>
      <vt:lpstr>THE “REALLY BAD DAY”</vt:lpstr>
      <vt:lpstr>1) FLY THE PLANE</vt:lpstr>
      <vt:lpstr>2) NO BLAME</vt:lpstr>
      <vt:lpstr>3) FOCUS ON THE PROBLEM</vt:lpstr>
      <vt:lpstr>4) ASK FOR THE HELP YOU NEED</vt:lpstr>
      <vt:lpstr>5) BEST NEXT STEP</vt:lpstr>
      <vt:lpstr>THE TWO THINGS I LEARNED AT UNIVERSITY…</vt:lpstr>
      <vt:lpstr>1) DRAW A PICTURE!</vt:lpstr>
      <vt:lpstr>2) HOW DO YOU KNOW?</vt:lpstr>
      <vt:lpstr>BUILDING YOUR TEAM</vt:lpstr>
      <vt:lpstr>HOW DO YOU GET THERE?</vt:lpstr>
      <vt:lpstr>WELL, HOW DID I?</vt:lpstr>
      <vt:lpstr>LEAD FROM WHERE YOU ARE!!!</vt:lpstr>
      <vt:lpstr>RUN TO THE PROBLEM</vt:lpstr>
      <vt:lpstr>DO THE DIRTY WORK</vt:lpstr>
      <vt:lpstr>COORDINATE IR</vt:lpstr>
      <vt:lpstr>LEARN TO LISTEN</vt:lpstr>
      <vt:lpstr>BE A VOICE OF REASON, NOT FUD</vt:lpstr>
      <vt:lpstr>SEEK EDUCATION</vt:lpstr>
      <vt:lpstr>MANAGE PROJECTS</vt:lpstr>
      <vt:lpstr>FIND A MENTOR</vt:lpstr>
      <vt:lpstr>DRESS FOR SUCCESS</vt:lpstr>
      <vt:lpstr>PowerPoint Presentation</vt:lpstr>
      <vt:lpstr>Special Thanks…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Judge, Lindsay</dc:creator>
  <cp:lastModifiedBy>Hamer, Christian</cp:lastModifiedBy>
  <cp:revision>53</cp:revision>
  <cp:lastPrinted>2011-10-20T20:28:29Z</cp:lastPrinted>
  <dcterms:created xsi:type="dcterms:W3CDTF">2017-02-27T16:49:40Z</dcterms:created>
  <dcterms:modified xsi:type="dcterms:W3CDTF">2018-04-12T14:40:15Z</dcterms:modified>
</cp:coreProperties>
</file>