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656"/>
  </p:normalViewPr>
  <p:slideViewPr>
    <p:cSldViewPr snapToGrid="0" snapToObjects="1">
      <p:cViewPr varScale="1">
        <p:scale>
          <a:sx n="57" d="100"/>
          <a:sy n="57" d="100"/>
        </p:scale>
        <p:origin x="168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79D8-5B45-E54E-A13E-43177D79F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4662F-F477-E847-9983-F9970675F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397F4-FD08-3145-AC78-697D955B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58710-7EC7-2B4C-8ADA-616D9A46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619D-4BA2-F340-BD59-3951B01E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1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DD8B-171A-6D40-911C-9D6CB11C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29AA3-27BE-7B4B-AFAC-A7681DF04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A6AC6-4857-334E-9661-F59F9064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0A9AD-6753-8E4F-8295-965C2C5A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F2A5A-2839-0C4D-8C25-A25CF6C3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B704E-B53F-AE4F-A76E-954CF7D63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EBF8F-2BC1-0747-9EDF-AE15AF7DF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9DB5D-CDAE-3844-91BA-3239743B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4032D-6B29-9C42-977C-86BE0AA4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C2836-EDE0-7B4B-97DB-41035E4C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9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3133-3175-5A4C-B558-E8FE2BCE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E415C-60EF-844F-A99D-37D6EE111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6B019-D842-A54A-81CF-D334C06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04142-FBC1-AE43-867A-656FE8AF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240AE-C364-9443-AB03-844FA387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27C2-93EB-6944-9CFC-9A196DEB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9CDFC-0783-6540-9B47-AE866AAE8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3EEFD-B4BC-454F-AC36-517C969D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4D16-463C-F24E-BEDB-6EEADE7C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475C0-DC3A-2440-8629-0FA1982A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0D4A-A990-C444-81D4-7FEEFA99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5DD5-3C96-C947-843F-74FCD7153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A4C97-B8D7-1445-B5AE-FC7EF4269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98F19-E87E-8F4A-8BB9-AC0E00CB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CE601-13E1-4F4C-944E-8C1FAECD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5FDB7-F7FB-9845-B654-7BA11B91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9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29CD-68DF-3844-AD8E-9177E198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02791-4A61-8F42-9199-42A8EF01C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F702C-FEEA-DA4B-8F0D-343FDB5F9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F15C34-9030-8B4C-A62F-132BA6FA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2EAC5-7483-2744-BF09-2C484ABEC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45639-3F50-ED4F-8917-685B671D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8CF6E-1A09-5C46-97B8-6D99E9D0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CD83A-FE47-5745-BC98-3CB5B728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685D-6C43-8943-ABFD-777CF5C7D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434A8-7B3B-4349-8B85-16BFDD85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A9E52-94BE-534F-AF12-5D74B21A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7D66D-1540-BC4D-8E52-EE9C3FCE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453AC-9DD3-6C46-B60D-1C3E1536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0461D-4A21-7F4B-A892-8ABCC6DA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069C0-15AA-B847-A24B-5218780C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7094-1579-244E-8111-890FFFB2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5136-1126-0847-9BDE-99308B8C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16512-AEDF-F749-84D9-CD6652920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A3CE2-9C1A-AD46-A806-09BE0A92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79846-0F8E-884C-B105-DABBE383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19B76-9A6A-244B-9102-9BD1DA84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16E2-7147-FB4F-BA08-7936BD09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22F65-F0FD-3C48-BA45-61222A2AB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03400-3A37-EE45-A218-D03FEF7F5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CA818-A2C6-B04A-A1D0-4610DCA2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9A8E8-1A7F-3647-AA52-A3649D37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47066-1318-6C4B-A4F6-2AD8511E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60E0A-5D4C-2045-995C-12560634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29E20-5060-F14F-9F43-812B82075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F02A6-612D-DF4B-88E0-124063D99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995D-8131-9B42-837C-C244ABA7860E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7F8D-3FD1-CA44-84E4-E1BAA987E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E15C2-232F-F847-8EBD-E5BCE9F31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A9FF-1E04-E245-9203-432BF7AF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0D5FEF-D725-994C-97EF-AB7CA233D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6ECF4D-7199-2D4C-9434-AF028826F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7CDC3D-1294-BA41-B755-7033B9EDA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8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Wetzel</dc:creator>
  <cp:lastModifiedBy>Karen Wetzel</cp:lastModifiedBy>
  <cp:revision>1</cp:revision>
  <dcterms:created xsi:type="dcterms:W3CDTF">2018-10-23T20:20:54Z</dcterms:created>
  <dcterms:modified xsi:type="dcterms:W3CDTF">2018-10-23T20:21:52Z</dcterms:modified>
</cp:coreProperties>
</file>