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931" r:id="rId2"/>
  </p:sldMasterIdLst>
  <p:notesMasterIdLst>
    <p:notesMasterId r:id="rId26"/>
  </p:notesMasterIdLst>
  <p:handoutMasterIdLst>
    <p:handoutMasterId r:id="rId27"/>
  </p:handoutMasterIdLst>
  <p:sldIdLst>
    <p:sldId id="781" r:id="rId3"/>
    <p:sldId id="990" r:id="rId4"/>
    <p:sldId id="972" r:id="rId5"/>
    <p:sldId id="947" r:id="rId6"/>
    <p:sldId id="982" r:id="rId7"/>
    <p:sldId id="988" r:id="rId8"/>
    <p:sldId id="978" r:id="rId9"/>
    <p:sldId id="949" r:id="rId10"/>
    <p:sldId id="983" r:id="rId11"/>
    <p:sldId id="987" r:id="rId12"/>
    <p:sldId id="979" r:id="rId13"/>
    <p:sldId id="989" r:id="rId14"/>
    <p:sldId id="951" r:id="rId15"/>
    <p:sldId id="986" r:id="rId16"/>
    <p:sldId id="984" r:id="rId17"/>
    <p:sldId id="968" r:id="rId18"/>
    <p:sldId id="980" r:id="rId19"/>
    <p:sldId id="956" r:id="rId20"/>
    <p:sldId id="985" r:id="rId21"/>
    <p:sldId id="981" r:id="rId22"/>
    <p:sldId id="957" r:id="rId23"/>
    <p:sldId id="958" r:id="rId24"/>
    <p:sldId id="976" r:id="rId25"/>
  </p:sldIdLst>
  <p:sldSz cx="9144000" cy="6858000" type="screen4x3"/>
  <p:notesSz cx="6950075" cy="92360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532A198-E093-7542-A3CE-CAA8C3208667}">
          <p14:sldIdLst>
            <p14:sldId id="781"/>
            <p14:sldId id="990"/>
            <p14:sldId id="972"/>
            <p14:sldId id="947"/>
            <p14:sldId id="982"/>
            <p14:sldId id="988"/>
            <p14:sldId id="978"/>
            <p14:sldId id="949"/>
            <p14:sldId id="983"/>
            <p14:sldId id="987"/>
            <p14:sldId id="979"/>
            <p14:sldId id="989"/>
            <p14:sldId id="951"/>
            <p14:sldId id="986"/>
            <p14:sldId id="984"/>
            <p14:sldId id="968"/>
            <p14:sldId id="980"/>
            <p14:sldId id="956"/>
            <p14:sldId id="985"/>
            <p14:sldId id="981"/>
            <p14:sldId id="957"/>
            <p14:sldId id="958"/>
            <p14:sldId id="97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06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  <p15:guide id="4" pos="5556" userDrawn="1">
          <p15:clr>
            <a:srgbClr val="A4A3A4"/>
          </p15:clr>
        </p15:guide>
        <p15:guide id="5" pos="196">
          <p15:clr>
            <a:srgbClr val="A4A3A4"/>
          </p15:clr>
        </p15:guide>
        <p15:guide id="6" pos="2211">
          <p15:clr>
            <a:srgbClr val="A4A3A4"/>
          </p15:clr>
        </p15:guide>
        <p15:guide id="7" pos="19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2909">
          <p15:clr>
            <a:srgbClr val="A4A3A4"/>
          </p15:clr>
        </p15:guide>
        <p15:guide id="4" pos="218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Zastudil" initials="MZ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7298"/>
    <a:srgbClr val="F9F8F9"/>
    <a:srgbClr val="FFFFFF"/>
    <a:srgbClr val="7030A0"/>
    <a:srgbClr val="2C674D"/>
    <a:srgbClr val="FFCCE0"/>
    <a:srgbClr val="717171"/>
    <a:srgbClr val="F5F8FA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6" autoAdjust="0"/>
    <p:restoredTop sz="89813" autoAdjust="0"/>
  </p:normalViewPr>
  <p:slideViewPr>
    <p:cSldViewPr snapToGrid="0" snapToObjects="1">
      <p:cViewPr varScale="1">
        <p:scale>
          <a:sx n="81" d="100"/>
          <a:sy n="81" d="100"/>
        </p:scale>
        <p:origin x="1572" y="84"/>
      </p:cViewPr>
      <p:guideLst>
        <p:guide orient="horz" pos="3906"/>
        <p:guide orient="horz" pos="384"/>
        <p:guide pos="5556"/>
        <p:guide pos="196"/>
        <p:guide pos="2211"/>
        <p:guide pos="19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 snapToGrid="0" snapToObjects="1" showGuides="1">
      <p:cViewPr varScale="1">
        <p:scale>
          <a:sx n="86" d="100"/>
          <a:sy n="86" d="100"/>
        </p:scale>
        <p:origin x="3840" y="96"/>
      </p:cViewPr>
      <p:guideLst>
        <p:guide orient="horz" pos="2880"/>
        <p:guide pos="2160"/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CD4127D1-1DA3-FD4C-899D-F10D46045E7A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85795F32-C039-324C-AEA0-2B598138AE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853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2E336800-F8B2-3E47-A373-388DE3582F91}" type="datetimeFigureOut">
              <a:rPr lang="en-US" smtClean="0"/>
              <a:t>10/23/2018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1A6F4022-7AF7-B44C-87BB-B0E6322D82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46333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9158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653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85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3240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155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595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6F4022-7AF7-B44C-87BB-B0E6322D823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07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059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5225" y="692150"/>
            <a:ext cx="46196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908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5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664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84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F4022-7AF7-B44C-87BB-B0E6322D823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42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/>
          <p:cNvSpPr/>
          <p:nvPr userDrawn="1"/>
        </p:nvSpPr>
        <p:spPr>
          <a:xfrm>
            <a:off x="311150" y="636588"/>
            <a:ext cx="4114800" cy="41148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44" name="Group 43"/>
          <p:cNvGrpSpPr>
            <a:grpSpLocks noChangeAspect="1"/>
          </p:cNvGrpSpPr>
          <p:nvPr userDrawn="1"/>
        </p:nvGrpSpPr>
        <p:grpSpPr>
          <a:xfrm>
            <a:off x="2923496" y="4305224"/>
            <a:ext cx="1303697" cy="182880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45" name="Freeform 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6" name="Rectangle 9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7" name="Freeform 10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48" name="Freeform 11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0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2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3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4" name="Freeform 20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5" name="Freeform 21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6" name="Freeform 22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67" name="Freeform 2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</a:endParaRPr>
            </a:p>
          </p:txBody>
        </p:sp>
      </p:grpSp>
      <p:sp>
        <p:nvSpPr>
          <p:cNvPr id="68" name="Title 1"/>
          <p:cNvSpPr>
            <a:spLocks noGrp="1"/>
          </p:cNvSpPr>
          <p:nvPr>
            <p:ph type="ctrTitle"/>
          </p:nvPr>
        </p:nvSpPr>
        <p:spPr>
          <a:xfrm>
            <a:off x="448310" y="1544638"/>
            <a:ext cx="3840480" cy="1969180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9" name="Subtitle 2"/>
          <p:cNvSpPr>
            <a:spLocks noGrp="1"/>
          </p:cNvSpPr>
          <p:nvPr>
            <p:ph type="subTitle" idx="1"/>
          </p:nvPr>
        </p:nvSpPr>
        <p:spPr>
          <a:xfrm>
            <a:off x="448310" y="3513818"/>
            <a:ext cx="3840480" cy="11004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0" name="Rectangle 69"/>
          <p:cNvSpPr/>
          <p:nvPr userDrawn="1"/>
        </p:nvSpPr>
        <p:spPr>
          <a:xfrm>
            <a:off x="0" y="6675120"/>
            <a:ext cx="8915400" cy="182880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1" name="Rectangle 70"/>
          <p:cNvSpPr/>
          <p:nvPr userDrawn="1"/>
        </p:nvSpPr>
        <p:spPr>
          <a:xfrm>
            <a:off x="8915400" y="6675120"/>
            <a:ext cx="228600" cy="182880"/>
          </a:xfrm>
          <a:prstGeom prst="rect">
            <a:avLst/>
          </a:prstGeom>
          <a:solidFill>
            <a:schemeClr val="accent1">
              <a:alpha val="60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032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" y="1236358"/>
            <a:ext cx="9143978" cy="562164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0896" tIns="685800" rIns="274320" bIns="2743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3000"/>
              </a:lnSpc>
            </a:pP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2" y="1236358"/>
            <a:ext cx="9143977" cy="5621642"/>
          </a:xfr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820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" y="0"/>
            <a:ext cx="9143978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0896" tIns="685800" rIns="274320" bIns="2743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3000"/>
              </a:lnSpc>
            </a:pP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2" y="0"/>
            <a:ext cx="9143977" cy="6858000"/>
          </a:xfr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right image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3" y="1236358"/>
            <a:ext cx="9143978" cy="562164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0896" tIns="685800" rIns="274320" bIns="2743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3000"/>
              </a:lnSpc>
            </a:pP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1" y="1544638"/>
            <a:ext cx="4136426" cy="4678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696420" y="1236358"/>
            <a:ext cx="4447579" cy="5621642"/>
          </a:xfr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26213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ft image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3" y="1236358"/>
            <a:ext cx="9143978" cy="562164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0896" tIns="685800" rIns="274320" bIns="2743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3000"/>
              </a:lnSpc>
            </a:pP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15" y="284407"/>
            <a:ext cx="8518770" cy="770670"/>
          </a:xfrm>
        </p:spPr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4959" y="1544638"/>
            <a:ext cx="4136426" cy="4678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23" y="1236358"/>
            <a:ext cx="4447434" cy="5621642"/>
          </a:xfr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57718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 + content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187701" y="0"/>
            <a:ext cx="59563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0896" tIns="685800" rIns="274320" bIns="2743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3000"/>
              </a:lnSpc>
            </a:pP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93" y="671894"/>
            <a:ext cx="2561516" cy="2560320"/>
          </a:xfrm>
        </p:spPr>
        <p:txBody>
          <a:bodyPr tIns="0" bIns="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509962" y="636589"/>
            <a:ext cx="5321301" cy="55864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 title only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3187701" y="0"/>
            <a:ext cx="59563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0896" tIns="685800" rIns="274320" bIns="2743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3000"/>
              </a:lnSpc>
            </a:pP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93" y="671894"/>
            <a:ext cx="2561516" cy="2560320"/>
          </a:xfrm>
        </p:spPr>
        <p:txBody>
          <a:bodyPr tIns="0" bIns="0" anchor="t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86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0896" tIns="685800" rIns="274320" bIns="2743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3000"/>
              </a:lnSpc>
            </a:pP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6941128" y="6501412"/>
            <a:ext cx="663242" cy="93038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360" y="6420981"/>
            <a:ext cx="872114" cy="182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8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1" cy="685800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0"/>
            <a:ext cx="9144001" cy="68580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0896" tIns="685800" rIns="274320" bIns="2743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3000"/>
              </a:lnSpc>
            </a:pP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4" name="Group 3"/>
          <p:cNvGrpSpPr>
            <a:grpSpLocks noChangeAspect="1"/>
          </p:cNvGrpSpPr>
          <p:nvPr userDrawn="1"/>
        </p:nvGrpSpPr>
        <p:grpSpPr>
          <a:xfrm>
            <a:off x="6941128" y="6501412"/>
            <a:ext cx="663242" cy="93038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360" y="6420981"/>
            <a:ext cx="872114" cy="182279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35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22" y="1236358"/>
            <a:ext cx="9143977" cy="5621642"/>
          </a:xfrm>
          <a:noFill/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223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11150" y="636588"/>
            <a:ext cx="8521700" cy="5586412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1544637"/>
            <a:ext cx="7071362" cy="3953194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311150" y="636588"/>
            <a:ext cx="8520113" cy="182880"/>
          </a:xfrm>
          <a:prstGeom prst="rect">
            <a:avLst/>
          </a:prstGeom>
          <a:solidFill>
            <a:schemeClr val="accent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93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righ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151" y="1544638"/>
            <a:ext cx="4136426" cy="4678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4696421" y="1544638"/>
            <a:ext cx="4134842" cy="4678362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2929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lef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15" y="284407"/>
            <a:ext cx="8518770" cy="770670"/>
          </a:xfrm>
        </p:spPr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4959" y="1544638"/>
            <a:ext cx="4136426" cy="4678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312615" y="1544638"/>
            <a:ext cx="4134842" cy="4678362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590325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591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Al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7353922" y="6455330"/>
            <a:ext cx="1230243" cy="184456"/>
            <a:chOff x="7193280" y="6267822"/>
            <a:chExt cx="3168766" cy="475106"/>
          </a:xfrm>
          <a:solidFill>
            <a:schemeClr val="tx1"/>
          </a:solidFill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7193280" y="6386535"/>
              <a:ext cx="1708328" cy="239640"/>
              <a:chOff x="0" y="2787650"/>
              <a:chExt cx="9144001" cy="1282700"/>
            </a:xfrm>
            <a:grpFill/>
          </p:grpSpPr>
          <p:sp>
            <p:nvSpPr>
              <p:cNvPr id="6" name="Freeform 5"/>
              <p:cNvSpPr>
                <a:spLocks noEditPoints="1"/>
              </p:cNvSpPr>
              <p:nvPr/>
            </p:nvSpPr>
            <p:spPr bwMode="auto">
              <a:xfrm>
                <a:off x="0" y="2838450"/>
                <a:ext cx="1008063" cy="1211263"/>
              </a:xfrm>
              <a:custGeom>
                <a:avLst/>
                <a:gdLst>
                  <a:gd name="T0" fmla="*/ 1001 w 1271"/>
                  <a:gd name="T1" fmla="*/ 1053 h 1526"/>
                  <a:gd name="T2" fmla="*/ 983 w 1271"/>
                  <a:gd name="T3" fmla="*/ 989 h 1526"/>
                  <a:gd name="T4" fmla="*/ 943 w 1271"/>
                  <a:gd name="T5" fmla="*/ 939 h 1526"/>
                  <a:gd name="T6" fmla="*/ 881 w 1271"/>
                  <a:gd name="T7" fmla="*/ 901 h 1526"/>
                  <a:gd name="T8" fmla="*/ 797 w 1271"/>
                  <a:gd name="T9" fmla="*/ 878 h 1526"/>
                  <a:gd name="T10" fmla="*/ 689 w 1271"/>
                  <a:gd name="T11" fmla="*/ 870 h 1526"/>
                  <a:gd name="T12" fmla="*/ 708 w 1271"/>
                  <a:gd name="T13" fmla="*/ 1289 h 1526"/>
                  <a:gd name="T14" fmla="*/ 773 w 1271"/>
                  <a:gd name="T15" fmla="*/ 1286 h 1526"/>
                  <a:gd name="T16" fmla="*/ 857 w 1271"/>
                  <a:gd name="T17" fmla="*/ 1268 h 1526"/>
                  <a:gd name="T18" fmla="*/ 924 w 1271"/>
                  <a:gd name="T19" fmla="*/ 1235 h 1526"/>
                  <a:gd name="T20" fmla="*/ 971 w 1271"/>
                  <a:gd name="T21" fmla="*/ 1188 h 1526"/>
                  <a:gd name="T22" fmla="*/ 997 w 1271"/>
                  <a:gd name="T23" fmla="*/ 1127 h 1526"/>
                  <a:gd name="T24" fmla="*/ 917 w 1271"/>
                  <a:gd name="T25" fmla="*/ 434 h 1526"/>
                  <a:gd name="T26" fmla="*/ 912 w 1271"/>
                  <a:gd name="T27" fmla="*/ 390 h 1526"/>
                  <a:gd name="T28" fmla="*/ 890 w 1271"/>
                  <a:gd name="T29" fmla="*/ 334 h 1526"/>
                  <a:gd name="T30" fmla="*/ 848 w 1271"/>
                  <a:gd name="T31" fmla="*/ 290 h 1526"/>
                  <a:gd name="T32" fmla="*/ 788 w 1271"/>
                  <a:gd name="T33" fmla="*/ 258 h 1526"/>
                  <a:gd name="T34" fmla="*/ 711 w 1271"/>
                  <a:gd name="T35" fmla="*/ 242 h 1526"/>
                  <a:gd name="T36" fmla="*/ 264 w 1271"/>
                  <a:gd name="T37" fmla="*/ 238 h 1526"/>
                  <a:gd name="T38" fmla="*/ 629 w 1271"/>
                  <a:gd name="T39" fmla="*/ 643 h 1526"/>
                  <a:gd name="T40" fmla="*/ 720 w 1271"/>
                  <a:gd name="T41" fmla="*/ 636 h 1526"/>
                  <a:gd name="T42" fmla="*/ 797 w 1271"/>
                  <a:gd name="T43" fmla="*/ 614 h 1526"/>
                  <a:gd name="T44" fmla="*/ 856 w 1271"/>
                  <a:gd name="T45" fmla="*/ 579 h 1526"/>
                  <a:gd name="T46" fmla="*/ 891 w 1271"/>
                  <a:gd name="T47" fmla="*/ 537 h 1526"/>
                  <a:gd name="T48" fmla="*/ 905 w 1271"/>
                  <a:gd name="T49" fmla="*/ 507 h 1526"/>
                  <a:gd name="T50" fmla="*/ 916 w 1271"/>
                  <a:gd name="T51" fmla="*/ 460 h 1526"/>
                  <a:gd name="T52" fmla="*/ 1186 w 1271"/>
                  <a:gd name="T53" fmla="*/ 391 h 1526"/>
                  <a:gd name="T54" fmla="*/ 1175 w 1271"/>
                  <a:gd name="T55" fmla="*/ 487 h 1526"/>
                  <a:gd name="T56" fmla="*/ 1147 w 1271"/>
                  <a:gd name="T57" fmla="*/ 565 h 1526"/>
                  <a:gd name="T58" fmla="*/ 1104 w 1271"/>
                  <a:gd name="T59" fmla="*/ 630 h 1526"/>
                  <a:gd name="T60" fmla="*/ 1050 w 1271"/>
                  <a:gd name="T61" fmla="*/ 681 h 1526"/>
                  <a:gd name="T62" fmla="*/ 989 w 1271"/>
                  <a:gd name="T63" fmla="*/ 722 h 1526"/>
                  <a:gd name="T64" fmla="*/ 1001 w 1271"/>
                  <a:gd name="T65" fmla="*/ 745 h 1526"/>
                  <a:gd name="T66" fmla="*/ 1090 w 1271"/>
                  <a:gd name="T67" fmla="*/ 788 h 1526"/>
                  <a:gd name="T68" fmla="*/ 1164 w 1271"/>
                  <a:gd name="T69" fmla="*/ 843 h 1526"/>
                  <a:gd name="T70" fmla="*/ 1213 w 1271"/>
                  <a:gd name="T71" fmla="*/ 899 h 1526"/>
                  <a:gd name="T72" fmla="*/ 1236 w 1271"/>
                  <a:gd name="T73" fmla="*/ 939 h 1526"/>
                  <a:gd name="T74" fmla="*/ 1253 w 1271"/>
                  <a:gd name="T75" fmla="*/ 983 h 1526"/>
                  <a:gd name="T76" fmla="*/ 1265 w 1271"/>
                  <a:gd name="T77" fmla="*/ 1032 h 1526"/>
                  <a:gd name="T78" fmla="*/ 1270 w 1271"/>
                  <a:gd name="T79" fmla="*/ 1086 h 1526"/>
                  <a:gd name="T80" fmla="*/ 1270 w 1271"/>
                  <a:gd name="T81" fmla="*/ 1130 h 1526"/>
                  <a:gd name="T82" fmla="*/ 1260 w 1271"/>
                  <a:gd name="T83" fmla="*/ 1202 h 1526"/>
                  <a:gd name="T84" fmla="*/ 1240 w 1271"/>
                  <a:gd name="T85" fmla="*/ 1268 h 1526"/>
                  <a:gd name="T86" fmla="*/ 1207 w 1271"/>
                  <a:gd name="T87" fmla="*/ 1325 h 1526"/>
                  <a:gd name="T88" fmla="*/ 1167 w 1271"/>
                  <a:gd name="T89" fmla="*/ 1375 h 1526"/>
                  <a:gd name="T90" fmla="*/ 1115 w 1271"/>
                  <a:gd name="T91" fmla="*/ 1419 h 1526"/>
                  <a:gd name="T92" fmla="*/ 1056 w 1271"/>
                  <a:gd name="T93" fmla="*/ 1455 h 1526"/>
                  <a:gd name="T94" fmla="*/ 988 w 1271"/>
                  <a:gd name="T95" fmla="*/ 1484 h 1526"/>
                  <a:gd name="T96" fmla="*/ 911 w 1271"/>
                  <a:gd name="T97" fmla="*/ 1505 h 1526"/>
                  <a:gd name="T98" fmla="*/ 828 w 1271"/>
                  <a:gd name="T99" fmla="*/ 1520 h 1526"/>
                  <a:gd name="T100" fmla="*/ 738 w 1271"/>
                  <a:gd name="T101" fmla="*/ 1526 h 1526"/>
                  <a:gd name="T102" fmla="*/ 0 w 1271"/>
                  <a:gd name="T103" fmla="*/ 0 h 1526"/>
                  <a:gd name="T104" fmla="*/ 713 w 1271"/>
                  <a:gd name="T105" fmla="*/ 0 h 1526"/>
                  <a:gd name="T106" fmla="*/ 794 w 1271"/>
                  <a:gd name="T107" fmla="*/ 8 h 1526"/>
                  <a:gd name="T108" fmla="*/ 868 w 1271"/>
                  <a:gd name="T109" fmla="*/ 22 h 1526"/>
                  <a:gd name="T110" fmla="*/ 936 w 1271"/>
                  <a:gd name="T111" fmla="*/ 42 h 1526"/>
                  <a:gd name="T112" fmla="*/ 997 w 1271"/>
                  <a:gd name="T113" fmla="*/ 71 h 1526"/>
                  <a:gd name="T114" fmla="*/ 1050 w 1271"/>
                  <a:gd name="T115" fmla="*/ 106 h 1526"/>
                  <a:gd name="T116" fmla="*/ 1095 w 1271"/>
                  <a:gd name="T117" fmla="*/ 147 h 1526"/>
                  <a:gd name="T118" fmla="*/ 1131 w 1271"/>
                  <a:gd name="T119" fmla="*/ 194 h 1526"/>
                  <a:gd name="T120" fmla="*/ 1158 w 1271"/>
                  <a:gd name="T121" fmla="*/ 247 h 1526"/>
                  <a:gd name="T122" fmla="*/ 1176 w 1271"/>
                  <a:gd name="T123" fmla="*/ 305 h 1526"/>
                  <a:gd name="T124" fmla="*/ 1185 w 1271"/>
                  <a:gd name="T125" fmla="*/ 368 h 15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271" h="1526">
                    <a:moveTo>
                      <a:pt x="1002" y="1077"/>
                    </a:moveTo>
                    <a:lnTo>
                      <a:pt x="1002" y="1077"/>
                    </a:lnTo>
                    <a:lnTo>
                      <a:pt x="1001" y="1053"/>
                    </a:lnTo>
                    <a:lnTo>
                      <a:pt x="997" y="1031"/>
                    </a:lnTo>
                    <a:lnTo>
                      <a:pt x="991" y="1010"/>
                    </a:lnTo>
                    <a:lnTo>
                      <a:pt x="983" y="989"/>
                    </a:lnTo>
                    <a:lnTo>
                      <a:pt x="972" y="972"/>
                    </a:lnTo>
                    <a:lnTo>
                      <a:pt x="959" y="955"/>
                    </a:lnTo>
                    <a:lnTo>
                      <a:pt x="943" y="939"/>
                    </a:lnTo>
                    <a:lnTo>
                      <a:pt x="924" y="925"/>
                    </a:lnTo>
                    <a:lnTo>
                      <a:pt x="904" y="912"/>
                    </a:lnTo>
                    <a:lnTo>
                      <a:pt x="881" y="901"/>
                    </a:lnTo>
                    <a:lnTo>
                      <a:pt x="855" y="892"/>
                    </a:lnTo>
                    <a:lnTo>
                      <a:pt x="826" y="884"/>
                    </a:lnTo>
                    <a:lnTo>
                      <a:pt x="797" y="878"/>
                    </a:lnTo>
                    <a:lnTo>
                      <a:pt x="763" y="874"/>
                    </a:lnTo>
                    <a:lnTo>
                      <a:pt x="727" y="871"/>
                    </a:lnTo>
                    <a:lnTo>
                      <a:pt x="689" y="870"/>
                    </a:lnTo>
                    <a:lnTo>
                      <a:pt x="264" y="870"/>
                    </a:lnTo>
                    <a:lnTo>
                      <a:pt x="264" y="1289"/>
                    </a:lnTo>
                    <a:lnTo>
                      <a:pt x="708" y="1289"/>
                    </a:lnTo>
                    <a:lnTo>
                      <a:pt x="708" y="1289"/>
                    </a:lnTo>
                    <a:lnTo>
                      <a:pt x="742" y="1288"/>
                    </a:lnTo>
                    <a:lnTo>
                      <a:pt x="773" y="1286"/>
                    </a:lnTo>
                    <a:lnTo>
                      <a:pt x="804" y="1281"/>
                    </a:lnTo>
                    <a:lnTo>
                      <a:pt x="831" y="1275"/>
                    </a:lnTo>
                    <a:lnTo>
                      <a:pt x="857" y="1268"/>
                    </a:lnTo>
                    <a:lnTo>
                      <a:pt x="881" y="1258"/>
                    </a:lnTo>
                    <a:lnTo>
                      <a:pt x="904" y="1247"/>
                    </a:lnTo>
                    <a:lnTo>
                      <a:pt x="924" y="1235"/>
                    </a:lnTo>
                    <a:lnTo>
                      <a:pt x="942" y="1221"/>
                    </a:lnTo>
                    <a:lnTo>
                      <a:pt x="958" y="1206"/>
                    </a:lnTo>
                    <a:lnTo>
                      <a:pt x="971" y="1188"/>
                    </a:lnTo>
                    <a:lnTo>
                      <a:pt x="982" y="1169"/>
                    </a:lnTo>
                    <a:lnTo>
                      <a:pt x="991" y="1148"/>
                    </a:lnTo>
                    <a:lnTo>
                      <a:pt x="997" y="1127"/>
                    </a:lnTo>
                    <a:lnTo>
                      <a:pt x="1001" y="1103"/>
                    </a:lnTo>
                    <a:lnTo>
                      <a:pt x="1002" y="1077"/>
                    </a:lnTo>
                    <a:close/>
                    <a:moveTo>
                      <a:pt x="917" y="434"/>
                    </a:moveTo>
                    <a:lnTo>
                      <a:pt x="917" y="434"/>
                    </a:lnTo>
                    <a:lnTo>
                      <a:pt x="916" y="411"/>
                    </a:lnTo>
                    <a:lnTo>
                      <a:pt x="912" y="390"/>
                    </a:lnTo>
                    <a:lnTo>
                      <a:pt x="908" y="371"/>
                    </a:lnTo>
                    <a:lnTo>
                      <a:pt x="899" y="352"/>
                    </a:lnTo>
                    <a:lnTo>
                      <a:pt x="890" y="334"/>
                    </a:lnTo>
                    <a:lnTo>
                      <a:pt x="878" y="318"/>
                    </a:lnTo>
                    <a:lnTo>
                      <a:pt x="863" y="303"/>
                    </a:lnTo>
                    <a:lnTo>
                      <a:pt x="848" y="290"/>
                    </a:lnTo>
                    <a:lnTo>
                      <a:pt x="830" y="278"/>
                    </a:lnTo>
                    <a:lnTo>
                      <a:pt x="810" y="268"/>
                    </a:lnTo>
                    <a:lnTo>
                      <a:pt x="788" y="258"/>
                    </a:lnTo>
                    <a:lnTo>
                      <a:pt x="764" y="251"/>
                    </a:lnTo>
                    <a:lnTo>
                      <a:pt x="738" y="245"/>
                    </a:lnTo>
                    <a:lnTo>
                      <a:pt x="711" y="242"/>
                    </a:lnTo>
                    <a:lnTo>
                      <a:pt x="681" y="239"/>
                    </a:lnTo>
                    <a:lnTo>
                      <a:pt x="650" y="238"/>
                    </a:lnTo>
                    <a:lnTo>
                      <a:pt x="264" y="238"/>
                    </a:lnTo>
                    <a:lnTo>
                      <a:pt x="264" y="643"/>
                    </a:lnTo>
                    <a:lnTo>
                      <a:pt x="629" y="643"/>
                    </a:lnTo>
                    <a:lnTo>
                      <a:pt x="629" y="643"/>
                    </a:lnTo>
                    <a:lnTo>
                      <a:pt x="662" y="643"/>
                    </a:lnTo>
                    <a:lnTo>
                      <a:pt x="691" y="641"/>
                    </a:lnTo>
                    <a:lnTo>
                      <a:pt x="720" y="636"/>
                    </a:lnTo>
                    <a:lnTo>
                      <a:pt x="748" y="631"/>
                    </a:lnTo>
                    <a:lnTo>
                      <a:pt x="773" y="624"/>
                    </a:lnTo>
                    <a:lnTo>
                      <a:pt x="797" y="614"/>
                    </a:lnTo>
                    <a:lnTo>
                      <a:pt x="818" y="605"/>
                    </a:lnTo>
                    <a:lnTo>
                      <a:pt x="838" y="592"/>
                    </a:lnTo>
                    <a:lnTo>
                      <a:pt x="856" y="579"/>
                    </a:lnTo>
                    <a:lnTo>
                      <a:pt x="872" y="563"/>
                    </a:lnTo>
                    <a:lnTo>
                      <a:pt x="885" y="546"/>
                    </a:lnTo>
                    <a:lnTo>
                      <a:pt x="891" y="537"/>
                    </a:lnTo>
                    <a:lnTo>
                      <a:pt x="897" y="527"/>
                    </a:lnTo>
                    <a:lnTo>
                      <a:pt x="902" y="516"/>
                    </a:lnTo>
                    <a:lnTo>
                      <a:pt x="905" y="507"/>
                    </a:lnTo>
                    <a:lnTo>
                      <a:pt x="909" y="495"/>
                    </a:lnTo>
                    <a:lnTo>
                      <a:pt x="912" y="484"/>
                    </a:lnTo>
                    <a:lnTo>
                      <a:pt x="916" y="460"/>
                    </a:lnTo>
                    <a:lnTo>
                      <a:pt x="917" y="434"/>
                    </a:lnTo>
                    <a:close/>
                    <a:moveTo>
                      <a:pt x="1186" y="391"/>
                    </a:moveTo>
                    <a:lnTo>
                      <a:pt x="1186" y="391"/>
                    </a:lnTo>
                    <a:lnTo>
                      <a:pt x="1185" y="425"/>
                    </a:lnTo>
                    <a:lnTo>
                      <a:pt x="1181" y="457"/>
                    </a:lnTo>
                    <a:lnTo>
                      <a:pt x="1175" y="487"/>
                    </a:lnTo>
                    <a:lnTo>
                      <a:pt x="1167" y="515"/>
                    </a:lnTo>
                    <a:lnTo>
                      <a:pt x="1157" y="542"/>
                    </a:lnTo>
                    <a:lnTo>
                      <a:pt x="1147" y="565"/>
                    </a:lnTo>
                    <a:lnTo>
                      <a:pt x="1133" y="589"/>
                    </a:lnTo>
                    <a:lnTo>
                      <a:pt x="1119" y="610"/>
                    </a:lnTo>
                    <a:lnTo>
                      <a:pt x="1104" y="630"/>
                    </a:lnTo>
                    <a:lnTo>
                      <a:pt x="1087" y="648"/>
                    </a:lnTo>
                    <a:lnTo>
                      <a:pt x="1069" y="666"/>
                    </a:lnTo>
                    <a:lnTo>
                      <a:pt x="1050" y="681"/>
                    </a:lnTo>
                    <a:lnTo>
                      <a:pt x="1029" y="696"/>
                    </a:lnTo>
                    <a:lnTo>
                      <a:pt x="1009" y="709"/>
                    </a:lnTo>
                    <a:lnTo>
                      <a:pt x="989" y="722"/>
                    </a:lnTo>
                    <a:lnTo>
                      <a:pt x="967" y="733"/>
                    </a:lnTo>
                    <a:lnTo>
                      <a:pt x="967" y="733"/>
                    </a:lnTo>
                    <a:lnTo>
                      <a:pt x="1001" y="745"/>
                    </a:lnTo>
                    <a:lnTo>
                      <a:pt x="1032" y="758"/>
                    </a:lnTo>
                    <a:lnTo>
                      <a:pt x="1062" y="772"/>
                    </a:lnTo>
                    <a:lnTo>
                      <a:pt x="1090" y="788"/>
                    </a:lnTo>
                    <a:lnTo>
                      <a:pt x="1117" y="804"/>
                    </a:lnTo>
                    <a:lnTo>
                      <a:pt x="1142" y="822"/>
                    </a:lnTo>
                    <a:lnTo>
                      <a:pt x="1164" y="843"/>
                    </a:lnTo>
                    <a:lnTo>
                      <a:pt x="1186" y="864"/>
                    </a:lnTo>
                    <a:lnTo>
                      <a:pt x="1205" y="887"/>
                    </a:lnTo>
                    <a:lnTo>
                      <a:pt x="1213" y="899"/>
                    </a:lnTo>
                    <a:lnTo>
                      <a:pt x="1222" y="912"/>
                    </a:lnTo>
                    <a:lnTo>
                      <a:pt x="1229" y="925"/>
                    </a:lnTo>
                    <a:lnTo>
                      <a:pt x="1236" y="939"/>
                    </a:lnTo>
                    <a:lnTo>
                      <a:pt x="1242" y="952"/>
                    </a:lnTo>
                    <a:lnTo>
                      <a:pt x="1248" y="968"/>
                    </a:lnTo>
                    <a:lnTo>
                      <a:pt x="1253" y="983"/>
                    </a:lnTo>
                    <a:lnTo>
                      <a:pt x="1258" y="999"/>
                    </a:lnTo>
                    <a:lnTo>
                      <a:pt x="1261" y="1016"/>
                    </a:lnTo>
                    <a:lnTo>
                      <a:pt x="1265" y="1032"/>
                    </a:lnTo>
                    <a:lnTo>
                      <a:pt x="1267" y="1049"/>
                    </a:lnTo>
                    <a:lnTo>
                      <a:pt x="1268" y="1067"/>
                    </a:lnTo>
                    <a:lnTo>
                      <a:pt x="1270" y="1086"/>
                    </a:lnTo>
                    <a:lnTo>
                      <a:pt x="1271" y="1105"/>
                    </a:lnTo>
                    <a:lnTo>
                      <a:pt x="1271" y="1105"/>
                    </a:lnTo>
                    <a:lnTo>
                      <a:pt x="1270" y="1130"/>
                    </a:lnTo>
                    <a:lnTo>
                      <a:pt x="1267" y="1155"/>
                    </a:lnTo>
                    <a:lnTo>
                      <a:pt x="1265" y="1179"/>
                    </a:lnTo>
                    <a:lnTo>
                      <a:pt x="1260" y="1202"/>
                    </a:lnTo>
                    <a:lnTo>
                      <a:pt x="1254" y="1225"/>
                    </a:lnTo>
                    <a:lnTo>
                      <a:pt x="1247" y="1246"/>
                    </a:lnTo>
                    <a:lnTo>
                      <a:pt x="1240" y="1268"/>
                    </a:lnTo>
                    <a:lnTo>
                      <a:pt x="1230" y="1287"/>
                    </a:lnTo>
                    <a:lnTo>
                      <a:pt x="1219" y="1306"/>
                    </a:lnTo>
                    <a:lnTo>
                      <a:pt x="1207" y="1325"/>
                    </a:lnTo>
                    <a:lnTo>
                      <a:pt x="1195" y="1343"/>
                    </a:lnTo>
                    <a:lnTo>
                      <a:pt x="1181" y="1360"/>
                    </a:lnTo>
                    <a:lnTo>
                      <a:pt x="1167" y="1375"/>
                    </a:lnTo>
                    <a:lnTo>
                      <a:pt x="1150" y="1391"/>
                    </a:lnTo>
                    <a:lnTo>
                      <a:pt x="1133" y="1405"/>
                    </a:lnTo>
                    <a:lnTo>
                      <a:pt x="1115" y="1419"/>
                    </a:lnTo>
                    <a:lnTo>
                      <a:pt x="1096" y="1431"/>
                    </a:lnTo>
                    <a:lnTo>
                      <a:pt x="1077" y="1445"/>
                    </a:lnTo>
                    <a:lnTo>
                      <a:pt x="1056" y="1455"/>
                    </a:lnTo>
                    <a:lnTo>
                      <a:pt x="1034" y="1466"/>
                    </a:lnTo>
                    <a:lnTo>
                      <a:pt x="1012" y="1476"/>
                    </a:lnTo>
                    <a:lnTo>
                      <a:pt x="988" y="1484"/>
                    </a:lnTo>
                    <a:lnTo>
                      <a:pt x="963" y="1492"/>
                    </a:lnTo>
                    <a:lnTo>
                      <a:pt x="938" y="1499"/>
                    </a:lnTo>
                    <a:lnTo>
                      <a:pt x="911" y="1505"/>
                    </a:lnTo>
                    <a:lnTo>
                      <a:pt x="885" y="1511"/>
                    </a:lnTo>
                    <a:lnTo>
                      <a:pt x="856" y="1516"/>
                    </a:lnTo>
                    <a:lnTo>
                      <a:pt x="828" y="1520"/>
                    </a:lnTo>
                    <a:lnTo>
                      <a:pt x="799" y="1522"/>
                    </a:lnTo>
                    <a:lnTo>
                      <a:pt x="768" y="1525"/>
                    </a:lnTo>
                    <a:lnTo>
                      <a:pt x="738" y="1526"/>
                    </a:lnTo>
                    <a:lnTo>
                      <a:pt x="706" y="1526"/>
                    </a:lnTo>
                    <a:lnTo>
                      <a:pt x="0" y="1526"/>
                    </a:lnTo>
                    <a:lnTo>
                      <a:pt x="0" y="0"/>
                    </a:lnTo>
                    <a:lnTo>
                      <a:pt x="684" y="0"/>
                    </a:lnTo>
                    <a:lnTo>
                      <a:pt x="684" y="0"/>
                    </a:lnTo>
                    <a:lnTo>
                      <a:pt x="713" y="0"/>
                    </a:lnTo>
                    <a:lnTo>
                      <a:pt x="740" y="3"/>
                    </a:lnTo>
                    <a:lnTo>
                      <a:pt x="768" y="4"/>
                    </a:lnTo>
                    <a:lnTo>
                      <a:pt x="794" y="8"/>
                    </a:lnTo>
                    <a:lnTo>
                      <a:pt x="819" y="11"/>
                    </a:lnTo>
                    <a:lnTo>
                      <a:pt x="844" y="16"/>
                    </a:lnTo>
                    <a:lnTo>
                      <a:pt x="868" y="22"/>
                    </a:lnTo>
                    <a:lnTo>
                      <a:pt x="892" y="28"/>
                    </a:lnTo>
                    <a:lnTo>
                      <a:pt x="915" y="35"/>
                    </a:lnTo>
                    <a:lnTo>
                      <a:pt x="936" y="42"/>
                    </a:lnTo>
                    <a:lnTo>
                      <a:pt x="958" y="52"/>
                    </a:lnTo>
                    <a:lnTo>
                      <a:pt x="978" y="61"/>
                    </a:lnTo>
                    <a:lnTo>
                      <a:pt x="997" y="71"/>
                    </a:lnTo>
                    <a:lnTo>
                      <a:pt x="1015" y="82"/>
                    </a:lnTo>
                    <a:lnTo>
                      <a:pt x="1033" y="94"/>
                    </a:lnTo>
                    <a:lnTo>
                      <a:pt x="1050" y="106"/>
                    </a:lnTo>
                    <a:lnTo>
                      <a:pt x="1065" y="119"/>
                    </a:lnTo>
                    <a:lnTo>
                      <a:pt x="1081" y="133"/>
                    </a:lnTo>
                    <a:lnTo>
                      <a:pt x="1095" y="147"/>
                    </a:lnTo>
                    <a:lnTo>
                      <a:pt x="1108" y="162"/>
                    </a:lnTo>
                    <a:lnTo>
                      <a:pt x="1120" y="177"/>
                    </a:lnTo>
                    <a:lnTo>
                      <a:pt x="1131" y="194"/>
                    </a:lnTo>
                    <a:lnTo>
                      <a:pt x="1142" y="211"/>
                    </a:lnTo>
                    <a:lnTo>
                      <a:pt x="1150" y="229"/>
                    </a:lnTo>
                    <a:lnTo>
                      <a:pt x="1158" y="247"/>
                    </a:lnTo>
                    <a:lnTo>
                      <a:pt x="1166" y="266"/>
                    </a:lnTo>
                    <a:lnTo>
                      <a:pt x="1172" y="285"/>
                    </a:lnTo>
                    <a:lnTo>
                      <a:pt x="1176" y="305"/>
                    </a:lnTo>
                    <a:lnTo>
                      <a:pt x="1180" y="325"/>
                    </a:lnTo>
                    <a:lnTo>
                      <a:pt x="1184" y="347"/>
                    </a:lnTo>
                    <a:lnTo>
                      <a:pt x="1185" y="368"/>
                    </a:lnTo>
                    <a:lnTo>
                      <a:pt x="1186" y="39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1149350" y="2787650"/>
                <a:ext cx="209550" cy="126206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Freeform 7"/>
              <p:cNvSpPr>
                <a:spLocks noEditPoints="1"/>
              </p:cNvSpPr>
              <p:nvPr/>
            </p:nvSpPr>
            <p:spPr bwMode="auto">
              <a:xfrm>
                <a:off x="1484313" y="3122613"/>
                <a:ext cx="827088" cy="946150"/>
              </a:xfrm>
              <a:custGeom>
                <a:avLst/>
                <a:gdLst>
                  <a:gd name="T0" fmla="*/ 735 w 1044"/>
                  <a:gd name="T1" fmla="*/ 661 h 1192"/>
                  <a:gd name="T2" fmla="*/ 601 w 1044"/>
                  <a:gd name="T3" fmla="*/ 636 h 1192"/>
                  <a:gd name="T4" fmla="*/ 496 w 1044"/>
                  <a:gd name="T5" fmla="*/ 634 h 1192"/>
                  <a:gd name="T6" fmla="*/ 392 w 1044"/>
                  <a:gd name="T7" fmla="*/ 653 h 1192"/>
                  <a:gd name="T8" fmla="*/ 315 w 1044"/>
                  <a:gd name="T9" fmla="*/ 695 h 1192"/>
                  <a:gd name="T10" fmla="*/ 272 w 1044"/>
                  <a:gd name="T11" fmla="*/ 758 h 1192"/>
                  <a:gd name="T12" fmla="*/ 262 w 1044"/>
                  <a:gd name="T13" fmla="*/ 823 h 1192"/>
                  <a:gd name="T14" fmla="*/ 272 w 1044"/>
                  <a:gd name="T15" fmla="*/ 879 h 1192"/>
                  <a:gd name="T16" fmla="*/ 313 w 1044"/>
                  <a:gd name="T17" fmla="*/ 937 h 1192"/>
                  <a:gd name="T18" fmla="*/ 377 w 1044"/>
                  <a:gd name="T19" fmla="*/ 976 h 1192"/>
                  <a:gd name="T20" fmla="*/ 461 w 1044"/>
                  <a:gd name="T21" fmla="*/ 992 h 1192"/>
                  <a:gd name="T22" fmla="*/ 547 w 1044"/>
                  <a:gd name="T23" fmla="*/ 989 h 1192"/>
                  <a:gd name="T24" fmla="*/ 657 w 1044"/>
                  <a:gd name="T25" fmla="*/ 954 h 1192"/>
                  <a:gd name="T26" fmla="*/ 738 w 1044"/>
                  <a:gd name="T27" fmla="*/ 891 h 1192"/>
                  <a:gd name="T28" fmla="*/ 772 w 1044"/>
                  <a:gd name="T29" fmla="*/ 838 h 1192"/>
                  <a:gd name="T30" fmla="*/ 786 w 1044"/>
                  <a:gd name="T31" fmla="*/ 790 h 1192"/>
                  <a:gd name="T32" fmla="*/ 789 w 1044"/>
                  <a:gd name="T33" fmla="*/ 679 h 1192"/>
                  <a:gd name="T34" fmla="*/ 768 w 1044"/>
                  <a:gd name="T35" fmla="*/ 1043 h 1192"/>
                  <a:gd name="T36" fmla="*/ 696 w 1044"/>
                  <a:gd name="T37" fmla="*/ 1106 h 1192"/>
                  <a:gd name="T38" fmla="*/ 609 w 1044"/>
                  <a:gd name="T39" fmla="*/ 1154 h 1192"/>
                  <a:gd name="T40" fmla="*/ 503 w 1044"/>
                  <a:gd name="T41" fmla="*/ 1183 h 1192"/>
                  <a:gd name="T42" fmla="*/ 410 w 1044"/>
                  <a:gd name="T43" fmla="*/ 1192 h 1192"/>
                  <a:gd name="T44" fmla="*/ 330 w 1044"/>
                  <a:gd name="T45" fmla="*/ 1186 h 1192"/>
                  <a:gd name="T46" fmla="*/ 254 w 1044"/>
                  <a:gd name="T47" fmla="*/ 1168 h 1192"/>
                  <a:gd name="T48" fmla="*/ 185 w 1044"/>
                  <a:gd name="T49" fmla="*/ 1139 h 1192"/>
                  <a:gd name="T50" fmla="*/ 123 w 1044"/>
                  <a:gd name="T51" fmla="*/ 1100 h 1192"/>
                  <a:gd name="T52" fmla="*/ 73 w 1044"/>
                  <a:gd name="T53" fmla="*/ 1050 h 1192"/>
                  <a:gd name="T54" fmla="*/ 33 w 1044"/>
                  <a:gd name="T55" fmla="*/ 989 h 1192"/>
                  <a:gd name="T56" fmla="*/ 10 w 1044"/>
                  <a:gd name="T57" fmla="*/ 917 h 1192"/>
                  <a:gd name="T58" fmla="*/ 0 w 1044"/>
                  <a:gd name="T59" fmla="*/ 836 h 1192"/>
                  <a:gd name="T60" fmla="*/ 2 w 1044"/>
                  <a:gd name="T61" fmla="*/ 787 h 1192"/>
                  <a:gd name="T62" fmla="*/ 20 w 1044"/>
                  <a:gd name="T63" fmla="*/ 706 h 1192"/>
                  <a:gd name="T64" fmla="*/ 55 w 1044"/>
                  <a:gd name="T65" fmla="*/ 635 h 1192"/>
                  <a:gd name="T66" fmla="*/ 104 w 1044"/>
                  <a:gd name="T67" fmla="*/ 578 h 1192"/>
                  <a:gd name="T68" fmla="*/ 166 w 1044"/>
                  <a:gd name="T69" fmla="*/ 531 h 1192"/>
                  <a:gd name="T70" fmla="*/ 240 w 1044"/>
                  <a:gd name="T71" fmla="*/ 497 h 1192"/>
                  <a:gd name="T72" fmla="*/ 324 w 1044"/>
                  <a:gd name="T73" fmla="*/ 474 h 1192"/>
                  <a:gd name="T74" fmla="*/ 417 w 1044"/>
                  <a:gd name="T75" fmla="*/ 463 h 1192"/>
                  <a:gd name="T76" fmla="*/ 517 w 1044"/>
                  <a:gd name="T77" fmla="*/ 462 h 1192"/>
                  <a:gd name="T78" fmla="*/ 682 w 1044"/>
                  <a:gd name="T79" fmla="*/ 481 h 1192"/>
                  <a:gd name="T80" fmla="*/ 785 w 1044"/>
                  <a:gd name="T81" fmla="*/ 481 h 1192"/>
                  <a:gd name="T82" fmla="*/ 775 w 1044"/>
                  <a:gd name="T83" fmla="*/ 399 h 1192"/>
                  <a:gd name="T84" fmla="*/ 729 w 1044"/>
                  <a:gd name="T85" fmla="*/ 315 h 1192"/>
                  <a:gd name="T86" fmla="*/ 649 w 1044"/>
                  <a:gd name="T87" fmla="*/ 260 h 1192"/>
                  <a:gd name="T88" fmla="*/ 535 w 1044"/>
                  <a:gd name="T89" fmla="*/ 236 h 1192"/>
                  <a:gd name="T90" fmla="*/ 411 w 1044"/>
                  <a:gd name="T91" fmla="*/ 240 h 1192"/>
                  <a:gd name="T92" fmla="*/ 250 w 1044"/>
                  <a:gd name="T93" fmla="*/ 277 h 1192"/>
                  <a:gd name="T94" fmla="*/ 100 w 1044"/>
                  <a:gd name="T95" fmla="*/ 95 h 1192"/>
                  <a:gd name="T96" fmla="*/ 271 w 1044"/>
                  <a:gd name="T97" fmla="*/ 32 h 1192"/>
                  <a:gd name="T98" fmla="*/ 380 w 1044"/>
                  <a:gd name="T99" fmla="*/ 11 h 1192"/>
                  <a:gd name="T100" fmla="*/ 504 w 1044"/>
                  <a:gd name="T101" fmla="*/ 0 h 1192"/>
                  <a:gd name="T102" fmla="*/ 601 w 1044"/>
                  <a:gd name="T103" fmla="*/ 1 h 1192"/>
                  <a:gd name="T104" fmla="*/ 712 w 1044"/>
                  <a:gd name="T105" fmla="*/ 18 h 1192"/>
                  <a:gd name="T106" fmla="*/ 806 w 1044"/>
                  <a:gd name="T107" fmla="*/ 50 h 1192"/>
                  <a:gd name="T108" fmla="*/ 885 w 1044"/>
                  <a:gd name="T109" fmla="*/ 98 h 1192"/>
                  <a:gd name="T110" fmla="*/ 948 w 1044"/>
                  <a:gd name="T111" fmla="*/ 160 h 1192"/>
                  <a:gd name="T112" fmla="*/ 996 w 1044"/>
                  <a:gd name="T113" fmla="*/ 236 h 1192"/>
                  <a:gd name="T114" fmla="*/ 1027 w 1044"/>
                  <a:gd name="T115" fmla="*/ 326 h 1192"/>
                  <a:gd name="T116" fmla="*/ 1043 w 1044"/>
                  <a:gd name="T117" fmla="*/ 429 h 1192"/>
                  <a:gd name="T118" fmla="*/ 782 w 1044"/>
                  <a:gd name="T119" fmla="*/ 1167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44" h="1192">
                    <a:moveTo>
                      <a:pt x="789" y="679"/>
                    </a:moveTo>
                    <a:lnTo>
                      <a:pt x="789" y="679"/>
                    </a:lnTo>
                    <a:lnTo>
                      <a:pt x="763" y="670"/>
                    </a:lnTo>
                    <a:lnTo>
                      <a:pt x="735" y="661"/>
                    </a:lnTo>
                    <a:lnTo>
                      <a:pt x="703" y="653"/>
                    </a:lnTo>
                    <a:lnTo>
                      <a:pt x="670" y="646"/>
                    </a:lnTo>
                    <a:lnTo>
                      <a:pt x="637" y="641"/>
                    </a:lnTo>
                    <a:lnTo>
                      <a:pt x="601" y="636"/>
                    </a:lnTo>
                    <a:lnTo>
                      <a:pt x="564" y="634"/>
                    </a:lnTo>
                    <a:lnTo>
                      <a:pt x="526" y="633"/>
                    </a:lnTo>
                    <a:lnTo>
                      <a:pt x="526" y="633"/>
                    </a:lnTo>
                    <a:lnTo>
                      <a:pt x="496" y="634"/>
                    </a:lnTo>
                    <a:lnTo>
                      <a:pt x="467" y="636"/>
                    </a:lnTo>
                    <a:lnTo>
                      <a:pt x="440" y="640"/>
                    </a:lnTo>
                    <a:lnTo>
                      <a:pt x="414" y="646"/>
                    </a:lnTo>
                    <a:lnTo>
                      <a:pt x="392" y="653"/>
                    </a:lnTo>
                    <a:lnTo>
                      <a:pt x="369" y="661"/>
                    </a:lnTo>
                    <a:lnTo>
                      <a:pt x="350" y="671"/>
                    </a:lnTo>
                    <a:lnTo>
                      <a:pt x="332" y="682"/>
                    </a:lnTo>
                    <a:lnTo>
                      <a:pt x="315" y="695"/>
                    </a:lnTo>
                    <a:lnTo>
                      <a:pt x="302" y="708"/>
                    </a:lnTo>
                    <a:lnTo>
                      <a:pt x="290" y="724"/>
                    </a:lnTo>
                    <a:lnTo>
                      <a:pt x="280" y="740"/>
                    </a:lnTo>
                    <a:lnTo>
                      <a:pt x="272" y="758"/>
                    </a:lnTo>
                    <a:lnTo>
                      <a:pt x="266" y="777"/>
                    </a:lnTo>
                    <a:lnTo>
                      <a:pt x="263" y="798"/>
                    </a:lnTo>
                    <a:lnTo>
                      <a:pt x="262" y="819"/>
                    </a:lnTo>
                    <a:lnTo>
                      <a:pt x="262" y="823"/>
                    </a:lnTo>
                    <a:lnTo>
                      <a:pt x="262" y="823"/>
                    </a:lnTo>
                    <a:lnTo>
                      <a:pt x="263" y="843"/>
                    </a:lnTo>
                    <a:lnTo>
                      <a:pt x="266" y="861"/>
                    </a:lnTo>
                    <a:lnTo>
                      <a:pt x="272" y="879"/>
                    </a:lnTo>
                    <a:lnTo>
                      <a:pt x="280" y="896"/>
                    </a:lnTo>
                    <a:lnTo>
                      <a:pt x="289" y="911"/>
                    </a:lnTo>
                    <a:lnTo>
                      <a:pt x="300" y="924"/>
                    </a:lnTo>
                    <a:lnTo>
                      <a:pt x="313" y="937"/>
                    </a:lnTo>
                    <a:lnTo>
                      <a:pt x="326" y="948"/>
                    </a:lnTo>
                    <a:lnTo>
                      <a:pt x="343" y="959"/>
                    </a:lnTo>
                    <a:lnTo>
                      <a:pt x="360" y="967"/>
                    </a:lnTo>
                    <a:lnTo>
                      <a:pt x="377" y="976"/>
                    </a:lnTo>
                    <a:lnTo>
                      <a:pt x="398" y="982"/>
                    </a:lnTo>
                    <a:lnTo>
                      <a:pt x="418" y="986"/>
                    </a:lnTo>
                    <a:lnTo>
                      <a:pt x="440" y="990"/>
                    </a:lnTo>
                    <a:lnTo>
                      <a:pt x="461" y="992"/>
                    </a:lnTo>
                    <a:lnTo>
                      <a:pt x="485" y="992"/>
                    </a:lnTo>
                    <a:lnTo>
                      <a:pt x="485" y="992"/>
                    </a:lnTo>
                    <a:lnTo>
                      <a:pt x="516" y="991"/>
                    </a:lnTo>
                    <a:lnTo>
                      <a:pt x="547" y="989"/>
                    </a:lnTo>
                    <a:lnTo>
                      <a:pt x="577" y="983"/>
                    </a:lnTo>
                    <a:lnTo>
                      <a:pt x="606" y="976"/>
                    </a:lnTo>
                    <a:lnTo>
                      <a:pt x="632" y="966"/>
                    </a:lnTo>
                    <a:lnTo>
                      <a:pt x="657" y="954"/>
                    </a:lnTo>
                    <a:lnTo>
                      <a:pt x="681" y="941"/>
                    </a:lnTo>
                    <a:lnTo>
                      <a:pt x="702" y="925"/>
                    </a:lnTo>
                    <a:lnTo>
                      <a:pt x="721" y="909"/>
                    </a:lnTo>
                    <a:lnTo>
                      <a:pt x="738" y="891"/>
                    </a:lnTo>
                    <a:lnTo>
                      <a:pt x="754" y="871"/>
                    </a:lnTo>
                    <a:lnTo>
                      <a:pt x="760" y="860"/>
                    </a:lnTo>
                    <a:lnTo>
                      <a:pt x="766" y="849"/>
                    </a:lnTo>
                    <a:lnTo>
                      <a:pt x="772" y="838"/>
                    </a:lnTo>
                    <a:lnTo>
                      <a:pt x="776" y="826"/>
                    </a:lnTo>
                    <a:lnTo>
                      <a:pt x="780" y="814"/>
                    </a:lnTo>
                    <a:lnTo>
                      <a:pt x="783" y="802"/>
                    </a:lnTo>
                    <a:lnTo>
                      <a:pt x="786" y="790"/>
                    </a:lnTo>
                    <a:lnTo>
                      <a:pt x="788" y="777"/>
                    </a:lnTo>
                    <a:lnTo>
                      <a:pt x="788" y="764"/>
                    </a:lnTo>
                    <a:lnTo>
                      <a:pt x="789" y="751"/>
                    </a:lnTo>
                    <a:lnTo>
                      <a:pt x="789" y="679"/>
                    </a:lnTo>
                    <a:close/>
                    <a:moveTo>
                      <a:pt x="782" y="1167"/>
                    </a:moveTo>
                    <a:lnTo>
                      <a:pt x="782" y="1026"/>
                    </a:lnTo>
                    <a:lnTo>
                      <a:pt x="782" y="1026"/>
                    </a:lnTo>
                    <a:lnTo>
                      <a:pt x="768" y="1043"/>
                    </a:lnTo>
                    <a:lnTo>
                      <a:pt x="751" y="1059"/>
                    </a:lnTo>
                    <a:lnTo>
                      <a:pt x="735" y="1076"/>
                    </a:lnTo>
                    <a:lnTo>
                      <a:pt x="715" y="1091"/>
                    </a:lnTo>
                    <a:lnTo>
                      <a:pt x="696" y="1106"/>
                    </a:lnTo>
                    <a:lnTo>
                      <a:pt x="676" y="1119"/>
                    </a:lnTo>
                    <a:lnTo>
                      <a:pt x="655" y="1132"/>
                    </a:lnTo>
                    <a:lnTo>
                      <a:pt x="632" y="1144"/>
                    </a:lnTo>
                    <a:lnTo>
                      <a:pt x="609" y="1154"/>
                    </a:lnTo>
                    <a:lnTo>
                      <a:pt x="584" y="1163"/>
                    </a:lnTo>
                    <a:lnTo>
                      <a:pt x="558" y="1172"/>
                    </a:lnTo>
                    <a:lnTo>
                      <a:pt x="530" y="1179"/>
                    </a:lnTo>
                    <a:lnTo>
                      <a:pt x="503" y="1183"/>
                    </a:lnTo>
                    <a:lnTo>
                      <a:pt x="473" y="1188"/>
                    </a:lnTo>
                    <a:lnTo>
                      <a:pt x="442" y="1191"/>
                    </a:lnTo>
                    <a:lnTo>
                      <a:pt x="410" y="1192"/>
                    </a:lnTo>
                    <a:lnTo>
                      <a:pt x="410" y="1192"/>
                    </a:lnTo>
                    <a:lnTo>
                      <a:pt x="389" y="1191"/>
                    </a:lnTo>
                    <a:lnTo>
                      <a:pt x="369" y="1189"/>
                    </a:lnTo>
                    <a:lnTo>
                      <a:pt x="350" y="1188"/>
                    </a:lnTo>
                    <a:lnTo>
                      <a:pt x="330" y="1186"/>
                    </a:lnTo>
                    <a:lnTo>
                      <a:pt x="311" y="1182"/>
                    </a:lnTo>
                    <a:lnTo>
                      <a:pt x="291" y="1179"/>
                    </a:lnTo>
                    <a:lnTo>
                      <a:pt x="272" y="1174"/>
                    </a:lnTo>
                    <a:lnTo>
                      <a:pt x="254" y="1168"/>
                    </a:lnTo>
                    <a:lnTo>
                      <a:pt x="237" y="1162"/>
                    </a:lnTo>
                    <a:lnTo>
                      <a:pt x="219" y="1155"/>
                    </a:lnTo>
                    <a:lnTo>
                      <a:pt x="202" y="1148"/>
                    </a:lnTo>
                    <a:lnTo>
                      <a:pt x="185" y="1139"/>
                    </a:lnTo>
                    <a:lnTo>
                      <a:pt x="168" y="1131"/>
                    </a:lnTo>
                    <a:lnTo>
                      <a:pt x="153" y="1121"/>
                    </a:lnTo>
                    <a:lnTo>
                      <a:pt x="137" y="1111"/>
                    </a:lnTo>
                    <a:lnTo>
                      <a:pt x="123" y="1100"/>
                    </a:lnTo>
                    <a:lnTo>
                      <a:pt x="110" y="1089"/>
                    </a:lnTo>
                    <a:lnTo>
                      <a:pt x="97" y="1076"/>
                    </a:lnTo>
                    <a:lnTo>
                      <a:pt x="85" y="1064"/>
                    </a:lnTo>
                    <a:lnTo>
                      <a:pt x="73" y="1050"/>
                    </a:lnTo>
                    <a:lnTo>
                      <a:pt x="62" y="1035"/>
                    </a:lnTo>
                    <a:lnTo>
                      <a:pt x="51" y="1021"/>
                    </a:lnTo>
                    <a:lnTo>
                      <a:pt x="42" y="1005"/>
                    </a:lnTo>
                    <a:lnTo>
                      <a:pt x="33" y="989"/>
                    </a:lnTo>
                    <a:lnTo>
                      <a:pt x="26" y="972"/>
                    </a:lnTo>
                    <a:lnTo>
                      <a:pt x="19" y="954"/>
                    </a:lnTo>
                    <a:lnTo>
                      <a:pt x="14" y="936"/>
                    </a:lnTo>
                    <a:lnTo>
                      <a:pt x="10" y="917"/>
                    </a:lnTo>
                    <a:lnTo>
                      <a:pt x="6" y="898"/>
                    </a:lnTo>
                    <a:lnTo>
                      <a:pt x="2" y="878"/>
                    </a:lnTo>
                    <a:lnTo>
                      <a:pt x="1" y="857"/>
                    </a:lnTo>
                    <a:lnTo>
                      <a:pt x="0" y="836"/>
                    </a:lnTo>
                    <a:lnTo>
                      <a:pt x="0" y="831"/>
                    </a:lnTo>
                    <a:lnTo>
                      <a:pt x="0" y="831"/>
                    </a:lnTo>
                    <a:lnTo>
                      <a:pt x="1" y="808"/>
                    </a:lnTo>
                    <a:lnTo>
                      <a:pt x="2" y="787"/>
                    </a:lnTo>
                    <a:lnTo>
                      <a:pt x="6" y="765"/>
                    </a:lnTo>
                    <a:lnTo>
                      <a:pt x="10" y="744"/>
                    </a:lnTo>
                    <a:lnTo>
                      <a:pt x="14" y="725"/>
                    </a:lnTo>
                    <a:lnTo>
                      <a:pt x="20" y="706"/>
                    </a:lnTo>
                    <a:lnTo>
                      <a:pt x="28" y="687"/>
                    </a:lnTo>
                    <a:lnTo>
                      <a:pt x="36" y="669"/>
                    </a:lnTo>
                    <a:lnTo>
                      <a:pt x="44" y="652"/>
                    </a:lnTo>
                    <a:lnTo>
                      <a:pt x="55" y="635"/>
                    </a:lnTo>
                    <a:lnTo>
                      <a:pt x="66" y="620"/>
                    </a:lnTo>
                    <a:lnTo>
                      <a:pt x="78" y="605"/>
                    </a:lnTo>
                    <a:lnTo>
                      <a:pt x="90" y="591"/>
                    </a:lnTo>
                    <a:lnTo>
                      <a:pt x="104" y="578"/>
                    </a:lnTo>
                    <a:lnTo>
                      <a:pt x="118" y="565"/>
                    </a:lnTo>
                    <a:lnTo>
                      <a:pt x="133" y="554"/>
                    </a:lnTo>
                    <a:lnTo>
                      <a:pt x="149" y="542"/>
                    </a:lnTo>
                    <a:lnTo>
                      <a:pt x="166" y="531"/>
                    </a:lnTo>
                    <a:lnTo>
                      <a:pt x="183" y="522"/>
                    </a:lnTo>
                    <a:lnTo>
                      <a:pt x="202" y="513"/>
                    </a:lnTo>
                    <a:lnTo>
                      <a:pt x="220" y="505"/>
                    </a:lnTo>
                    <a:lnTo>
                      <a:pt x="240" y="497"/>
                    </a:lnTo>
                    <a:lnTo>
                      <a:pt x="260" y="491"/>
                    </a:lnTo>
                    <a:lnTo>
                      <a:pt x="281" y="485"/>
                    </a:lnTo>
                    <a:lnTo>
                      <a:pt x="302" y="479"/>
                    </a:lnTo>
                    <a:lnTo>
                      <a:pt x="324" y="474"/>
                    </a:lnTo>
                    <a:lnTo>
                      <a:pt x="346" y="470"/>
                    </a:lnTo>
                    <a:lnTo>
                      <a:pt x="370" y="467"/>
                    </a:lnTo>
                    <a:lnTo>
                      <a:pt x="393" y="464"/>
                    </a:lnTo>
                    <a:lnTo>
                      <a:pt x="417" y="463"/>
                    </a:lnTo>
                    <a:lnTo>
                      <a:pt x="442" y="462"/>
                    </a:lnTo>
                    <a:lnTo>
                      <a:pt x="467" y="461"/>
                    </a:lnTo>
                    <a:lnTo>
                      <a:pt x="467" y="461"/>
                    </a:lnTo>
                    <a:lnTo>
                      <a:pt x="517" y="462"/>
                    </a:lnTo>
                    <a:lnTo>
                      <a:pt x="563" y="464"/>
                    </a:lnTo>
                    <a:lnTo>
                      <a:pt x="606" y="469"/>
                    </a:lnTo>
                    <a:lnTo>
                      <a:pt x="645" y="475"/>
                    </a:lnTo>
                    <a:lnTo>
                      <a:pt x="682" y="481"/>
                    </a:lnTo>
                    <a:lnTo>
                      <a:pt x="717" y="490"/>
                    </a:lnTo>
                    <a:lnTo>
                      <a:pt x="751" y="499"/>
                    </a:lnTo>
                    <a:lnTo>
                      <a:pt x="785" y="509"/>
                    </a:lnTo>
                    <a:lnTo>
                      <a:pt x="785" y="481"/>
                    </a:lnTo>
                    <a:lnTo>
                      <a:pt x="785" y="481"/>
                    </a:lnTo>
                    <a:lnTo>
                      <a:pt x="783" y="451"/>
                    </a:lnTo>
                    <a:lnTo>
                      <a:pt x="780" y="425"/>
                    </a:lnTo>
                    <a:lnTo>
                      <a:pt x="775" y="399"/>
                    </a:lnTo>
                    <a:lnTo>
                      <a:pt x="767" y="375"/>
                    </a:lnTo>
                    <a:lnTo>
                      <a:pt x="756" y="353"/>
                    </a:lnTo>
                    <a:lnTo>
                      <a:pt x="744" y="333"/>
                    </a:lnTo>
                    <a:lnTo>
                      <a:pt x="729" y="315"/>
                    </a:lnTo>
                    <a:lnTo>
                      <a:pt x="712" y="298"/>
                    </a:lnTo>
                    <a:lnTo>
                      <a:pt x="693" y="283"/>
                    </a:lnTo>
                    <a:lnTo>
                      <a:pt x="671" y="271"/>
                    </a:lnTo>
                    <a:lnTo>
                      <a:pt x="649" y="260"/>
                    </a:lnTo>
                    <a:lnTo>
                      <a:pt x="623" y="251"/>
                    </a:lnTo>
                    <a:lnTo>
                      <a:pt x="596" y="243"/>
                    </a:lnTo>
                    <a:lnTo>
                      <a:pt x="566" y="239"/>
                    </a:lnTo>
                    <a:lnTo>
                      <a:pt x="535" y="236"/>
                    </a:lnTo>
                    <a:lnTo>
                      <a:pt x="502" y="235"/>
                    </a:lnTo>
                    <a:lnTo>
                      <a:pt x="502" y="235"/>
                    </a:lnTo>
                    <a:lnTo>
                      <a:pt x="455" y="236"/>
                    </a:lnTo>
                    <a:lnTo>
                      <a:pt x="411" y="240"/>
                    </a:lnTo>
                    <a:lnTo>
                      <a:pt x="369" y="246"/>
                    </a:lnTo>
                    <a:lnTo>
                      <a:pt x="328" y="254"/>
                    </a:lnTo>
                    <a:lnTo>
                      <a:pt x="289" y="265"/>
                    </a:lnTo>
                    <a:lnTo>
                      <a:pt x="250" y="277"/>
                    </a:lnTo>
                    <a:lnTo>
                      <a:pt x="211" y="290"/>
                    </a:lnTo>
                    <a:lnTo>
                      <a:pt x="173" y="307"/>
                    </a:lnTo>
                    <a:lnTo>
                      <a:pt x="100" y="95"/>
                    </a:lnTo>
                    <a:lnTo>
                      <a:pt x="100" y="95"/>
                    </a:lnTo>
                    <a:lnTo>
                      <a:pt x="148" y="75"/>
                    </a:lnTo>
                    <a:lnTo>
                      <a:pt x="196" y="56"/>
                    </a:lnTo>
                    <a:lnTo>
                      <a:pt x="246" y="39"/>
                    </a:lnTo>
                    <a:lnTo>
                      <a:pt x="271" y="32"/>
                    </a:lnTo>
                    <a:lnTo>
                      <a:pt x="297" y="26"/>
                    </a:lnTo>
                    <a:lnTo>
                      <a:pt x="324" y="20"/>
                    </a:lnTo>
                    <a:lnTo>
                      <a:pt x="351" y="14"/>
                    </a:lnTo>
                    <a:lnTo>
                      <a:pt x="380" y="11"/>
                    </a:lnTo>
                    <a:lnTo>
                      <a:pt x="410" y="6"/>
                    </a:lnTo>
                    <a:lnTo>
                      <a:pt x="440" y="3"/>
                    </a:lnTo>
                    <a:lnTo>
                      <a:pt x="472" y="1"/>
                    </a:lnTo>
                    <a:lnTo>
                      <a:pt x="504" y="0"/>
                    </a:lnTo>
                    <a:lnTo>
                      <a:pt x="539" y="0"/>
                    </a:lnTo>
                    <a:lnTo>
                      <a:pt x="539" y="0"/>
                    </a:lnTo>
                    <a:lnTo>
                      <a:pt x="570" y="0"/>
                    </a:lnTo>
                    <a:lnTo>
                      <a:pt x="601" y="1"/>
                    </a:lnTo>
                    <a:lnTo>
                      <a:pt x="629" y="3"/>
                    </a:lnTo>
                    <a:lnTo>
                      <a:pt x="658" y="7"/>
                    </a:lnTo>
                    <a:lnTo>
                      <a:pt x="686" y="12"/>
                    </a:lnTo>
                    <a:lnTo>
                      <a:pt x="712" y="18"/>
                    </a:lnTo>
                    <a:lnTo>
                      <a:pt x="737" y="25"/>
                    </a:lnTo>
                    <a:lnTo>
                      <a:pt x="761" y="32"/>
                    </a:lnTo>
                    <a:lnTo>
                      <a:pt x="785" y="40"/>
                    </a:lnTo>
                    <a:lnTo>
                      <a:pt x="806" y="50"/>
                    </a:lnTo>
                    <a:lnTo>
                      <a:pt x="828" y="61"/>
                    </a:lnTo>
                    <a:lnTo>
                      <a:pt x="848" y="71"/>
                    </a:lnTo>
                    <a:lnTo>
                      <a:pt x="867" y="85"/>
                    </a:lnTo>
                    <a:lnTo>
                      <a:pt x="885" y="98"/>
                    </a:lnTo>
                    <a:lnTo>
                      <a:pt x="903" y="112"/>
                    </a:lnTo>
                    <a:lnTo>
                      <a:pt x="918" y="126"/>
                    </a:lnTo>
                    <a:lnTo>
                      <a:pt x="934" y="143"/>
                    </a:lnTo>
                    <a:lnTo>
                      <a:pt x="948" y="160"/>
                    </a:lnTo>
                    <a:lnTo>
                      <a:pt x="961" y="178"/>
                    </a:lnTo>
                    <a:lnTo>
                      <a:pt x="973" y="197"/>
                    </a:lnTo>
                    <a:lnTo>
                      <a:pt x="985" y="216"/>
                    </a:lnTo>
                    <a:lnTo>
                      <a:pt x="996" y="236"/>
                    </a:lnTo>
                    <a:lnTo>
                      <a:pt x="1004" y="258"/>
                    </a:lnTo>
                    <a:lnTo>
                      <a:pt x="1013" y="279"/>
                    </a:lnTo>
                    <a:lnTo>
                      <a:pt x="1020" y="302"/>
                    </a:lnTo>
                    <a:lnTo>
                      <a:pt x="1027" y="326"/>
                    </a:lnTo>
                    <a:lnTo>
                      <a:pt x="1032" y="351"/>
                    </a:lnTo>
                    <a:lnTo>
                      <a:pt x="1037" y="376"/>
                    </a:lnTo>
                    <a:lnTo>
                      <a:pt x="1040" y="402"/>
                    </a:lnTo>
                    <a:lnTo>
                      <a:pt x="1043" y="429"/>
                    </a:lnTo>
                    <a:lnTo>
                      <a:pt x="1044" y="457"/>
                    </a:lnTo>
                    <a:lnTo>
                      <a:pt x="1044" y="485"/>
                    </a:lnTo>
                    <a:lnTo>
                      <a:pt x="1044" y="1167"/>
                    </a:lnTo>
                    <a:lnTo>
                      <a:pt x="782" y="1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" name="Freeform 8"/>
              <p:cNvSpPr>
                <a:spLocks/>
              </p:cNvSpPr>
              <p:nvPr/>
            </p:nvSpPr>
            <p:spPr bwMode="auto">
              <a:xfrm>
                <a:off x="2424113" y="3117850"/>
                <a:ext cx="846138" cy="952500"/>
              </a:xfrm>
              <a:custGeom>
                <a:avLst/>
                <a:gdLst>
                  <a:gd name="T0" fmla="*/ 531 w 1065"/>
                  <a:gd name="T1" fmla="*/ 1198 h 1200"/>
                  <a:gd name="T2" fmla="*/ 413 w 1065"/>
                  <a:gd name="T3" fmla="*/ 1174 h 1200"/>
                  <a:gd name="T4" fmla="*/ 306 w 1065"/>
                  <a:gd name="T5" fmla="*/ 1128 h 1200"/>
                  <a:gd name="T6" fmla="*/ 211 w 1065"/>
                  <a:gd name="T7" fmla="*/ 1064 h 1200"/>
                  <a:gd name="T8" fmla="*/ 131 w 1065"/>
                  <a:gd name="T9" fmla="*/ 983 h 1200"/>
                  <a:gd name="T10" fmla="*/ 69 w 1065"/>
                  <a:gd name="T11" fmla="*/ 887 h 1200"/>
                  <a:gd name="T12" fmla="*/ 25 w 1065"/>
                  <a:gd name="T13" fmla="*/ 781 h 1200"/>
                  <a:gd name="T14" fmla="*/ 4 w 1065"/>
                  <a:gd name="T15" fmla="*/ 665 h 1200"/>
                  <a:gd name="T16" fmla="*/ 1 w 1065"/>
                  <a:gd name="T17" fmla="*/ 573 h 1200"/>
                  <a:gd name="T18" fmla="*/ 18 w 1065"/>
                  <a:gd name="T19" fmla="*/ 454 h 1200"/>
                  <a:gd name="T20" fmla="*/ 56 w 1065"/>
                  <a:gd name="T21" fmla="*/ 344 h 1200"/>
                  <a:gd name="T22" fmla="*/ 115 w 1065"/>
                  <a:gd name="T23" fmla="*/ 244 h 1200"/>
                  <a:gd name="T24" fmla="*/ 190 w 1065"/>
                  <a:gd name="T25" fmla="*/ 158 h 1200"/>
                  <a:gd name="T26" fmla="*/ 281 w 1065"/>
                  <a:gd name="T27" fmla="*/ 88 h 1200"/>
                  <a:gd name="T28" fmla="*/ 386 w 1065"/>
                  <a:gd name="T29" fmla="*/ 37 h 1200"/>
                  <a:gd name="T30" fmla="*/ 503 w 1065"/>
                  <a:gd name="T31" fmla="*/ 7 h 1200"/>
                  <a:gd name="T32" fmla="*/ 597 w 1065"/>
                  <a:gd name="T33" fmla="*/ 0 h 1200"/>
                  <a:gd name="T34" fmla="*/ 745 w 1065"/>
                  <a:gd name="T35" fmla="*/ 14 h 1200"/>
                  <a:gd name="T36" fmla="*/ 868 w 1065"/>
                  <a:gd name="T37" fmla="*/ 55 h 1200"/>
                  <a:gd name="T38" fmla="*/ 971 w 1065"/>
                  <a:gd name="T39" fmla="*/ 118 h 1200"/>
                  <a:gd name="T40" fmla="*/ 1057 w 1065"/>
                  <a:gd name="T41" fmla="*/ 198 h 1200"/>
                  <a:gd name="T42" fmla="*/ 847 w 1065"/>
                  <a:gd name="T43" fmla="*/ 329 h 1200"/>
                  <a:gd name="T44" fmla="*/ 781 w 1065"/>
                  <a:gd name="T45" fmla="*/ 280 h 1200"/>
                  <a:gd name="T46" fmla="*/ 707 w 1065"/>
                  <a:gd name="T47" fmla="*/ 247 h 1200"/>
                  <a:gd name="T48" fmla="*/ 619 w 1065"/>
                  <a:gd name="T49" fmla="*/ 231 h 1200"/>
                  <a:gd name="T50" fmla="*/ 559 w 1065"/>
                  <a:gd name="T51" fmla="*/ 233 h 1200"/>
                  <a:gd name="T52" fmla="*/ 493 w 1065"/>
                  <a:gd name="T53" fmla="*/ 247 h 1200"/>
                  <a:gd name="T54" fmla="*/ 433 w 1065"/>
                  <a:gd name="T55" fmla="*/ 276 h 1200"/>
                  <a:gd name="T56" fmla="*/ 381 w 1065"/>
                  <a:gd name="T57" fmla="*/ 315 h 1200"/>
                  <a:gd name="T58" fmla="*/ 337 w 1065"/>
                  <a:gd name="T59" fmla="*/ 365 h 1200"/>
                  <a:gd name="T60" fmla="*/ 302 w 1065"/>
                  <a:gd name="T61" fmla="*/ 424 h 1200"/>
                  <a:gd name="T62" fmla="*/ 278 w 1065"/>
                  <a:gd name="T63" fmla="*/ 489 h 1200"/>
                  <a:gd name="T64" fmla="*/ 265 w 1065"/>
                  <a:gd name="T65" fmla="*/ 561 h 1200"/>
                  <a:gd name="T66" fmla="*/ 264 w 1065"/>
                  <a:gd name="T67" fmla="*/ 618 h 1200"/>
                  <a:gd name="T68" fmla="*/ 273 w 1065"/>
                  <a:gd name="T69" fmla="*/ 692 h 1200"/>
                  <a:gd name="T70" fmla="*/ 295 w 1065"/>
                  <a:gd name="T71" fmla="*/ 762 h 1200"/>
                  <a:gd name="T72" fmla="*/ 328 w 1065"/>
                  <a:gd name="T73" fmla="*/ 823 h 1200"/>
                  <a:gd name="T74" fmla="*/ 371 w 1065"/>
                  <a:gd name="T75" fmla="*/ 875 h 1200"/>
                  <a:gd name="T76" fmla="*/ 424 w 1065"/>
                  <a:gd name="T77" fmla="*/ 918 h 1200"/>
                  <a:gd name="T78" fmla="*/ 485 w 1065"/>
                  <a:gd name="T79" fmla="*/ 949 h 1200"/>
                  <a:gd name="T80" fmla="*/ 553 w 1065"/>
                  <a:gd name="T81" fmla="*/ 967 h 1200"/>
                  <a:gd name="T82" fmla="*/ 608 w 1065"/>
                  <a:gd name="T83" fmla="*/ 972 h 1200"/>
                  <a:gd name="T84" fmla="*/ 695 w 1065"/>
                  <a:gd name="T85" fmla="*/ 961 h 1200"/>
                  <a:gd name="T86" fmla="*/ 773 w 1065"/>
                  <a:gd name="T87" fmla="*/ 931 h 1200"/>
                  <a:gd name="T88" fmla="*/ 842 w 1065"/>
                  <a:gd name="T89" fmla="*/ 886 h 1200"/>
                  <a:gd name="T90" fmla="*/ 1065 w 1065"/>
                  <a:gd name="T91" fmla="*/ 985 h 1200"/>
                  <a:gd name="T92" fmla="*/ 1000 w 1065"/>
                  <a:gd name="T93" fmla="*/ 1052 h 1200"/>
                  <a:gd name="T94" fmla="*/ 899 w 1065"/>
                  <a:gd name="T95" fmla="*/ 1125 h 1200"/>
                  <a:gd name="T96" fmla="*/ 781 w 1065"/>
                  <a:gd name="T97" fmla="*/ 1176 h 1200"/>
                  <a:gd name="T98" fmla="*/ 635 w 1065"/>
                  <a:gd name="T99" fmla="*/ 1199 h 1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65" h="1200">
                    <a:moveTo>
                      <a:pt x="595" y="1200"/>
                    </a:moveTo>
                    <a:lnTo>
                      <a:pt x="595" y="1200"/>
                    </a:lnTo>
                    <a:lnTo>
                      <a:pt x="562" y="1200"/>
                    </a:lnTo>
                    <a:lnTo>
                      <a:pt x="531" y="1198"/>
                    </a:lnTo>
                    <a:lnTo>
                      <a:pt x="502" y="1194"/>
                    </a:lnTo>
                    <a:lnTo>
                      <a:pt x="471" y="1188"/>
                    </a:lnTo>
                    <a:lnTo>
                      <a:pt x="442" y="1182"/>
                    </a:lnTo>
                    <a:lnTo>
                      <a:pt x="413" y="1174"/>
                    </a:lnTo>
                    <a:lnTo>
                      <a:pt x="385" y="1164"/>
                    </a:lnTo>
                    <a:lnTo>
                      <a:pt x="357" y="1153"/>
                    </a:lnTo>
                    <a:lnTo>
                      <a:pt x="331" y="1141"/>
                    </a:lnTo>
                    <a:lnTo>
                      <a:pt x="306" y="1128"/>
                    </a:lnTo>
                    <a:lnTo>
                      <a:pt x="281" y="1114"/>
                    </a:lnTo>
                    <a:lnTo>
                      <a:pt x="257" y="1098"/>
                    </a:lnTo>
                    <a:lnTo>
                      <a:pt x="233" y="1082"/>
                    </a:lnTo>
                    <a:lnTo>
                      <a:pt x="211" y="1064"/>
                    </a:lnTo>
                    <a:lnTo>
                      <a:pt x="190" y="1045"/>
                    </a:lnTo>
                    <a:lnTo>
                      <a:pt x="170" y="1026"/>
                    </a:lnTo>
                    <a:lnTo>
                      <a:pt x="149" y="1004"/>
                    </a:lnTo>
                    <a:lnTo>
                      <a:pt x="131" y="983"/>
                    </a:lnTo>
                    <a:lnTo>
                      <a:pt x="115" y="960"/>
                    </a:lnTo>
                    <a:lnTo>
                      <a:pt x="98" y="937"/>
                    </a:lnTo>
                    <a:lnTo>
                      <a:pt x="84" y="912"/>
                    </a:lnTo>
                    <a:lnTo>
                      <a:pt x="69" y="887"/>
                    </a:lnTo>
                    <a:lnTo>
                      <a:pt x="56" y="862"/>
                    </a:lnTo>
                    <a:lnTo>
                      <a:pt x="45" y="836"/>
                    </a:lnTo>
                    <a:lnTo>
                      <a:pt x="35" y="808"/>
                    </a:lnTo>
                    <a:lnTo>
                      <a:pt x="25" y="781"/>
                    </a:lnTo>
                    <a:lnTo>
                      <a:pt x="18" y="752"/>
                    </a:lnTo>
                    <a:lnTo>
                      <a:pt x="12" y="723"/>
                    </a:lnTo>
                    <a:lnTo>
                      <a:pt x="7" y="694"/>
                    </a:lnTo>
                    <a:lnTo>
                      <a:pt x="4" y="665"/>
                    </a:lnTo>
                    <a:lnTo>
                      <a:pt x="1" y="634"/>
                    </a:lnTo>
                    <a:lnTo>
                      <a:pt x="0" y="604"/>
                    </a:lnTo>
                    <a:lnTo>
                      <a:pt x="0" y="604"/>
                    </a:lnTo>
                    <a:lnTo>
                      <a:pt x="1" y="573"/>
                    </a:lnTo>
                    <a:lnTo>
                      <a:pt x="4" y="542"/>
                    </a:lnTo>
                    <a:lnTo>
                      <a:pt x="7" y="512"/>
                    </a:lnTo>
                    <a:lnTo>
                      <a:pt x="12" y="483"/>
                    </a:lnTo>
                    <a:lnTo>
                      <a:pt x="18" y="454"/>
                    </a:lnTo>
                    <a:lnTo>
                      <a:pt x="25" y="426"/>
                    </a:lnTo>
                    <a:lnTo>
                      <a:pt x="35" y="397"/>
                    </a:lnTo>
                    <a:lnTo>
                      <a:pt x="45" y="370"/>
                    </a:lnTo>
                    <a:lnTo>
                      <a:pt x="56" y="344"/>
                    </a:lnTo>
                    <a:lnTo>
                      <a:pt x="69" y="317"/>
                    </a:lnTo>
                    <a:lnTo>
                      <a:pt x="84" y="292"/>
                    </a:lnTo>
                    <a:lnTo>
                      <a:pt x="98" y="267"/>
                    </a:lnTo>
                    <a:lnTo>
                      <a:pt x="115" y="244"/>
                    </a:lnTo>
                    <a:lnTo>
                      <a:pt x="131" y="221"/>
                    </a:lnTo>
                    <a:lnTo>
                      <a:pt x="150" y="199"/>
                    </a:lnTo>
                    <a:lnTo>
                      <a:pt x="170" y="178"/>
                    </a:lnTo>
                    <a:lnTo>
                      <a:pt x="190" y="158"/>
                    </a:lnTo>
                    <a:lnTo>
                      <a:pt x="211" y="139"/>
                    </a:lnTo>
                    <a:lnTo>
                      <a:pt x="234" y="121"/>
                    </a:lnTo>
                    <a:lnTo>
                      <a:pt x="257" y="104"/>
                    </a:lnTo>
                    <a:lnTo>
                      <a:pt x="281" y="88"/>
                    </a:lnTo>
                    <a:lnTo>
                      <a:pt x="306" y="74"/>
                    </a:lnTo>
                    <a:lnTo>
                      <a:pt x="332" y="61"/>
                    </a:lnTo>
                    <a:lnTo>
                      <a:pt x="358" y="47"/>
                    </a:lnTo>
                    <a:lnTo>
                      <a:pt x="386" y="37"/>
                    </a:lnTo>
                    <a:lnTo>
                      <a:pt x="414" y="27"/>
                    </a:lnTo>
                    <a:lnTo>
                      <a:pt x="443" y="19"/>
                    </a:lnTo>
                    <a:lnTo>
                      <a:pt x="473" y="12"/>
                    </a:lnTo>
                    <a:lnTo>
                      <a:pt x="503" y="7"/>
                    </a:lnTo>
                    <a:lnTo>
                      <a:pt x="534" y="3"/>
                    </a:lnTo>
                    <a:lnTo>
                      <a:pt x="565" y="1"/>
                    </a:lnTo>
                    <a:lnTo>
                      <a:pt x="597" y="0"/>
                    </a:lnTo>
                    <a:lnTo>
                      <a:pt x="597" y="0"/>
                    </a:lnTo>
                    <a:lnTo>
                      <a:pt x="637" y="1"/>
                    </a:lnTo>
                    <a:lnTo>
                      <a:pt x="675" y="3"/>
                    </a:lnTo>
                    <a:lnTo>
                      <a:pt x="711" y="8"/>
                    </a:lnTo>
                    <a:lnTo>
                      <a:pt x="745" y="14"/>
                    </a:lnTo>
                    <a:lnTo>
                      <a:pt x="779" y="22"/>
                    </a:lnTo>
                    <a:lnTo>
                      <a:pt x="810" y="32"/>
                    </a:lnTo>
                    <a:lnTo>
                      <a:pt x="840" y="43"/>
                    </a:lnTo>
                    <a:lnTo>
                      <a:pt x="868" y="55"/>
                    </a:lnTo>
                    <a:lnTo>
                      <a:pt x="896" y="69"/>
                    </a:lnTo>
                    <a:lnTo>
                      <a:pt x="922" y="83"/>
                    </a:lnTo>
                    <a:lnTo>
                      <a:pt x="947" y="100"/>
                    </a:lnTo>
                    <a:lnTo>
                      <a:pt x="971" y="118"/>
                    </a:lnTo>
                    <a:lnTo>
                      <a:pt x="994" y="136"/>
                    </a:lnTo>
                    <a:lnTo>
                      <a:pt x="1015" y="156"/>
                    </a:lnTo>
                    <a:lnTo>
                      <a:pt x="1037" y="176"/>
                    </a:lnTo>
                    <a:lnTo>
                      <a:pt x="1057" y="198"/>
                    </a:lnTo>
                    <a:lnTo>
                      <a:pt x="893" y="375"/>
                    </a:lnTo>
                    <a:lnTo>
                      <a:pt x="893" y="375"/>
                    </a:lnTo>
                    <a:lnTo>
                      <a:pt x="862" y="344"/>
                    </a:lnTo>
                    <a:lnTo>
                      <a:pt x="847" y="329"/>
                    </a:lnTo>
                    <a:lnTo>
                      <a:pt x="831" y="316"/>
                    </a:lnTo>
                    <a:lnTo>
                      <a:pt x="814" y="303"/>
                    </a:lnTo>
                    <a:lnTo>
                      <a:pt x="798" y="291"/>
                    </a:lnTo>
                    <a:lnTo>
                      <a:pt x="781" y="280"/>
                    </a:lnTo>
                    <a:lnTo>
                      <a:pt x="763" y="271"/>
                    </a:lnTo>
                    <a:lnTo>
                      <a:pt x="745" y="261"/>
                    </a:lnTo>
                    <a:lnTo>
                      <a:pt x="726" y="254"/>
                    </a:lnTo>
                    <a:lnTo>
                      <a:pt x="707" y="247"/>
                    </a:lnTo>
                    <a:lnTo>
                      <a:pt x="685" y="241"/>
                    </a:lnTo>
                    <a:lnTo>
                      <a:pt x="665" y="236"/>
                    </a:lnTo>
                    <a:lnTo>
                      <a:pt x="642" y="233"/>
                    </a:lnTo>
                    <a:lnTo>
                      <a:pt x="619" y="231"/>
                    </a:lnTo>
                    <a:lnTo>
                      <a:pt x="595" y="230"/>
                    </a:lnTo>
                    <a:lnTo>
                      <a:pt x="595" y="230"/>
                    </a:lnTo>
                    <a:lnTo>
                      <a:pt x="577" y="231"/>
                    </a:lnTo>
                    <a:lnTo>
                      <a:pt x="559" y="233"/>
                    </a:lnTo>
                    <a:lnTo>
                      <a:pt x="542" y="235"/>
                    </a:lnTo>
                    <a:lnTo>
                      <a:pt x="525" y="239"/>
                    </a:lnTo>
                    <a:lnTo>
                      <a:pt x="509" y="242"/>
                    </a:lnTo>
                    <a:lnTo>
                      <a:pt x="493" y="247"/>
                    </a:lnTo>
                    <a:lnTo>
                      <a:pt x="478" y="253"/>
                    </a:lnTo>
                    <a:lnTo>
                      <a:pt x="462" y="260"/>
                    </a:lnTo>
                    <a:lnTo>
                      <a:pt x="448" y="267"/>
                    </a:lnTo>
                    <a:lnTo>
                      <a:pt x="433" y="276"/>
                    </a:lnTo>
                    <a:lnTo>
                      <a:pt x="419" y="284"/>
                    </a:lnTo>
                    <a:lnTo>
                      <a:pt x="406" y="293"/>
                    </a:lnTo>
                    <a:lnTo>
                      <a:pt x="393" y="304"/>
                    </a:lnTo>
                    <a:lnTo>
                      <a:pt x="381" y="315"/>
                    </a:lnTo>
                    <a:lnTo>
                      <a:pt x="369" y="327"/>
                    </a:lnTo>
                    <a:lnTo>
                      <a:pt x="357" y="339"/>
                    </a:lnTo>
                    <a:lnTo>
                      <a:pt x="346" y="352"/>
                    </a:lnTo>
                    <a:lnTo>
                      <a:pt x="337" y="365"/>
                    </a:lnTo>
                    <a:lnTo>
                      <a:pt x="327" y="378"/>
                    </a:lnTo>
                    <a:lnTo>
                      <a:pt x="318" y="394"/>
                    </a:lnTo>
                    <a:lnTo>
                      <a:pt x="309" y="408"/>
                    </a:lnTo>
                    <a:lnTo>
                      <a:pt x="302" y="424"/>
                    </a:lnTo>
                    <a:lnTo>
                      <a:pt x="295" y="439"/>
                    </a:lnTo>
                    <a:lnTo>
                      <a:pt x="288" y="456"/>
                    </a:lnTo>
                    <a:lnTo>
                      <a:pt x="283" y="473"/>
                    </a:lnTo>
                    <a:lnTo>
                      <a:pt x="278" y="489"/>
                    </a:lnTo>
                    <a:lnTo>
                      <a:pt x="273" y="507"/>
                    </a:lnTo>
                    <a:lnTo>
                      <a:pt x="270" y="525"/>
                    </a:lnTo>
                    <a:lnTo>
                      <a:pt x="267" y="543"/>
                    </a:lnTo>
                    <a:lnTo>
                      <a:pt x="265" y="561"/>
                    </a:lnTo>
                    <a:lnTo>
                      <a:pt x="264" y="580"/>
                    </a:lnTo>
                    <a:lnTo>
                      <a:pt x="264" y="599"/>
                    </a:lnTo>
                    <a:lnTo>
                      <a:pt x="264" y="599"/>
                    </a:lnTo>
                    <a:lnTo>
                      <a:pt x="264" y="618"/>
                    </a:lnTo>
                    <a:lnTo>
                      <a:pt x="265" y="637"/>
                    </a:lnTo>
                    <a:lnTo>
                      <a:pt x="267" y="657"/>
                    </a:lnTo>
                    <a:lnTo>
                      <a:pt x="270" y="674"/>
                    </a:lnTo>
                    <a:lnTo>
                      <a:pt x="273" y="692"/>
                    </a:lnTo>
                    <a:lnTo>
                      <a:pt x="278" y="710"/>
                    </a:lnTo>
                    <a:lnTo>
                      <a:pt x="283" y="727"/>
                    </a:lnTo>
                    <a:lnTo>
                      <a:pt x="289" y="745"/>
                    </a:lnTo>
                    <a:lnTo>
                      <a:pt x="295" y="762"/>
                    </a:lnTo>
                    <a:lnTo>
                      <a:pt x="302" y="777"/>
                    </a:lnTo>
                    <a:lnTo>
                      <a:pt x="310" y="793"/>
                    </a:lnTo>
                    <a:lnTo>
                      <a:pt x="319" y="808"/>
                    </a:lnTo>
                    <a:lnTo>
                      <a:pt x="328" y="823"/>
                    </a:lnTo>
                    <a:lnTo>
                      <a:pt x="338" y="837"/>
                    </a:lnTo>
                    <a:lnTo>
                      <a:pt x="349" y="850"/>
                    </a:lnTo>
                    <a:lnTo>
                      <a:pt x="359" y="863"/>
                    </a:lnTo>
                    <a:lnTo>
                      <a:pt x="371" y="875"/>
                    </a:lnTo>
                    <a:lnTo>
                      <a:pt x="383" y="887"/>
                    </a:lnTo>
                    <a:lnTo>
                      <a:pt x="396" y="898"/>
                    </a:lnTo>
                    <a:lnTo>
                      <a:pt x="410" y="909"/>
                    </a:lnTo>
                    <a:lnTo>
                      <a:pt x="424" y="918"/>
                    </a:lnTo>
                    <a:lnTo>
                      <a:pt x="438" y="926"/>
                    </a:lnTo>
                    <a:lnTo>
                      <a:pt x="453" y="935"/>
                    </a:lnTo>
                    <a:lnTo>
                      <a:pt x="468" y="942"/>
                    </a:lnTo>
                    <a:lnTo>
                      <a:pt x="485" y="949"/>
                    </a:lnTo>
                    <a:lnTo>
                      <a:pt x="500" y="955"/>
                    </a:lnTo>
                    <a:lnTo>
                      <a:pt x="517" y="960"/>
                    </a:lnTo>
                    <a:lnTo>
                      <a:pt x="535" y="964"/>
                    </a:lnTo>
                    <a:lnTo>
                      <a:pt x="553" y="967"/>
                    </a:lnTo>
                    <a:lnTo>
                      <a:pt x="571" y="969"/>
                    </a:lnTo>
                    <a:lnTo>
                      <a:pt x="589" y="971"/>
                    </a:lnTo>
                    <a:lnTo>
                      <a:pt x="608" y="972"/>
                    </a:lnTo>
                    <a:lnTo>
                      <a:pt x="608" y="972"/>
                    </a:lnTo>
                    <a:lnTo>
                      <a:pt x="631" y="971"/>
                    </a:lnTo>
                    <a:lnTo>
                      <a:pt x="653" y="968"/>
                    </a:lnTo>
                    <a:lnTo>
                      <a:pt x="675" y="966"/>
                    </a:lnTo>
                    <a:lnTo>
                      <a:pt x="695" y="961"/>
                    </a:lnTo>
                    <a:lnTo>
                      <a:pt x="715" y="955"/>
                    </a:lnTo>
                    <a:lnTo>
                      <a:pt x="734" y="948"/>
                    </a:lnTo>
                    <a:lnTo>
                      <a:pt x="754" y="941"/>
                    </a:lnTo>
                    <a:lnTo>
                      <a:pt x="773" y="931"/>
                    </a:lnTo>
                    <a:lnTo>
                      <a:pt x="791" y="922"/>
                    </a:lnTo>
                    <a:lnTo>
                      <a:pt x="808" y="911"/>
                    </a:lnTo>
                    <a:lnTo>
                      <a:pt x="825" y="899"/>
                    </a:lnTo>
                    <a:lnTo>
                      <a:pt x="842" y="886"/>
                    </a:lnTo>
                    <a:lnTo>
                      <a:pt x="859" y="873"/>
                    </a:lnTo>
                    <a:lnTo>
                      <a:pt x="875" y="858"/>
                    </a:lnTo>
                    <a:lnTo>
                      <a:pt x="906" y="827"/>
                    </a:lnTo>
                    <a:lnTo>
                      <a:pt x="1065" y="985"/>
                    </a:lnTo>
                    <a:lnTo>
                      <a:pt x="1065" y="985"/>
                    </a:lnTo>
                    <a:lnTo>
                      <a:pt x="1044" y="1008"/>
                    </a:lnTo>
                    <a:lnTo>
                      <a:pt x="1022" y="1030"/>
                    </a:lnTo>
                    <a:lnTo>
                      <a:pt x="1000" y="1052"/>
                    </a:lnTo>
                    <a:lnTo>
                      <a:pt x="976" y="1072"/>
                    </a:lnTo>
                    <a:lnTo>
                      <a:pt x="951" y="1090"/>
                    </a:lnTo>
                    <a:lnTo>
                      <a:pt x="926" y="1108"/>
                    </a:lnTo>
                    <a:lnTo>
                      <a:pt x="899" y="1125"/>
                    </a:lnTo>
                    <a:lnTo>
                      <a:pt x="872" y="1140"/>
                    </a:lnTo>
                    <a:lnTo>
                      <a:pt x="843" y="1153"/>
                    </a:lnTo>
                    <a:lnTo>
                      <a:pt x="812" y="1165"/>
                    </a:lnTo>
                    <a:lnTo>
                      <a:pt x="781" y="1176"/>
                    </a:lnTo>
                    <a:lnTo>
                      <a:pt x="748" y="1184"/>
                    </a:lnTo>
                    <a:lnTo>
                      <a:pt x="712" y="1192"/>
                    </a:lnTo>
                    <a:lnTo>
                      <a:pt x="675" y="1196"/>
                    </a:lnTo>
                    <a:lnTo>
                      <a:pt x="635" y="1199"/>
                    </a:lnTo>
                    <a:lnTo>
                      <a:pt x="595" y="12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3375025" y="2787650"/>
                <a:ext cx="854075" cy="1262063"/>
              </a:xfrm>
              <a:custGeom>
                <a:avLst/>
                <a:gdLst>
                  <a:gd name="T0" fmla="*/ 1076 w 1076"/>
                  <a:gd name="T1" fmla="*/ 1590 h 1590"/>
                  <a:gd name="T2" fmla="*/ 771 w 1076"/>
                  <a:gd name="T3" fmla="*/ 1590 h 1590"/>
                  <a:gd name="T4" fmla="*/ 425 w 1076"/>
                  <a:gd name="T5" fmla="*/ 1093 h 1590"/>
                  <a:gd name="T6" fmla="*/ 264 w 1076"/>
                  <a:gd name="T7" fmla="*/ 1261 h 1590"/>
                  <a:gd name="T8" fmla="*/ 264 w 1076"/>
                  <a:gd name="T9" fmla="*/ 1590 h 1590"/>
                  <a:gd name="T10" fmla="*/ 0 w 1076"/>
                  <a:gd name="T11" fmla="*/ 1590 h 1590"/>
                  <a:gd name="T12" fmla="*/ 0 w 1076"/>
                  <a:gd name="T13" fmla="*/ 0 h 1590"/>
                  <a:gd name="T14" fmla="*/ 264 w 1076"/>
                  <a:gd name="T15" fmla="*/ 0 h 1590"/>
                  <a:gd name="T16" fmla="*/ 264 w 1076"/>
                  <a:gd name="T17" fmla="*/ 950 h 1590"/>
                  <a:gd name="T18" fmla="*/ 741 w 1076"/>
                  <a:gd name="T19" fmla="*/ 440 h 1590"/>
                  <a:gd name="T20" fmla="*/ 1062 w 1076"/>
                  <a:gd name="T21" fmla="*/ 440 h 1590"/>
                  <a:gd name="T22" fmla="*/ 604 w 1076"/>
                  <a:gd name="T23" fmla="*/ 908 h 1590"/>
                  <a:gd name="T24" fmla="*/ 1076 w 1076"/>
                  <a:gd name="T25" fmla="*/ 1590 h 15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76" h="1590">
                    <a:moveTo>
                      <a:pt x="1076" y="1590"/>
                    </a:moveTo>
                    <a:lnTo>
                      <a:pt x="771" y="1590"/>
                    </a:lnTo>
                    <a:lnTo>
                      <a:pt x="425" y="1093"/>
                    </a:lnTo>
                    <a:lnTo>
                      <a:pt x="264" y="1261"/>
                    </a:lnTo>
                    <a:lnTo>
                      <a:pt x="264" y="1590"/>
                    </a:lnTo>
                    <a:lnTo>
                      <a:pt x="0" y="1590"/>
                    </a:lnTo>
                    <a:lnTo>
                      <a:pt x="0" y="0"/>
                    </a:lnTo>
                    <a:lnTo>
                      <a:pt x="264" y="0"/>
                    </a:lnTo>
                    <a:lnTo>
                      <a:pt x="264" y="950"/>
                    </a:lnTo>
                    <a:lnTo>
                      <a:pt x="741" y="440"/>
                    </a:lnTo>
                    <a:lnTo>
                      <a:pt x="1062" y="440"/>
                    </a:lnTo>
                    <a:lnTo>
                      <a:pt x="604" y="908"/>
                    </a:lnTo>
                    <a:lnTo>
                      <a:pt x="1076" y="15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" name="Freeform 10"/>
              <p:cNvSpPr>
                <a:spLocks noEditPoints="1"/>
              </p:cNvSpPr>
              <p:nvPr/>
            </p:nvSpPr>
            <p:spPr bwMode="auto">
              <a:xfrm>
                <a:off x="4341813" y="2787650"/>
                <a:ext cx="946150" cy="1281113"/>
              </a:xfrm>
              <a:custGeom>
                <a:avLst/>
                <a:gdLst>
                  <a:gd name="T0" fmla="*/ 560 w 1191"/>
                  <a:gd name="T1" fmla="*/ 646 h 1615"/>
                  <a:gd name="T2" fmla="*/ 496 w 1191"/>
                  <a:gd name="T3" fmla="*/ 659 h 1615"/>
                  <a:gd name="T4" fmla="*/ 436 w 1191"/>
                  <a:gd name="T5" fmla="*/ 686 h 1615"/>
                  <a:gd name="T6" fmla="*/ 382 w 1191"/>
                  <a:gd name="T7" fmla="*/ 723 h 1615"/>
                  <a:gd name="T8" fmla="*/ 337 w 1191"/>
                  <a:gd name="T9" fmla="*/ 770 h 1615"/>
                  <a:gd name="T10" fmla="*/ 300 w 1191"/>
                  <a:gd name="T11" fmla="*/ 829 h 1615"/>
                  <a:gd name="T12" fmla="*/ 273 w 1191"/>
                  <a:gd name="T13" fmla="*/ 897 h 1615"/>
                  <a:gd name="T14" fmla="*/ 259 w 1191"/>
                  <a:gd name="T15" fmla="*/ 973 h 1615"/>
                  <a:gd name="T16" fmla="*/ 258 w 1191"/>
                  <a:gd name="T17" fmla="*/ 1036 h 1615"/>
                  <a:gd name="T18" fmla="*/ 269 w 1191"/>
                  <a:gd name="T19" fmla="*/ 1114 h 1615"/>
                  <a:gd name="T20" fmla="*/ 291 w 1191"/>
                  <a:gd name="T21" fmla="*/ 1184 h 1615"/>
                  <a:gd name="T22" fmla="*/ 326 w 1191"/>
                  <a:gd name="T23" fmla="*/ 1245 h 1615"/>
                  <a:gd name="T24" fmla="*/ 370 w 1191"/>
                  <a:gd name="T25" fmla="*/ 1296 h 1615"/>
                  <a:gd name="T26" fmla="*/ 422 w 1191"/>
                  <a:gd name="T27" fmla="*/ 1337 h 1615"/>
                  <a:gd name="T28" fmla="*/ 480 w 1191"/>
                  <a:gd name="T29" fmla="*/ 1365 h 1615"/>
                  <a:gd name="T30" fmla="*/ 543 w 1191"/>
                  <a:gd name="T31" fmla="*/ 1382 h 1615"/>
                  <a:gd name="T32" fmla="*/ 594 w 1191"/>
                  <a:gd name="T33" fmla="*/ 1385 h 1615"/>
                  <a:gd name="T34" fmla="*/ 659 w 1191"/>
                  <a:gd name="T35" fmla="*/ 1378 h 1615"/>
                  <a:gd name="T36" fmla="*/ 720 w 1191"/>
                  <a:gd name="T37" fmla="*/ 1359 h 1615"/>
                  <a:gd name="T38" fmla="*/ 776 w 1191"/>
                  <a:gd name="T39" fmla="*/ 1328 h 1615"/>
                  <a:gd name="T40" fmla="*/ 825 w 1191"/>
                  <a:gd name="T41" fmla="*/ 1286 h 1615"/>
                  <a:gd name="T42" fmla="*/ 866 w 1191"/>
                  <a:gd name="T43" fmla="*/ 1233 h 1615"/>
                  <a:gd name="T44" fmla="*/ 896 w 1191"/>
                  <a:gd name="T45" fmla="*/ 1169 h 1615"/>
                  <a:gd name="T46" fmla="*/ 915 w 1191"/>
                  <a:gd name="T47" fmla="*/ 1096 h 1615"/>
                  <a:gd name="T48" fmla="*/ 922 w 1191"/>
                  <a:gd name="T49" fmla="*/ 1015 h 1615"/>
                  <a:gd name="T50" fmla="*/ 918 w 1191"/>
                  <a:gd name="T51" fmla="*/ 953 h 1615"/>
                  <a:gd name="T52" fmla="*/ 902 w 1191"/>
                  <a:gd name="T53" fmla="*/ 879 h 1615"/>
                  <a:gd name="T54" fmla="*/ 874 w 1191"/>
                  <a:gd name="T55" fmla="*/ 813 h 1615"/>
                  <a:gd name="T56" fmla="*/ 836 w 1191"/>
                  <a:gd name="T57" fmla="*/ 757 h 1615"/>
                  <a:gd name="T58" fmla="*/ 788 w 1191"/>
                  <a:gd name="T59" fmla="*/ 712 h 1615"/>
                  <a:gd name="T60" fmla="*/ 734 w 1191"/>
                  <a:gd name="T61" fmla="*/ 677 h 1615"/>
                  <a:gd name="T62" fmla="*/ 675 w 1191"/>
                  <a:gd name="T63" fmla="*/ 655 h 1615"/>
                  <a:gd name="T64" fmla="*/ 610 w 1191"/>
                  <a:gd name="T65" fmla="*/ 645 h 1615"/>
                  <a:gd name="T66" fmla="*/ 620 w 1191"/>
                  <a:gd name="T67" fmla="*/ 1614 h 1615"/>
                  <a:gd name="T68" fmla="*/ 496 w 1191"/>
                  <a:gd name="T69" fmla="*/ 1589 h 1615"/>
                  <a:gd name="T70" fmla="*/ 395 w 1191"/>
                  <a:gd name="T71" fmla="*/ 1538 h 1615"/>
                  <a:gd name="T72" fmla="*/ 314 w 1191"/>
                  <a:gd name="T73" fmla="*/ 1470 h 1615"/>
                  <a:gd name="T74" fmla="*/ 264 w 1191"/>
                  <a:gd name="T75" fmla="*/ 1590 h 1615"/>
                  <a:gd name="T76" fmla="*/ 264 w 1191"/>
                  <a:gd name="T77" fmla="*/ 632 h 1615"/>
                  <a:gd name="T78" fmla="*/ 315 w 1191"/>
                  <a:gd name="T79" fmla="*/ 567 h 1615"/>
                  <a:gd name="T80" fmla="*/ 398 w 1191"/>
                  <a:gd name="T81" fmla="*/ 493 h 1615"/>
                  <a:gd name="T82" fmla="*/ 498 w 1191"/>
                  <a:gd name="T83" fmla="*/ 442 h 1615"/>
                  <a:gd name="T84" fmla="*/ 620 w 1191"/>
                  <a:gd name="T85" fmla="*/ 417 h 1615"/>
                  <a:gd name="T86" fmla="*/ 705 w 1191"/>
                  <a:gd name="T87" fmla="*/ 418 h 1615"/>
                  <a:gd name="T88" fmla="*/ 805 w 1191"/>
                  <a:gd name="T89" fmla="*/ 438 h 1615"/>
                  <a:gd name="T90" fmla="*/ 899 w 1191"/>
                  <a:gd name="T91" fmla="*/ 478 h 1615"/>
                  <a:gd name="T92" fmla="*/ 985 w 1191"/>
                  <a:gd name="T93" fmla="*/ 535 h 1615"/>
                  <a:gd name="T94" fmla="*/ 1061 w 1191"/>
                  <a:gd name="T95" fmla="*/ 612 h 1615"/>
                  <a:gd name="T96" fmla="*/ 1120 w 1191"/>
                  <a:gd name="T97" fmla="*/ 706 h 1615"/>
                  <a:gd name="T98" fmla="*/ 1164 w 1191"/>
                  <a:gd name="T99" fmla="*/ 817 h 1615"/>
                  <a:gd name="T100" fmla="*/ 1187 w 1191"/>
                  <a:gd name="T101" fmla="*/ 945 h 1615"/>
                  <a:gd name="T102" fmla="*/ 1189 w 1191"/>
                  <a:gd name="T103" fmla="*/ 1050 h 1615"/>
                  <a:gd name="T104" fmla="*/ 1172 w 1191"/>
                  <a:gd name="T105" fmla="*/ 1182 h 1615"/>
                  <a:gd name="T106" fmla="*/ 1133 w 1191"/>
                  <a:gd name="T107" fmla="*/ 1297 h 1615"/>
                  <a:gd name="T108" fmla="*/ 1077 w 1191"/>
                  <a:gd name="T109" fmla="*/ 1396 h 1615"/>
                  <a:gd name="T110" fmla="*/ 1006 w 1191"/>
                  <a:gd name="T111" fmla="*/ 1477 h 1615"/>
                  <a:gd name="T112" fmla="*/ 922 w 1191"/>
                  <a:gd name="T113" fmla="*/ 1540 h 1615"/>
                  <a:gd name="T114" fmla="*/ 830 w 1191"/>
                  <a:gd name="T115" fmla="*/ 1584 h 1615"/>
                  <a:gd name="T116" fmla="*/ 731 w 1191"/>
                  <a:gd name="T117" fmla="*/ 1609 h 1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91" h="1615">
                    <a:moveTo>
                      <a:pt x="594" y="644"/>
                    </a:moveTo>
                    <a:lnTo>
                      <a:pt x="594" y="644"/>
                    </a:lnTo>
                    <a:lnTo>
                      <a:pt x="577" y="645"/>
                    </a:lnTo>
                    <a:lnTo>
                      <a:pt x="560" y="646"/>
                    </a:lnTo>
                    <a:lnTo>
                      <a:pt x="543" y="649"/>
                    </a:lnTo>
                    <a:lnTo>
                      <a:pt x="528" y="651"/>
                    </a:lnTo>
                    <a:lnTo>
                      <a:pt x="511" y="655"/>
                    </a:lnTo>
                    <a:lnTo>
                      <a:pt x="496" y="659"/>
                    </a:lnTo>
                    <a:lnTo>
                      <a:pt x="480" y="664"/>
                    </a:lnTo>
                    <a:lnTo>
                      <a:pt x="466" y="671"/>
                    </a:lnTo>
                    <a:lnTo>
                      <a:pt x="450" y="677"/>
                    </a:lnTo>
                    <a:lnTo>
                      <a:pt x="436" y="686"/>
                    </a:lnTo>
                    <a:lnTo>
                      <a:pt x="422" y="694"/>
                    </a:lnTo>
                    <a:lnTo>
                      <a:pt x="408" y="702"/>
                    </a:lnTo>
                    <a:lnTo>
                      <a:pt x="395" y="712"/>
                    </a:lnTo>
                    <a:lnTo>
                      <a:pt x="382" y="723"/>
                    </a:lnTo>
                    <a:lnTo>
                      <a:pt x="370" y="733"/>
                    </a:lnTo>
                    <a:lnTo>
                      <a:pt x="358" y="745"/>
                    </a:lnTo>
                    <a:lnTo>
                      <a:pt x="346" y="758"/>
                    </a:lnTo>
                    <a:lnTo>
                      <a:pt x="337" y="770"/>
                    </a:lnTo>
                    <a:lnTo>
                      <a:pt x="326" y="785"/>
                    </a:lnTo>
                    <a:lnTo>
                      <a:pt x="316" y="799"/>
                    </a:lnTo>
                    <a:lnTo>
                      <a:pt x="308" y="813"/>
                    </a:lnTo>
                    <a:lnTo>
                      <a:pt x="300" y="829"/>
                    </a:lnTo>
                    <a:lnTo>
                      <a:pt x="291" y="846"/>
                    </a:lnTo>
                    <a:lnTo>
                      <a:pt x="284" y="862"/>
                    </a:lnTo>
                    <a:lnTo>
                      <a:pt x="278" y="879"/>
                    </a:lnTo>
                    <a:lnTo>
                      <a:pt x="273" y="897"/>
                    </a:lnTo>
                    <a:lnTo>
                      <a:pt x="269" y="916"/>
                    </a:lnTo>
                    <a:lnTo>
                      <a:pt x="264" y="934"/>
                    </a:lnTo>
                    <a:lnTo>
                      <a:pt x="262" y="954"/>
                    </a:lnTo>
                    <a:lnTo>
                      <a:pt x="259" y="973"/>
                    </a:lnTo>
                    <a:lnTo>
                      <a:pt x="258" y="994"/>
                    </a:lnTo>
                    <a:lnTo>
                      <a:pt x="257" y="1015"/>
                    </a:lnTo>
                    <a:lnTo>
                      <a:pt x="257" y="1015"/>
                    </a:lnTo>
                    <a:lnTo>
                      <a:pt x="258" y="1036"/>
                    </a:lnTo>
                    <a:lnTo>
                      <a:pt x="259" y="1056"/>
                    </a:lnTo>
                    <a:lnTo>
                      <a:pt x="262" y="1076"/>
                    </a:lnTo>
                    <a:lnTo>
                      <a:pt x="264" y="1095"/>
                    </a:lnTo>
                    <a:lnTo>
                      <a:pt x="269" y="1114"/>
                    </a:lnTo>
                    <a:lnTo>
                      <a:pt x="273" y="1132"/>
                    </a:lnTo>
                    <a:lnTo>
                      <a:pt x="278" y="1150"/>
                    </a:lnTo>
                    <a:lnTo>
                      <a:pt x="284" y="1167"/>
                    </a:lnTo>
                    <a:lnTo>
                      <a:pt x="291" y="1184"/>
                    </a:lnTo>
                    <a:lnTo>
                      <a:pt x="300" y="1200"/>
                    </a:lnTo>
                    <a:lnTo>
                      <a:pt x="308" y="1216"/>
                    </a:lnTo>
                    <a:lnTo>
                      <a:pt x="316" y="1230"/>
                    </a:lnTo>
                    <a:lnTo>
                      <a:pt x="326" y="1245"/>
                    </a:lnTo>
                    <a:lnTo>
                      <a:pt x="337" y="1259"/>
                    </a:lnTo>
                    <a:lnTo>
                      <a:pt x="346" y="1272"/>
                    </a:lnTo>
                    <a:lnTo>
                      <a:pt x="358" y="1284"/>
                    </a:lnTo>
                    <a:lnTo>
                      <a:pt x="370" y="1296"/>
                    </a:lnTo>
                    <a:lnTo>
                      <a:pt x="382" y="1307"/>
                    </a:lnTo>
                    <a:lnTo>
                      <a:pt x="395" y="1317"/>
                    </a:lnTo>
                    <a:lnTo>
                      <a:pt x="408" y="1327"/>
                    </a:lnTo>
                    <a:lnTo>
                      <a:pt x="422" y="1337"/>
                    </a:lnTo>
                    <a:lnTo>
                      <a:pt x="436" y="1345"/>
                    </a:lnTo>
                    <a:lnTo>
                      <a:pt x="450" y="1352"/>
                    </a:lnTo>
                    <a:lnTo>
                      <a:pt x="466" y="1359"/>
                    </a:lnTo>
                    <a:lnTo>
                      <a:pt x="480" y="1365"/>
                    </a:lnTo>
                    <a:lnTo>
                      <a:pt x="496" y="1370"/>
                    </a:lnTo>
                    <a:lnTo>
                      <a:pt x="511" y="1375"/>
                    </a:lnTo>
                    <a:lnTo>
                      <a:pt x="528" y="1378"/>
                    </a:lnTo>
                    <a:lnTo>
                      <a:pt x="543" y="1382"/>
                    </a:lnTo>
                    <a:lnTo>
                      <a:pt x="560" y="1383"/>
                    </a:lnTo>
                    <a:lnTo>
                      <a:pt x="577" y="1384"/>
                    </a:lnTo>
                    <a:lnTo>
                      <a:pt x="594" y="1385"/>
                    </a:lnTo>
                    <a:lnTo>
                      <a:pt x="594" y="1385"/>
                    </a:lnTo>
                    <a:lnTo>
                      <a:pt x="610" y="1385"/>
                    </a:lnTo>
                    <a:lnTo>
                      <a:pt x="627" y="1383"/>
                    </a:lnTo>
                    <a:lnTo>
                      <a:pt x="643" y="1382"/>
                    </a:lnTo>
                    <a:lnTo>
                      <a:pt x="659" y="1378"/>
                    </a:lnTo>
                    <a:lnTo>
                      <a:pt x="675" y="1375"/>
                    </a:lnTo>
                    <a:lnTo>
                      <a:pt x="690" y="1371"/>
                    </a:lnTo>
                    <a:lnTo>
                      <a:pt x="706" y="1365"/>
                    </a:lnTo>
                    <a:lnTo>
                      <a:pt x="720" y="1359"/>
                    </a:lnTo>
                    <a:lnTo>
                      <a:pt x="736" y="1353"/>
                    </a:lnTo>
                    <a:lnTo>
                      <a:pt x="750" y="1346"/>
                    </a:lnTo>
                    <a:lnTo>
                      <a:pt x="763" y="1338"/>
                    </a:lnTo>
                    <a:lnTo>
                      <a:pt x="776" y="1328"/>
                    </a:lnTo>
                    <a:lnTo>
                      <a:pt x="789" y="1319"/>
                    </a:lnTo>
                    <a:lnTo>
                      <a:pt x="801" y="1309"/>
                    </a:lnTo>
                    <a:lnTo>
                      <a:pt x="813" y="1297"/>
                    </a:lnTo>
                    <a:lnTo>
                      <a:pt x="825" y="1286"/>
                    </a:lnTo>
                    <a:lnTo>
                      <a:pt x="836" y="1273"/>
                    </a:lnTo>
                    <a:lnTo>
                      <a:pt x="847" y="1260"/>
                    </a:lnTo>
                    <a:lnTo>
                      <a:pt x="856" y="1247"/>
                    </a:lnTo>
                    <a:lnTo>
                      <a:pt x="866" y="1233"/>
                    </a:lnTo>
                    <a:lnTo>
                      <a:pt x="874" y="1218"/>
                    </a:lnTo>
                    <a:lnTo>
                      <a:pt x="883" y="1203"/>
                    </a:lnTo>
                    <a:lnTo>
                      <a:pt x="890" y="1186"/>
                    </a:lnTo>
                    <a:lnTo>
                      <a:pt x="896" y="1169"/>
                    </a:lnTo>
                    <a:lnTo>
                      <a:pt x="902" y="1153"/>
                    </a:lnTo>
                    <a:lnTo>
                      <a:pt x="908" y="1135"/>
                    </a:lnTo>
                    <a:lnTo>
                      <a:pt x="911" y="1116"/>
                    </a:lnTo>
                    <a:lnTo>
                      <a:pt x="915" y="1096"/>
                    </a:lnTo>
                    <a:lnTo>
                      <a:pt x="918" y="1077"/>
                    </a:lnTo>
                    <a:lnTo>
                      <a:pt x="921" y="1057"/>
                    </a:lnTo>
                    <a:lnTo>
                      <a:pt x="922" y="1037"/>
                    </a:lnTo>
                    <a:lnTo>
                      <a:pt x="922" y="1015"/>
                    </a:lnTo>
                    <a:lnTo>
                      <a:pt x="922" y="1015"/>
                    </a:lnTo>
                    <a:lnTo>
                      <a:pt x="922" y="994"/>
                    </a:lnTo>
                    <a:lnTo>
                      <a:pt x="921" y="973"/>
                    </a:lnTo>
                    <a:lnTo>
                      <a:pt x="918" y="953"/>
                    </a:lnTo>
                    <a:lnTo>
                      <a:pt x="915" y="934"/>
                    </a:lnTo>
                    <a:lnTo>
                      <a:pt x="911" y="915"/>
                    </a:lnTo>
                    <a:lnTo>
                      <a:pt x="906" y="897"/>
                    </a:lnTo>
                    <a:lnTo>
                      <a:pt x="902" y="879"/>
                    </a:lnTo>
                    <a:lnTo>
                      <a:pt x="896" y="861"/>
                    </a:lnTo>
                    <a:lnTo>
                      <a:pt x="889" y="844"/>
                    </a:lnTo>
                    <a:lnTo>
                      <a:pt x="881" y="829"/>
                    </a:lnTo>
                    <a:lnTo>
                      <a:pt x="874" y="813"/>
                    </a:lnTo>
                    <a:lnTo>
                      <a:pt x="865" y="798"/>
                    </a:lnTo>
                    <a:lnTo>
                      <a:pt x="856" y="784"/>
                    </a:lnTo>
                    <a:lnTo>
                      <a:pt x="846" y="770"/>
                    </a:lnTo>
                    <a:lnTo>
                      <a:pt x="836" y="757"/>
                    </a:lnTo>
                    <a:lnTo>
                      <a:pt x="824" y="745"/>
                    </a:lnTo>
                    <a:lnTo>
                      <a:pt x="813" y="733"/>
                    </a:lnTo>
                    <a:lnTo>
                      <a:pt x="801" y="721"/>
                    </a:lnTo>
                    <a:lnTo>
                      <a:pt x="788" y="712"/>
                    </a:lnTo>
                    <a:lnTo>
                      <a:pt x="775" y="702"/>
                    </a:lnTo>
                    <a:lnTo>
                      <a:pt x="762" y="693"/>
                    </a:lnTo>
                    <a:lnTo>
                      <a:pt x="749" y="684"/>
                    </a:lnTo>
                    <a:lnTo>
                      <a:pt x="734" y="677"/>
                    </a:lnTo>
                    <a:lnTo>
                      <a:pt x="720" y="670"/>
                    </a:lnTo>
                    <a:lnTo>
                      <a:pt x="705" y="664"/>
                    </a:lnTo>
                    <a:lnTo>
                      <a:pt x="690" y="659"/>
                    </a:lnTo>
                    <a:lnTo>
                      <a:pt x="675" y="655"/>
                    </a:lnTo>
                    <a:lnTo>
                      <a:pt x="658" y="651"/>
                    </a:lnTo>
                    <a:lnTo>
                      <a:pt x="643" y="649"/>
                    </a:lnTo>
                    <a:lnTo>
                      <a:pt x="626" y="646"/>
                    </a:lnTo>
                    <a:lnTo>
                      <a:pt x="610" y="645"/>
                    </a:lnTo>
                    <a:lnTo>
                      <a:pt x="594" y="644"/>
                    </a:lnTo>
                    <a:close/>
                    <a:moveTo>
                      <a:pt x="654" y="1615"/>
                    </a:moveTo>
                    <a:lnTo>
                      <a:pt x="654" y="1615"/>
                    </a:lnTo>
                    <a:lnTo>
                      <a:pt x="620" y="1614"/>
                    </a:lnTo>
                    <a:lnTo>
                      <a:pt x="586" y="1610"/>
                    </a:lnTo>
                    <a:lnTo>
                      <a:pt x="554" y="1605"/>
                    </a:lnTo>
                    <a:lnTo>
                      <a:pt x="524" y="1598"/>
                    </a:lnTo>
                    <a:lnTo>
                      <a:pt x="496" y="1589"/>
                    </a:lnTo>
                    <a:lnTo>
                      <a:pt x="468" y="1578"/>
                    </a:lnTo>
                    <a:lnTo>
                      <a:pt x="443" y="1566"/>
                    </a:lnTo>
                    <a:lnTo>
                      <a:pt x="418" y="1553"/>
                    </a:lnTo>
                    <a:lnTo>
                      <a:pt x="395" y="1538"/>
                    </a:lnTo>
                    <a:lnTo>
                      <a:pt x="373" y="1523"/>
                    </a:lnTo>
                    <a:lnTo>
                      <a:pt x="352" y="1506"/>
                    </a:lnTo>
                    <a:lnTo>
                      <a:pt x="332" y="1488"/>
                    </a:lnTo>
                    <a:lnTo>
                      <a:pt x="314" y="1470"/>
                    </a:lnTo>
                    <a:lnTo>
                      <a:pt x="296" y="1451"/>
                    </a:lnTo>
                    <a:lnTo>
                      <a:pt x="279" y="1431"/>
                    </a:lnTo>
                    <a:lnTo>
                      <a:pt x="264" y="1412"/>
                    </a:lnTo>
                    <a:lnTo>
                      <a:pt x="264" y="1590"/>
                    </a:lnTo>
                    <a:lnTo>
                      <a:pt x="0" y="1590"/>
                    </a:lnTo>
                    <a:lnTo>
                      <a:pt x="0" y="0"/>
                    </a:lnTo>
                    <a:lnTo>
                      <a:pt x="264" y="0"/>
                    </a:lnTo>
                    <a:lnTo>
                      <a:pt x="264" y="632"/>
                    </a:lnTo>
                    <a:lnTo>
                      <a:pt x="264" y="632"/>
                    </a:lnTo>
                    <a:lnTo>
                      <a:pt x="281" y="609"/>
                    </a:lnTo>
                    <a:lnTo>
                      <a:pt x="297" y="588"/>
                    </a:lnTo>
                    <a:lnTo>
                      <a:pt x="315" y="567"/>
                    </a:lnTo>
                    <a:lnTo>
                      <a:pt x="334" y="547"/>
                    </a:lnTo>
                    <a:lnTo>
                      <a:pt x="355" y="528"/>
                    </a:lnTo>
                    <a:lnTo>
                      <a:pt x="376" y="510"/>
                    </a:lnTo>
                    <a:lnTo>
                      <a:pt x="398" y="493"/>
                    </a:lnTo>
                    <a:lnTo>
                      <a:pt x="422" y="479"/>
                    </a:lnTo>
                    <a:lnTo>
                      <a:pt x="445" y="465"/>
                    </a:lnTo>
                    <a:lnTo>
                      <a:pt x="472" y="453"/>
                    </a:lnTo>
                    <a:lnTo>
                      <a:pt x="498" y="442"/>
                    </a:lnTo>
                    <a:lnTo>
                      <a:pt x="527" y="432"/>
                    </a:lnTo>
                    <a:lnTo>
                      <a:pt x="557" y="425"/>
                    </a:lnTo>
                    <a:lnTo>
                      <a:pt x="588" y="420"/>
                    </a:lnTo>
                    <a:lnTo>
                      <a:pt x="620" y="417"/>
                    </a:lnTo>
                    <a:lnTo>
                      <a:pt x="654" y="416"/>
                    </a:lnTo>
                    <a:lnTo>
                      <a:pt x="654" y="416"/>
                    </a:lnTo>
                    <a:lnTo>
                      <a:pt x="680" y="417"/>
                    </a:lnTo>
                    <a:lnTo>
                      <a:pt x="705" y="418"/>
                    </a:lnTo>
                    <a:lnTo>
                      <a:pt x="730" y="422"/>
                    </a:lnTo>
                    <a:lnTo>
                      <a:pt x="755" y="425"/>
                    </a:lnTo>
                    <a:lnTo>
                      <a:pt x="780" y="431"/>
                    </a:lnTo>
                    <a:lnTo>
                      <a:pt x="805" y="438"/>
                    </a:lnTo>
                    <a:lnTo>
                      <a:pt x="829" y="447"/>
                    </a:lnTo>
                    <a:lnTo>
                      <a:pt x="853" y="455"/>
                    </a:lnTo>
                    <a:lnTo>
                      <a:pt x="877" y="466"/>
                    </a:lnTo>
                    <a:lnTo>
                      <a:pt x="899" y="478"/>
                    </a:lnTo>
                    <a:lnTo>
                      <a:pt x="922" y="490"/>
                    </a:lnTo>
                    <a:lnTo>
                      <a:pt x="943" y="504"/>
                    </a:lnTo>
                    <a:lnTo>
                      <a:pt x="965" y="520"/>
                    </a:lnTo>
                    <a:lnTo>
                      <a:pt x="985" y="535"/>
                    </a:lnTo>
                    <a:lnTo>
                      <a:pt x="1006" y="553"/>
                    </a:lnTo>
                    <a:lnTo>
                      <a:pt x="1025" y="571"/>
                    </a:lnTo>
                    <a:lnTo>
                      <a:pt x="1043" y="591"/>
                    </a:lnTo>
                    <a:lnTo>
                      <a:pt x="1061" y="612"/>
                    </a:lnTo>
                    <a:lnTo>
                      <a:pt x="1077" y="634"/>
                    </a:lnTo>
                    <a:lnTo>
                      <a:pt x="1093" y="657"/>
                    </a:lnTo>
                    <a:lnTo>
                      <a:pt x="1107" y="681"/>
                    </a:lnTo>
                    <a:lnTo>
                      <a:pt x="1120" y="706"/>
                    </a:lnTo>
                    <a:lnTo>
                      <a:pt x="1133" y="732"/>
                    </a:lnTo>
                    <a:lnTo>
                      <a:pt x="1144" y="760"/>
                    </a:lnTo>
                    <a:lnTo>
                      <a:pt x="1155" y="788"/>
                    </a:lnTo>
                    <a:lnTo>
                      <a:pt x="1164" y="817"/>
                    </a:lnTo>
                    <a:lnTo>
                      <a:pt x="1172" y="848"/>
                    </a:lnTo>
                    <a:lnTo>
                      <a:pt x="1179" y="879"/>
                    </a:lnTo>
                    <a:lnTo>
                      <a:pt x="1184" y="911"/>
                    </a:lnTo>
                    <a:lnTo>
                      <a:pt x="1187" y="945"/>
                    </a:lnTo>
                    <a:lnTo>
                      <a:pt x="1189" y="979"/>
                    </a:lnTo>
                    <a:lnTo>
                      <a:pt x="1191" y="1015"/>
                    </a:lnTo>
                    <a:lnTo>
                      <a:pt x="1191" y="1015"/>
                    </a:lnTo>
                    <a:lnTo>
                      <a:pt x="1189" y="1050"/>
                    </a:lnTo>
                    <a:lnTo>
                      <a:pt x="1187" y="1084"/>
                    </a:lnTo>
                    <a:lnTo>
                      <a:pt x="1184" y="1118"/>
                    </a:lnTo>
                    <a:lnTo>
                      <a:pt x="1179" y="1151"/>
                    </a:lnTo>
                    <a:lnTo>
                      <a:pt x="1172" y="1182"/>
                    </a:lnTo>
                    <a:lnTo>
                      <a:pt x="1164" y="1212"/>
                    </a:lnTo>
                    <a:lnTo>
                      <a:pt x="1155" y="1242"/>
                    </a:lnTo>
                    <a:lnTo>
                      <a:pt x="1145" y="1271"/>
                    </a:lnTo>
                    <a:lnTo>
                      <a:pt x="1133" y="1297"/>
                    </a:lnTo>
                    <a:lnTo>
                      <a:pt x="1121" y="1323"/>
                    </a:lnTo>
                    <a:lnTo>
                      <a:pt x="1107" y="1348"/>
                    </a:lnTo>
                    <a:lnTo>
                      <a:pt x="1093" y="1374"/>
                    </a:lnTo>
                    <a:lnTo>
                      <a:pt x="1077" y="1396"/>
                    </a:lnTo>
                    <a:lnTo>
                      <a:pt x="1061" y="1418"/>
                    </a:lnTo>
                    <a:lnTo>
                      <a:pt x="1044" y="1439"/>
                    </a:lnTo>
                    <a:lnTo>
                      <a:pt x="1025" y="1458"/>
                    </a:lnTo>
                    <a:lnTo>
                      <a:pt x="1006" y="1477"/>
                    </a:lnTo>
                    <a:lnTo>
                      <a:pt x="986" y="1494"/>
                    </a:lnTo>
                    <a:lnTo>
                      <a:pt x="965" y="1511"/>
                    </a:lnTo>
                    <a:lnTo>
                      <a:pt x="945" y="1525"/>
                    </a:lnTo>
                    <a:lnTo>
                      <a:pt x="922" y="1540"/>
                    </a:lnTo>
                    <a:lnTo>
                      <a:pt x="900" y="1553"/>
                    </a:lnTo>
                    <a:lnTo>
                      <a:pt x="877" y="1565"/>
                    </a:lnTo>
                    <a:lnTo>
                      <a:pt x="854" y="1574"/>
                    </a:lnTo>
                    <a:lnTo>
                      <a:pt x="830" y="1584"/>
                    </a:lnTo>
                    <a:lnTo>
                      <a:pt x="805" y="1592"/>
                    </a:lnTo>
                    <a:lnTo>
                      <a:pt x="781" y="1598"/>
                    </a:lnTo>
                    <a:lnTo>
                      <a:pt x="756" y="1604"/>
                    </a:lnTo>
                    <a:lnTo>
                      <a:pt x="731" y="1609"/>
                    </a:lnTo>
                    <a:lnTo>
                      <a:pt x="706" y="1611"/>
                    </a:lnTo>
                    <a:lnTo>
                      <a:pt x="680" y="1614"/>
                    </a:lnTo>
                    <a:lnTo>
                      <a:pt x="654" y="16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" name="Freeform 11"/>
              <p:cNvSpPr>
                <a:spLocks noEditPoints="1"/>
              </p:cNvSpPr>
              <p:nvPr/>
            </p:nvSpPr>
            <p:spPr bwMode="auto">
              <a:xfrm>
                <a:off x="5365750" y="3117850"/>
                <a:ext cx="973138" cy="952500"/>
              </a:xfrm>
              <a:custGeom>
                <a:avLst/>
                <a:gdLst>
                  <a:gd name="T0" fmla="*/ 551 w 1226"/>
                  <a:gd name="T1" fmla="*/ 235 h 1200"/>
                  <a:gd name="T2" fmla="*/ 465 w 1226"/>
                  <a:gd name="T3" fmla="*/ 260 h 1200"/>
                  <a:gd name="T4" fmla="*/ 394 w 1226"/>
                  <a:gd name="T5" fmla="*/ 304 h 1200"/>
                  <a:gd name="T6" fmla="*/ 335 w 1226"/>
                  <a:gd name="T7" fmla="*/ 365 h 1200"/>
                  <a:gd name="T8" fmla="*/ 293 w 1226"/>
                  <a:gd name="T9" fmla="*/ 439 h 1200"/>
                  <a:gd name="T10" fmla="*/ 268 w 1226"/>
                  <a:gd name="T11" fmla="*/ 525 h 1200"/>
                  <a:gd name="T12" fmla="*/ 262 w 1226"/>
                  <a:gd name="T13" fmla="*/ 599 h 1200"/>
                  <a:gd name="T14" fmla="*/ 273 w 1226"/>
                  <a:gd name="T15" fmla="*/ 691 h 1200"/>
                  <a:gd name="T16" fmla="*/ 303 w 1226"/>
                  <a:gd name="T17" fmla="*/ 776 h 1200"/>
                  <a:gd name="T18" fmla="*/ 350 w 1226"/>
                  <a:gd name="T19" fmla="*/ 849 h 1200"/>
                  <a:gd name="T20" fmla="*/ 413 w 1226"/>
                  <a:gd name="T21" fmla="*/ 907 h 1200"/>
                  <a:gd name="T22" fmla="*/ 488 w 1226"/>
                  <a:gd name="T23" fmla="*/ 949 h 1200"/>
                  <a:gd name="T24" fmla="*/ 575 w 1226"/>
                  <a:gd name="T25" fmla="*/ 969 h 1200"/>
                  <a:gd name="T26" fmla="*/ 653 w 1226"/>
                  <a:gd name="T27" fmla="*/ 969 h 1200"/>
                  <a:gd name="T28" fmla="*/ 741 w 1226"/>
                  <a:gd name="T29" fmla="*/ 949 h 1200"/>
                  <a:gd name="T30" fmla="*/ 818 w 1226"/>
                  <a:gd name="T31" fmla="*/ 909 h 1200"/>
                  <a:gd name="T32" fmla="*/ 879 w 1226"/>
                  <a:gd name="T33" fmla="*/ 851 h 1200"/>
                  <a:gd name="T34" fmla="*/ 924 w 1226"/>
                  <a:gd name="T35" fmla="*/ 778 h 1200"/>
                  <a:gd name="T36" fmla="*/ 953 w 1226"/>
                  <a:gd name="T37" fmla="*/ 695 h 1200"/>
                  <a:gd name="T38" fmla="*/ 962 w 1226"/>
                  <a:gd name="T39" fmla="*/ 604 h 1200"/>
                  <a:gd name="T40" fmla="*/ 955 w 1226"/>
                  <a:gd name="T41" fmla="*/ 529 h 1200"/>
                  <a:gd name="T42" fmla="*/ 930 w 1226"/>
                  <a:gd name="T43" fmla="*/ 443 h 1200"/>
                  <a:gd name="T44" fmla="*/ 886 w 1226"/>
                  <a:gd name="T45" fmla="*/ 366 h 1200"/>
                  <a:gd name="T46" fmla="*/ 826 w 1226"/>
                  <a:gd name="T47" fmla="*/ 305 h 1200"/>
                  <a:gd name="T48" fmla="*/ 752 w 1226"/>
                  <a:gd name="T49" fmla="*/ 260 h 1200"/>
                  <a:gd name="T50" fmla="*/ 666 w 1226"/>
                  <a:gd name="T51" fmla="*/ 235 h 1200"/>
                  <a:gd name="T52" fmla="*/ 609 w 1226"/>
                  <a:gd name="T53" fmla="*/ 1200 h 1200"/>
                  <a:gd name="T54" fmla="*/ 452 w 1226"/>
                  <a:gd name="T55" fmla="*/ 1182 h 1200"/>
                  <a:gd name="T56" fmla="*/ 313 w 1226"/>
                  <a:gd name="T57" fmla="*/ 1128 h 1200"/>
                  <a:gd name="T58" fmla="*/ 193 w 1226"/>
                  <a:gd name="T59" fmla="*/ 1045 h 1200"/>
                  <a:gd name="T60" fmla="*/ 100 w 1226"/>
                  <a:gd name="T61" fmla="*/ 937 h 1200"/>
                  <a:gd name="T62" fmla="*/ 34 w 1226"/>
                  <a:gd name="T63" fmla="*/ 808 h 1200"/>
                  <a:gd name="T64" fmla="*/ 2 w 1226"/>
                  <a:gd name="T65" fmla="*/ 665 h 1200"/>
                  <a:gd name="T66" fmla="*/ 2 w 1226"/>
                  <a:gd name="T67" fmla="*/ 542 h 1200"/>
                  <a:gd name="T68" fmla="*/ 34 w 1226"/>
                  <a:gd name="T69" fmla="*/ 396 h 1200"/>
                  <a:gd name="T70" fmla="*/ 100 w 1226"/>
                  <a:gd name="T71" fmla="*/ 267 h 1200"/>
                  <a:gd name="T72" fmla="*/ 195 w 1226"/>
                  <a:gd name="T73" fmla="*/ 157 h 1200"/>
                  <a:gd name="T74" fmla="*/ 315 w 1226"/>
                  <a:gd name="T75" fmla="*/ 73 h 1200"/>
                  <a:gd name="T76" fmla="*/ 456 w 1226"/>
                  <a:gd name="T77" fmla="*/ 19 h 1200"/>
                  <a:gd name="T78" fmla="*/ 613 w 1226"/>
                  <a:gd name="T79" fmla="*/ 0 h 1200"/>
                  <a:gd name="T80" fmla="*/ 741 w 1226"/>
                  <a:gd name="T81" fmla="*/ 12 h 1200"/>
                  <a:gd name="T82" fmla="*/ 886 w 1226"/>
                  <a:gd name="T83" fmla="*/ 58 h 1200"/>
                  <a:gd name="T84" fmla="*/ 1009 w 1226"/>
                  <a:gd name="T85" fmla="*/ 137 h 1200"/>
                  <a:gd name="T86" fmla="*/ 1109 w 1226"/>
                  <a:gd name="T87" fmla="*/ 240 h 1200"/>
                  <a:gd name="T88" fmla="*/ 1180 w 1226"/>
                  <a:gd name="T89" fmla="*/ 365 h 1200"/>
                  <a:gd name="T90" fmla="*/ 1219 w 1226"/>
                  <a:gd name="T91" fmla="*/ 507 h 1200"/>
                  <a:gd name="T92" fmla="*/ 1225 w 1226"/>
                  <a:gd name="T93" fmla="*/ 629 h 1200"/>
                  <a:gd name="T94" fmla="*/ 1200 w 1226"/>
                  <a:gd name="T95" fmla="*/ 777 h 1200"/>
                  <a:gd name="T96" fmla="*/ 1140 w 1226"/>
                  <a:gd name="T97" fmla="*/ 910 h 1200"/>
                  <a:gd name="T98" fmla="*/ 1051 w 1226"/>
                  <a:gd name="T99" fmla="*/ 1023 h 1200"/>
                  <a:gd name="T100" fmla="*/ 936 w 1226"/>
                  <a:gd name="T101" fmla="*/ 1113 h 1200"/>
                  <a:gd name="T102" fmla="*/ 797 w 1226"/>
                  <a:gd name="T103" fmla="*/ 1173 h 1200"/>
                  <a:gd name="T104" fmla="*/ 642 w 1226"/>
                  <a:gd name="T105" fmla="*/ 1200 h 1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226" h="1200">
                    <a:moveTo>
                      <a:pt x="609" y="230"/>
                    </a:moveTo>
                    <a:lnTo>
                      <a:pt x="609" y="230"/>
                    </a:lnTo>
                    <a:lnTo>
                      <a:pt x="590" y="231"/>
                    </a:lnTo>
                    <a:lnTo>
                      <a:pt x="570" y="233"/>
                    </a:lnTo>
                    <a:lnTo>
                      <a:pt x="551" y="235"/>
                    </a:lnTo>
                    <a:lnTo>
                      <a:pt x="533" y="239"/>
                    </a:lnTo>
                    <a:lnTo>
                      <a:pt x="516" y="242"/>
                    </a:lnTo>
                    <a:lnTo>
                      <a:pt x="499" y="247"/>
                    </a:lnTo>
                    <a:lnTo>
                      <a:pt x="482" y="253"/>
                    </a:lnTo>
                    <a:lnTo>
                      <a:pt x="465" y="260"/>
                    </a:lnTo>
                    <a:lnTo>
                      <a:pt x="450" y="267"/>
                    </a:lnTo>
                    <a:lnTo>
                      <a:pt x="436" y="276"/>
                    </a:lnTo>
                    <a:lnTo>
                      <a:pt x="421" y="284"/>
                    </a:lnTo>
                    <a:lnTo>
                      <a:pt x="407" y="293"/>
                    </a:lnTo>
                    <a:lnTo>
                      <a:pt x="394" y="304"/>
                    </a:lnTo>
                    <a:lnTo>
                      <a:pt x="381" y="315"/>
                    </a:lnTo>
                    <a:lnTo>
                      <a:pt x="369" y="327"/>
                    </a:lnTo>
                    <a:lnTo>
                      <a:pt x="357" y="339"/>
                    </a:lnTo>
                    <a:lnTo>
                      <a:pt x="346" y="352"/>
                    </a:lnTo>
                    <a:lnTo>
                      <a:pt x="335" y="365"/>
                    </a:lnTo>
                    <a:lnTo>
                      <a:pt x="326" y="378"/>
                    </a:lnTo>
                    <a:lnTo>
                      <a:pt x="316" y="394"/>
                    </a:lnTo>
                    <a:lnTo>
                      <a:pt x="308" y="408"/>
                    </a:lnTo>
                    <a:lnTo>
                      <a:pt x="301" y="424"/>
                    </a:lnTo>
                    <a:lnTo>
                      <a:pt x="293" y="439"/>
                    </a:lnTo>
                    <a:lnTo>
                      <a:pt x="287" y="456"/>
                    </a:lnTo>
                    <a:lnTo>
                      <a:pt x="281" y="473"/>
                    </a:lnTo>
                    <a:lnTo>
                      <a:pt x="277" y="489"/>
                    </a:lnTo>
                    <a:lnTo>
                      <a:pt x="272" y="507"/>
                    </a:lnTo>
                    <a:lnTo>
                      <a:pt x="268" y="525"/>
                    </a:lnTo>
                    <a:lnTo>
                      <a:pt x="266" y="543"/>
                    </a:lnTo>
                    <a:lnTo>
                      <a:pt x="265" y="561"/>
                    </a:lnTo>
                    <a:lnTo>
                      <a:pt x="264" y="580"/>
                    </a:lnTo>
                    <a:lnTo>
                      <a:pt x="262" y="599"/>
                    </a:lnTo>
                    <a:lnTo>
                      <a:pt x="262" y="599"/>
                    </a:lnTo>
                    <a:lnTo>
                      <a:pt x="264" y="618"/>
                    </a:lnTo>
                    <a:lnTo>
                      <a:pt x="265" y="637"/>
                    </a:lnTo>
                    <a:lnTo>
                      <a:pt x="266" y="655"/>
                    </a:lnTo>
                    <a:lnTo>
                      <a:pt x="270" y="673"/>
                    </a:lnTo>
                    <a:lnTo>
                      <a:pt x="273" y="691"/>
                    </a:lnTo>
                    <a:lnTo>
                      <a:pt x="278" y="709"/>
                    </a:lnTo>
                    <a:lnTo>
                      <a:pt x="283" y="727"/>
                    </a:lnTo>
                    <a:lnTo>
                      <a:pt x="289" y="744"/>
                    </a:lnTo>
                    <a:lnTo>
                      <a:pt x="296" y="760"/>
                    </a:lnTo>
                    <a:lnTo>
                      <a:pt x="303" y="776"/>
                    </a:lnTo>
                    <a:lnTo>
                      <a:pt x="311" y="792"/>
                    </a:lnTo>
                    <a:lnTo>
                      <a:pt x="320" y="807"/>
                    </a:lnTo>
                    <a:lnTo>
                      <a:pt x="329" y="821"/>
                    </a:lnTo>
                    <a:lnTo>
                      <a:pt x="339" y="836"/>
                    </a:lnTo>
                    <a:lnTo>
                      <a:pt x="350" y="849"/>
                    </a:lnTo>
                    <a:lnTo>
                      <a:pt x="361" y="862"/>
                    </a:lnTo>
                    <a:lnTo>
                      <a:pt x="373" y="874"/>
                    </a:lnTo>
                    <a:lnTo>
                      <a:pt x="385" y="886"/>
                    </a:lnTo>
                    <a:lnTo>
                      <a:pt x="398" y="898"/>
                    </a:lnTo>
                    <a:lnTo>
                      <a:pt x="413" y="907"/>
                    </a:lnTo>
                    <a:lnTo>
                      <a:pt x="426" y="917"/>
                    </a:lnTo>
                    <a:lnTo>
                      <a:pt x="441" y="926"/>
                    </a:lnTo>
                    <a:lnTo>
                      <a:pt x="457" y="935"/>
                    </a:lnTo>
                    <a:lnTo>
                      <a:pt x="473" y="942"/>
                    </a:lnTo>
                    <a:lnTo>
                      <a:pt x="488" y="949"/>
                    </a:lnTo>
                    <a:lnTo>
                      <a:pt x="505" y="955"/>
                    </a:lnTo>
                    <a:lnTo>
                      <a:pt x="522" y="960"/>
                    </a:lnTo>
                    <a:lnTo>
                      <a:pt x="539" y="964"/>
                    </a:lnTo>
                    <a:lnTo>
                      <a:pt x="557" y="967"/>
                    </a:lnTo>
                    <a:lnTo>
                      <a:pt x="575" y="969"/>
                    </a:lnTo>
                    <a:lnTo>
                      <a:pt x="594" y="971"/>
                    </a:lnTo>
                    <a:lnTo>
                      <a:pt x="613" y="972"/>
                    </a:lnTo>
                    <a:lnTo>
                      <a:pt x="613" y="972"/>
                    </a:lnTo>
                    <a:lnTo>
                      <a:pt x="634" y="971"/>
                    </a:lnTo>
                    <a:lnTo>
                      <a:pt x="653" y="969"/>
                    </a:lnTo>
                    <a:lnTo>
                      <a:pt x="672" y="967"/>
                    </a:lnTo>
                    <a:lnTo>
                      <a:pt x="690" y="964"/>
                    </a:lnTo>
                    <a:lnTo>
                      <a:pt x="708" y="960"/>
                    </a:lnTo>
                    <a:lnTo>
                      <a:pt x="725" y="955"/>
                    </a:lnTo>
                    <a:lnTo>
                      <a:pt x="741" y="949"/>
                    </a:lnTo>
                    <a:lnTo>
                      <a:pt x="758" y="942"/>
                    </a:lnTo>
                    <a:lnTo>
                      <a:pt x="774" y="935"/>
                    </a:lnTo>
                    <a:lnTo>
                      <a:pt x="789" y="926"/>
                    </a:lnTo>
                    <a:lnTo>
                      <a:pt x="803" y="918"/>
                    </a:lnTo>
                    <a:lnTo>
                      <a:pt x="818" y="909"/>
                    </a:lnTo>
                    <a:lnTo>
                      <a:pt x="831" y="898"/>
                    </a:lnTo>
                    <a:lnTo>
                      <a:pt x="844" y="887"/>
                    </a:lnTo>
                    <a:lnTo>
                      <a:pt x="856" y="875"/>
                    </a:lnTo>
                    <a:lnTo>
                      <a:pt x="868" y="863"/>
                    </a:lnTo>
                    <a:lnTo>
                      <a:pt x="879" y="851"/>
                    </a:lnTo>
                    <a:lnTo>
                      <a:pt x="889" y="837"/>
                    </a:lnTo>
                    <a:lnTo>
                      <a:pt x="899" y="824"/>
                    </a:lnTo>
                    <a:lnTo>
                      <a:pt x="908" y="809"/>
                    </a:lnTo>
                    <a:lnTo>
                      <a:pt x="917" y="794"/>
                    </a:lnTo>
                    <a:lnTo>
                      <a:pt x="924" y="778"/>
                    </a:lnTo>
                    <a:lnTo>
                      <a:pt x="931" y="763"/>
                    </a:lnTo>
                    <a:lnTo>
                      <a:pt x="938" y="746"/>
                    </a:lnTo>
                    <a:lnTo>
                      <a:pt x="943" y="729"/>
                    </a:lnTo>
                    <a:lnTo>
                      <a:pt x="948" y="713"/>
                    </a:lnTo>
                    <a:lnTo>
                      <a:pt x="953" y="695"/>
                    </a:lnTo>
                    <a:lnTo>
                      <a:pt x="956" y="677"/>
                    </a:lnTo>
                    <a:lnTo>
                      <a:pt x="959" y="659"/>
                    </a:lnTo>
                    <a:lnTo>
                      <a:pt x="961" y="641"/>
                    </a:lnTo>
                    <a:lnTo>
                      <a:pt x="962" y="622"/>
                    </a:lnTo>
                    <a:lnTo>
                      <a:pt x="962" y="604"/>
                    </a:lnTo>
                    <a:lnTo>
                      <a:pt x="962" y="604"/>
                    </a:lnTo>
                    <a:lnTo>
                      <a:pt x="962" y="585"/>
                    </a:lnTo>
                    <a:lnTo>
                      <a:pt x="961" y="566"/>
                    </a:lnTo>
                    <a:lnTo>
                      <a:pt x="959" y="547"/>
                    </a:lnTo>
                    <a:lnTo>
                      <a:pt x="955" y="529"/>
                    </a:lnTo>
                    <a:lnTo>
                      <a:pt x="951" y="511"/>
                    </a:lnTo>
                    <a:lnTo>
                      <a:pt x="948" y="493"/>
                    </a:lnTo>
                    <a:lnTo>
                      <a:pt x="942" y="476"/>
                    </a:lnTo>
                    <a:lnTo>
                      <a:pt x="936" y="458"/>
                    </a:lnTo>
                    <a:lnTo>
                      <a:pt x="930" y="443"/>
                    </a:lnTo>
                    <a:lnTo>
                      <a:pt x="922" y="426"/>
                    </a:lnTo>
                    <a:lnTo>
                      <a:pt x="914" y="411"/>
                    </a:lnTo>
                    <a:lnTo>
                      <a:pt x="905" y="395"/>
                    </a:lnTo>
                    <a:lnTo>
                      <a:pt x="895" y="381"/>
                    </a:lnTo>
                    <a:lnTo>
                      <a:pt x="886" y="366"/>
                    </a:lnTo>
                    <a:lnTo>
                      <a:pt x="875" y="353"/>
                    </a:lnTo>
                    <a:lnTo>
                      <a:pt x="863" y="340"/>
                    </a:lnTo>
                    <a:lnTo>
                      <a:pt x="851" y="328"/>
                    </a:lnTo>
                    <a:lnTo>
                      <a:pt x="839" y="316"/>
                    </a:lnTo>
                    <a:lnTo>
                      <a:pt x="826" y="305"/>
                    </a:lnTo>
                    <a:lnTo>
                      <a:pt x="812" y="295"/>
                    </a:lnTo>
                    <a:lnTo>
                      <a:pt x="797" y="285"/>
                    </a:lnTo>
                    <a:lnTo>
                      <a:pt x="783" y="276"/>
                    </a:lnTo>
                    <a:lnTo>
                      <a:pt x="768" y="267"/>
                    </a:lnTo>
                    <a:lnTo>
                      <a:pt x="752" y="260"/>
                    </a:lnTo>
                    <a:lnTo>
                      <a:pt x="735" y="253"/>
                    </a:lnTo>
                    <a:lnTo>
                      <a:pt x="719" y="247"/>
                    </a:lnTo>
                    <a:lnTo>
                      <a:pt x="702" y="242"/>
                    </a:lnTo>
                    <a:lnTo>
                      <a:pt x="684" y="239"/>
                    </a:lnTo>
                    <a:lnTo>
                      <a:pt x="666" y="235"/>
                    </a:lnTo>
                    <a:lnTo>
                      <a:pt x="647" y="233"/>
                    </a:lnTo>
                    <a:lnTo>
                      <a:pt x="629" y="231"/>
                    </a:lnTo>
                    <a:lnTo>
                      <a:pt x="609" y="230"/>
                    </a:lnTo>
                    <a:close/>
                    <a:moveTo>
                      <a:pt x="609" y="1200"/>
                    </a:moveTo>
                    <a:lnTo>
                      <a:pt x="609" y="1200"/>
                    </a:lnTo>
                    <a:lnTo>
                      <a:pt x="576" y="1200"/>
                    </a:lnTo>
                    <a:lnTo>
                      <a:pt x="544" y="1198"/>
                    </a:lnTo>
                    <a:lnTo>
                      <a:pt x="513" y="1194"/>
                    </a:lnTo>
                    <a:lnTo>
                      <a:pt x="482" y="1188"/>
                    </a:lnTo>
                    <a:lnTo>
                      <a:pt x="452" y="1182"/>
                    </a:lnTo>
                    <a:lnTo>
                      <a:pt x="422" y="1174"/>
                    </a:lnTo>
                    <a:lnTo>
                      <a:pt x="394" y="1164"/>
                    </a:lnTo>
                    <a:lnTo>
                      <a:pt x="366" y="1153"/>
                    </a:lnTo>
                    <a:lnTo>
                      <a:pt x="339" y="1141"/>
                    </a:lnTo>
                    <a:lnTo>
                      <a:pt x="313" y="1128"/>
                    </a:lnTo>
                    <a:lnTo>
                      <a:pt x="286" y="1114"/>
                    </a:lnTo>
                    <a:lnTo>
                      <a:pt x="262" y="1098"/>
                    </a:lnTo>
                    <a:lnTo>
                      <a:pt x="238" y="1082"/>
                    </a:lnTo>
                    <a:lnTo>
                      <a:pt x="216" y="1064"/>
                    </a:lnTo>
                    <a:lnTo>
                      <a:pt x="193" y="1045"/>
                    </a:lnTo>
                    <a:lnTo>
                      <a:pt x="173" y="1026"/>
                    </a:lnTo>
                    <a:lnTo>
                      <a:pt x="152" y="1004"/>
                    </a:lnTo>
                    <a:lnTo>
                      <a:pt x="133" y="983"/>
                    </a:lnTo>
                    <a:lnTo>
                      <a:pt x="117" y="960"/>
                    </a:lnTo>
                    <a:lnTo>
                      <a:pt x="100" y="937"/>
                    </a:lnTo>
                    <a:lnTo>
                      <a:pt x="84" y="912"/>
                    </a:lnTo>
                    <a:lnTo>
                      <a:pt x="70" y="887"/>
                    </a:lnTo>
                    <a:lnTo>
                      <a:pt x="57" y="862"/>
                    </a:lnTo>
                    <a:lnTo>
                      <a:pt x="45" y="836"/>
                    </a:lnTo>
                    <a:lnTo>
                      <a:pt x="34" y="808"/>
                    </a:lnTo>
                    <a:lnTo>
                      <a:pt x="26" y="781"/>
                    </a:lnTo>
                    <a:lnTo>
                      <a:pt x="18" y="752"/>
                    </a:lnTo>
                    <a:lnTo>
                      <a:pt x="10" y="723"/>
                    </a:lnTo>
                    <a:lnTo>
                      <a:pt x="6" y="694"/>
                    </a:lnTo>
                    <a:lnTo>
                      <a:pt x="2" y="665"/>
                    </a:lnTo>
                    <a:lnTo>
                      <a:pt x="0" y="634"/>
                    </a:lnTo>
                    <a:lnTo>
                      <a:pt x="0" y="604"/>
                    </a:lnTo>
                    <a:lnTo>
                      <a:pt x="0" y="604"/>
                    </a:lnTo>
                    <a:lnTo>
                      <a:pt x="0" y="573"/>
                    </a:lnTo>
                    <a:lnTo>
                      <a:pt x="2" y="542"/>
                    </a:lnTo>
                    <a:lnTo>
                      <a:pt x="6" y="512"/>
                    </a:lnTo>
                    <a:lnTo>
                      <a:pt x="12" y="482"/>
                    </a:lnTo>
                    <a:lnTo>
                      <a:pt x="18" y="454"/>
                    </a:lnTo>
                    <a:lnTo>
                      <a:pt x="26" y="425"/>
                    </a:lnTo>
                    <a:lnTo>
                      <a:pt x="34" y="396"/>
                    </a:lnTo>
                    <a:lnTo>
                      <a:pt x="45" y="370"/>
                    </a:lnTo>
                    <a:lnTo>
                      <a:pt x="57" y="342"/>
                    </a:lnTo>
                    <a:lnTo>
                      <a:pt x="70" y="316"/>
                    </a:lnTo>
                    <a:lnTo>
                      <a:pt x="84" y="291"/>
                    </a:lnTo>
                    <a:lnTo>
                      <a:pt x="100" y="267"/>
                    </a:lnTo>
                    <a:lnTo>
                      <a:pt x="117" y="243"/>
                    </a:lnTo>
                    <a:lnTo>
                      <a:pt x="135" y="221"/>
                    </a:lnTo>
                    <a:lnTo>
                      <a:pt x="154" y="198"/>
                    </a:lnTo>
                    <a:lnTo>
                      <a:pt x="174" y="178"/>
                    </a:lnTo>
                    <a:lnTo>
                      <a:pt x="195" y="157"/>
                    </a:lnTo>
                    <a:lnTo>
                      <a:pt x="217" y="138"/>
                    </a:lnTo>
                    <a:lnTo>
                      <a:pt x="240" y="120"/>
                    </a:lnTo>
                    <a:lnTo>
                      <a:pt x="264" y="104"/>
                    </a:lnTo>
                    <a:lnTo>
                      <a:pt x="289" y="88"/>
                    </a:lnTo>
                    <a:lnTo>
                      <a:pt x="315" y="73"/>
                    </a:lnTo>
                    <a:lnTo>
                      <a:pt x="341" y="59"/>
                    </a:lnTo>
                    <a:lnTo>
                      <a:pt x="369" y="47"/>
                    </a:lnTo>
                    <a:lnTo>
                      <a:pt x="397" y="37"/>
                    </a:lnTo>
                    <a:lnTo>
                      <a:pt x="426" y="27"/>
                    </a:lnTo>
                    <a:lnTo>
                      <a:pt x="456" y="19"/>
                    </a:lnTo>
                    <a:lnTo>
                      <a:pt x="486" y="12"/>
                    </a:lnTo>
                    <a:lnTo>
                      <a:pt x="517" y="7"/>
                    </a:lnTo>
                    <a:lnTo>
                      <a:pt x="549" y="3"/>
                    </a:lnTo>
                    <a:lnTo>
                      <a:pt x="581" y="1"/>
                    </a:lnTo>
                    <a:lnTo>
                      <a:pt x="613" y="0"/>
                    </a:lnTo>
                    <a:lnTo>
                      <a:pt x="613" y="0"/>
                    </a:lnTo>
                    <a:lnTo>
                      <a:pt x="647" y="1"/>
                    </a:lnTo>
                    <a:lnTo>
                      <a:pt x="679" y="3"/>
                    </a:lnTo>
                    <a:lnTo>
                      <a:pt x="710" y="7"/>
                    </a:lnTo>
                    <a:lnTo>
                      <a:pt x="741" y="12"/>
                    </a:lnTo>
                    <a:lnTo>
                      <a:pt x="771" y="19"/>
                    </a:lnTo>
                    <a:lnTo>
                      <a:pt x="801" y="27"/>
                    </a:lnTo>
                    <a:lnTo>
                      <a:pt x="830" y="35"/>
                    </a:lnTo>
                    <a:lnTo>
                      <a:pt x="858" y="46"/>
                    </a:lnTo>
                    <a:lnTo>
                      <a:pt x="886" y="58"/>
                    </a:lnTo>
                    <a:lnTo>
                      <a:pt x="912" y="73"/>
                    </a:lnTo>
                    <a:lnTo>
                      <a:pt x="937" y="87"/>
                    </a:lnTo>
                    <a:lnTo>
                      <a:pt x="962" y="102"/>
                    </a:lnTo>
                    <a:lnTo>
                      <a:pt x="986" y="119"/>
                    </a:lnTo>
                    <a:lnTo>
                      <a:pt x="1009" y="137"/>
                    </a:lnTo>
                    <a:lnTo>
                      <a:pt x="1031" y="155"/>
                    </a:lnTo>
                    <a:lnTo>
                      <a:pt x="1052" y="175"/>
                    </a:lnTo>
                    <a:lnTo>
                      <a:pt x="1072" y="196"/>
                    </a:lnTo>
                    <a:lnTo>
                      <a:pt x="1091" y="218"/>
                    </a:lnTo>
                    <a:lnTo>
                      <a:pt x="1109" y="240"/>
                    </a:lnTo>
                    <a:lnTo>
                      <a:pt x="1125" y="264"/>
                    </a:lnTo>
                    <a:lnTo>
                      <a:pt x="1140" y="289"/>
                    </a:lnTo>
                    <a:lnTo>
                      <a:pt x="1154" y="314"/>
                    </a:lnTo>
                    <a:lnTo>
                      <a:pt x="1168" y="339"/>
                    </a:lnTo>
                    <a:lnTo>
                      <a:pt x="1180" y="365"/>
                    </a:lnTo>
                    <a:lnTo>
                      <a:pt x="1190" y="393"/>
                    </a:lnTo>
                    <a:lnTo>
                      <a:pt x="1200" y="420"/>
                    </a:lnTo>
                    <a:lnTo>
                      <a:pt x="1207" y="449"/>
                    </a:lnTo>
                    <a:lnTo>
                      <a:pt x="1214" y="479"/>
                    </a:lnTo>
                    <a:lnTo>
                      <a:pt x="1219" y="507"/>
                    </a:lnTo>
                    <a:lnTo>
                      <a:pt x="1223" y="537"/>
                    </a:lnTo>
                    <a:lnTo>
                      <a:pt x="1225" y="568"/>
                    </a:lnTo>
                    <a:lnTo>
                      <a:pt x="1226" y="599"/>
                    </a:lnTo>
                    <a:lnTo>
                      <a:pt x="1226" y="599"/>
                    </a:lnTo>
                    <a:lnTo>
                      <a:pt x="1225" y="629"/>
                    </a:lnTo>
                    <a:lnTo>
                      <a:pt x="1223" y="660"/>
                    </a:lnTo>
                    <a:lnTo>
                      <a:pt x="1219" y="690"/>
                    </a:lnTo>
                    <a:lnTo>
                      <a:pt x="1214" y="720"/>
                    </a:lnTo>
                    <a:lnTo>
                      <a:pt x="1207" y="749"/>
                    </a:lnTo>
                    <a:lnTo>
                      <a:pt x="1200" y="777"/>
                    </a:lnTo>
                    <a:lnTo>
                      <a:pt x="1190" y="805"/>
                    </a:lnTo>
                    <a:lnTo>
                      <a:pt x="1180" y="832"/>
                    </a:lnTo>
                    <a:lnTo>
                      <a:pt x="1168" y="858"/>
                    </a:lnTo>
                    <a:lnTo>
                      <a:pt x="1154" y="885"/>
                    </a:lnTo>
                    <a:lnTo>
                      <a:pt x="1140" y="910"/>
                    </a:lnTo>
                    <a:lnTo>
                      <a:pt x="1125" y="934"/>
                    </a:lnTo>
                    <a:lnTo>
                      <a:pt x="1108" y="958"/>
                    </a:lnTo>
                    <a:lnTo>
                      <a:pt x="1090" y="980"/>
                    </a:lnTo>
                    <a:lnTo>
                      <a:pt x="1071" y="1002"/>
                    </a:lnTo>
                    <a:lnTo>
                      <a:pt x="1051" y="1023"/>
                    </a:lnTo>
                    <a:lnTo>
                      <a:pt x="1029" y="1044"/>
                    </a:lnTo>
                    <a:lnTo>
                      <a:pt x="1008" y="1061"/>
                    </a:lnTo>
                    <a:lnTo>
                      <a:pt x="985" y="1081"/>
                    </a:lnTo>
                    <a:lnTo>
                      <a:pt x="960" y="1097"/>
                    </a:lnTo>
                    <a:lnTo>
                      <a:pt x="936" y="1113"/>
                    </a:lnTo>
                    <a:lnTo>
                      <a:pt x="910" y="1127"/>
                    </a:lnTo>
                    <a:lnTo>
                      <a:pt x="883" y="1140"/>
                    </a:lnTo>
                    <a:lnTo>
                      <a:pt x="856" y="1152"/>
                    </a:lnTo>
                    <a:lnTo>
                      <a:pt x="827" y="1163"/>
                    </a:lnTo>
                    <a:lnTo>
                      <a:pt x="797" y="1173"/>
                    </a:lnTo>
                    <a:lnTo>
                      <a:pt x="769" y="1181"/>
                    </a:lnTo>
                    <a:lnTo>
                      <a:pt x="738" y="1188"/>
                    </a:lnTo>
                    <a:lnTo>
                      <a:pt x="707" y="1193"/>
                    </a:lnTo>
                    <a:lnTo>
                      <a:pt x="674" y="1198"/>
                    </a:lnTo>
                    <a:lnTo>
                      <a:pt x="642" y="1200"/>
                    </a:lnTo>
                    <a:lnTo>
                      <a:pt x="609" y="12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" name="Freeform 12"/>
              <p:cNvSpPr>
                <a:spLocks noEditPoints="1"/>
              </p:cNvSpPr>
              <p:nvPr/>
            </p:nvSpPr>
            <p:spPr bwMode="auto">
              <a:xfrm>
                <a:off x="6402388" y="3122613"/>
                <a:ext cx="828675" cy="946150"/>
              </a:xfrm>
              <a:custGeom>
                <a:avLst/>
                <a:gdLst>
                  <a:gd name="T0" fmla="*/ 733 w 1044"/>
                  <a:gd name="T1" fmla="*/ 661 h 1192"/>
                  <a:gd name="T2" fmla="*/ 601 w 1044"/>
                  <a:gd name="T3" fmla="*/ 636 h 1192"/>
                  <a:gd name="T4" fmla="*/ 496 w 1044"/>
                  <a:gd name="T5" fmla="*/ 634 h 1192"/>
                  <a:gd name="T6" fmla="*/ 391 w 1044"/>
                  <a:gd name="T7" fmla="*/ 653 h 1192"/>
                  <a:gd name="T8" fmla="*/ 315 w 1044"/>
                  <a:gd name="T9" fmla="*/ 695 h 1192"/>
                  <a:gd name="T10" fmla="*/ 272 w 1044"/>
                  <a:gd name="T11" fmla="*/ 758 h 1192"/>
                  <a:gd name="T12" fmla="*/ 262 w 1044"/>
                  <a:gd name="T13" fmla="*/ 823 h 1192"/>
                  <a:gd name="T14" fmla="*/ 271 w 1044"/>
                  <a:gd name="T15" fmla="*/ 879 h 1192"/>
                  <a:gd name="T16" fmla="*/ 312 w 1044"/>
                  <a:gd name="T17" fmla="*/ 937 h 1192"/>
                  <a:gd name="T18" fmla="*/ 378 w 1044"/>
                  <a:gd name="T19" fmla="*/ 976 h 1192"/>
                  <a:gd name="T20" fmla="*/ 461 w 1044"/>
                  <a:gd name="T21" fmla="*/ 992 h 1192"/>
                  <a:gd name="T22" fmla="*/ 547 w 1044"/>
                  <a:gd name="T23" fmla="*/ 989 h 1192"/>
                  <a:gd name="T24" fmla="*/ 657 w 1044"/>
                  <a:gd name="T25" fmla="*/ 954 h 1192"/>
                  <a:gd name="T26" fmla="*/ 738 w 1044"/>
                  <a:gd name="T27" fmla="*/ 891 h 1192"/>
                  <a:gd name="T28" fmla="*/ 772 w 1044"/>
                  <a:gd name="T29" fmla="*/ 838 h 1192"/>
                  <a:gd name="T30" fmla="*/ 786 w 1044"/>
                  <a:gd name="T31" fmla="*/ 790 h 1192"/>
                  <a:gd name="T32" fmla="*/ 790 w 1044"/>
                  <a:gd name="T33" fmla="*/ 679 h 1192"/>
                  <a:gd name="T34" fmla="*/ 767 w 1044"/>
                  <a:gd name="T35" fmla="*/ 1043 h 1192"/>
                  <a:gd name="T36" fmla="*/ 696 w 1044"/>
                  <a:gd name="T37" fmla="*/ 1106 h 1192"/>
                  <a:gd name="T38" fmla="*/ 609 w 1044"/>
                  <a:gd name="T39" fmla="*/ 1154 h 1192"/>
                  <a:gd name="T40" fmla="*/ 503 w 1044"/>
                  <a:gd name="T41" fmla="*/ 1183 h 1192"/>
                  <a:gd name="T42" fmla="*/ 410 w 1044"/>
                  <a:gd name="T43" fmla="*/ 1192 h 1192"/>
                  <a:gd name="T44" fmla="*/ 330 w 1044"/>
                  <a:gd name="T45" fmla="*/ 1186 h 1192"/>
                  <a:gd name="T46" fmla="*/ 255 w 1044"/>
                  <a:gd name="T47" fmla="*/ 1168 h 1192"/>
                  <a:gd name="T48" fmla="*/ 184 w 1044"/>
                  <a:gd name="T49" fmla="*/ 1139 h 1192"/>
                  <a:gd name="T50" fmla="*/ 123 w 1044"/>
                  <a:gd name="T51" fmla="*/ 1100 h 1192"/>
                  <a:gd name="T52" fmla="*/ 73 w 1044"/>
                  <a:gd name="T53" fmla="*/ 1050 h 1192"/>
                  <a:gd name="T54" fmla="*/ 34 w 1044"/>
                  <a:gd name="T55" fmla="*/ 989 h 1192"/>
                  <a:gd name="T56" fmla="*/ 9 w 1044"/>
                  <a:gd name="T57" fmla="*/ 917 h 1192"/>
                  <a:gd name="T58" fmla="*/ 0 w 1044"/>
                  <a:gd name="T59" fmla="*/ 836 h 1192"/>
                  <a:gd name="T60" fmla="*/ 3 w 1044"/>
                  <a:gd name="T61" fmla="*/ 787 h 1192"/>
                  <a:gd name="T62" fmla="*/ 20 w 1044"/>
                  <a:gd name="T63" fmla="*/ 706 h 1192"/>
                  <a:gd name="T64" fmla="*/ 55 w 1044"/>
                  <a:gd name="T65" fmla="*/ 635 h 1192"/>
                  <a:gd name="T66" fmla="*/ 104 w 1044"/>
                  <a:gd name="T67" fmla="*/ 578 h 1192"/>
                  <a:gd name="T68" fmla="*/ 166 w 1044"/>
                  <a:gd name="T69" fmla="*/ 531 h 1192"/>
                  <a:gd name="T70" fmla="*/ 240 w 1044"/>
                  <a:gd name="T71" fmla="*/ 497 h 1192"/>
                  <a:gd name="T72" fmla="*/ 324 w 1044"/>
                  <a:gd name="T73" fmla="*/ 474 h 1192"/>
                  <a:gd name="T74" fmla="*/ 417 w 1044"/>
                  <a:gd name="T75" fmla="*/ 463 h 1192"/>
                  <a:gd name="T76" fmla="*/ 517 w 1044"/>
                  <a:gd name="T77" fmla="*/ 462 h 1192"/>
                  <a:gd name="T78" fmla="*/ 682 w 1044"/>
                  <a:gd name="T79" fmla="*/ 481 h 1192"/>
                  <a:gd name="T80" fmla="*/ 785 w 1044"/>
                  <a:gd name="T81" fmla="*/ 481 h 1192"/>
                  <a:gd name="T82" fmla="*/ 774 w 1044"/>
                  <a:gd name="T83" fmla="*/ 399 h 1192"/>
                  <a:gd name="T84" fmla="*/ 729 w 1044"/>
                  <a:gd name="T85" fmla="*/ 315 h 1192"/>
                  <a:gd name="T86" fmla="*/ 649 w 1044"/>
                  <a:gd name="T87" fmla="*/ 260 h 1192"/>
                  <a:gd name="T88" fmla="*/ 535 w 1044"/>
                  <a:gd name="T89" fmla="*/ 236 h 1192"/>
                  <a:gd name="T90" fmla="*/ 411 w 1044"/>
                  <a:gd name="T91" fmla="*/ 240 h 1192"/>
                  <a:gd name="T92" fmla="*/ 250 w 1044"/>
                  <a:gd name="T93" fmla="*/ 277 h 1192"/>
                  <a:gd name="T94" fmla="*/ 100 w 1044"/>
                  <a:gd name="T95" fmla="*/ 95 h 1192"/>
                  <a:gd name="T96" fmla="*/ 271 w 1044"/>
                  <a:gd name="T97" fmla="*/ 32 h 1192"/>
                  <a:gd name="T98" fmla="*/ 380 w 1044"/>
                  <a:gd name="T99" fmla="*/ 11 h 1192"/>
                  <a:gd name="T100" fmla="*/ 504 w 1044"/>
                  <a:gd name="T101" fmla="*/ 0 h 1192"/>
                  <a:gd name="T102" fmla="*/ 601 w 1044"/>
                  <a:gd name="T103" fmla="*/ 1 h 1192"/>
                  <a:gd name="T104" fmla="*/ 712 w 1044"/>
                  <a:gd name="T105" fmla="*/ 18 h 1192"/>
                  <a:gd name="T106" fmla="*/ 806 w 1044"/>
                  <a:gd name="T107" fmla="*/ 50 h 1192"/>
                  <a:gd name="T108" fmla="*/ 885 w 1044"/>
                  <a:gd name="T109" fmla="*/ 98 h 1192"/>
                  <a:gd name="T110" fmla="*/ 948 w 1044"/>
                  <a:gd name="T111" fmla="*/ 160 h 1192"/>
                  <a:gd name="T112" fmla="*/ 995 w 1044"/>
                  <a:gd name="T113" fmla="*/ 236 h 1192"/>
                  <a:gd name="T114" fmla="*/ 1027 w 1044"/>
                  <a:gd name="T115" fmla="*/ 326 h 1192"/>
                  <a:gd name="T116" fmla="*/ 1043 w 1044"/>
                  <a:gd name="T117" fmla="*/ 429 h 1192"/>
                  <a:gd name="T118" fmla="*/ 782 w 1044"/>
                  <a:gd name="T119" fmla="*/ 1167 h 1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044" h="1192">
                    <a:moveTo>
                      <a:pt x="790" y="679"/>
                    </a:moveTo>
                    <a:lnTo>
                      <a:pt x="790" y="679"/>
                    </a:lnTo>
                    <a:lnTo>
                      <a:pt x="762" y="670"/>
                    </a:lnTo>
                    <a:lnTo>
                      <a:pt x="733" y="661"/>
                    </a:lnTo>
                    <a:lnTo>
                      <a:pt x="704" y="653"/>
                    </a:lnTo>
                    <a:lnTo>
                      <a:pt x="670" y="646"/>
                    </a:lnTo>
                    <a:lnTo>
                      <a:pt x="637" y="641"/>
                    </a:lnTo>
                    <a:lnTo>
                      <a:pt x="601" y="636"/>
                    </a:lnTo>
                    <a:lnTo>
                      <a:pt x="564" y="634"/>
                    </a:lnTo>
                    <a:lnTo>
                      <a:pt x="526" y="633"/>
                    </a:lnTo>
                    <a:lnTo>
                      <a:pt x="526" y="633"/>
                    </a:lnTo>
                    <a:lnTo>
                      <a:pt x="496" y="634"/>
                    </a:lnTo>
                    <a:lnTo>
                      <a:pt x="467" y="636"/>
                    </a:lnTo>
                    <a:lnTo>
                      <a:pt x="440" y="640"/>
                    </a:lnTo>
                    <a:lnTo>
                      <a:pt x="415" y="646"/>
                    </a:lnTo>
                    <a:lnTo>
                      <a:pt x="391" y="653"/>
                    </a:lnTo>
                    <a:lnTo>
                      <a:pt x="369" y="661"/>
                    </a:lnTo>
                    <a:lnTo>
                      <a:pt x="350" y="671"/>
                    </a:lnTo>
                    <a:lnTo>
                      <a:pt x="332" y="682"/>
                    </a:lnTo>
                    <a:lnTo>
                      <a:pt x="315" y="695"/>
                    </a:lnTo>
                    <a:lnTo>
                      <a:pt x="301" y="708"/>
                    </a:lnTo>
                    <a:lnTo>
                      <a:pt x="289" y="724"/>
                    </a:lnTo>
                    <a:lnTo>
                      <a:pt x="280" y="740"/>
                    </a:lnTo>
                    <a:lnTo>
                      <a:pt x="272" y="758"/>
                    </a:lnTo>
                    <a:lnTo>
                      <a:pt x="266" y="777"/>
                    </a:lnTo>
                    <a:lnTo>
                      <a:pt x="263" y="798"/>
                    </a:lnTo>
                    <a:lnTo>
                      <a:pt x="262" y="819"/>
                    </a:lnTo>
                    <a:lnTo>
                      <a:pt x="262" y="823"/>
                    </a:lnTo>
                    <a:lnTo>
                      <a:pt x="262" y="823"/>
                    </a:lnTo>
                    <a:lnTo>
                      <a:pt x="263" y="843"/>
                    </a:lnTo>
                    <a:lnTo>
                      <a:pt x="266" y="861"/>
                    </a:lnTo>
                    <a:lnTo>
                      <a:pt x="271" y="879"/>
                    </a:lnTo>
                    <a:lnTo>
                      <a:pt x="280" y="896"/>
                    </a:lnTo>
                    <a:lnTo>
                      <a:pt x="288" y="911"/>
                    </a:lnTo>
                    <a:lnTo>
                      <a:pt x="300" y="924"/>
                    </a:lnTo>
                    <a:lnTo>
                      <a:pt x="312" y="937"/>
                    </a:lnTo>
                    <a:lnTo>
                      <a:pt x="326" y="948"/>
                    </a:lnTo>
                    <a:lnTo>
                      <a:pt x="342" y="959"/>
                    </a:lnTo>
                    <a:lnTo>
                      <a:pt x="360" y="967"/>
                    </a:lnTo>
                    <a:lnTo>
                      <a:pt x="378" y="976"/>
                    </a:lnTo>
                    <a:lnTo>
                      <a:pt x="397" y="982"/>
                    </a:lnTo>
                    <a:lnTo>
                      <a:pt x="417" y="986"/>
                    </a:lnTo>
                    <a:lnTo>
                      <a:pt x="438" y="990"/>
                    </a:lnTo>
                    <a:lnTo>
                      <a:pt x="461" y="992"/>
                    </a:lnTo>
                    <a:lnTo>
                      <a:pt x="484" y="992"/>
                    </a:lnTo>
                    <a:lnTo>
                      <a:pt x="484" y="992"/>
                    </a:lnTo>
                    <a:lnTo>
                      <a:pt x="516" y="991"/>
                    </a:lnTo>
                    <a:lnTo>
                      <a:pt x="547" y="989"/>
                    </a:lnTo>
                    <a:lnTo>
                      <a:pt x="577" y="983"/>
                    </a:lnTo>
                    <a:lnTo>
                      <a:pt x="606" y="976"/>
                    </a:lnTo>
                    <a:lnTo>
                      <a:pt x="632" y="966"/>
                    </a:lnTo>
                    <a:lnTo>
                      <a:pt x="657" y="954"/>
                    </a:lnTo>
                    <a:lnTo>
                      <a:pt x="681" y="941"/>
                    </a:lnTo>
                    <a:lnTo>
                      <a:pt x="702" y="925"/>
                    </a:lnTo>
                    <a:lnTo>
                      <a:pt x="721" y="909"/>
                    </a:lnTo>
                    <a:lnTo>
                      <a:pt x="738" y="891"/>
                    </a:lnTo>
                    <a:lnTo>
                      <a:pt x="754" y="871"/>
                    </a:lnTo>
                    <a:lnTo>
                      <a:pt x="760" y="860"/>
                    </a:lnTo>
                    <a:lnTo>
                      <a:pt x="766" y="849"/>
                    </a:lnTo>
                    <a:lnTo>
                      <a:pt x="772" y="838"/>
                    </a:lnTo>
                    <a:lnTo>
                      <a:pt x="776" y="826"/>
                    </a:lnTo>
                    <a:lnTo>
                      <a:pt x="780" y="814"/>
                    </a:lnTo>
                    <a:lnTo>
                      <a:pt x="784" y="802"/>
                    </a:lnTo>
                    <a:lnTo>
                      <a:pt x="786" y="790"/>
                    </a:lnTo>
                    <a:lnTo>
                      <a:pt x="787" y="777"/>
                    </a:lnTo>
                    <a:lnTo>
                      <a:pt x="788" y="764"/>
                    </a:lnTo>
                    <a:lnTo>
                      <a:pt x="790" y="751"/>
                    </a:lnTo>
                    <a:lnTo>
                      <a:pt x="790" y="679"/>
                    </a:lnTo>
                    <a:close/>
                    <a:moveTo>
                      <a:pt x="782" y="1167"/>
                    </a:moveTo>
                    <a:lnTo>
                      <a:pt x="782" y="1026"/>
                    </a:lnTo>
                    <a:lnTo>
                      <a:pt x="782" y="1026"/>
                    </a:lnTo>
                    <a:lnTo>
                      <a:pt x="767" y="1043"/>
                    </a:lnTo>
                    <a:lnTo>
                      <a:pt x="751" y="1059"/>
                    </a:lnTo>
                    <a:lnTo>
                      <a:pt x="733" y="1076"/>
                    </a:lnTo>
                    <a:lnTo>
                      <a:pt x="716" y="1091"/>
                    </a:lnTo>
                    <a:lnTo>
                      <a:pt x="696" y="1106"/>
                    </a:lnTo>
                    <a:lnTo>
                      <a:pt x="676" y="1119"/>
                    </a:lnTo>
                    <a:lnTo>
                      <a:pt x="655" y="1132"/>
                    </a:lnTo>
                    <a:lnTo>
                      <a:pt x="632" y="1144"/>
                    </a:lnTo>
                    <a:lnTo>
                      <a:pt x="609" y="1154"/>
                    </a:lnTo>
                    <a:lnTo>
                      <a:pt x="584" y="1163"/>
                    </a:lnTo>
                    <a:lnTo>
                      <a:pt x="558" y="1172"/>
                    </a:lnTo>
                    <a:lnTo>
                      <a:pt x="530" y="1179"/>
                    </a:lnTo>
                    <a:lnTo>
                      <a:pt x="503" y="1183"/>
                    </a:lnTo>
                    <a:lnTo>
                      <a:pt x="473" y="1188"/>
                    </a:lnTo>
                    <a:lnTo>
                      <a:pt x="442" y="1191"/>
                    </a:lnTo>
                    <a:lnTo>
                      <a:pt x="410" y="1192"/>
                    </a:lnTo>
                    <a:lnTo>
                      <a:pt x="410" y="1192"/>
                    </a:lnTo>
                    <a:lnTo>
                      <a:pt x="389" y="1191"/>
                    </a:lnTo>
                    <a:lnTo>
                      <a:pt x="369" y="1189"/>
                    </a:lnTo>
                    <a:lnTo>
                      <a:pt x="349" y="1188"/>
                    </a:lnTo>
                    <a:lnTo>
                      <a:pt x="330" y="1186"/>
                    </a:lnTo>
                    <a:lnTo>
                      <a:pt x="311" y="1182"/>
                    </a:lnTo>
                    <a:lnTo>
                      <a:pt x="292" y="1179"/>
                    </a:lnTo>
                    <a:lnTo>
                      <a:pt x="272" y="1174"/>
                    </a:lnTo>
                    <a:lnTo>
                      <a:pt x="255" y="1168"/>
                    </a:lnTo>
                    <a:lnTo>
                      <a:pt x="235" y="1162"/>
                    </a:lnTo>
                    <a:lnTo>
                      <a:pt x="219" y="1155"/>
                    </a:lnTo>
                    <a:lnTo>
                      <a:pt x="201" y="1148"/>
                    </a:lnTo>
                    <a:lnTo>
                      <a:pt x="184" y="1139"/>
                    </a:lnTo>
                    <a:lnTo>
                      <a:pt x="169" y="1131"/>
                    </a:lnTo>
                    <a:lnTo>
                      <a:pt x="153" y="1121"/>
                    </a:lnTo>
                    <a:lnTo>
                      <a:pt x="137" y="1111"/>
                    </a:lnTo>
                    <a:lnTo>
                      <a:pt x="123" y="1100"/>
                    </a:lnTo>
                    <a:lnTo>
                      <a:pt x="110" y="1089"/>
                    </a:lnTo>
                    <a:lnTo>
                      <a:pt x="97" y="1076"/>
                    </a:lnTo>
                    <a:lnTo>
                      <a:pt x="84" y="1064"/>
                    </a:lnTo>
                    <a:lnTo>
                      <a:pt x="73" y="1050"/>
                    </a:lnTo>
                    <a:lnTo>
                      <a:pt x="61" y="1035"/>
                    </a:lnTo>
                    <a:lnTo>
                      <a:pt x="52" y="1021"/>
                    </a:lnTo>
                    <a:lnTo>
                      <a:pt x="42" y="1005"/>
                    </a:lnTo>
                    <a:lnTo>
                      <a:pt x="34" y="989"/>
                    </a:lnTo>
                    <a:lnTo>
                      <a:pt x="26" y="972"/>
                    </a:lnTo>
                    <a:lnTo>
                      <a:pt x="19" y="954"/>
                    </a:lnTo>
                    <a:lnTo>
                      <a:pt x="13" y="936"/>
                    </a:lnTo>
                    <a:lnTo>
                      <a:pt x="9" y="917"/>
                    </a:lnTo>
                    <a:lnTo>
                      <a:pt x="5" y="898"/>
                    </a:lnTo>
                    <a:lnTo>
                      <a:pt x="3" y="878"/>
                    </a:lnTo>
                    <a:lnTo>
                      <a:pt x="1" y="857"/>
                    </a:lnTo>
                    <a:lnTo>
                      <a:pt x="0" y="836"/>
                    </a:lnTo>
                    <a:lnTo>
                      <a:pt x="0" y="831"/>
                    </a:lnTo>
                    <a:lnTo>
                      <a:pt x="0" y="831"/>
                    </a:lnTo>
                    <a:lnTo>
                      <a:pt x="1" y="808"/>
                    </a:lnTo>
                    <a:lnTo>
                      <a:pt x="3" y="787"/>
                    </a:lnTo>
                    <a:lnTo>
                      <a:pt x="5" y="765"/>
                    </a:lnTo>
                    <a:lnTo>
                      <a:pt x="10" y="744"/>
                    </a:lnTo>
                    <a:lnTo>
                      <a:pt x="14" y="725"/>
                    </a:lnTo>
                    <a:lnTo>
                      <a:pt x="20" y="706"/>
                    </a:lnTo>
                    <a:lnTo>
                      <a:pt x="28" y="687"/>
                    </a:lnTo>
                    <a:lnTo>
                      <a:pt x="36" y="669"/>
                    </a:lnTo>
                    <a:lnTo>
                      <a:pt x="44" y="652"/>
                    </a:lnTo>
                    <a:lnTo>
                      <a:pt x="55" y="635"/>
                    </a:lnTo>
                    <a:lnTo>
                      <a:pt x="66" y="620"/>
                    </a:lnTo>
                    <a:lnTo>
                      <a:pt x="78" y="605"/>
                    </a:lnTo>
                    <a:lnTo>
                      <a:pt x="90" y="591"/>
                    </a:lnTo>
                    <a:lnTo>
                      <a:pt x="104" y="578"/>
                    </a:lnTo>
                    <a:lnTo>
                      <a:pt x="118" y="565"/>
                    </a:lnTo>
                    <a:lnTo>
                      <a:pt x="133" y="554"/>
                    </a:lnTo>
                    <a:lnTo>
                      <a:pt x="149" y="542"/>
                    </a:lnTo>
                    <a:lnTo>
                      <a:pt x="166" y="531"/>
                    </a:lnTo>
                    <a:lnTo>
                      <a:pt x="183" y="522"/>
                    </a:lnTo>
                    <a:lnTo>
                      <a:pt x="202" y="513"/>
                    </a:lnTo>
                    <a:lnTo>
                      <a:pt x="220" y="505"/>
                    </a:lnTo>
                    <a:lnTo>
                      <a:pt x="240" y="497"/>
                    </a:lnTo>
                    <a:lnTo>
                      <a:pt x="261" y="491"/>
                    </a:lnTo>
                    <a:lnTo>
                      <a:pt x="281" y="485"/>
                    </a:lnTo>
                    <a:lnTo>
                      <a:pt x="302" y="479"/>
                    </a:lnTo>
                    <a:lnTo>
                      <a:pt x="324" y="474"/>
                    </a:lnTo>
                    <a:lnTo>
                      <a:pt x="346" y="470"/>
                    </a:lnTo>
                    <a:lnTo>
                      <a:pt x="369" y="467"/>
                    </a:lnTo>
                    <a:lnTo>
                      <a:pt x="393" y="464"/>
                    </a:lnTo>
                    <a:lnTo>
                      <a:pt x="417" y="463"/>
                    </a:lnTo>
                    <a:lnTo>
                      <a:pt x="442" y="462"/>
                    </a:lnTo>
                    <a:lnTo>
                      <a:pt x="467" y="461"/>
                    </a:lnTo>
                    <a:lnTo>
                      <a:pt x="467" y="461"/>
                    </a:lnTo>
                    <a:lnTo>
                      <a:pt x="517" y="462"/>
                    </a:lnTo>
                    <a:lnTo>
                      <a:pt x="563" y="464"/>
                    </a:lnTo>
                    <a:lnTo>
                      <a:pt x="606" y="469"/>
                    </a:lnTo>
                    <a:lnTo>
                      <a:pt x="645" y="475"/>
                    </a:lnTo>
                    <a:lnTo>
                      <a:pt x="682" y="481"/>
                    </a:lnTo>
                    <a:lnTo>
                      <a:pt x="717" y="490"/>
                    </a:lnTo>
                    <a:lnTo>
                      <a:pt x="751" y="499"/>
                    </a:lnTo>
                    <a:lnTo>
                      <a:pt x="785" y="509"/>
                    </a:lnTo>
                    <a:lnTo>
                      <a:pt x="785" y="481"/>
                    </a:lnTo>
                    <a:lnTo>
                      <a:pt x="785" y="481"/>
                    </a:lnTo>
                    <a:lnTo>
                      <a:pt x="784" y="451"/>
                    </a:lnTo>
                    <a:lnTo>
                      <a:pt x="780" y="425"/>
                    </a:lnTo>
                    <a:lnTo>
                      <a:pt x="774" y="399"/>
                    </a:lnTo>
                    <a:lnTo>
                      <a:pt x="767" y="375"/>
                    </a:lnTo>
                    <a:lnTo>
                      <a:pt x="756" y="353"/>
                    </a:lnTo>
                    <a:lnTo>
                      <a:pt x="743" y="333"/>
                    </a:lnTo>
                    <a:lnTo>
                      <a:pt x="729" y="315"/>
                    </a:lnTo>
                    <a:lnTo>
                      <a:pt x="712" y="298"/>
                    </a:lnTo>
                    <a:lnTo>
                      <a:pt x="693" y="283"/>
                    </a:lnTo>
                    <a:lnTo>
                      <a:pt x="671" y="271"/>
                    </a:lnTo>
                    <a:lnTo>
                      <a:pt x="649" y="260"/>
                    </a:lnTo>
                    <a:lnTo>
                      <a:pt x="624" y="251"/>
                    </a:lnTo>
                    <a:lnTo>
                      <a:pt x="596" y="243"/>
                    </a:lnTo>
                    <a:lnTo>
                      <a:pt x="566" y="239"/>
                    </a:lnTo>
                    <a:lnTo>
                      <a:pt x="535" y="236"/>
                    </a:lnTo>
                    <a:lnTo>
                      <a:pt x="502" y="235"/>
                    </a:lnTo>
                    <a:lnTo>
                      <a:pt x="502" y="235"/>
                    </a:lnTo>
                    <a:lnTo>
                      <a:pt x="455" y="236"/>
                    </a:lnTo>
                    <a:lnTo>
                      <a:pt x="411" y="240"/>
                    </a:lnTo>
                    <a:lnTo>
                      <a:pt x="368" y="246"/>
                    </a:lnTo>
                    <a:lnTo>
                      <a:pt x="329" y="254"/>
                    </a:lnTo>
                    <a:lnTo>
                      <a:pt x="289" y="265"/>
                    </a:lnTo>
                    <a:lnTo>
                      <a:pt x="250" y="277"/>
                    </a:lnTo>
                    <a:lnTo>
                      <a:pt x="212" y="290"/>
                    </a:lnTo>
                    <a:lnTo>
                      <a:pt x="172" y="307"/>
                    </a:lnTo>
                    <a:lnTo>
                      <a:pt x="100" y="95"/>
                    </a:lnTo>
                    <a:lnTo>
                      <a:pt x="100" y="95"/>
                    </a:lnTo>
                    <a:lnTo>
                      <a:pt x="148" y="75"/>
                    </a:lnTo>
                    <a:lnTo>
                      <a:pt x="196" y="56"/>
                    </a:lnTo>
                    <a:lnTo>
                      <a:pt x="245" y="39"/>
                    </a:lnTo>
                    <a:lnTo>
                      <a:pt x="271" y="32"/>
                    </a:lnTo>
                    <a:lnTo>
                      <a:pt x="296" y="26"/>
                    </a:lnTo>
                    <a:lnTo>
                      <a:pt x="324" y="20"/>
                    </a:lnTo>
                    <a:lnTo>
                      <a:pt x="351" y="14"/>
                    </a:lnTo>
                    <a:lnTo>
                      <a:pt x="380" y="11"/>
                    </a:lnTo>
                    <a:lnTo>
                      <a:pt x="409" y="6"/>
                    </a:lnTo>
                    <a:lnTo>
                      <a:pt x="440" y="3"/>
                    </a:lnTo>
                    <a:lnTo>
                      <a:pt x="471" y="1"/>
                    </a:lnTo>
                    <a:lnTo>
                      <a:pt x="504" y="0"/>
                    </a:lnTo>
                    <a:lnTo>
                      <a:pt x="539" y="0"/>
                    </a:lnTo>
                    <a:lnTo>
                      <a:pt x="539" y="0"/>
                    </a:lnTo>
                    <a:lnTo>
                      <a:pt x="570" y="0"/>
                    </a:lnTo>
                    <a:lnTo>
                      <a:pt x="601" y="1"/>
                    </a:lnTo>
                    <a:lnTo>
                      <a:pt x="630" y="3"/>
                    </a:lnTo>
                    <a:lnTo>
                      <a:pt x="658" y="7"/>
                    </a:lnTo>
                    <a:lnTo>
                      <a:pt x="686" y="12"/>
                    </a:lnTo>
                    <a:lnTo>
                      <a:pt x="712" y="18"/>
                    </a:lnTo>
                    <a:lnTo>
                      <a:pt x="737" y="25"/>
                    </a:lnTo>
                    <a:lnTo>
                      <a:pt x="761" y="32"/>
                    </a:lnTo>
                    <a:lnTo>
                      <a:pt x="785" y="40"/>
                    </a:lnTo>
                    <a:lnTo>
                      <a:pt x="806" y="50"/>
                    </a:lnTo>
                    <a:lnTo>
                      <a:pt x="828" y="61"/>
                    </a:lnTo>
                    <a:lnTo>
                      <a:pt x="848" y="71"/>
                    </a:lnTo>
                    <a:lnTo>
                      <a:pt x="867" y="85"/>
                    </a:lnTo>
                    <a:lnTo>
                      <a:pt x="885" y="98"/>
                    </a:lnTo>
                    <a:lnTo>
                      <a:pt x="903" y="112"/>
                    </a:lnTo>
                    <a:lnTo>
                      <a:pt x="919" y="126"/>
                    </a:lnTo>
                    <a:lnTo>
                      <a:pt x="934" y="143"/>
                    </a:lnTo>
                    <a:lnTo>
                      <a:pt x="948" y="160"/>
                    </a:lnTo>
                    <a:lnTo>
                      <a:pt x="962" y="178"/>
                    </a:lnTo>
                    <a:lnTo>
                      <a:pt x="973" y="197"/>
                    </a:lnTo>
                    <a:lnTo>
                      <a:pt x="985" y="216"/>
                    </a:lnTo>
                    <a:lnTo>
                      <a:pt x="995" y="236"/>
                    </a:lnTo>
                    <a:lnTo>
                      <a:pt x="1005" y="258"/>
                    </a:lnTo>
                    <a:lnTo>
                      <a:pt x="1013" y="279"/>
                    </a:lnTo>
                    <a:lnTo>
                      <a:pt x="1020" y="302"/>
                    </a:lnTo>
                    <a:lnTo>
                      <a:pt x="1027" y="326"/>
                    </a:lnTo>
                    <a:lnTo>
                      <a:pt x="1032" y="351"/>
                    </a:lnTo>
                    <a:lnTo>
                      <a:pt x="1037" y="376"/>
                    </a:lnTo>
                    <a:lnTo>
                      <a:pt x="1040" y="402"/>
                    </a:lnTo>
                    <a:lnTo>
                      <a:pt x="1043" y="429"/>
                    </a:lnTo>
                    <a:lnTo>
                      <a:pt x="1044" y="457"/>
                    </a:lnTo>
                    <a:lnTo>
                      <a:pt x="1044" y="485"/>
                    </a:lnTo>
                    <a:lnTo>
                      <a:pt x="1044" y="1167"/>
                    </a:lnTo>
                    <a:lnTo>
                      <a:pt x="782" y="116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7394575" y="3119438"/>
                <a:ext cx="531813" cy="930275"/>
              </a:xfrm>
              <a:custGeom>
                <a:avLst/>
                <a:gdLst>
                  <a:gd name="T0" fmla="*/ 263 w 672"/>
                  <a:gd name="T1" fmla="*/ 1172 h 1172"/>
                  <a:gd name="T2" fmla="*/ 0 w 672"/>
                  <a:gd name="T3" fmla="*/ 1172 h 1172"/>
                  <a:gd name="T4" fmla="*/ 0 w 672"/>
                  <a:gd name="T5" fmla="*/ 22 h 1172"/>
                  <a:gd name="T6" fmla="*/ 263 w 672"/>
                  <a:gd name="T7" fmla="*/ 22 h 1172"/>
                  <a:gd name="T8" fmla="*/ 263 w 672"/>
                  <a:gd name="T9" fmla="*/ 281 h 1172"/>
                  <a:gd name="T10" fmla="*/ 263 w 672"/>
                  <a:gd name="T11" fmla="*/ 281 h 1172"/>
                  <a:gd name="T12" fmla="*/ 277 w 672"/>
                  <a:gd name="T13" fmla="*/ 250 h 1172"/>
                  <a:gd name="T14" fmla="*/ 293 w 672"/>
                  <a:gd name="T15" fmla="*/ 220 h 1172"/>
                  <a:gd name="T16" fmla="*/ 311 w 672"/>
                  <a:gd name="T17" fmla="*/ 190 h 1172"/>
                  <a:gd name="T18" fmla="*/ 329 w 672"/>
                  <a:gd name="T19" fmla="*/ 164 h 1172"/>
                  <a:gd name="T20" fmla="*/ 349 w 672"/>
                  <a:gd name="T21" fmla="*/ 137 h 1172"/>
                  <a:gd name="T22" fmla="*/ 371 w 672"/>
                  <a:gd name="T23" fmla="*/ 115 h 1172"/>
                  <a:gd name="T24" fmla="*/ 393 w 672"/>
                  <a:gd name="T25" fmla="*/ 92 h 1172"/>
                  <a:gd name="T26" fmla="*/ 418 w 672"/>
                  <a:gd name="T27" fmla="*/ 73 h 1172"/>
                  <a:gd name="T28" fmla="*/ 445 w 672"/>
                  <a:gd name="T29" fmla="*/ 55 h 1172"/>
                  <a:gd name="T30" fmla="*/ 472 w 672"/>
                  <a:gd name="T31" fmla="*/ 39 h 1172"/>
                  <a:gd name="T32" fmla="*/ 501 w 672"/>
                  <a:gd name="T33" fmla="*/ 26 h 1172"/>
                  <a:gd name="T34" fmla="*/ 516 w 672"/>
                  <a:gd name="T35" fmla="*/ 22 h 1172"/>
                  <a:gd name="T36" fmla="*/ 532 w 672"/>
                  <a:gd name="T37" fmla="*/ 16 h 1172"/>
                  <a:gd name="T38" fmla="*/ 549 w 672"/>
                  <a:gd name="T39" fmla="*/ 12 h 1172"/>
                  <a:gd name="T40" fmla="*/ 564 w 672"/>
                  <a:gd name="T41" fmla="*/ 8 h 1172"/>
                  <a:gd name="T42" fmla="*/ 581 w 672"/>
                  <a:gd name="T43" fmla="*/ 5 h 1172"/>
                  <a:gd name="T44" fmla="*/ 599 w 672"/>
                  <a:gd name="T45" fmla="*/ 2 h 1172"/>
                  <a:gd name="T46" fmla="*/ 615 w 672"/>
                  <a:gd name="T47" fmla="*/ 1 h 1172"/>
                  <a:gd name="T48" fmla="*/ 633 w 672"/>
                  <a:gd name="T49" fmla="*/ 0 h 1172"/>
                  <a:gd name="T50" fmla="*/ 652 w 672"/>
                  <a:gd name="T51" fmla="*/ 0 h 1172"/>
                  <a:gd name="T52" fmla="*/ 672 w 672"/>
                  <a:gd name="T53" fmla="*/ 0 h 1172"/>
                  <a:gd name="T54" fmla="*/ 672 w 672"/>
                  <a:gd name="T55" fmla="*/ 278 h 1172"/>
                  <a:gd name="T56" fmla="*/ 656 w 672"/>
                  <a:gd name="T57" fmla="*/ 278 h 1172"/>
                  <a:gd name="T58" fmla="*/ 656 w 672"/>
                  <a:gd name="T59" fmla="*/ 278 h 1172"/>
                  <a:gd name="T60" fmla="*/ 635 w 672"/>
                  <a:gd name="T61" fmla="*/ 280 h 1172"/>
                  <a:gd name="T62" fmla="*/ 613 w 672"/>
                  <a:gd name="T63" fmla="*/ 281 h 1172"/>
                  <a:gd name="T64" fmla="*/ 593 w 672"/>
                  <a:gd name="T65" fmla="*/ 283 h 1172"/>
                  <a:gd name="T66" fmla="*/ 572 w 672"/>
                  <a:gd name="T67" fmla="*/ 285 h 1172"/>
                  <a:gd name="T68" fmla="*/ 553 w 672"/>
                  <a:gd name="T69" fmla="*/ 290 h 1172"/>
                  <a:gd name="T70" fmla="*/ 534 w 672"/>
                  <a:gd name="T71" fmla="*/ 295 h 1172"/>
                  <a:gd name="T72" fmla="*/ 515 w 672"/>
                  <a:gd name="T73" fmla="*/ 301 h 1172"/>
                  <a:gd name="T74" fmla="*/ 497 w 672"/>
                  <a:gd name="T75" fmla="*/ 307 h 1172"/>
                  <a:gd name="T76" fmla="*/ 479 w 672"/>
                  <a:gd name="T77" fmla="*/ 314 h 1172"/>
                  <a:gd name="T78" fmla="*/ 463 w 672"/>
                  <a:gd name="T79" fmla="*/ 323 h 1172"/>
                  <a:gd name="T80" fmla="*/ 446 w 672"/>
                  <a:gd name="T81" fmla="*/ 332 h 1172"/>
                  <a:gd name="T82" fmla="*/ 430 w 672"/>
                  <a:gd name="T83" fmla="*/ 343 h 1172"/>
                  <a:gd name="T84" fmla="*/ 415 w 672"/>
                  <a:gd name="T85" fmla="*/ 354 h 1172"/>
                  <a:gd name="T86" fmla="*/ 400 w 672"/>
                  <a:gd name="T87" fmla="*/ 366 h 1172"/>
                  <a:gd name="T88" fmla="*/ 386 w 672"/>
                  <a:gd name="T89" fmla="*/ 379 h 1172"/>
                  <a:gd name="T90" fmla="*/ 373 w 672"/>
                  <a:gd name="T91" fmla="*/ 392 h 1172"/>
                  <a:gd name="T92" fmla="*/ 360 w 672"/>
                  <a:gd name="T93" fmla="*/ 407 h 1172"/>
                  <a:gd name="T94" fmla="*/ 348 w 672"/>
                  <a:gd name="T95" fmla="*/ 423 h 1172"/>
                  <a:gd name="T96" fmla="*/ 337 w 672"/>
                  <a:gd name="T97" fmla="*/ 438 h 1172"/>
                  <a:gd name="T98" fmla="*/ 326 w 672"/>
                  <a:gd name="T99" fmla="*/ 456 h 1172"/>
                  <a:gd name="T100" fmla="*/ 317 w 672"/>
                  <a:gd name="T101" fmla="*/ 474 h 1172"/>
                  <a:gd name="T102" fmla="*/ 308 w 672"/>
                  <a:gd name="T103" fmla="*/ 493 h 1172"/>
                  <a:gd name="T104" fmla="*/ 300 w 672"/>
                  <a:gd name="T105" fmla="*/ 514 h 1172"/>
                  <a:gd name="T106" fmla="*/ 292 w 672"/>
                  <a:gd name="T107" fmla="*/ 534 h 1172"/>
                  <a:gd name="T108" fmla="*/ 286 w 672"/>
                  <a:gd name="T109" fmla="*/ 557 h 1172"/>
                  <a:gd name="T110" fmla="*/ 280 w 672"/>
                  <a:gd name="T111" fmla="*/ 579 h 1172"/>
                  <a:gd name="T112" fmla="*/ 275 w 672"/>
                  <a:gd name="T113" fmla="*/ 602 h 1172"/>
                  <a:gd name="T114" fmla="*/ 270 w 672"/>
                  <a:gd name="T115" fmla="*/ 627 h 1172"/>
                  <a:gd name="T116" fmla="*/ 268 w 672"/>
                  <a:gd name="T117" fmla="*/ 652 h 1172"/>
                  <a:gd name="T118" fmla="*/ 265 w 672"/>
                  <a:gd name="T119" fmla="*/ 678 h 1172"/>
                  <a:gd name="T120" fmla="*/ 264 w 672"/>
                  <a:gd name="T121" fmla="*/ 706 h 1172"/>
                  <a:gd name="T122" fmla="*/ 263 w 672"/>
                  <a:gd name="T123" fmla="*/ 735 h 1172"/>
                  <a:gd name="T124" fmla="*/ 263 w 672"/>
                  <a:gd name="T125" fmla="*/ 1172 h 1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672" h="1172">
                    <a:moveTo>
                      <a:pt x="263" y="1172"/>
                    </a:moveTo>
                    <a:lnTo>
                      <a:pt x="0" y="1172"/>
                    </a:lnTo>
                    <a:lnTo>
                      <a:pt x="0" y="22"/>
                    </a:lnTo>
                    <a:lnTo>
                      <a:pt x="263" y="22"/>
                    </a:lnTo>
                    <a:lnTo>
                      <a:pt x="263" y="281"/>
                    </a:lnTo>
                    <a:lnTo>
                      <a:pt x="263" y="281"/>
                    </a:lnTo>
                    <a:lnTo>
                      <a:pt x="277" y="250"/>
                    </a:lnTo>
                    <a:lnTo>
                      <a:pt x="293" y="220"/>
                    </a:lnTo>
                    <a:lnTo>
                      <a:pt x="311" y="190"/>
                    </a:lnTo>
                    <a:lnTo>
                      <a:pt x="329" y="164"/>
                    </a:lnTo>
                    <a:lnTo>
                      <a:pt x="349" y="137"/>
                    </a:lnTo>
                    <a:lnTo>
                      <a:pt x="371" y="115"/>
                    </a:lnTo>
                    <a:lnTo>
                      <a:pt x="393" y="92"/>
                    </a:lnTo>
                    <a:lnTo>
                      <a:pt x="418" y="73"/>
                    </a:lnTo>
                    <a:lnTo>
                      <a:pt x="445" y="55"/>
                    </a:lnTo>
                    <a:lnTo>
                      <a:pt x="472" y="39"/>
                    </a:lnTo>
                    <a:lnTo>
                      <a:pt x="501" y="26"/>
                    </a:lnTo>
                    <a:lnTo>
                      <a:pt x="516" y="22"/>
                    </a:lnTo>
                    <a:lnTo>
                      <a:pt x="532" y="16"/>
                    </a:lnTo>
                    <a:lnTo>
                      <a:pt x="549" y="12"/>
                    </a:lnTo>
                    <a:lnTo>
                      <a:pt x="564" y="8"/>
                    </a:lnTo>
                    <a:lnTo>
                      <a:pt x="581" y="5"/>
                    </a:lnTo>
                    <a:lnTo>
                      <a:pt x="599" y="2"/>
                    </a:lnTo>
                    <a:lnTo>
                      <a:pt x="615" y="1"/>
                    </a:lnTo>
                    <a:lnTo>
                      <a:pt x="633" y="0"/>
                    </a:lnTo>
                    <a:lnTo>
                      <a:pt x="652" y="0"/>
                    </a:lnTo>
                    <a:lnTo>
                      <a:pt x="672" y="0"/>
                    </a:lnTo>
                    <a:lnTo>
                      <a:pt x="672" y="278"/>
                    </a:lnTo>
                    <a:lnTo>
                      <a:pt x="656" y="278"/>
                    </a:lnTo>
                    <a:lnTo>
                      <a:pt x="656" y="278"/>
                    </a:lnTo>
                    <a:lnTo>
                      <a:pt x="635" y="280"/>
                    </a:lnTo>
                    <a:lnTo>
                      <a:pt x="613" y="281"/>
                    </a:lnTo>
                    <a:lnTo>
                      <a:pt x="593" y="283"/>
                    </a:lnTo>
                    <a:lnTo>
                      <a:pt x="572" y="285"/>
                    </a:lnTo>
                    <a:lnTo>
                      <a:pt x="553" y="290"/>
                    </a:lnTo>
                    <a:lnTo>
                      <a:pt x="534" y="295"/>
                    </a:lnTo>
                    <a:lnTo>
                      <a:pt x="515" y="301"/>
                    </a:lnTo>
                    <a:lnTo>
                      <a:pt x="497" y="307"/>
                    </a:lnTo>
                    <a:lnTo>
                      <a:pt x="479" y="314"/>
                    </a:lnTo>
                    <a:lnTo>
                      <a:pt x="463" y="323"/>
                    </a:lnTo>
                    <a:lnTo>
                      <a:pt x="446" y="332"/>
                    </a:lnTo>
                    <a:lnTo>
                      <a:pt x="430" y="343"/>
                    </a:lnTo>
                    <a:lnTo>
                      <a:pt x="415" y="354"/>
                    </a:lnTo>
                    <a:lnTo>
                      <a:pt x="400" y="366"/>
                    </a:lnTo>
                    <a:lnTo>
                      <a:pt x="386" y="379"/>
                    </a:lnTo>
                    <a:lnTo>
                      <a:pt x="373" y="392"/>
                    </a:lnTo>
                    <a:lnTo>
                      <a:pt x="360" y="407"/>
                    </a:lnTo>
                    <a:lnTo>
                      <a:pt x="348" y="423"/>
                    </a:lnTo>
                    <a:lnTo>
                      <a:pt x="337" y="438"/>
                    </a:lnTo>
                    <a:lnTo>
                      <a:pt x="326" y="456"/>
                    </a:lnTo>
                    <a:lnTo>
                      <a:pt x="317" y="474"/>
                    </a:lnTo>
                    <a:lnTo>
                      <a:pt x="308" y="493"/>
                    </a:lnTo>
                    <a:lnTo>
                      <a:pt x="300" y="514"/>
                    </a:lnTo>
                    <a:lnTo>
                      <a:pt x="292" y="534"/>
                    </a:lnTo>
                    <a:lnTo>
                      <a:pt x="286" y="557"/>
                    </a:lnTo>
                    <a:lnTo>
                      <a:pt x="280" y="579"/>
                    </a:lnTo>
                    <a:lnTo>
                      <a:pt x="275" y="602"/>
                    </a:lnTo>
                    <a:lnTo>
                      <a:pt x="270" y="627"/>
                    </a:lnTo>
                    <a:lnTo>
                      <a:pt x="268" y="652"/>
                    </a:lnTo>
                    <a:lnTo>
                      <a:pt x="265" y="678"/>
                    </a:lnTo>
                    <a:lnTo>
                      <a:pt x="264" y="706"/>
                    </a:lnTo>
                    <a:lnTo>
                      <a:pt x="263" y="735"/>
                    </a:lnTo>
                    <a:lnTo>
                      <a:pt x="263" y="11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5" name="Freeform 14"/>
              <p:cNvSpPr>
                <a:spLocks noEditPoints="1"/>
              </p:cNvSpPr>
              <p:nvPr/>
            </p:nvSpPr>
            <p:spPr bwMode="auto">
              <a:xfrm>
                <a:off x="7948613" y="2787650"/>
                <a:ext cx="944563" cy="1281113"/>
              </a:xfrm>
              <a:custGeom>
                <a:avLst/>
                <a:gdLst>
                  <a:gd name="T0" fmla="*/ 564 w 1191"/>
                  <a:gd name="T1" fmla="*/ 646 h 1615"/>
                  <a:gd name="T2" fmla="*/ 499 w 1191"/>
                  <a:gd name="T3" fmla="*/ 659 h 1615"/>
                  <a:gd name="T4" fmla="*/ 441 w 1191"/>
                  <a:gd name="T5" fmla="*/ 683 h 1615"/>
                  <a:gd name="T6" fmla="*/ 388 w 1191"/>
                  <a:gd name="T7" fmla="*/ 720 h 1615"/>
                  <a:gd name="T8" fmla="*/ 343 w 1191"/>
                  <a:gd name="T9" fmla="*/ 768 h 1615"/>
                  <a:gd name="T10" fmla="*/ 307 w 1191"/>
                  <a:gd name="T11" fmla="*/ 827 h 1615"/>
                  <a:gd name="T12" fmla="*/ 282 w 1191"/>
                  <a:gd name="T13" fmla="*/ 895 h 1615"/>
                  <a:gd name="T14" fmla="*/ 268 w 1191"/>
                  <a:gd name="T15" fmla="*/ 972 h 1615"/>
                  <a:gd name="T16" fmla="*/ 266 w 1191"/>
                  <a:gd name="T17" fmla="*/ 1036 h 1615"/>
                  <a:gd name="T18" fmla="*/ 277 w 1191"/>
                  <a:gd name="T19" fmla="*/ 1114 h 1615"/>
                  <a:gd name="T20" fmla="*/ 300 w 1191"/>
                  <a:gd name="T21" fmla="*/ 1185 h 1615"/>
                  <a:gd name="T22" fmla="*/ 333 w 1191"/>
                  <a:gd name="T23" fmla="*/ 1246 h 1615"/>
                  <a:gd name="T24" fmla="*/ 376 w 1191"/>
                  <a:gd name="T25" fmla="*/ 1297 h 1615"/>
                  <a:gd name="T26" fmla="*/ 428 w 1191"/>
                  <a:gd name="T27" fmla="*/ 1337 h 1615"/>
                  <a:gd name="T28" fmla="*/ 485 w 1191"/>
                  <a:gd name="T29" fmla="*/ 1365 h 1615"/>
                  <a:gd name="T30" fmla="*/ 548 w 1191"/>
                  <a:gd name="T31" fmla="*/ 1382 h 1615"/>
                  <a:gd name="T32" fmla="*/ 597 w 1191"/>
                  <a:gd name="T33" fmla="*/ 1385 h 1615"/>
                  <a:gd name="T34" fmla="*/ 663 w 1191"/>
                  <a:gd name="T35" fmla="*/ 1378 h 1615"/>
                  <a:gd name="T36" fmla="*/ 724 w 1191"/>
                  <a:gd name="T37" fmla="*/ 1359 h 1615"/>
                  <a:gd name="T38" fmla="*/ 780 w 1191"/>
                  <a:gd name="T39" fmla="*/ 1327 h 1615"/>
                  <a:gd name="T40" fmla="*/ 830 w 1191"/>
                  <a:gd name="T41" fmla="*/ 1284 h 1615"/>
                  <a:gd name="T42" fmla="*/ 872 w 1191"/>
                  <a:gd name="T43" fmla="*/ 1230 h 1615"/>
                  <a:gd name="T44" fmla="*/ 904 w 1191"/>
                  <a:gd name="T45" fmla="*/ 1167 h 1615"/>
                  <a:gd name="T46" fmla="*/ 924 w 1191"/>
                  <a:gd name="T47" fmla="*/ 1095 h 1615"/>
                  <a:gd name="T48" fmla="*/ 930 w 1191"/>
                  <a:gd name="T49" fmla="*/ 1015 h 1615"/>
                  <a:gd name="T50" fmla="*/ 927 w 1191"/>
                  <a:gd name="T51" fmla="*/ 954 h 1615"/>
                  <a:gd name="T52" fmla="*/ 910 w 1191"/>
                  <a:gd name="T53" fmla="*/ 879 h 1615"/>
                  <a:gd name="T54" fmla="*/ 881 w 1191"/>
                  <a:gd name="T55" fmla="*/ 813 h 1615"/>
                  <a:gd name="T56" fmla="*/ 842 w 1191"/>
                  <a:gd name="T57" fmla="*/ 758 h 1615"/>
                  <a:gd name="T58" fmla="*/ 793 w 1191"/>
                  <a:gd name="T59" fmla="*/ 712 h 1615"/>
                  <a:gd name="T60" fmla="*/ 738 w 1191"/>
                  <a:gd name="T61" fmla="*/ 677 h 1615"/>
                  <a:gd name="T62" fmla="*/ 678 w 1191"/>
                  <a:gd name="T63" fmla="*/ 655 h 1615"/>
                  <a:gd name="T64" fmla="*/ 614 w 1191"/>
                  <a:gd name="T65" fmla="*/ 645 h 1615"/>
                  <a:gd name="T66" fmla="*/ 927 w 1191"/>
                  <a:gd name="T67" fmla="*/ 1399 h 1615"/>
                  <a:gd name="T68" fmla="*/ 856 w 1191"/>
                  <a:gd name="T69" fmla="*/ 1482 h 1615"/>
                  <a:gd name="T70" fmla="*/ 769 w 1191"/>
                  <a:gd name="T71" fmla="*/ 1552 h 1615"/>
                  <a:gd name="T72" fmla="*/ 663 w 1191"/>
                  <a:gd name="T73" fmla="*/ 1597 h 1615"/>
                  <a:gd name="T74" fmla="*/ 534 w 1191"/>
                  <a:gd name="T75" fmla="*/ 1615 h 1615"/>
                  <a:gd name="T76" fmla="*/ 459 w 1191"/>
                  <a:gd name="T77" fmla="*/ 1609 h 1615"/>
                  <a:gd name="T78" fmla="*/ 361 w 1191"/>
                  <a:gd name="T79" fmla="*/ 1584 h 1615"/>
                  <a:gd name="T80" fmla="*/ 269 w 1191"/>
                  <a:gd name="T81" fmla="*/ 1540 h 1615"/>
                  <a:gd name="T82" fmla="*/ 185 w 1191"/>
                  <a:gd name="T83" fmla="*/ 1477 h 1615"/>
                  <a:gd name="T84" fmla="*/ 113 w 1191"/>
                  <a:gd name="T85" fmla="*/ 1396 h 1615"/>
                  <a:gd name="T86" fmla="*/ 57 w 1191"/>
                  <a:gd name="T87" fmla="*/ 1297 h 1615"/>
                  <a:gd name="T88" fmla="*/ 19 w 1191"/>
                  <a:gd name="T89" fmla="*/ 1182 h 1615"/>
                  <a:gd name="T90" fmla="*/ 1 w 1191"/>
                  <a:gd name="T91" fmla="*/ 1050 h 1615"/>
                  <a:gd name="T92" fmla="*/ 4 w 1191"/>
                  <a:gd name="T93" fmla="*/ 945 h 1615"/>
                  <a:gd name="T94" fmla="*/ 26 w 1191"/>
                  <a:gd name="T95" fmla="*/ 817 h 1615"/>
                  <a:gd name="T96" fmla="*/ 69 w 1191"/>
                  <a:gd name="T97" fmla="*/ 706 h 1615"/>
                  <a:gd name="T98" fmla="*/ 129 w 1191"/>
                  <a:gd name="T99" fmla="*/ 612 h 1615"/>
                  <a:gd name="T100" fmla="*/ 203 w 1191"/>
                  <a:gd name="T101" fmla="*/ 535 h 1615"/>
                  <a:gd name="T102" fmla="*/ 289 w 1191"/>
                  <a:gd name="T103" fmla="*/ 478 h 1615"/>
                  <a:gd name="T104" fmla="*/ 383 w 1191"/>
                  <a:gd name="T105" fmla="*/ 438 h 1615"/>
                  <a:gd name="T106" fmla="*/ 484 w 1191"/>
                  <a:gd name="T107" fmla="*/ 418 h 1615"/>
                  <a:gd name="T108" fmla="*/ 570 w 1191"/>
                  <a:gd name="T109" fmla="*/ 417 h 1615"/>
                  <a:gd name="T110" fmla="*/ 693 w 1191"/>
                  <a:gd name="T111" fmla="*/ 441 h 1615"/>
                  <a:gd name="T112" fmla="*/ 794 w 1191"/>
                  <a:gd name="T113" fmla="*/ 492 h 1615"/>
                  <a:gd name="T114" fmla="*/ 875 w 1191"/>
                  <a:gd name="T115" fmla="*/ 560 h 1615"/>
                  <a:gd name="T116" fmla="*/ 927 w 1191"/>
                  <a:gd name="T117" fmla="*/ 0 h 1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91" h="1615">
                    <a:moveTo>
                      <a:pt x="597" y="644"/>
                    </a:moveTo>
                    <a:lnTo>
                      <a:pt x="597" y="644"/>
                    </a:lnTo>
                    <a:lnTo>
                      <a:pt x="580" y="645"/>
                    </a:lnTo>
                    <a:lnTo>
                      <a:pt x="564" y="646"/>
                    </a:lnTo>
                    <a:lnTo>
                      <a:pt x="547" y="649"/>
                    </a:lnTo>
                    <a:lnTo>
                      <a:pt x="531" y="651"/>
                    </a:lnTo>
                    <a:lnTo>
                      <a:pt x="516" y="655"/>
                    </a:lnTo>
                    <a:lnTo>
                      <a:pt x="499" y="659"/>
                    </a:lnTo>
                    <a:lnTo>
                      <a:pt x="485" y="664"/>
                    </a:lnTo>
                    <a:lnTo>
                      <a:pt x="469" y="670"/>
                    </a:lnTo>
                    <a:lnTo>
                      <a:pt x="455" y="676"/>
                    </a:lnTo>
                    <a:lnTo>
                      <a:pt x="441" y="683"/>
                    </a:lnTo>
                    <a:lnTo>
                      <a:pt x="426" y="692"/>
                    </a:lnTo>
                    <a:lnTo>
                      <a:pt x="413" y="701"/>
                    </a:lnTo>
                    <a:lnTo>
                      <a:pt x="400" y="711"/>
                    </a:lnTo>
                    <a:lnTo>
                      <a:pt x="388" y="720"/>
                    </a:lnTo>
                    <a:lnTo>
                      <a:pt x="375" y="731"/>
                    </a:lnTo>
                    <a:lnTo>
                      <a:pt x="364" y="743"/>
                    </a:lnTo>
                    <a:lnTo>
                      <a:pt x="354" y="755"/>
                    </a:lnTo>
                    <a:lnTo>
                      <a:pt x="343" y="768"/>
                    </a:lnTo>
                    <a:lnTo>
                      <a:pt x="333" y="782"/>
                    </a:lnTo>
                    <a:lnTo>
                      <a:pt x="324" y="797"/>
                    </a:lnTo>
                    <a:lnTo>
                      <a:pt x="315" y="811"/>
                    </a:lnTo>
                    <a:lnTo>
                      <a:pt x="307" y="827"/>
                    </a:lnTo>
                    <a:lnTo>
                      <a:pt x="300" y="843"/>
                    </a:lnTo>
                    <a:lnTo>
                      <a:pt x="293" y="860"/>
                    </a:lnTo>
                    <a:lnTo>
                      <a:pt x="287" y="877"/>
                    </a:lnTo>
                    <a:lnTo>
                      <a:pt x="282" y="895"/>
                    </a:lnTo>
                    <a:lnTo>
                      <a:pt x="277" y="914"/>
                    </a:lnTo>
                    <a:lnTo>
                      <a:pt x="274" y="933"/>
                    </a:lnTo>
                    <a:lnTo>
                      <a:pt x="270" y="952"/>
                    </a:lnTo>
                    <a:lnTo>
                      <a:pt x="268" y="972"/>
                    </a:lnTo>
                    <a:lnTo>
                      <a:pt x="266" y="994"/>
                    </a:lnTo>
                    <a:lnTo>
                      <a:pt x="266" y="1015"/>
                    </a:lnTo>
                    <a:lnTo>
                      <a:pt x="266" y="1015"/>
                    </a:lnTo>
                    <a:lnTo>
                      <a:pt x="266" y="1036"/>
                    </a:lnTo>
                    <a:lnTo>
                      <a:pt x="268" y="1057"/>
                    </a:lnTo>
                    <a:lnTo>
                      <a:pt x="270" y="1076"/>
                    </a:lnTo>
                    <a:lnTo>
                      <a:pt x="274" y="1096"/>
                    </a:lnTo>
                    <a:lnTo>
                      <a:pt x="277" y="1114"/>
                    </a:lnTo>
                    <a:lnTo>
                      <a:pt x="282" y="1133"/>
                    </a:lnTo>
                    <a:lnTo>
                      <a:pt x="287" y="1151"/>
                    </a:lnTo>
                    <a:lnTo>
                      <a:pt x="293" y="1168"/>
                    </a:lnTo>
                    <a:lnTo>
                      <a:pt x="300" y="1185"/>
                    </a:lnTo>
                    <a:lnTo>
                      <a:pt x="307" y="1202"/>
                    </a:lnTo>
                    <a:lnTo>
                      <a:pt x="315" y="1217"/>
                    </a:lnTo>
                    <a:lnTo>
                      <a:pt x="324" y="1231"/>
                    </a:lnTo>
                    <a:lnTo>
                      <a:pt x="333" y="1246"/>
                    </a:lnTo>
                    <a:lnTo>
                      <a:pt x="343" y="1260"/>
                    </a:lnTo>
                    <a:lnTo>
                      <a:pt x="354" y="1273"/>
                    </a:lnTo>
                    <a:lnTo>
                      <a:pt x="365" y="1285"/>
                    </a:lnTo>
                    <a:lnTo>
                      <a:pt x="376" y="1297"/>
                    </a:lnTo>
                    <a:lnTo>
                      <a:pt x="388" y="1308"/>
                    </a:lnTo>
                    <a:lnTo>
                      <a:pt x="401" y="1319"/>
                    </a:lnTo>
                    <a:lnTo>
                      <a:pt x="414" y="1328"/>
                    </a:lnTo>
                    <a:lnTo>
                      <a:pt x="428" y="1337"/>
                    </a:lnTo>
                    <a:lnTo>
                      <a:pt x="442" y="1345"/>
                    </a:lnTo>
                    <a:lnTo>
                      <a:pt x="456" y="1352"/>
                    </a:lnTo>
                    <a:lnTo>
                      <a:pt x="471" y="1359"/>
                    </a:lnTo>
                    <a:lnTo>
                      <a:pt x="485" y="1365"/>
                    </a:lnTo>
                    <a:lnTo>
                      <a:pt x="500" y="1371"/>
                    </a:lnTo>
                    <a:lnTo>
                      <a:pt x="516" y="1375"/>
                    </a:lnTo>
                    <a:lnTo>
                      <a:pt x="531" y="1378"/>
                    </a:lnTo>
                    <a:lnTo>
                      <a:pt x="548" y="1382"/>
                    </a:lnTo>
                    <a:lnTo>
                      <a:pt x="565" y="1383"/>
                    </a:lnTo>
                    <a:lnTo>
                      <a:pt x="580" y="1385"/>
                    </a:lnTo>
                    <a:lnTo>
                      <a:pt x="597" y="1385"/>
                    </a:lnTo>
                    <a:lnTo>
                      <a:pt x="597" y="1385"/>
                    </a:lnTo>
                    <a:lnTo>
                      <a:pt x="614" y="1384"/>
                    </a:lnTo>
                    <a:lnTo>
                      <a:pt x="631" y="1383"/>
                    </a:lnTo>
                    <a:lnTo>
                      <a:pt x="646" y="1382"/>
                    </a:lnTo>
                    <a:lnTo>
                      <a:pt x="663" y="1378"/>
                    </a:lnTo>
                    <a:lnTo>
                      <a:pt x="678" y="1375"/>
                    </a:lnTo>
                    <a:lnTo>
                      <a:pt x="694" y="1370"/>
                    </a:lnTo>
                    <a:lnTo>
                      <a:pt x="709" y="1365"/>
                    </a:lnTo>
                    <a:lnTo>
                      <a:pt x="724" y="1359"/>
                    </a:lnTo>
                    <a:lnTo>
                      <a:pt x="738" y="1352"/>
                    </a:lnTo>
                    <a:lnTo>
                      <a:pt x="752" y="1345"/>
                    </a:lnTo>
                    <a:lnTo>
                      <a:pt x="767" y="1337"/>
                    </a:lnTo>
                    <a:lnTo>
                      <a:pt x="780" y="1327"/>
                    </a:lnTo>
                    <a:lnTo>
                      <a:pt x="793" y="1317"/>
                    </a:lnTo>
                    <a:lnTo>
                      <a:pt x="806" y="1307"/>
                    </a:lnTo>
                    <a:lnTo>
                      <a:pt x="818" y="1296"/>
                    </a:lnTo>
                    <a:lnTo>
                      <a:pt x="830" y="1284"/>
                    </a:lnTo>
                    <a:lnTo>
                      <a:pt x="842" y="1272"/>
                    </a:lnTo>
                    <a:lnTo>
                      <a:pt x="853" y="1259"/>
                    </a:lnTo>
                    <a:lnTo>
                      <a:pt x="862" y="1245"/>
                    </a:lnTo>
                    <a:lnTo>
                      <a:pt x="872" y="1230"/>
                    </a:lnTo>
                    <a:lnTo>
                      <a:pt x="881" y="1216"/>
                    </a:lnTo>
                    <a:lnTo>
                      <a:pt x="889" y="1200"/>
                    </a:lnTo>
                    <a:lnTo>
                      <a:pt x="897" y="1184"/>
                    </a:lnTo>
                    <a:lnTo>
                      <a:pt x="904" y="1167"/>
                    </a:lnTo>
                    <a:lnTo>
                      <a:pt x="910" y="1150"/>
                    </a:lnTo>
                    <a:lnTo>
                      <a:pt x="915" y="1132"/>
                    </a:lnTo>
                    <a:lnTo>
                      <a:pt x="920" y="1114"/>
                    </a:lnTo>
                    <a:lnTo>
                      <a:pt x="924" y="1095"/>
                    </a:lnTo>
                    <a:lnTo>
                      <a:pt x="927" y="1076"/>
                    </a:lnTo>
                    <a:lnTo>
                      <a:pt x="929" y="1056"/>
                    </a:lnTo>
                    <a:lnTo>
                      <a:pt x="930" y="1036"/>
                    </a:lnTo>
                    <a:lnTo>
                      <a:pt x="930" y="1015"/>
                    </a:lnTo>
                    <a:lnTo>
                      <a:pt x="930" y="1015"/>
                    </a:lnTo>
                    <a:lnTo>
                      <a:pt x="930" y="994"/>
                    </a:lnTo>
                    <a:lnTo>
                      <a:pt x="929" y="973"/>
                    </a:lnTo>
                    <a:lnTo>
                      <a:pt x="927" y="954"/>
                    </a:lnTo>
                    <a:lnTo>
                      <a:pt x="924" y="934"/>
                    </a:lnTo>
                    <a:lnTo>
                      <a:pt x="920" y="916"/>
                    </a:lnTo>
                    <a:lnTo>
                      <a:pt x="915" y="897"/>
                    </a:lnTo>
                    <a:lnTo>
                      <a:pt x="910" y="879"/>
                    </a:lnTo>
                    <a:lnTo>
                      <a:pt x="904" y="862"/>
                    </a:lnTo>
                    <a:lnTo>
                      <a:pt x="897" y="846"/>
                    </a:lnTo>
                    <a:lnTo>
                      <a:pt x="889" y="829"/>
                    </a:lnTo>
                    <a:lnTo>
                      <a:pt x="881" y="813"/>
                    </a:lnTo>
                    <a:lnTo>
                      <a:pt x="872" y="799"/>
                    </a:lnTo>
                    <a:lnTo>
                      <a:pt x="862" y="785"/>
                    </a:lnTo>
                    <a:lnTo>
                      <a:pt x="853" y="770"/>
                    </a:lnTo>
                    <a:lnTo>
                      <a:pt x="842" y="758"/>
                    </a:lnTo>
                    <a:lnTo>
                      <a:pt x="830" y="745"/>
                    </a:lnTo>
                    <a:lnTo>
                      <a:pt x="818" y="733"/>
                    </a:lnTo>
                    <a:lnTo>
                      <a:pt x="806" y="723"/>
                    </a:lnTo>
                    <a:lnTo>
                      <a:pt x="793" y="712"/>
                    </a:lnTo>
                    <a:lnTo>
                      <a:pt x="780" y="702"/>
                    </a:lnTo>
                    <a:lnTo>
                      <a:pt x="767" y="694"/>
                    </a:lnTo>
                    <a:lnTo>
                      <a:pt x="752" y="686"/>
                    </a:lnTo>
                    <a:lnTo>
                      <a:pt x="738" y="677"/>
                    </a:lnTo>
                    <a:lnTo>
                      <a:pt x="724" y="671"/>
                    </a:lnTo>
                    <a:lnTo>
                      <a:pt x="709" y="664"/>
                    </a:lnTo>
                    <a:lnTo>
                      <a:pt x="694" y="659"/>
                    </a:lnTo>
                    <a:lnTo>
                      <a:pt x="678" y="655"/>
                    </a:lnTo>
                    <a:lnTo>
                      <a:pt x="663" y="651"/>
                    </a:lnTo>
                    <a:lnTo>
                      <a:pt x="646" y="649"/>
                    </a:lnTo>
                    <a:lnTo>
                      <a:pt x="631" y="646"/>
                    </a:lnTo>
                    <a:lnTo>
                      <a:pt x="614" y="645"/>
                    </a:lnTo>
                    <a:lnTo>
                      <a:pt x="597" y="644"/>
                    </a:lnTo>
                    <a:close/>
                    <a:moveTo>
                      <a:pt x="927" y="1590"/>
                    </a:moveTo>
                    <a:lnTo>
                      <a:pt x="927" y="1399"/>
                    </a:lnTo>
                    <a:lnTo>
                      <a:pt x="927" y="1399"/>
                    </a:lnTo>
                    <a:lnTo>
                      <a:pt x="910" y="1420"/>
                    </a:lnTo>
                    <a:lnTo>
                      <a:pt x="893" y="1442"/>
                    </a:lnTo>
                    <a:lnTo>
                      <a:pt x="875" y="1463"/>
                    </a:lnTo>
                    <a:lnTo>
                      <a:pt x="856" y="1482"/>
                    </a:lnTo>
                    <a:lnTo>
                      <a:pt x="836" y="1501"/>
                    </a:lnTo>
                    <a:lnTo>
                      <a:pt x="815" y="1519"/>
                    </a:lnTo>
                    <a:lnTo>
                      <a:pt x="792" y="1536"/>
                    </a:lnTo>
                    <a:lnTo>
                      <a:pt x="769" y="1552"/>
                    </a:lnTo>
                    <a:lnTo>
                      <a:pt x="744" y="1565"/>
                    </a:lnTo>
                    <a:lnTo>
                      <a:pt x="719" y="1578"/>
                    </a:lnTo>
                    <a:lnTo>
                      <a:pt x="692" y="1589"/>
                    </a:lnTo>
                    <a:lnTo>
                      <a:pt x="663" y="1597"/>
                    </a:lnTo>
                    <a:lnTo>
                      <a:pt x="633" y="1604"/>
                    </a:lnTo>
                    <a:lnTo>
                      <a:pt x="602" y="1610"/>
                    </a:lnTo>
                    <a:lnTo>
                      <a:pt x="568" y="1614"/>
                    </a:lnTo>
                    <a:lnTo>
                      <a:pt x="534" y="1615"/>
                    </a:lnTo>
                    <a:lnTo>
                      <a:pt x="534" y="1615"/>
                    </a:lnTo>
                    <a:lnTo>
                      <a:pt x="509" y="1614"/>
                    </a:lnTo>
                    <a:lnTo>
                      <a:pt x="484" y="1611"/>
                    </a:lnTo>
                    <a:lnTo>
                      <a:pt x="459" y="1609"/>
                    </a:lnTo>
                    <a:lnTo>
                      <a:pt x="434" y="1604"/>
                    </a:lnTo>
                    <a:lnTo>
                      <a:pt x="410" y="1598"/>
                    </a:lnTo>
                    <a:lnTo>
                      <a:pt x="385" y="1592"/>
                    </a:lnTo>
                    <a:lnTo>
                      <a:pt x="361" y="1584"/>
                    </a:lnTo>
                    <a:lnTo>
                      <a:pt x="337" y="1574"/>
                    </a:lnTo>
                    <a:lnTo>
                      <a:pt x="314" y="1565"/>
                    </a:lnTo>
                    <a:lnTo>
                      <a:pt x="290" y="1553"/>
                    </a:lnTo>
                    <a:lnTo>
                      <a:pt x="269" y="1540"/>
                    </a:lnTo>
                    <a:lnTo>
                      <a:pt x="247" y="1525"/>
                    </a:lnTo>
                    <a:lnTo>
                      <a:pt x="226" y="1511"/>
                    </a:lnTo>
                    <a:lnTo>
                      <a:pt x="205" y="1494"/>
                    </a:lnTo>
                    <a:lnTo>
                      <a:pt x="185" y="1477"/>
                    </a:lnTo>
                    <a:lnTo>
                      <a:pt x="166" y="1458"/>
                    </a:lnTo>
                    <a:lnTo>
                      <a:pt x="148" y="1439"/>
                    </a:lnTo>
                    <a:lnTo>
                      <a:pt x="130" y="1418"/>
                    </a:lnTo>
                    <a:lnTo>
                      <a:pt x="113" y="1396"/>
                    </a:lnTo>
                    <a:lnTo>
                      <a:pt x="98" y="1374"/>
                    </a:lnTo>
                    <a:lnTo>
                      <a:pt x="84" y="1348"/>
                    </a:lnTo>
                    <a:lnTo>
                      <a:pt x="70" y="1323"/>
                    </a:lnTo>
                    <a:lnTo>
                      <a:pt x="57" y="1297"/>
                    </a:lnTo>
                    <a:lnTo>
                      <a:pt x="45" y="1271"/>
                    </a:lnTo>
                    <a:lnTo>
                      <a:pt x="36" y="1242"/>
                    </a:lnTo>
                    <a:lnTo>
                      <a:pt x="26" y="1212"/>
                    </a:lnTo>
                    <a:lnTo>
                      <a:pt x="19" y="1182"/>
                    </a:lnTo>
                    <a:lnTo>
                      <a:pt x="12" y="1151"/>
                    </a:lnTo>
                    <a:lnTo>
                      <a:pt x="7" y="1118"/>
                    </a:lnTo>
                    <a:lnTo>
                      <a:pt x="4" y="1084"/>
                    </a:lnTo>
                    <a:lnTo>
                      <a:pt x="1" y="1050"/>
                    </a:lnTo>
                    <a:lnTo>
                      <a:pt x="0" y="1015"/>
                    </a:lnTo>
                    <a:lnTo>
                      <a:pt x="0" y="1015"/>
                    </a:lnTo>
                    <a:lnTo>
                      <a:pt x="1" y="979"/>
                    </a:lnTo>
                    <a:lnTo>
                      <a:pt x="4" y="945"/>
                    </a:lnTo>
                    <a:lnTo>
                      <a:pt x="7" y="911"/>
                    </a:lnTo>
                    <a:lnTo>
                      <a:pt x="12" y="879"/>
                    </a:lnTo>
                    <a:lnTo>
                      <a:pt x="19" y="848"/>
                    </a:lnTo>
                    <a:lnTo>
                      <a:pt x="26" y="817"/>
                    </a:lnTo>
                    <a:lnTo>
                      <a:pt x="35" y="788"/>
                    </a:lnTo>
                    <a:lnTo>
                      <a:pt x="45" y="760"/>
                    </a:lnTo>
                    <a:lnTo>
                      <a:pt x="56" y="732"/>
                    </a:lnTo>
                    <a:lnTo>
                      <a:pt x="69" y="706"/>
                    </a:lnTo>
                    <a:lnTo>
                      <a:pt x="82" y="681"/>
                    </a:lnTo>
                    <a:lnTo>
                      <a:pt x="97" y="657"/>
                    </a:lnTo>
                    <a:lnTo>
                      <a:pt x="112" y="634"/>
                    </a:lnTo>
                    <a:lnTo>
                      <a:pt x="129" y="612"/>
                    </a:lnTo>
                    <a:lnTo>
                      <a:pt x="146" y="591"/>
                    </a:lnTo>
                    <a:lnTo>
                      <a:pt x="165" y="571"/>
                    </a:lnTo>
                    <a:lnTo>
                      <a:pt x="184" y="553"/>
                    </a:lnTo>
                    <a:lnTo>
                      <a:pt x="203" y="535"/>
                    </a:lnTo>
                    <a:lnTo>
                      <a:pt x="223" y="520"/>
                    </a:lnTo>
                    <a:lnTo>
                      <a:pt x="245" y="504"/>
                    </a:lnTo>
                    <a:lnTo>
                      <a:pt x="266" y="490"/>
                    </a:lnTo>
                    <a:lnTo>
                      <a:pt x="289" y="478"/>
                    </a:lnTo>
                    <a:lnTo>
                      <a:pt x="312" y="466"/>
                    </a:lnTo>
                    <a:lnTo>
                      <a:pt x="336" y="455"/>
                    </a:lnTo>
                    <a:lnTo>
                      <a:pt x="359" y="447"/>
                    </a:lnTo>
                    <a:lnTo>
                      <a:pt x="383" y="438"/>
                    </a:lnTo>
                    <a:lnTo>
                      <a:pt x="407" y="431"/>
                    </a:lnTo>
                    <a:lnTo>
                      <a:pt x="432" y="425"/>
                    </a:lnTo>
                    <a:lnTo>
                      <a:pt x="457" y="422"/>
                    </a:lnTo>
                    <a:lnTo>
                      <a:pt x="484" y="418"/>
                    </a:lnTo>
                    <a:lnTo>
                      <a:pt x="509" y="417"/>
                    </a:lnTo>
                    <a:lnTo>
                      <a:pt x="534" y="416"/>
                    </a:lnTo>
                    <a:lnTo>
                      <a:pt x="534" y="416"/>
                    </a:lnTo>
                    <a:lnTo>
                      <a:pt x="570" y="417"/>
                    </a:lnTo>
                    <a:lnTo>
                      <a:pt x="602" y="420"/>
                    </a:lnTo>
                    <a:lnTo>
                      <a:pt x="634" y="425"/>
                    </a:lnTo>
                    <a:lnTo>
                      <a:pt x="664" y="432"/>
                    </a:lnTo>
                    <a:lnTo>
                      <a:pt x="693" y="441"/>
                    </a:lnTo>
                    <a:lnTo>
                      <a:pt x="720" y="451"/>
                    </a:lnTo>
                    <a:lnTo>
                      <a:pt x="745" y="463"/>
                    </a:lnTo>
                    <a:lnTo>
                      <a:pt x="770" y="477"/>
                    </a:lnTo>
                    <a:lnTo>
                      <a:pt x="794" y="492"/>
                    </a:lnTo>
                    <a:lnTo>
                      <a:pt x="816" y="508"/>
                    </a:lnTo>
                    <a:lnTo>
                      <a:pt x="837" y="524"/>
                    </a:lnTo>
                    <a:lnTo>
                      <a:pt x="858" y="541"/>
                    </a:lnTo>
                    <a:lnTo>
                      <a:pt x="875" y="560"/>
                    </a:lnTo>
                    <a:lnTo>
                      <a:pt x="893" y="579"/>
                    </a:lnTo>
                    <a:lnTo>
                      <a:pt x="910" y="598"/>
                    </a:lnTo>
                    <a:lnTo>
                      <a:pt x="927" y="619"/>
                    </a:lnTo>
                    <a:lnTo>
                      <a:pt x="927" y="0"/>
                    </a:lnTo>
                    <a:lnTo>
                      <a:pt x="1191" y="0"/>
                    </a:lnTo>
                    <a:lnTo>
                      <a:pt x="1191" y="1590"/>
                    </a:lnTo>
                    <a:lnTo>
                      <a:pt x="927" y="159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6" name="Freeform 15"/>
              <p:cNvSpPr>
                <a:spLocks noEditPoints="1"/>
              </p:cNvSpPr>
              <p:nvPr/>
            </p:nvSpPr>
            <p:spPr bwMode="auto">
              <a:xfrm>
                <a:off x="8996363" y="2787650"/>
                <a:ext cx="147638" cy="147638"/>
              </a:xfrm>
              <a:custGeom>
                <a:avLst/>
                <a:gdLst>
                  <a:gd name="T0" fmla="*/ 95 w 186"/>
                  <a:gd name="T1" fmla="*/ 85 h 185"/>
                  <a:gd name="T2" fmla="*/ 111 w 186"/>
                  <a:gd name="T3" fmla="*/ 80 h 185"/>
                  <a:gd name="T4" fmla="*/ 111 w 186"/>
                  <a:gd name="T5" fmla="*/ 69 h 185"/>
                  <a:gd name="T6" fmla="*/ 95 w 186"/>
                  <a:gd name="T7" fmla="*/ 64 h 185"/>
                  <a:gd name="T8" fmla="*/ 99 w 186"/>
                  <a:gd name="T9" fmla="*/ 43 h 185"/>
                  <a:gd name="T10" fmla="*/ 114 w 186"/>
                  <a:gd name="T11" fmla="*/ 45 h 185"/>
                  <a:gd name="T12" fmla="*/ 130 w 186"/>
                  <a:gd name="T13" fmla="*/ 55 h 185"/>
                  <a:gd name="T14" fmla="*/ 135 w 186"/>
                  <a:gd name="T15" fmla="*/ 73 h 185"/>
                  <a:gd name="T16" fmla="*/ 131 w 186"/>
                  <a:gd name="T17" fmla="*/ 86 h 185"/>
                  <a:gd name="T18" fmla="*/ 123 w 186"/>
                  <a:gd name="T19" fmla="*/ 94 h 185"/>
                  <a:gd name="T20" fmla="*/ 131 w 186"/>
                  <a:gd name="T21" fmla="*/ 109 h 185"/>
                  <a:gd name="T22" fmla="*/ 133 w 186"/>
                  <a:gd name="T23" fmla="*/ 130 h 185"/>
                  <a:gd name="T24" fmla="*/ 139 w 186"/>
                  <a:gd name="T25" fmla="*/ 142 h 185"/>
                  <a:gd name="T26" fmla="*/ 110 w 186"/>
                  <a:gd name="T27" fmla="*/ 135 h 185"/>
                  <a:gd name="T28" fmla="*/ 108 w 186"/>
                  <a:gd name="T29" fmla="*/ 113 h 185"/>
                  <a:gd name="T30" fmla="*/ 105 w 186"/>
                  <a:gd name="T31" fmla="*/ 106 h 185"/>
                  <a:gd name="T32" fmla="*/ 79 w 186"/>
                  <a:gd name="T33" fmla="*/ 105 h 185"/>
                  <a:gd name="T34" fmla="*/ 55 w 186"/>
                  <a:gd name="T35" fmla="*/ 43 h 185"/>
                  <a:gd name="T36" fmla="*/ 18 w 186"/>
                  <a:gd name="T37" fmla="*/ 92 h 185"/>
                  <a:gd name="T38" fmla="*/ 21 w 186"/>
                  <a:gd name="T39" fmla="*/ 115 h 185"/>
                  <a:gd name="T40" fmla="*/ 40 w 186"/>
                  <a:gd name="T41" fmla="*/ 146 h 185"/>
                  <a:gd name="T42" fmla="*/ 70 w 186"/>
                  <a:gd name="T43" fmla="*/ 165 h 185"/>
                  <a:gd name="T44" fmla="*/ 93 w 186"/>
                  <a:gd name="T45" fmla="*/ 168 h 185"/>
                  <a:gd name="T46" fmla="*/ 107 w 186"/>
                  <a:gd name="T47" fmla="*/ 166 h 185"/>
                  <a:gd name="T48" fmla="*/ 135 w 186"/>
                  <a:gd name="T49" fmla="*/ 155 h 185"/>
                  <a:gd name="T50" fmla="*/ 161 w 186"/>
                  <a:gd name="T51" fmla="*/ 122 h 185"/>
                  <a:gd name="T52" fmla="*/ 167 w 186"/>
                  <a:gd name="T53" fmla="*/ 100 h 185"/>
                  <a:gd name="T54" fmla="*/ 167 w 186"/>
                  <a:gd name="T55" fmla="*/ 85 h 185"/>
                  <a:gd name="T56" fmla="*/ 161 w 186"/>
                  <a:gd name="T57" fmla="*/ 63 h 185"/>
                  <a:gd name="T58" fmla="*/ 135 w 186"/>
                  <a:gd name="T59" fmla="*/ 30 h 185"/>
                  <a:gd name="T60" fmla="*/ 107 w 186"/>
                  <a:gd name="T61" fmla="*/ 19 h 185"/>
                  <a:gd name="T62" fmla="*/ 93 w 186"/>
                  <a:gd name="T63" fmla="*/ 17 h 185"/>
                  <a:gd name="T64" fmla="*/ 70 w 186"/>
                  <a:gd name="T65" fmla="*/ 20 h 185"/>
                  <a:gd name="T66" fmla="*/ 40 w 186"/>
                  <a:gd name="T67" fmla="*/ 39 h 185"/>
                  <a:gd name="T68" fmla="*/ 21 w 186"/>
                  <a:gd name="T69" fmla="*/ 70 h 185"/>
                  <a:gd name="T70" fmla="*/ 18 w 186"/>
                  <a:gd name="T71" fmla="*/ 92 h 185"/>
                  <a:gd name="T72" fmla="*/ 185 w 186"/>
                  <a:gd name="T73" fmla="*/ 102 h 185"/>
                  <a:gd name="T74" fmla="*/ 178 w 186"/>
                  <a:gd name="T75" fmla="*/ 129 h 185"/>
                  <a:gd name="T76" fmla="*/ 165 w 186"/>
                  <a:gd name="T77" fmla="*/ 152 h 185"/>
                  <a:gd name="T78" fmla="*/ 144 w 186"/>
                  <a:gd name="T79" fmla="*/ 170 h 185"/>
                  <a:gd name="T80" fmla="*/ 120 w 186"/>
                  <a:gd name="T81" fmla="*/ 182 h 185"/>
                  <a:gd name="T82" fmla="*/ 93 w 186"/>
                  <a:gd name="T83" fmla="*/ 185 h 185"/>
                  <a:gd name="T84" fmla="*/ 74 w 186"/>
                  <a:gd name="T85" fmla="*/ 184 h 185"/>
                  <a:gd name="T86" fmla="*/ 49 w 186"/>
                  <a:gd name="T87" fmla="*/ 174 h 185"/>
                  <a:gd name="T88" fmla="*/ 27 w 186"/>
                  <a:gd name="T89" fmla="*/ 158 h 185"/>
                  <a:gd name="T90" fmla="*/ 10 w 186"/>
                  <a:gd name="T91" fmla="*/ 137 h 185"/>
                  <a:gd name="T92" fmla="*/ 2 w 186"/>
                  <a:gd name="T93" fmla="*/ 111 h 185"/>
                  <a:gd name="T94" fmla="*/ 0 w 186"/>
                  <a:gd name="T95" fmla="*/ 92 h 185"/>
                  <a:gd name="T96" fmla="*/ 4 w 186"/>
                  <a:gd name="T97" fmla="*/ 64 h 185"/>
                  <a:gd name="T98" fmla="*/ 15 w 186"/>
                  <a:gd name="T99" fmla="*/ 41 h 185"/>
                  <a:gd name="T100" fmla="*/ 33 w 186"/>
                  <a:gd name="T101" fmla="*/ 20 h 185"/>
                  <a:gd name="T102" fmla="*/ 57 w 186"/>
                  <a:gd name="T103" fmla="*/ 7 h 185"/>
                  <a:gd name="T104" fmla="*/ 83 w 186"/>
                  <a:gd name="T105" fmla="*/ 0 h 185"/>
                  <a:gd name="T106" fmla="*/ 102 w 186"/>
                  <a:gd name="T107" fmla="*/ 0 h 185"/>
                  <a:gd name="T108" fmla="*/ 129 w 186"/>
                  <a:gd name="T109" fmla="*/ 7 h 185"/>
                  <a:gd name="T110" fmla="*/ 151 w 186"/>
                  <a:gd name="T111" fmla="*/ 20 h 185"/>
                  <a:gd name="T112" fmla="*/ 169 w 186"/>
                  <a:gd name="T113" fmla="*/ 41 h 185"/>
                  <a:gd name="T114" fmla="*/ 181 w 186"/>
                  <a:gd name="T115" fmla="*/ 64 h 185"/>
                  <a:gd name="T116" fmla="*/ 186 w 186"/>
                  <a:gd name="T117" fmla="*/ 92 h 1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86" h="185">
                    <a:moveTo>
                      <a:pt x="79" y="85"/>
                    </a:moveTo>
                    <a:lnTo>
                      <a:pt x="95" y="85"/>
                    </a:lnTo>
                    <a:lnTo>
                      <a:pt x="95" y="85"/>
                    </a:lnTo>
                    <a:lnTo>
                      <a:pt x="102" y="85"/>
                    </a:lnTo>
                    <a:lnTo>
                      <a:pt x="107" y="82"/>
                    </a:lnTo>
                    <a:lnTo>
                      <a:pt x="111" y="80"/>
                    </a:lnTo>
                    <a:lnTo>
                      <a:pt x="111" y="74"/>
                    </a:lnTo>
                    <a:lnTo>
                      <a:pt x="111" y="74"/>
                    </a:lnTo>
                    <a:lnTo>
                      <a:pt x="111" y="69"/>
                    </a:lnTo>
                    <a:lnTo>
                      <a:pt x="108" y="66"/>
                    </a:lnTo>
                    <a:lnTo>
                      <a:pt x="102" y="64"/>
                    </a:lnTo>
                    <a:lnTo>
                      <a:pt x="95" y="64"/>
                    </a:lnTo>
                    <a:lnTo>
                      <a:pt x="79" y="64"/>
                    </a:lnTo>
                    <a:lnTo>
                      <a:pt x="79" y="85"/>
                    </a:lnTo>
                    <a:close/>
                    <a:moveTo>
                      <a:pt x="99" y="43"/>
                    </a:moveTo>
                    <a:lnTo>
                      <a:pt x="99" y="43"/>
                    </a:lnTo>
                    <a:lnTo>
                      <a:pt x="107" y="44"/>
                    </a:lnTo>
                    <a:lnTo>
                      <a:pt x="114" y="45"/>
                    </a:lnTo>
                    <a:lnTo>
                      <a:pt x="120" y="48"/>
                    </a:lnTo>
                    <a:lnTo>
                      <a:pt x="125" y="50"/>
                    </a:lnTo>
                    <a:lnTo>
                      <a:pt x="130" y="55"/>
                    </a:lnTo>
                    <a:lnTo>
                      <a:pt x="132" y="60"/>
                    </a:lnTo>
                    <a:lnTo>
                      <a:pt x="133" y="66"/>
                    </a:lnTo>
                    <a:lnTo>
                      <a:pt x="135" y="73"/>
                    </a:lnTo>
                    <a:lnTo>
                      <a:pt x="135" y="73"/>
                    </a:lnTo>
                    <a:lnTo>
                      <a:pt x="133" y="80"/>
                    </a:lnTo>
                    <a:lnTo>
                      <a:pt x="131" y="86"/>
                    </a:lnTo>
                    <a:lnTo>
                      <a:pt x="129" y="91"/>
                    </a:lnTo>
                    <a:lnTo>
                      <a:pt x="123" y="94"/>
                    </a:lnTo>
                    <a:lnTo>
                      <a:pt x="123" y="94"/>
                    </a:lnTo>
                    <a:lnTo>
                      <a:pt x="127" y="98"/>
                    </a:lnTo>
                    <a:lnTo>
                      <a:pt x="130" y="103"/>
                    </a:lnTo>
                    <a:lnTo>
                      <a:pt x="131" y="109"/>
                    </a:lnTo>
                    <a:lnTo>
                      <a:pt x="132" y="121"/>
                    </a:lnTo>
                    <a:lnTo>
                      <a:pt x="132" y="121"/>
                    </a:lnTo>
                    <a:lnTo>
                      <a:pt x="133" y="130"/>
                    </a:lnTo>
                    <a:lnTo>
                      <a:pt x="133" y="136"/>
                    </a:lnTo>
                    <a:lnTo>
                      <a:pt x="136" y="140"/>
                    </a:lnTo>
                    <a:lnTo>
                      <a:pt x="139" y="142"/>
                    </a:lnTo>
                    <a:lnTo>
                      <a:pt x="112" y="142"/>
                    </a:lnTo>
                    <a:lnTo>
                      <a:pt x="112" y="142"/>
                    </a:lnTo>
                    <a:lnTo>
                      <a:pt x="110" y="135"/>
                    </a:lnTo>
                    <a:lnTo>
                      <a:pt x="108" y="125"/>
                    </a:lnTo>
                    <a:lnTo>
                      <a:pt x="108" y="125"/>
                    </a:lnTo>
                    <a:lnTo>
                      <a:pt x="108" y="113"/>
                    </a:lnTo>
                    <a:lnTo>
                      <a:pt x="107" y="110"/>
                    </a:lnTo>
                    <a:lnTo>
                      <a:pt x="106" y="107"/>
                    </a:lnTo>
                    <a:lnTo>
                      <a:pt x="105" y="106"/>
                    </a:lnTo>
                    <a:lnTo>
                      <a:pt x="102" y="105"/>
                    </a:lnTo>
                    <a:lnTo>
                      <a:pt x="94" y="105"/>
                    </a:lnTo>
                    <a:lnTo>
                      <a:pt x="79" y="105"/>
                    </a:lnTo>
                    <a:lnTo>
                      <a:pt x="79" y="142"/>
                    </a:lnTo>
                    <a:lnTo>
                      <a:pt x="55" y="142"/>
                    </a:lnTo>
                    <a:lnTo>
                      <a:pt x="55" y="43"/>
                    </a:lnTo>
                    <a:lnTo>
                      <a:pt x="99" y="43"/>
                    </a:lnTo>
                    <a:close/>
                    <a:moveTo>
                      <a:pt x="18" y="92"/>
                    </a:moveTo>
                    <a:lnTo>
                      <a:pt x="18" y="92"/>
                    </a:lnTo>
                    <a:lnTo>
                      <a:pt x="19" y="100"/>
                    </a:lnTo>
                    <a:lnTo>
                      <a:pt x="20" y="107"/>
                    </a:lnTo>
                    <a:lnTo>
                      <a:pt x="21" y="115"/>
                    </a:lnTo>
                    <a:lnTo>
                      <a:pt x="24" y="122"/>
                    </a:lnTo>
                    <a:lnTo>
                      <a:pt x="31" y="135"/>
                    </a:lnTo>
                    <a:lnTo>
                      <a:pt x="40" y="146"/>
                    </a:lnTo>
                    <a:lnTo>
                      <a:pt x="51" y="155"/>
                    </a:lnTo>
                    <a:lnTo>
                      <a:pt x="64" y="162"/>
                    </a:lnTo>
                    <a:lnTo>
                      <a:pt x="70" y="165"/>
                    </a:lnTo>
                    <a:lnTo>
                      <a:pt x="77" y="166"/>
                    </a:lnTo>
                    <a:lnTo>
                      <a:pt x="84" y="167"/>
                    </a:lnTo>
                    <a:lnTo>
                      <a:pt x="93" y="168"/>
                    </a:lnTo>
                    <a:lnTo>
                      <a:pt x="93" y="168"/>
                    </a:lnTo>
                    <a:lnTo>
                      <a:pt x="100" y="167"/>
                    </a:lnTo>
                    <a:lnTo>
                      <a:pt x="107" y="166"/>
                    </a:lnTo>
                    <a:lnTo>
                      <a:pt x="114" y="165"/>
                    </a:lnTo>
                    <a:lnTo>
                      <a:pt x="122" y="162"/>
                    </a:lnTo>
                    <a:lnTo>
                      <a:pt x="135" y="155"/>
                    </a:lnTo>
                    <a:lnTo>
                      <a:pt x="145" y="146"/>
                    </a:lnTo>
                    <a:lnTo>
                      <a:pt x="155" y="135"/>
                    </a:lnTo>
                    <a:lnTo>
                      <a:pt x="161" y="122"/>
                    </a:lnTo>
                    <a:lnTo>
                      <a:pt x="163" y="115"/>
                    </a:lnTo>
                    <a:lnTo>
                      <a:pt x="166" y="107"/>
                    </a:lnTo>
                    <a:lnTo>
                      <a:pt x="167" y="100"/>
                    </a:lnTo>
                    <a:lnTo>
                      <a:pt x="167" y="92"/>
                    </a:lnTo>
                    <a:lnTo>
                      <a:pt x="167" y="92"/>
                    </a:lnTo>
                    <a:lnTo>
                      <a:pt x="167" y="85"/>
                    </a:lnTo>
                    <a:lnTo>
                      <a:pt x="166" y="78"/>
                    </a:lnTo>
                    <a:lnTo>
                      <a:pt x="163" y="70"/>
                    </a:lnTo>
                    <a:lnTo>
                      <a:pt x="161" y="63"/>
                    </a:lnTo>
                    <a:lnTo>
                      <a:pt x="155" y="50"/>
                    </a:lnTo>
                    <a:lnTo>
                      <a:pt x="145" y="39"/>
                    </a:lnTo>
                    <a:lnTo>
                      <a:pt x="135" y="30"/>
                    </a:lnTo>
                    <a:lnTo>
                      <a:pt x="122" y="23"/>
                    </a:lnTo>
                    <a:lnTo>
                      <a:pt x="114" y="20"/>
                    </a:lnTo>
                    <a:lnTo>
                      <a:pt x="107" y="19"/>
                    </a:lnTo>
                    <a:lnTo>
                      <a:pt x="100" y="18"/>
                    </a:lnTo>
                    <a:lnTo>
                      <a:pt x="93" y="17"/>
                    </a:lnTo>
                    <a:lnTo>
                      <a:pt x="93" y="17"/>
                    </a:lnTo>
                    <a:lnTo>
                      <a:pt x="84" y="18"/>
                    </a:lnTo>
                    <a:lnTo>
                      <a:pt x="77" y="19"/>
                    </a:lnTo>
                    <a:lnTo>
                      <a:pt x="70" y="20"/>
                    </a:lnTo>
                    <a:lnTo>
                      <a:pt x="63" y="23"/>
                    </a:lnTo>
                    <a:lnTo>
                      <a:pt x="51" y="30"/>
                    </a:lnTo>
                    <a:lnTo>
                      <a:pt x="40" y="39"/>
                    </a:lnTo>
                    <a:lnTo>
                      <a:pt x="31" y="50"/>
                    </a:lnTo>
                    <a:lnTo>
                      <a:pt x="24" y="63"/>
                    </a:lnTo>
                    <a:lnTo>
                      <a:pt x="21" y="70"/>
                    </a:lnTo>
                    <a:lnTo>
                      <a:pt x="20" y="78"/>
                    </a:lnTo>
                    <a:lnTo>
                      <a:pt x="19" y="85"/>
                    </a:lnTo>
                    <a:lnTo>
                      <a:pt x="18" y="92"/>
                    </a:lnTo>
                    <a:close/>
                    <a:moveTo>
                      <a:pt x="186" y="92"/>
                    </a:moveTo>
                    <a:lnTo>
                      <a:pt x="186" y="92"/>
                    </a:lnTo>
                    <a:lnTo>
                      <a:pt x="185" y="102"/>
                    </a:lnTo>
                    <a:lnTo>
                      <a:pt x="184" y="111"/>
                    </a:lnTo>
                    <a:lnTo>
                      <a:pt x="181" y="121"/>
                    </a:lnTo>
                    <a:lnTo>
                      <a:pt x="178" y="129"/>
                    </a:lnTo>
                    <a:lnTo>
                      <a:pt x="174" y="137"/>
                    </a:lnTo>
                    <a:lnTo>
                      <a:pt x="169" y="145"/>
                    </a:lnTo>
                    <a:lnTo>
                      <a:pt x="165" y="152"/>
                    </a:lnTo>
                    <a:lnTo>
                      <a:pt x="159" y="158"/>
                    </a:lnTo>
                    <a:lnTo>
                      <a:pt x="151" y="165"/>
                    </a:lnTo>
                    <a:lnTo>
                      <a:pt x="144" y="170"/>
                    </a:lnTo>
                    <a:lnTo>
                      <a:pt x="137" y="174"/>
                    </a:lnTo>
                    <a:lnTo>
                      <a:pt x="129" y="178"/>
                    </a:lnTo>
                    <a:lnTo>
                      <a:pt x="120" y="182"/>
                    </a:lnTo>
                    <a:lnTo>
                      <a:pt x="112" y="184"/>
                    </a:lnTo>
                    <a:lnTo>
                      <a:pt x="102" y="185"/>
                    </a:lnTo>
                    <a:lnTo>
                      <a:pt x="93" y="185"/>
                    </a:lnTo>
                    <a:lnTo>
                      <a:pt x="93" y="185"/>
                    </a:lnTo>
                    <a:lnTo>
                      <a:pt x="83" y="185"/>
                    </a:lnTo>
                    <a:lnTo>
                      <a:pt x="74" y="184"/>
                    </a:lnTo>
                    <a:lnTo>
                      <a:pt x="65" y="182"/>
                    </a:lnTo>
                    <a:lnTo>
                      <a:pt x="57" y="178"/>
                    </a:lnTo>
                    <a:lnTo>
                      <a:pt x="49" y="174"/>
                    </a:lnTo>
                    <a:lnTo>
                      <a:pt x="40" y="170"/>
                    </a:lnTo>
                    <a:lnTo>
                      <a:pt x="33" y="165"/>
                    </a:lnTo>
                    <a:lnTo>
                      <a:pt x="27" y="158"/>
                    </a:lnTo>
                    <a:lnTo>
                      <a:pt x="21" y="152"/>
                    </a:lnTo>
                    <a:lnTo>
                      <a:pt x="15" y="145"/>
                    </a:lnTo>
                    <a:lnTo>
                      <a:pt x="10" y="137"/>
                    </a:lnTo>
                    <a:lnTo>
                      <a:pt x="7" y="129"/>
                    </a:lnTo>
                    <a:lnTo>
                      <a:pt x="4" y="121"/>
                    </a:lnTo>
                    <a:lnTo>
                      <a:pt x="2" y="111"/>
                    </a:lnTo>
                    <a:lnTo>
                      <a:pt x="0" y="102"/>
                    </a:lnTo>
                    <a:lnTo>
                      <a:pt x="0" y="92"/>
                    </a:lnTo>
                    <a:lnTo>
                      <a:pt x="0" y="92"/>
                    </a:lnTo>
                    <a:lnTo>
                      <a:pt x="0" y="82"/>
                    </a:lnTo>
                    <a:lnTo>
                      <a:pt x="2" y="74"/>
                    </a:lnTo>
                    <a:lnTo>
                      <a:pt x="4" y="64"/>
                    </a:lnTo>
                    <a:lnTo>
                      <a:pt x="7" y="56"/>
                    </a:lnTo>
                    <a:lnTo>
                      <a:pt x="10" y="48"/>
                    </a:lnTo>
                    <a:lnTo>
                      <a:pt x="15" y="41"/>
                    </a:lnTo>
                    <a:lnTo>
                      <a:pt x="21" y="33"/>
                    </a:lnTo>
                    <a:lnTo>
                      <a:pt x="27" y="26"/>
                    </a:lnTo>
                    <a:lnTo>
                      <a:pt x="33" y="20"/>
                    </a:lnTo>
                    <a:lnTo>
                      <a:pt x="40" y="16"/>
                    </a:lnTo>
                    <a:lnTo>
                      <a:pt x="49" y="11"/>
                    </a:lnTo>
                    <a:lnTo>
                      <a:pt x="57" y="7"/>
                    </a:lnTo>
                    <a:lnTo>
                      <a:pt x="65" y="4"/>
                    </a:lnTo>
                    <a:lnTo>
                      <a:pt x="74" y="1"/>
                    </a:lnTo>
                    <a:lnTo>
                      <a:pt x="83" y="0"/>
                    </a:lnTo>
                    <a:lnTo>
                      <a:pt x="93" y="0"/>
                    </a:lnTo>
                    <a:lnTo>
                      <a:pt x="93" y="0"/>
                    </a:lnTo>
                    <a:lnTo>
                      <a:pt x="102" y="0"/>
                    </a:lnTo>
                    <a:lnTo>
                      <a:pt x="112" y="1"/>
                    </a:lnTo>
                    <a:lnTo>
                      <a:pt x="120" y="4"/>
                    </a:lnTo>
                    <a:lnTo>
                      <a:pt x="129" y="7"/>
                    </a:lnTo>
                    <a:lnTo>
                      <a:pt x="137" y="11"/>
                    </a:lnTo>
                    <a:lnTo>
                      <a:pt x="144" y="16"/>
                    </a:lnTo>
                    <a:lnTo>
                      <a:pt x="151" y="20"/>
                    </a:lnTo>
                    <a:lnTo>
                      <a:pt x="159" y="26"/>
                    </a:lnTo>
                    <a:lnTo>
                      <a:pt x="165" y="33"/>
                    </a:lnTo>
                    <a:lnTo>
                      <a:pt x="169" y="41"/>
                    </a:lnTo>
                    <a:lnTo>
                      <a:pt x="174" y="48"/>
                    </a:lnTo>
                    <a:lnTo>
                      <a:pt x="178" y="56"/>
                    </a:lnTo>
                    <a:lnTo>
                      <a:pt x="181" y="64"/>
                    </a:lnTo>
                    <a:lnTo>
                      <a:pt x="184" y="74"/>
                    </a:lnTo>
                    <a:lnTo>
                      <a:pt x="185" y="82"/>
                    </a:lnTo>
                    <a:lnTo>
                      <a:pt x="186" y="9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xmlns:lc="http://schemas.openxmlformats.org/drawingml/2006/lockedCanvas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8336" y="6267822"/>
              <a:ext cx="1283710" cy="475106"/>
            </a:xfrm>
            <a:prstGeom prst="rect">
              <a:avLst/>
            </a:prstGeom>
            <a:noFill/>
          </p:spPr>
        </p:pic>
      </p:grpSp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941128" y="6501412"/>
            <a:ext cx="663242" cy="93038"/>
            <a:chOff x="0" y="2787650"/>
            <a:chExt cx="9144001" cy="1282700"/>
          </a:xfrm>
          <a:solidFill>
            <a:schemeClr val="bg1"/>
          </a:solidFill>
        </p:grpSpPr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360" y="6420981"/>
            <a:ext cx="872114" cy="182280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435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,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1168417" y="2915558"/>
            <a:ext cx="6934200" cy="972712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3" name="Freeform 2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Rectangle 9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10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11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37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,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 noChangeAspect="1"/>
          </p:cNvGrpSpPr>
          <p:nvPr userDrawn="1"/>
        </p:nvGrpSpPr>
        <p:grpSpPr>
          <a:xfrm>
            <a:off x="1168417" y="2915558"/>
            <a:ext cx="6934200" cy="972712"/>
            <a:chOff x="0" y="2787650"/>
            <a:chExt cx="9144001" cy="1282700"/>
          </a:xfrm>
          <a:solidFill>
            <a:schemeClr val="bg1"/>
          </a:solidFill>
        </p:grpSpPr>
        <p:sp>
          <p:nvSpPr>
            <p:cNvPr id="3" name="Freeform 2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Rectangle 9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Freeform 10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Freeform 11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9634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 NYU Campus Soft Foc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/>
          <a:srcRect l="5556" r="5556"/>
          <a:stretch/>
        </p:blipFill>
        <p:spPr>
          <a:xfrm>
            <a:off x="22" y="0"/>
            <a:ext cx="9143977" cy="68580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311150" y="636588"/>
            <a:ext cx="4114800" cy="4114800"/>
          </a:xfrm>
          <a:prstGeom prst="rect">
            <a:avLst/>
          </a:prstGeom>
          <a:solidFill>
            <a:schemeClr val="bg1">
              <a:alpha val="85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48310" y="1544638"/>
            <a:ext cx="3840480" cy="1969180"/>
          </a:xfrm>
          <a:prstGeom prst="rect">
            <a:avLst/>
          </a:prstGeom>
        </p:spPr>
        <p:txBody>
          <a:bodyPr lIns="0" tIns="0" rIns="0" bIns="91440" anchor="b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48310" y="3513818"/>
            <a:ext cx="3840480" cy="110041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83185">
              <a:lnSpc>
                <a:spcPts val="955"/>
              </a:lnSpc>
            </a:pPr>
            <a:fld id="{81D60167-4931-47E6-BA6A-407CBD079E47}" type="slidenum">
              <a:rPr dirty="0">
                <a:solidFill>
                  <a:srgbClr val="181B22"/>
                </a:solidFill>
              </a:rPr>
              <a:t>‹#›</a:t>
            </a:fld>
            <a:endParaRPr dirty="0">
              <a:solidFill>
                <a:srgbClr val="18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69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11150" y="636588"/>
            <a:ext cx="8521700" cy="5586412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1544637"/>
            <a:ext cx="7071362" cy="3953194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311150" y="636588"/>
            <a:ext cx="8520113" cy="182880"/>
          </a:xfrm>
          <a:prstGeom prst="rect">
            <a:avLst/>
          </a:prstGeom>
          <a:solidFill>
            <a:schemeClr val="accent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60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0" y="6858000"/>
                </a:moveTo>
                <a:lnTo>
                  <a:pt x="9144000" y="6858000"/>
                </a:lnTo>
                <a:lnTo>
                  <a:pt x="914400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81B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941819" y="6501384"/>
            <a:ext cx="662872" cy="92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737347" y="6420611"/>
            <a:ext cx="871727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83185">
              <a:lnSpc>
                <a:spcPts val="955"/>
              </a:lnSpc>
            </a:pPr>
            <a:fld id="{81D60167-4931-47E6-BA6A-407CBD079E47}" type="slidenum">
              <a:rPr dirty="0">
                <a:solidFill>
                  <a:srgbClr val="181B22"/>
                </a:solidFill>
              </a:rPr>
              <a:t>‹#›</a:t>
            </a:fld>
            <a:endParaRPr dirty="0">
              <a:solidFill>
                <a:srgbClr val="18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8628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3779520" y="0"/>
            <a:ext cx="5364480" cy="6858000"/>
          </a:xfrm>
          <a:custGeom>
            <a:avLst/>
            <a:gdLst/>
            <a:ahLst/>
            <a:cxnLst/>
            <a:rect l="l" t="t" r="r" b="b"/>
            <a:pathLst>
              <a:path w="5364480" h="6858000">
                <a:moveTo>
                  <a:pt x="0" y="6858000"/>
                </a:moveTo>
                <a:lnTo>
                  <a:pt x="5364480" y="6858000"/>
                </a:lnTo>
                <a:lnTo>
                  <a:pt x="536448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181B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941819" y="6501384"/>
            <a:ext cx="662872" cy="929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7737347" y="6420611"/>
            <a:ext cx="871727" cy="1828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0"/>
            <a:ext cx="3779520" cy="6858000"/>
          </a:xfrm>
          <a:custGeom>
            <a:avLst/>
            <a:gdLst/>
            <a:ahLst/>
            <a:cxnLst/>
            <a:rect l="l" t="t" r="r" b="b"/>
            <a:pathLst>
              <a:path w="3779520" h="6858000">
                <a:moveTo>
                  <a:pt x="0" y="6858000"/>
                </a:moveTo>
                <a:lnTo>
                  <a:pt x="3779520" y="6858000"/>
                </a:lnTo>
                <a:lnTo>
                  <a:pt x="3779520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3494532" y="1754123"/>
            <a:ext cx="581025" cy="582295"/>
          </a:xfrm>
          <a:custGeom>
            <a:avLst/>
            <a:gdLst/>
            <a:ahLst/>
            <a:cxnLst/>
            <a:rect l="l" t="t" r="r" b="b"/>
            <a:pathLst>
              <a:path w="581025" h="582294">
                <a:moveTo>
                  <a:pt x="290321" y="0"/>
                </a:moveTo>
                <a:lnTo>
                  <a:pt x="243215" y="3809"/>
                </a:lnTo>
                <a:lnTo>
                  <a:pt x="198534" y="14837"/>
                </a:lnTo>
                <a:lnTo>
                  <a:pt x="156875" y="32486"/>
                </a:lnTo>
                <a:lnTo>
                  <a:pt x="118835" y="56156"/>
                </a:lnTo>
                <a:lnTo>
                  <a:pt x="85010" y="85248"/>
                </a:lnTo>
                <a:lnTo>
                  <a:pt x="55997" y="119164"/>
                </a:lnTo>
                <a:lnTo>
                  <a:pt x="32393" y="157304"/>
                </a:lnTo>
                <a:lnTo>
                  <a:pt x="14794" y="199070"/>
                </a:lnTo>
                <a:lnTo>
                  <a:pt x="3798" y="243863"/>
                </a:lnTo>
                <a:lnTo>
                  <a:pt x="0" y="291084"/>
                </a:lnTo>
                <a:lnTo>
                  <a:pt x="3798" y="338304"/>
                </a:lnTo>
                <a:lnTo>
                  <a:pt x="14794" y="383097"/>
                </a:lnTo>
                <a:lnTo>
                  <a:pt x="32393" y="424863"/>
                </a:lnTo>
                <a:lnTo>
                  <a:pt x="55997" y="463003"/>
                </a:lnTo>
                <a:lnTo>
                  <a:pt x="85010" y="496919"/>
                </a:lnTo>
                <a:lnTo>
                  <a:pt x="118835" y="526011"/>
                </a:lnTo>
                <a:lnTo>
                  <a:pt x="156875" y="549681"/>
                </a:lnTo>
                <a:lnTo>
                  <a:pt x="198534" y="567330"/>
                </a:lnTo>
                <a:lnTo>
                  <a:pt x="243215" y="578358"/>
                </a:lnTo>
                <a:lnTo>
                  <a:pt x="290321" y="582167"/>
                </a:lnTo>
                <a:lnTo>
                  <a:pt x="337428" y="578358"/>
                </a:lnTo>
                <a:lnTo>
                  <a:pt x="382109" y="567330"/>
                </a:lnTo>
                <a:lnTo>
                  <a:pt x="423768" y="549681"/>
                </a:lnTo>
                <a:lnTo>
                  <a:pt x="461808" y="526011"/>
                </a:lnTo>
                <a:lnTo>
                  <a:pt x="495633" y="496919"/>
                </a:lnTo>
                <a:lnTo>
                  <a:pt x="524646" y="463003"/>
                </a:lnTo>
                <a:lnTo>
                  <a:pt x="548250" y="424863"/>
                </a:lnTo>
                <a:lnTo>
                  <a:pt x="565849" y="383097"/>
                </a:lnTo>
                <a:lnTo>
                  <a:pt x="576845" y="338304"/>
                </a:lnTo>
                <a:lnTo>
                  <a:pt x="580643" y="291084"/>
                </a:lnTo>
                <a:lnTo>
                  <a:pt x="576845" y="243863"/>
                </a:lnTo>
                <a:lnTo>
                  <a:pt x="565849" y="199070"/>
                </a:lnTo>
                <a:lnTo>
                  <a:pt x="548250" y="157304"/>
                </a:lnTo>
                <a:lnTo>
                  <a:pt x="524646" y="119164"/>
                </a:lnTo>
                <a:lnTo>
                  <a:pt x="495633" y="85248"/>
                </a:lnTo>
                <a:lnTo>
                  <a:pt x="461808" y="56156"/>
                </a:lnTo>
                <a:lnTo>
                  <a:pt x="423768" y="32486"/>
                </a:lnTo>
                <a:lnTo>
                  <a:pt x="382109" y="14837"/>
                </a:lnTo>
                <a:lnTo>
                  <a:pt x="337428" y="3809"/>
                </a:lnTo>
                <a:lnTo>
                  <a:pt x="290321" y="0"/>
                </a:lnTo>
                <a:close/>
              </a:path>
            </a:pathLst>
          </a:custGeom>
          <a:solidFill>
            <a:srgbClr val="E1E1E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3636264" y="1845564"/>
            <a:ext cx="304800" cy="410209"/>
          </a:xfrm>
          <a:custGeom>
            <a:avLst/>
            <a:gdLst/>
            <a:ahLst/>
            <a:cxnLst/>
            <a:rect l="l" t="t" r="r" b="b"/>
            <a:pathLst>
              <a:path w="304800" h="410210">
                <a:moveTo>
                  <a:pt x="152400" y="0"/>
                </a:moveTo>
                <a:lnTo>
                  <a:pt x="0" y="0"/>
                </a:lnTo>
                <a:lnTo>
                  <a:pt x="152400" y="204977"/>
                </a:lnTo>
                <a:lnTo>
                  <a:pt x="0" y="409956"/>
                </a:lnTo>
                <a:lnTo>
                  <a:pt x="152400" y="409956"/>
                </a:lnTo>
                <a:lnTo>
                  <a:pt x="304800" y="204977"/>
                </a:lnTo>
                <a:lnTo>
                  <a:pt x="152400" y="0"/>
                </a:lnTo>
                <a:close/>
              </a:path>
            </a:pathLst>
          </a:custGeom>
          <a:solidFill>
            <a:srgbClr val="181B22">
              <a:alpha val="1686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961890" y="1862404"/>
            <a:ext cx="3580129" cy="41421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83185">
              <a:lnSpc>
                <a:spcPts val="955"/>
              </a:lnSpc>
            </a:pPr>
            <a:fld id="{81D60167-4931-47E6-BA6A-407CBD079E47}" type="slidenum">
              <a:rPr dirty="0">
                <a:solidFill>
                  <a:srgbClr val="181B22"/>
                </a:solidFill>
              </a:rPr>
              <a:t>‹#›</a:t>
            </a:fld>
            <a:endParaRPr dirty="0">
              <a:solidFill>
                <a:srgbClr val="18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9732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83185">
              <a:lnSpc>
                <a:spcPts val="955"/>
              </a:lnSpc>
            </a:pPr>
            <a:fld id="{81D60167-4931-47E6-BA6A-407CBD079E47}" type="slidenum">
              <a:rPr dirty="0">
                <a:solidFill>
                  <a:srgbClr val="181B22"/>
                </a:solidFill>
              </a:rPr>
              <a:t>‹#›</a:t>
            </a:fld>
            <a:endParaRPr dirty="0">
              <a:solidFill>
                <a:srgbClr val="18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867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83185">
              <a:lnSpc>
                <a:spcPts val="955"/>
              </a:lnSpc>
            </a:pPr>
            <a:fld id="{81D60167-4931-47E6-BA6A-407CBD079E47}" type="slidenum">
              <a:rPr dirty="0">
                <a:solidFill>
                  <a:srgbClr val="181B22"/>
                </a:solidFill>
              </a:rPr>
              <a:t>‹#›</a:t>
            </a:fld>
            <a:endParaRPr dirty="0">
              <a:solidFill>
                <a:srgbClr val="18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5857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 (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6941128" y="6501412"/>
            <a:ext cx="663242" cy="93038"/>
            <a:chOff x="0" y="2787650"/>
            <a:chExt cx="9144001" cy="1282700"/>
          </a:xfrm>
          <a:solidFill>
            <a:schemeClr val="bg1"/>
          </a:solidFill>
        </p:grpSpPr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Freeform 12"/>
            <p:cNvSpPr>
              <a:spLocks noEditPoints="1"/>
            </p:cNvSpPr>
            <p:nvPr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13"/>
            <p:cNvSpPr>
              <a:spLocks noEditPoints="1"/>
            </p:cNvSpPr>
            <p:nvPr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xmlns:lc="http://schemas.openxmlformats.org/drawingml/2006/lockedCanvas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7360" y="6420981"/>
            <a:ext cx="872114" cy="18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73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11150" y="636588"/>
            <a:ext cx="8521700" cy="5586412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1544637"/>
            <a:ext cx="7071362" cy="3953194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311150" y="636588"/>
            <a:ext cx="8520113" cy="182880"/>
          </a:xfrm>
          <a:prstGeom prst="rect">
            <a:avLst/>
          </a:prstGeom>
          <a:solidFill>
            <a:schemeClr val="accent3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11150" y="636588"/>
            <a:ext cx="8521700" cy="5586412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1544637"/>
            <a:ext cx="7071362" cy="3953194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311150" y="636588"/>
            <a:ext cx="8520113" cy="182880"/>
          </a:xfrm>
          <a:prstGeom prst="rect">
            <a:avLst/>
          </a:prstGeom>
          <a:solidFill>
            <a:schemeClr val="accent4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197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11150" y="636588"/>
            <a:ext cx="8521700" cy="5586412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1544637"/>
            <a:ext cx="7071362" cy="3953194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311150" y="636588"/>
            <a:ext cx="8520113" cy="182880"/>
          </a:xfrm>
          <a:prstGeom prst="rect">
            <a:avLst/>
          </a:prstGeom>
          <a:solidFill>
            <a:schemeClr val="accent5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4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311150" y="636588"/>
            <a:ext cx="8521700" cy="5586412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6318" y="1544637"/>
            <a:ext cx="7071362" cy="3953194"/>
          </a:xfrm>
          <a:prstGeom prst="rect">
            <a:avLst/>
          </a:prstGeom>
        </p:spPr>
        <p:txBody>
          <a:bodyPr lIns="0" tIns="0" rIns="0" bIns="91440" anchor="t">
            <a:noAutofit/>
          </a:bodyPr>
          <a:lstStyle>
            <a:lvl1pPr>
              <a:lnSpc>
                <a:spcPct val="90000"/>
              </a:lnSpc>
              <a:defRPr sz="3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/>
          <p:cNvSpPr/>
          <p:nvPr userDrawn="1"/>
        </p:nvSpPr>
        <p:spPr>
          <a:xfrm>
            <a:off x="311150" y="636588"/>
            <a:ext cx="8520113" cy="182880"/>
          </a:xfrm>
          <a:prstGeom prst="rect">
            <a:avLst/>
          </a:prstGeom>
          <a:solidFill>
            <a:schemeClr val="accent6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23" y="1236358"/>
            <a:ext cx="9143978" cy="562164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0896" tIns="685800" rIns="274320" bIns="2743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3000"/>
              </a:lnSpc>
            </a:pP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3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3" y="1236358"/>
            <a:ext cx="9143978" cy="562164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10896" tIns="685800" rIns="274320" bIns="2743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ts val="3000"/>
              </a:lnSpc>
            </a:pPr>
            <a:endParaRPr lang="en-US" i="1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tIns="0" bIns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8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2615" y="284407"/>
            <a:ext cx="8518770" cy="77067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151" y="1544638"/>
            <a:ext cx="8520234" cy="4678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7916985" y="6357938"/>
            <a:ext cx="914400" cy="365125"/>
          </a:xfrm>
          <a:prstGeom prst="rect">
            <a:avLst/>
          </a:prstGeom>
        </p:spPr>
        <p:txBody>
          <a:bodyPr wrap="none" lIns="0" tIns="0" rIns="0" bIns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41822CB-767F-4789-9972-8ABB164B40B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406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  <p:sldLayoutId id="2147483688" r:id="rId8"/>
    <p:sldLayoutId id="2147483692" r:id="rId9"/>
    <p:sldLayoutId id="2147483731" r:id="rId10"/>
    <p:sldLayoutId id="2147483928" r:id="rId11"/>
    <p:sldLayoutId id="2147483732" r:id="rId12"/>
    <p:sldLayoutId id="2147483733" r:id="rId13"/>
    <p:sldLayoutId id="2147483683" r:id="rId14"/>
    <p:sldLayoutId id="2147483734" r:id="rId15"/>
    <p:sldLayoutId id="2147483887" r:id="rId16"/>
    <p:sldLayoutId id="2147483930" r:id="rId17"/>
    <p:sldLayoutId id="2147483650" r:id="rId18"/>
    <p:sldLayoutId id="2147483886" r:id="rId19"/>
    <p:sldLayoutId id="2147483706" r:id="rId20"/>
    <p:sldLayoutId id="2147483707" r:id="rId21"/>
    <p:sldLayoutId id="2147483654" r:id="rId22"/>
    <p:sldLayoutId id="2147483929" r:id="rId23"/>
    <p:sldLayoutId id="2147483925" r:id="rId24"/>
    <p:sldLayoutId id="2147483655" r:id="rId25"/>
    <p:sldLayoutId id="2147483708" r:id="rId26"/>
    <p:sldLayoutId id="2147483709" r:id="rId27"/>
    <p:sldLayoutId id="2147483924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425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3550" indent="-2381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8975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39825" indent="-225425" algn="l" defTabSz="457200" rtl="0" eaLnBrk="1" latinLnBrk="0" hangingPunct="1">
        <a:spcBef>
          <a:spcPts val="0"/>
        </a:spcBef>
        <a:spcAft>
          <a:spcPts val="1000"/>
        </a:spcAft>
        <a:buClrTx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72378" y="632917"/>
            <a:ext cx="2776854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0" i="0">
                <a:solidFill>
                  <a:schemeClr val="bg1"/>
                </a:solidFill>
                <a:latin typeface="Georgia"/>
                <a:cs typeface="Georg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10/23/2018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691626" y="6481597"/>
            <a:ext cx="167004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83185">
              <a:lnSpc>
                <a:spcPts val="955"/>
              </a:lnSpc>
            </a:pPr>
            <a:fld id="{81D60167-4931-47E6-BA6A-407CBD079E47}" type="slidenum">
              <a:rPr dirty="0">
                <a:solidFill>
                  <a:srgbClr val="181B22"/>
                </a:solidFill>
              </a:rPr>
              <a:t>‹#›</a:t>
            </a:fld>
            <a:endParaRPr dirty="0">
              <a:solidFill>
                <a:srgbClr val="18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87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2" r:id="rId1"/>
    <p:sldLayoutId id="2147483933" r:id="rId2"/>
    <p:sldLayoutId id="2147483934" r:id="rId3"/>
    <p:sldLayoutId id="2147483935" r:id="rId4"/>
    <p:sldLayoutId id="2147483936" r:id="rId5"/>
    <p:sldLayoutId id="214748393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7.gif"/><Relationship Id="rId4" Type="http://schemas.openxmlformats.org/officeDocument/2006/relationships/image" Target="../media/image1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ubtitle 2"/>
          <p:cNvSpPr txBox="1">
            <a:spLocks/>
          </p:cNvSpPr>
          <p:nvPr/>
        </p:nvSpPr>
        <p:spPr>
          <a:xfrm>
            <a:off x="1372334" y="4371236"/>
            <a:ext cx="2859686" cy="317970"/>
          </a:xfrm>
          <a:prstGeom prst="rect">
            <a:avLst/>
          </a:prstGeom>
        </p:spPr>
        <p:txBody>
          <a:bodyPr lIns="0" tIns="0" rIns="0" bIns="0"/>
          <a:lstStyle>
            <a:lvl1pPr marL="225425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81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8975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sz="1800" dirty="0">
                <a:latin typeface="+mj-lt"/>
              </a:rPr>
              <a:t>Student Services</a:t>
            </a:r>
          </a:p>
          <a:p>
            <a:pPr marL="0" indent="0">
              <a:buNone/>
            </a:pPr>
            <a:endParaRPr lang="en-US" sz="1800" dirty="0">
              <a:latin typeface="+mj-lt"/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219205" y="3993586"/>
            <a:ext cx="2069585" cy="290316"/>
            <a:chOff x="0" y="2787650"/>
            <a:chExt cx="9144001" cy="1282700"/>
          </a:xfrm>
          <a:solidFill>
            <a:schemeClr val="tx1"/>
          </a:solidFill>
        </p:grpSpPr>
        <p:sp>
          <p:nvSpPr>
            <p:cNvPr id="36" name="Freeform 35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37" name="Rectangle 9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38" name="Freeform 10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39" name="Freeform 11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0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1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2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3" name="Freeform 42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4" name="Freeform 43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5" name="Freeform 44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  <p:sp>
          <p:nvSpPr>
            <p:cNvPr id="46" name="Freeform 45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  <a:latin typeface="Calibri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493" y="795448"/>
            <a:ext cx="3383260" cy="703187"/>
          </a:xfrm>
          <a:prstGeom prst="rect">
            <a:avLst/>
          </a:prstGeom>
        </p:spPr>
      </p:pic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Intentional Outsourcing</a:t>
            </a:r>
          </a:p>
        </p:txBody>
      </p:sp>
    </p:spTree>
    <p:extLst>
      <p:ext uri="{BB962C8B-B14F-4D97-AF65-F5344CB8AC3E}">
        <p14:creationId xmlns:p14="http://schemas.microsoft.com/office/powerpoint/2010/main" val="161721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19"/>
          <p:cNvSpPr/>
          <p:nvPr/>
        </p:nvSpPr>
        <p:spPr>
          <a:xfrm rot="16200000">
            <a:off x="4536957" y="-3387846"/>
            <a:ext cx="702926" cy="85111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5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7831D-4CA0-427E-A0F5-C4AC9C30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71" y="306669"/>
            <a:ext cx="8009283" cy="770670"/>
          </a:xfrm>
        </p:spPr>
        <p:txBody>
          <a:bodyPr/>
          <a:lstStyle/>
          <a:p>
            <a:r>
              <a:rPr lang="en-US" dirty="0"/>
              <a:t>Institutional Culture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78E4B0-F2FD-4737-8052-1CBD7CD0D3EC}"/>
              </a:ext>
            </a:extLst>
          </p:cNvPr>
          <p:cNvSpPr/>
          <p:nvPr/>
        </p:nvSpPr>
        <p:spPr>
          <a:xfrm>
            <a:off x="1577171" y="2644170"/>
            <a:ext cx="672125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do you think your institution’s leadership would react to outsourcing your central helpdesk?</a:t>
            </a:r>
          </a:p>
        </p:txBody>
      </p:sp>
      <p:sp>
        <p:nvSpPr>
          <p:cNvPr id="5" name="Oval 5128" descr="pie chart icon " title="pie chart icon "/>
          <p:cNvSpPr>
            <a:spLocks noChangeAspect="1"/>
          </p:cNvSpPr>
          <p:nvPr/>
        </p:nvSpPr>
        <p:spPr>
          <a:xfrm>
            <a:off x="865007" y="627738"/>
            <a:ext cx="479995" cy="479995"/>
          </a:xfrm>
          <a:custGeom>
            <a:avLst/>
            <a:gdLst>
              <a:gd name="connsiteX0" fmla="*/ 598105 w 1135884"/>
              <a:gd name="connsiteY0" fmla="*/ 594930 h 1135884"/>
              <a:gd name="connsiteX1" fmla="*/ 638519 w 1135884"/>
              <a:gd name="connsiteY1" fmla="*/ 1064830 h 1135884"/>
              <a:gd name="connsiteX2" fmla="*/ 682101 w 1135884"/>
              <a:gd name="connsiteY2" fmla="*/ 1056893 h 1135884"/>
              <a:gd name="connsiteX3" fmla="*/ 724892 w 1135884"/>
              <a:gd name="connsiteY3" fmla="*/ 1044986 h 1135884"/>
              <a:gd name="connsiteX4" fmla="*/ 766098 w 1135884"/>
              <a:gd name="connsiteY4" fmla="*/ 1030699 h 1135884"/>
              <a:gd name="connsiteX5" fmla="*/ 804926 w 1135884"/>
              <a:gd name="connsiteY5" fmla="*/ 1012443 h 1135884"/>
              <a:gd name="connsiteX6" fmla="*/ 842170 w 1135884"/>
              <a:gd name="connsiteY6" fmla="*/ 990218 h 1135884"/>
              <a:gd name="connsiteX7" fmla="*/ 877036 w 1135884"/>
              <a:gd name="connsiteY7" fmla="*/ 965611 h 1135884"/>
              <a:gd name="connsiteX8" fmla="*/ 908733 w 1135884"/>
              <a:gd name="connsiteY8" fmla="*/ 938624 h 1135884"/>
              <a:gd name="connsiteX9" fmla="*/ 938844 w 1135884"/>
              <a:gd name="connsiteY9" fmla="*/ 908461 h 1135884"/>
              <a:gd name="connsiteX10" fmla="*/ 966579 w 1135884"/>
              <a:gd name="connsiteY10" fmla="*/ 876711 h 1135884"/>
              <a:gd name="connsiteX11" fmla="*/ 991144 w 1135884"/>
              <a:gd name="connsiteY11" fmla="*/ 841786 h 1135884"/>
              <a:gd name="connsiteX12" fmla="*/ 1011747 w 1135884"/>
              <a:gd name="connsiteY12" fmla="*/ 805274 h 1135884"/>
              <a:gd name="connsiteX13" fmla="*/ 1029972 w 1135884"/>
              <a:gd name="connsiteY13" fmla="*/ 766380 h 1135884"/>
              <a:gd name="connsiteX14" fmla="*/ 1045821 w 1135884"/>
              <a:gd name="connsiteY14" fmla="*/ 725899 h 1135884"/>
              <a:gd name="connsiteX15" fmla="*/ 1056915 w 1135884"/>
              <a:gd name="connsiteY15" fmla="*/ 683830 h 1135884"/>
              <a:gd name="connsiteX16" fmla="*/ 1064839 w 1135884"/>
              <a:gd name="connsiteY16" fmla="*/ 640968 h 1135884"/>
              <a:gd name="connsiteX17" fmla="*/ 1069593 w 1135884"/>
              <a:gd name="connsiteY17" fmla="*/ 596518 h 1135884"/>
              <a:gd name="connsiteX18" fmla="*/ 598105 w 1135884"/>
              <a:gd name="connsiteY18" fmla="*/ 594930 h 1135884"/>
              <a:gd name="connsiteX19" fmla="*/ 178382 w 1135884"/>
              <a:gd name="connsiteY19" fmla="*/ 252030 h 1135884"/>
              <a:gd name="connsiteX20" fmla="*/ 149764 w 1135884"/>
              <a:gd name="connsiteY20" fmla="*/ 291679 h 1135884"/>
              <a:gd name="connsiteX21" fmla="*/ 123530 w 1135884"/>
              <a:gd name="connsiteY21" fmla="*/ 332914 h 1135884"/>
              <a:gd name="connsiteX22" fmla="*/ 103656 w 1135884"/>
              <a:gd name="connsiteY22" fmla="*/ 375735 h 1135884"/>
              <a:gd name="connsiteX23" fmla="*/ 86961 w 1135884"/>
              <a:gd name="connsiteY23" fmla="*/ 420142 h 1135884"/>
              <a:gd name="connsiteX24" fmla="*/ 75037 w 1135884"/>
              <a:gd name="connsiteY24" fmla="*/ 466135 h 1135884"/>
              <a:gd name="connsiteX25" fmla="*/ 67882 w 1135884"/>
              <a:gd name="connsiteY25" fmla="*/ 513714 h 1135884"/>
              <a:gd name="connsiteX26" fmla="*/ 66292 w 1135884"/>
              <a:gd name="connsiteY26" fmla="*/ 562085 h 1135884"/>
              <a:gd name="connsiteX27" fmla="*/ 67882 w 1135884"/>
              <a:gd name="connsiteY27" fmla="*/ 611250 h 1135884"/>
              <a:gd name="connsiteX28" fmla="*/ 74242 w 1135884"/>
              <a:gd name="connsiteY28" fmla="*/ 660415 h 1135884"/>
              <a:gd name="connsiteX29" fmla="*/ 86166 w 1135884"/>
              <a:gd name="connsiteY29" fmla="*/ 707994 h 1135884"/>
              <a:gd name="connsiteX30" fmla="*/ 102066 w 1135884"/>
              <a:gd name="connsiteY30" fmla="*/ 753987 h 1135884"/>
              <a:gd name="connsiteX31" fmla="*/ 121145 w 1135884"/>
              <a:gd name="connsiteY31" fmla="*/ 796808 h 1135884"/>
              <a:gd name="connsiteX32" fmla="*/ 144994 w 1135884"/>
              <a:gd name="connsiteY32" fmla="*/ 838043 h 1135884"/>
              <a:gd name="connsiteX33" fmla="*/ 171228 w 1135884"/>
              <a:gd name="connsiteY33" fmla="*/ 876106 h 1135884"/>
              <a:gd name="connsiteX34" fmla="*/ 202231 w 1135884"/>
              <a:gd name="connsiteY34" fmla="*/ 910997 h 1135884"/>
              <a:gd name="connsiteX35" fmla="*/ 235620 w 1135884"/>
              <a:gd name="connsiteY35" fmla="*/ 943509 h 1135884"/>
              <a:gd name="connsiteX36" fmla="*/ 272189 w 1135884"/>
              <a:gd name="connsiteY36" fmla="*/ 972849 h 1135884"/>
              <a:gd name="connsiteX37" fmla="*/ 310347 w 1135884"/>
              <a:gd name="connsiteY37" fmla="*/ 998225 h 1135884"/>
              <a:gd name="connsiteX38" fmla="*/ 351685 w 1135884"/>
              <a:gd name="connsiteY38" fmla="*/ 1020428 h 1135884"/>
              <a:gd name="connsiteX39" fmla="*/ 396203 w 1135884"/>
              <a:gd name="connsiteY39" fmla="*/ 1038667 h 1135884"/>
              <a:gd name="connsiteX40" fmla="*/ 440721 w 1135884"/>
              <a:gd name="connsiteY40" fmla="*/ 1052940 h 1135884"/>
              <a:gd name="connsiteX41" fmla="*/ 487624 w 1135884"/>
              <a:gd name="connsiteY41" fmla="*/ 1063249 h 1135884"/>
              <a:gd name="connsiteX42" fmla="*/ 536117 w 1135884"/>
              <a:gd name="connsiteY42" fmla="*/ 1068800 h 1135884"/>
              <a:gd name="connsiteX43" fmla="*/ 585405 w 1135884"/>
              <a:gd name="connsiteY43" fmla="*/ 1069593 h 1135884"/>
              <a:gd name="connsiteX44" fmla="*/ 544067 w 1135884"/>
              <a:gd name="connsiteY44" fmla="*/ 595391 h 1135884"/>
              <a:gd name="connsiteX45" fmla="*/ 540887 w 1135884"/>
              <a:gd name="connsiteY45" fmla="*/ 579531 h 1135884"/>
              <a:gd name="connsiteX46" fmla="*/ 178382 w 1135884"/>
              <a:gd name="connsiteY46" fmla="*/ 252030 h 1135884"/>
              <a:gd name="connsiteX47" fmla="*/ 667047 w 1135884"/>
              <a:gd name="connsiteY47" fmla="*/ 75817 h 1135884"/>
              <a:gd name="connsiteX48" fmla="*/ 599692 w 1135884"/>
              <a:gd name="connsiteY48" fmla="*/ 540957 h 1135884"/>
              <a:gd name="connsiteX49" fmla="*/ 1069592 w 1135884"/>
              <a:gd name="connsiteY49" fmla="*/ 542542 h 1135884"/>
              <a:gd name="connsiteX50" fmla="*/ 1065630 w 1135884"/>
              <a:gd name="connsiteY50" fmla="*/ 498960 h 1135884"/>
              <a:gd name="connsiteX51" fmla="*/ 1058498 w 1135884"/>
              <a:gd name="connsiteY51" fmla="*/ 457755 h 1135884"/>
              <a:gd name="connsiteX52" fmla="*/ 1047405 w 1135884"/>
              <a:gd name="connsiteY52" fmla="*/ 417342 h 1135884"/>
              <a:gd name="connsiteX53" fmla="*/ 1033934 w 1135884"/>
              <a:gd name="connsiteY53" fmla="*/ 377722 h 1135884"/>
              <a:gd name="connsiteX54" fmla="*/ 1017293 w 1135884"/>
              <a:gd name="connsiteY54" fmla="*/ 340479 h 1135884"/>
              <a:gd name="connsiteX55" fmla="*/ 997483 w 1135884"/>
              <a:gd name="connsiteY55" fmla="*/ 304821 h 1135884"/>
              <a:gd name="connsiteX56" fmla="*/ 974503 w 1135884"/>
              <a:gd name="connsiteY56" fmla="*/ 271540 h 1135884"/>
              <a:gd name="connsiteX57" fmla="*/ 949146 w 1135884"/>
              <a:gd name="connsiteY57" fmla="*/ 239052 h 1135884"/>
              <a:gd name="connsiteX58" fmla="*/ 921411 w 1135884"/>
              <a:gd name="connsiteY58" fmla="*/ 208941 h 1135884"/>
              <a:gd name="connsiteX59" fmla="*/ 891300 w 1135884"/>
              <a:gd name="connsiteY59" fmla="*/ 182791 h 1135884"/>
              <a:gd name="connsiteX60" fmla="*/ 858811 w 1135884"/>
              <a:gd name="connsiteY60" fmla="*/ 157435 h 1135884"/>
              <a:gd name="connsiteX61" fmla="*/ 823945 w 1135884"/>
              <a:gd name="connsiteY61" fmla="*/ 135247 h 1135884"/>
              <a:gd name="connsiteX62" fmla="*/ 787494 w 1135884"/>
              <a:gd name="connsiteY62" fmla="*/ 116230 h 1135884"/>
              <a:gd name="connsiteX63" fmla="*/ 748666 w 1135884"/>
              <a:gd name="connsiteY63" fmla="*/ 99589 h 1135884"/>
              <a:gd name="connsiteX64" fmla="*/ 709045 w 1135884"/>
              <a:gd name="connsiteY64" fmla="*/ 86118 h 1135884"/>
              <a:gd name="connsiteX65" fmla="*/ 667047 w 1135884"/>
              <a:gd name="connsiteY65" fmla="*/ 75817 h 1135884"/>
              <a:gd name="connsiteX66" fmla="*/ 556944 w 1135884"/>
              <a:gd name="connsiteY66" fmla="*/ 66292 h 1135884"/>
              <a:gd name="connsiteX67" fmla="*/ 530010 w 1135884"/>
              <a:gd name="connsiteY67" fmla="*/ 67086 h 1135884"/>
              <a:gd name="connsiteX68" fmla="*/ 502284 w 1135884"/>
              <a:gd name="connsiteY68" fmla="*/ 69467 h 1135884"/>
              <a:gd name="connsiteX69" fmla="*/ 476142 w 1135884"/>
              <a:gd name="connsiteY69" fmla="*/ 73436 h 1135884"/>
              <a:gd name="connsiteX70" fmla="*/ 449208 w 1135884"/>
              <a:gd name="connsiteY70" fmla="*/ 78992 h 1135884"/>
              <a:gd name="connsiteX71" fmla="*/ 423859 w 1135884"/>
              <a:gd name="connsiteY71" fmla="*/ 86136 h 1135884"/>
              <a:gd name="connsiteX72" fmla="*/ 398509 w 1135884"/>
              <a:gd name="connsiteY72" fmla="*/ 94073 h 1135884"/>
              <a:gd name="connsiteX73" fmla="*/ 373952 w 1135884"/>
              <a:gd name="connsiteY73" fmla="*/ 104392 h 1135884"/>
              <a:gd name="connsiteX74" fmla="*/ 349394 w 1135884"/>
              <a:gd name="connsiteY74" fmla="*/ 115505 h 1135884"/>
              <a:gd name="connsiteX75" fmla="*/ 325629 w 1135884"/>
              <a:gd name="connsiteY75" fmla="*/ 128205 h 1135884"/>
              <a:gd name="connsiteX76" fmla="*/ 302656 w 1135884"/>
              <a:gd name="connsiteY76" fmla="*/ 141698 h 1135884"/>
              <a:gd name="connsiteX77" fmla="*/ 279683 w 1135884"/>
              <a:gd name="connsiteY77" fmla="*/ 157573 h 1135884"/>
              <a:gd name="connsiteX78" fmla="*/ 257502 w 1135884"/>
              <a:gd name="connsiteY78" fmla="*/ 175036 h 1135884"/>
              <a:gd name="connsiteX79" fmla="*/ 236906 w 1135884"/>
              <a:gd name="connsiteY79" fmla="*/ 193292 h 1135884"/>
              <a:gd name="connsiteX80" fmla="*/ 215517 w 1135884"/>
              <a:gd name="connsiteY80" fmla="*/ 212342 h 1135884"/>
              <a:gd name="connsiteX81" fmla="*/ 549814 w 1135884"/>
              <a:gd name="connsiteY81" fmla="*/ 513967 h 1135884"/>
              <a:gd name="connsiteX82" fmla="*/ 613980 w 1135884"/>
              <a:gd name="connsiteY82" fmla="*/ 67880 h 1135884"/>
              <a:gd name="connsiteX83" fmla="*/ 585462 w 1135884"/>
              <a:gd name="connsiteY83" fmla="*/ 66292 h 1135884"/>
              <a:gd name="connsiteX84" fmla="*/ 556944 w 1135884"/>
              <a:gd name="connsiteY84" fmla="*/ 66292 h 1135884"/>
              <a:gd name="connsiteX85" fmla="*/ 567942 w 1135884"/>
              <a:gd name="connsiteY85" fmla="*/ 0 h 1135884"/>
              <a:gd name="connsiteX86" fmla="*/ 1135884 w 1135884"/>
              <a:gd name="connsiteY86" fmla="*/ 567942 h 1135884"/>
              <a:gd name="connsiteX87" fmla="*/ 567942 w 1135884"/>
              <a:gd name="connsiteY87" fmla="*/ 1135884 h 1135884"/>
              <a:gd name="connsiteX88" fmla="*/ 0 w 1135884"/>
              <a:gd name="connsiteY88" fmla="*/ 567942 h 1135884"/>
              <a:gd name="connsiteX89" fmla="*/ 567942 w 1135884"/>
              <a:gd name="connsiteY89" fmla="*/ 0 h 113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135884" h="1135884">
                <a:moveTo>
                  <a:pt x="598105" y="594930"/>
                </a:moveTo>
                <a:lnTo>
                  <a:pt x="638519" y="1064830"/>
                </a:lnTo>
                <a:lnTo>
                  <a:pt x="682101" y="1056893"/>
                </a:lnTo>
                <a:lnTo>
                  <a:pt x="724892" y="1044986"/>
                </a:lnTo>
                <a:lnTo>
                  <a:pt x="766098" y="1030699"/>
                </a:lnTo>
                <a:lnTo>
                  <a:pt x="804926" y="1012443"/>
                </a:lnTo>
                <a:lnTo>
                  <a:pt x="842170" y="990218"/>
                </a:lnTo>
                <a:lnTo>
                  <a:pt x="877036" y="965611"/>
                </a:lnTo>
                <a:lnTo>
                  <a:pt x="908733" y="938624"/>
                </a:lnTo>
                <a:lnTo>
                  <a:pt x="938844" y="908461"/>
                </a:lnTo>
                <a:lnTo>
                  <a:pt x="966579" y="876711"/>
                </a:lnTo>
                <a:lnTo>
                  <a:pt x="991144" y="841786"/>
                </a:lnTo>
                <a:lnTo>
                  <a:pt x="1011747" y="805274"/>
                </a:lnTo>
                <a:lnTo>
                  <a:pt x="1029972" y="766380"/>
                </a:lnTo>
                <a:lnTo>
                  <a:pt x="1045821" y="725899"/>
                </a:lnTo>
                <a:lnTo>
                  <a:pt x="1056915" y="683830"/>
                </a:lnTo>
                <a:lnTo>
                  <a:pt x="1064839" y="640968"/>
                </a:lnTo>
                <a:lnTo>
                  <a:pt x="1069593" y="596518"/>
                </a:lnTo>
                <a:lnTo>
                  <a:pt x="598105" y="594930"/>
                </a:lnTo>
                <a:close/>
                <a:moveTo>
                  <a:pt x="178382" y="252030"/>
                </a:moveTo>
                <a:lnTo>
                  <a:pt x="149764" y="291679"/>
                </a:lnTo>
                <a:lnTo>
                  <a:pt x="123530" y="332914"/>
                </a:lnTo>
                <a:lnTo>
                  <a:pt x="103656" y="375735"/>
                </a:lnTo>
                <a:lnTo>
                  <a:pt x="86961" y="420142"/>
                </a:lnTo>
                <a:lnTo>
                  <a:pt x="75037" y="466135"/>
                </a:lnTo>
                <a:lnTo>
                  <a:pt x="67882" y="513714"/>
                </a:lnTo>
                <a:lnTo>
                  <a:pt x="66292" y="562085"/>
                </a:lnTo>
                <a:lnTo>
                  <a:pt x="67882" y="611250"/>
                </a:lnTo>
                <a:lnTo>
                  <a:pt x="74242" y="660415"/>
                </a:lnTo>
                <a:lnTo>
                  <a:pt x="86166" y="707994"/>
                </a:lnTo>
                <a:lnTo>
                  <a:pt x="102066" y="753987"/>
                </a:lnTo>
                <a:lnTo>
                  <a:pt x="121145" y="796808"/>
                </a:lnTo>
                <a:lnTo>
                  <a:pt x="144994" y="838043"/>
                </a:lnTo>
                <a:lnTo>
                  <a:pt x="171228" y="876106"/>
                </a:lnTo>
                <a:lnTo>
                  <a:pt x="202231" y="910997"/>
                </a:lnTo>
                <a:lnTo>
                  <a:pt x="235620" y="943509"/>
                </a:lnTo>
                <a:lnTo>
                  <a:pt x="272189" y="972849"/>
                </a:lnTo>
                <a:lnTo>
                  <a:pt x="310347" y="998225"/>
                </a:lnTo>
                <a:lnTo>
                  <a:pt x="351685" y="1020428"/>
                </a:lnTo>
                <a:lnTo>
                  <a:pt x="396203" y="1038667"/>
                </a:lnTo>
                <a:lnTo>
                  <a:pt x="440721" y="1052940"/>
                </a:lnTo>
                <a:lnTo>
                  <a:pt x="487624" y="1063249"/>
                </a:lnTo>
                <a:lnTo>
                  <a:pt x="536117" y="1068800"/>
                </a:lnTo>
                <a:lnTo>
                  <a:pt x="585405" y="1069593"/>
                </a:lnTo>
                <a:lnTo>
                  <a:pt x="544067" y="595391"/>
                </a:lnTo>
                <a:lnTo>
                  <a:pt x="540887" y="579531"/>
                </a:lnTo>
                <a:lnTo>
                  <a:pt x="178382" y="252030"/>
                </a:lnTo>
                <a:close/>
                <a:moveTo>
                  <a:pt x="667047" y="75817"/>
                </a:moveTo>
                <a:lnTo>
                  <a:pt x="599692" y="540957"/>
                </a:lnTo>
                <a:lnTo>
                  <a:pt x="1069592" y="542542"/>
                </a:lnTo>
                <a:lnTo>
                  <a:pt x="1065630" y="498960"/>
                </a:lnTo>
                <a:lnTo>
                  <a:pt x="1058498" y="457755"/>
                </a:lnTo>
                <a:lnTo>
                  <a:pt x="1047405" y="417342"/>
                </a:lnTo>
                <a:lnTo>
                  <a:pt x="1033934" y="377722"/>
                </a:lnTo>
                <a:lnTo>
                  <a:pt x="1017293" y="340479"/>
                </a:lnTo>
                <a:lnTo>
                  <a:pt x="997483" y="304821"/>
                </a:lnTo>
                <a:lnTo>
                  <a:pt x="974503" y="271540"/>
                </a:lnTo>
                <a:lnTo>
                  <a:pt x="949146" y="239052"/>
                </a:lnTo>
                <a:lnTo>
                  <a:pt x="921411" y="208941"/>
                </a:lnTo>
                <a:lnTo>
                  <a:pt x="891300" y="182791"/>
                </a:lnTo>
                <a:lnTo>
                  <a:pt x="858811" y="157435"/>
                </a:lnTo>
                <a:lnTo>
                  <a:pt x="823945" y="135247"/>
                </a:lnTo>
                <a:lnTo>
                  <a:pt x="787494" y="116230"/>
                </a:lnTo>
                <a:lnTo>
                  <a:pt x="748666" y="99589"/>
                </a:lnTo>
                <a:lnTo>
                  <a:pt x="709045" y="86118"/>
                </a:lnTo>
                <a:lnTo>
                  <a:pt x="667047" y="75817"/>
                </a:lnTo>
                <a:close/>
                <a:moveTo>
                  <a:pt x="556944" y="66292"/>
                </a:moveTo>
                <a:lnTo>
                  <a:pt x="530010" y="67086"/>
                </a:lnTo>
                <a:lnTo>
                  <a:pt x="502284" y="69467"/>
                </a:lnTo>
                <a:lnTo>
                  <a:pt x="476142" y="73436"/>
                </a:lnTo>
                <a:lnTo>
                  <a:pt x="449208" y="78992"/>
                </a:lnTo>
                <a:lnTo>
                  <a:pt x="423859" y="86136"/>
                </a:lnTo>
                <a:lnTo>
                  <a:pt x="398509" y="94073"/>
                </a:lnTo>
                <a:lnTo>
                  <a:pt x="373952" y="104392"/>
                </a:lnTo>
                <a:lnTo>
                  <a:pt x="349394" y="115505"/>
                </a:lnTo>
                <a:lnTo>
                  <a:pt x="325629" y="128205"/>
                </a:lnTo>
                <a:lnTo>
                  <a:pt x="302656" y="141698"/>
                </a:lnTo>
                <a:lnTo>
                  <a:pt x="279683" y="157573"/>
                </a:lnTo>
                <a:lnTo>
                  <a:pt x="257502" y="175036"/>
                </a:lnTo>
                <a:lnTo>
                  <a:pt x="236906" y="193292"/>
                </a:lnTo>
                <a:lnTo>
                  <a:pt x="215517" y="212342"/>
                </a:lnTo>
                <a:lnTo>
                  <a:pt x="549814" y="513967"/>
                </a:lnTo>
                <a:lnTo>
                  <a:pt x="613980" y="67880"/>
                </a:lnTo>
                <a:lnTo>
                  <a:pt x="585462" y="66292"/>
                </a:lnTo>
                <a:lnTo>
                  <a:pt x="556944" y="66292"/>
                </a:lnTo>
                <a:close/>
                <a:moveTo>
                  <a:pt x="567942" y="0"/>
                </a:moveTo>
                <a:cubicBezTo>
                  <a:pt x="881608" y="0"/>
                  <a:pt x="1135884" y="254276"/>
                  <a:pt x="1135884" y="567942"/>
                </a:cubicBezTo>
                <a:cubicBezTo>
                  <a:pt x="1135884" y="881608"/>
                  <a:pt x="881608" y="1135884"/>
                  <a:pt x="567942" y="1135884"/>
                </a:cubicBezTo>
                <a:cubicBezTo>
                  <a:pt x="254276" y="1135884"/>
                  <a:pt x="0" y="881608"/>
                  <a:pt x="0" y="567942"/>
                </a:cubicBezTo>
                <a:cubicBezTo>
                  <a:pt x="0" y="254276"/>
                  <a:pt x="254276" y="0"/>
                  <a:pt x="56794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152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48376" y="908959"/>
            <a:ext cx="5139590" cy="5113085"/>
            <a:chOff x="978053" y="935598"/>
            <a:chExt cx="4970628" cy="4944994"/>
          </a:xfrm>
        </p:grpSpPr>
        <p:sp>
          <p:nvSpPr>
            <p:cNvPr id="6" name="Partial Circle 55"/>
            <p:cNvSpPr/>
            <p:nvPr/>
          </p:nvSpPr>
          <p:spPr>
            <a:xfrm>
              <a:off x="978053" y="935601"/>
              <a:ext cx="4864438" cy="4864438"/>
            </a:xfrm>
            <a:prstGeom prst="pie">
              <a:avLst>
                <a:gd name="adj1" fmla="val 9358965"/>
                <a:gd name="adj2" fmla="val 16200000"/>
              </a:avLst>
            </a:prstGeom>
            <a:solidFill>
              <a:schemeClr val="tx1">
                <a:lumMod val="90000"/>
                <a:lumOff val="10000"/>
              </a:schemeClr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Partial Circle 57"/>
            <p:cNvSpPr/>
            <p:nvPr/>
          </p:nvSpPr>
          <p:spPr>
            <a:xfrm flipH="1">
              <a:off x="1084243" y="935598"/>
              <a:ext cx="4864438" cy="4864438"/>
            </a:xfrm>
            <a:prstGeom prst="pie">
              <a:avLst>
                <a:gd name="adj1" fmla="val 9304445"/>
                <a:gd name="adj2" fmla="val 16200000"/>
              </a:avLst>
            </a:prstGeom>
            <a:solidFill>
              <a:schemeClr val="tx1">
                <a:lumMod val="90000"/>
                <a:lumOff val="10000"/>
              </a:schemeClr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Partial Circle 58"/>
            <p:cNvSpPr/>
            <p:nvPr/>
          </p:nvSpPr>
          <p:spPr>
            <a:xfrm flipH="1">
              <a:off x="1020645" y="1016154"/>
              <a:ext cx="4864438" cy="4864438"/>
            </a:xfrm>
            <a:prstGeom prst="pie">
              <a:avLst>
                <a:gd name="adj1" fmla="val 1451221"/>
                <a:gd name="adj2" fmla="val 9300687"/>
              </a:avLst>
            </a:prstGeom>
            <a:solidFill>
              <a:schemeClr val="tx1">
                <a:lumMod val="90000"/>
                <a:lumOff val="10000"/>
              </a:schemeClr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" name="LINE ICON - group"/>
          <p:cNvGrpSpPr>
            <a:grpSpLocks noChangeAspect="1"/>
          </p:cNvGrpSpPr>
          <p:nvPr/>
        </p:nvGrpSpPr>
        <p:grpSpPr bwMode="gray">
          <a:xfrm>
            <a:off x="2209800" y="1578462"/>
            <a:ext cx="744350" cy="731160"/>
            <a:chOff x="5691188" y="3032125"/>
            <a:chExt cx="806450" cy="792163"/>
          </a:xfrm>
          <a:solidFill>
            <a:schemeClr val="bg1"/>
          </a:solidFill>
        </p:grpSpPr>
        <p:sp>
          <p:nvSpPr>
            <p:cNvPr id="10" name="Freeform 13"/>
            <p:cNvSpPr>
              <a:spLocks/>
            </p:cNvSpPr>
            <p:nvPr/>
          </p:nvSpPr>
          <p:spPr bwMode="gray">
            <a:xfrm>
              <a:off x="6164263" y="3032125"/>
              <a:ext cx="333375" cy="536575"/>
            </a:xfrm>
            <a:custGeom>
              <a:avLst/>
              <a:gdLst>
                <a:gd name="T0" fmla="*/ 80 w 89"/>
                <a:gd name="T1" fmla="*/ 143 h 143"/>
                <a:gd name="T2" fmla="*/ 87 w 89"/>
                <a:gd name="T3" fmla="*/ 141 h 143"/>
                <a:gd name="T4" fmla="*/ 89 w 89"/>
                <a:gd name="T5" fmla="*/ 135 h 143"/>
                <a:gd name="T6" fmla="*/ 87 w 89"/>
                <a:gd name="T7" fmla="*/ 123 h 143"/>
                <a:gd name="T8" fmla="*/ 57 w 89"/>
                <a:gd name="T9" fmla="*/ 93 h 143"/>
                <a:gd name="T10" fmla="*/ 51 w 89"/>
                <a:gd name="T11" fmla="*/ 90 h 143"/>
                <a:gd name="T12" fmla="*/ 50 w 89"/>
                <a:gd name="T13" fmla="*/ 84 h 143"/>
                <a:gd name="T14" fmla="*/ 55 w 89"/>
                <a:gd name="T15" fmla="*/ 78 h 143"/>
                <a:gd name="T16" fmla="*/ 56 w 89"/>
                <a:gd name="T17" fmla="*/ 76 h 143"/>
                <a:gd name="T18" fmla="*/ 61 w 89"/>
                <a:gd name="T19" fmla="*/ 67 h 143"/>
                <a:gd name="T20" fmla="*/ 65 w 89"/>
                <a:gd name="T21" fmla="*/ 63 h 143"/>
                <a:gd name="T22" fmla="*/ 68 w 89"/>
                <a:gd name="T23" fmla="*/ 44 h 143"/>
                <a:gd name="T24" fmla="*/ 65 w 89"/>
                <a:gd name="T25" fmla="*/ 41 h 143"/>
                <a:gd name="T26" fmla="*/ 44 w 89"/>
                <a:gd name="T27" fmla="*/ 6 h 143"/>
                <a:gd name="T28" fmla="*/ 32 w 89"/>
                <a:gd name="T29" fmla="*/ 1 h 143"/>
                <a:gd name="T30" fmla="*/ 30 w 89"/>
                <a:gd name="T31" fmla="*/ 1 h 143"/>
                <a:gd name="T32" fmla="*/ 25 w 89"/>
                <a:gd name="T33" fmla="*/ 0 h 143"/>
                <a:gd name="T34" fmla="*/ 24 w 89"/>
                <a:gd name="T35" fmla="*/ 0 h 143"/>
                <a:gd name="T36" fmla="*/ 16 w 89"/>
                <a:gd name="T37" fmla="*/ 5 h 143"/>
                <a:gd name="T38" fmla="*/ 8 w 89"/>
                <a:gd name="T39" fmla="*/ 13 h 143"/>
                <a:gd name="T40" fmla="*/ 8 w 89"/>
                <a:gd name="T41" fmla="*/ 14 h 143"/>
                <a:gd name="T42" fmla="*/ 0 w 89"/>
                <a:gd name="T43" fmla="*/ 29 h 143"/>
                <a:gd name="T44" fmla="*/ 3 w 89"/>
                <a:gd name="T45" fmla="*/ 34 h 143"/>
                <a:gd name="T46" fmla="*/ 8 w 89"/>
                <a:gd name="T47" fmla="*/ 31 h 143"/>
                <a:gd name="T48" fmla="*/ 16 w 89"/>
                <a:gd name="T49" fmla="*/ 17 h 143"/>
                <a:gd name="T50" fmla="*/ 17 w 89"/>
                <a:gd name="T51" fmla="*/ 12 h 143"/>
                <a:gd name="T52" fmla="*/ 18 w 89"/>
                <a:gd name="T53" fmla="*/ 11 h 143"/>
                <a:gd name="T54" fmla="*/ 18 w 89"/>
                <a:gd name="T55" fmla="*/ 11 h 143"/>
                <a:gd name="T56" fmla="*/ 23 w 89"/>
                <a:gd name="T57" fmla="*/ 8 h 143"/>
                <a:gd name="T58" fmla="*/ 25 w 89"/>
                <a:gd name="T59" fmla="*/ 8 h 143"/>
                <a:gd name="T60" fmla="*/ 27 w 89"/>
                <a:gd name="T61" fmla="*/ 8 h 143"/>
                <a:gd name="T62" fmla="*/ 30 w 89"/>
                <a:gd name="T63" fmla="*/ 9 h 143"/>
                <a:gd name="T64" fmla="*/ 41 w 89"/>
                <a:gd name="T65" fmla="*/ 13 h 143"/>
                <a:gd name="T66" fmla="*/ 57 w 89"/>
                <a:gd name="T67" fmla="*/ 43 h 143"/>
                <a:gd name="T68" fmla="*/ 59 w 89"/>
                <a:gd name="T69" fmla="*/ 46 h 143"/>
                <a:gd name="T70" fmla="*/ 61 w 89"/>
                <a:gd name="T71" fmla="*/ 47 h 143"/>
                <a:gd name="T72" fmla="*/ 58 w 89"/>
                <a:gd name="T73" fmla="*/ 60 h 143"/>
                <a:gd name="T74" fmla="*/ 57 w 89"/>
                <a:gd name="T75" fmla="*/ 60 h 143"/>
                <a:gd name="T76" fmla="*/ 54 w 89"/>
                <a:gd name="T77" fmla="*/ 63 h 143"/>
                <a:gd name="T78" fmla="*/ 49 w 89"/>
                <a:gd name="T79" fmla="*/ 71 h 143"/>
                <a:gd name="T80" fmla="*/ 48 w 89"/>
                <a:gd name="T81" fmla="*/ 74 h 143"/>
                <a:gd name="T82" fmla="*/ 44 w 89"/>
                <a:gd name="T83" fmla="*/ 79 h 143"/>
                <a:gd name="T84" fmla="*/ 42 w 89"/>
                <a:gd name="T85" fmla="*/ 82 h 143"/>
                <a:gd name="T86" fmla="*/ 43 w 89"/>
                <a:gd name="T87" fmla="*/ 94 h 143"/>
                <a:gd name="T88" fmla="*/ 46 w 89"/>
                <a:gd name="T89" fmla="*/ 96 h 143"/>
                <a:gd name="T90" fmla="*/ 54 w 89"/>
                <a:gd name="T91" fmla="*/ 101 h 143"/>
                <a:gd name="T92" fmla="*/ 79 w 89"/>
                <a:gd name="T93" fmla="*/ 125 h 143"/>
                <a:gd name="T94" fmla="*/ 82 w 89"/>
                <a:gd name="T95" fmla="*/ 135 h 143"/>
                <a:gd name="T96" fmla="*/ 82 w 89"/>
                <a:gd name="T97" fmla="*/ 135 h 143"/>
                <a:gd name="T98" fmla="*/ 78 w 89"/>
                <a:gd name="T99" fmla="*/ 135 h 143"/>
                <a:gd name="T100" fmla="*/ 75 w 89"/>
                <a:gd name="T101" fmla="*/ 135 h 143"/>
                <a:gd name="T102" fmla="*/ 18 w 89"/>
                <a:gd name="T103" fmla="*/ 135 h 143"/>
                <a:gd name="T104" fmla="*/ 14 w 89"/>
                <a:gd name="T105" fmla="*/ 139 h 143"/>
                <a:gd name="T106" fmla="*/ 18 w 89"/>
                <a:gd name="T107" fmla="*/ 143 h 143"/>
                <a:gd name="T108" fmla="*/ 80 w 89"/>
                <a:gd name="T10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" h="143">
                  <a:moveTo>
                    <a:pt x="80" y="143"/>
                  </a:moveTo>
                  <a:cubicBezTo>
                    <a:pt x="83" y="143"/>
                    <a:pt x="85" y="143"/>
                    <a:pt x="87" y="141"/>
                  </a:cubicBezTo>
                  <a:cubicBezTo>
                    <a:pt x="89" y="139"/>
                    <a:pt x="89" y="137"/>
                    <a:pt x="89" y="135"/>
                  </a:cubicBezTo>
                  <a:cubicBezTo>
                    <a:pt x="89" y="132"/>
                    <a:pt x="89" y="130"/>
                    <a:pt x="87" y="123"/>
                  </a:cubicBezTo>
                  <a:cubicBezTo>
                    <a:pt x="84" y="115"/>
                    <a:pt x="72" y="100"/>
                    <a:pt x="57" y="93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8"/>
                    <a:pt x="50" y="86"/>
                    <a:pt x="50" y="84"/>
                  </a:cubicBezTo>
                  <a:cubicBezTo>
                    <a:pt x="52" y="82"/>
                    <a:pt x="53" y="81"/>
                    <a:pt x="55" y="78"/>
                  </a:cubicBezTo>
                  <a:cubicBezTo>
                    <a:pt x="55" y="77"/>
                    <a:pt x="56" y="76"/>
                    <a:pt x="56" y="76"/>
                  </a:cubicBezTo>
                  <a:cubicBezTo>
                    <a:pt x="58" y="73"/>
                    <a:pt x="59" y="70"/>
                    <a:pt x="61" y="67"/>
                  </a:cubicBezTo>
                  <a:cubicBezTo>
                    <a:pt x="62" y="66"/>
                    <a:pt x="64" y="65"/>
                    <a:pt x="65" y="63"/>
                  </a:cubicBezTo>
                  <a:cubicBezTo>
                    <a:pt x="68" y="58"/>
                    <a:pt x="70" y="48"/>
                    <a:pt x="68" y="44"/>
                  </a:cubicBezTo>
                  <a:cubicBezTo>
                    <a:pt x="68" y="42"/>
                    <a:pt x="67" y="41"/>
                    <a:pt x="65" y="41"/>
                  </a:cubicBezTo>
                  <a:cubicBezTo>
                    <a:pt x="65" y="24"/>
                    <a:pt x="57" y="11"/>
                    <a:pt x="44" y="6"/>
                  </a:cubicBezTo>
                  <a:cubicBezTo>
                    <a:pt x="42" y="5"/>
                    <a:pt x="38" y="3"/>
                    <a:pt x="32" y="1"/>
                  </a:cubicBezTo>
                  <a:cubicBezTo>
                    <a:pt x="31" y="1"/>
                    <a:pt x="30" y="1"/>
                    <a:pt x="30" y="1"/>
                  </a:cubicBezTo>
                  <a:cubicBezTo>
                    <a:pt x="28" y="0"/>
                    <a:pt x="27" y="0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0" y="0"/>
                    <a:pt x="17" y="2"/>
                    <a:pt x="16" y="5"/>
                  </a:cubicBezTo>
                  <a:cubicBezTo>
                    <a:pt x="13" y="6"/>
                    <a:pt x="9" y="8"/>
                    <a:pt x="8" y="13"/>
                  </a:cubicBezTo>
                  <a:cubicBezTo>
                    <a:pt x="8" y="13"/>
                    <a:pt x="8" y="14"/>
                    <a:pt x="8" y="14"/>
                  </a:cubicBezTo>
                  <a:cubicBezTo>
                    <a:pt x="4" y="18"/>
                    <a:pt x="2" y="23"/>
                    <a:pt x="0" y="29"/>
                  </a:cubicBezTo>
                  <a:cubicBezTo>
                    <a:pt x="0" y="31"/>
                    <a:pt x="1" y="33"/>
                    <a:pt x="3" y="34"/>
                  </a:cubicBezTo>
                  <a:cubicBezTo>
                    <a:pt x="5" y="34"/>
                    <a:pt x="7" y="33"/>
                    <a:pt x="8" y="31"/>
                  </a:cubicBezTo>
                  <a:cubicBezTo>
                    <a:pt x="9" y="25"/>
                    <a:pt x="12" y="20"/>
                    <a:pt x="16" y="17"/>
                  </a:cubicBezTo>
                  <a:cubicBezTo>
                    <a:pt x="17" y="16"/>
                    <a:pt x="18" y="14"/>
                    <a:pt x="17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0" y="11"/>
                    <a:pt x="22" y="11"/>
                    <a:pt x="23" y="8"/>
                  </a:cubicBezTo>
                  <a:cubicBezTo>
                    <a:pt x="23" y="8"/>
                    <a:pt x="24" y="8"/>
                    <a:pt x="25" y="8"/>
                  </a:cubicBezTo>
                  <a:cubicBezTo>
                    <a:pt x="26" y="8"/>
                    <a:pt x="26" y="8"/>
                    <a:pt x="27" y="8"/>
                  </a:cubicBezTo>
                  <a:cubicBezTo>
                    <a:pt x="28" y="8"/>
                    <a:pt x="29" y="9"/>
                    <a:pt x="30" y="9"/>
                  </a:cubicBezTo>
                  <a:cubicBezTo>
                    <a:pt x="35" y="10"/>
                    <a:pt x="39" y="12"/>
                    <a:pt x="41" y="13"/>
                  </a:cubicBezTo>
                  <a:cubicBezTo>
                    <a:pt x="52" y="17"/>
                    <a:pt x="58" y="28"/>
                    <a:pt x="57" y="43"/>
                  </a:cubicBezTo>
                  <a:cubicBezTo>
                    <a:pt x="57" y="44"/>
                    <a:pt x="58" y="45"/>
                    <a:pt x="59" y="46"/>
                  </a:cubicBezTo>
                  <a:cubicBezTo>
                    <a:pt x="59" y="47"/>
                    <a:pt x="60" y="47"/>
                    <a:pt x="61" y="47"/>
                  </a:cubicBezTo>
                  <a:cubicBezTo>
                    <a:pt x="61" y="50"/>
                    <a:pt x="60" y="55"/>
                    <a:pt x="58" y="60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6" y="60"/>
                    <a:pt x="55" y="61"/>
                    <a:pt x="54" y="63"/>
                  </a:cubicBezTo>
                  <a:cubicBezTo>
                    <a:pt x="53" y="66"/>
                    <a:pt x="51" y="68"/>
                    <a:pt x="49" y="71"/>
                  </a:cubicBezTo>
                  <a:cubicBezTo>
                    <a:pt x="49" y="72"/>
                    <a:pt x="48" y="73"/>
                    <a:pt x="48" y="74"/>
                  </a:cubicBezTo>
                  <a:cubicBezTo>
                    <a:pt x="46" y="76"/>
                    <a:pt x="45" y="78"/>
                    <a:pt x="44" y="79"/>
                  </a:cubicBezTo>
                  <a:cubicBezTo>
                    <a:pt x="43" y="80"/>
                    <a:pt x="42" y="81"/>
                    <a:pt x="42" y="82"/>
                  </a:cubicBezTo>
                  <a:cubicBezTo>
                    <a:pt x="42" y="85"/>
                    <a:pt x="42" y="90"/>
                    <a:pt x="43" y="94"/>
                  </a:cubicBezTo>
                  <a:cubicBezTo>
                    <a:pt x="44" y="95"/>
                    <a:pt x="44" y="96"/>
                    <a:pt x="46" y="96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06"/>
                    <a:pt x="78" y="119"/>
                    <a:pt x="79" y="125"/>
                  </a:cubicBezTo>
                  <a:cubicBezTo>
                    <a:pt x="82" y="133"/>
                    <a:pt x="82" y="133"/>
                    <a:pt x="82" y="135"/>
                  </a:cubicBezTo>
                  <a:cubicBezTo>
                    <a:pt x="82" y="135"/>
                    <a:pt x="82" y="135"/>
                    <a:pt x="82" y="135"/>
                  </a:cubicBezTo>
                  <a:cubicBezTo>
                    <a:pt x="82" y="135"/>
                    <a:pt x="79" y="135"/>
                    <a:pt x="78" y="135"/>
                  </a:cubicBezTo>
                  <a:cubicBezTo>
                    <a:pt x="77" y="135"/>
                    <a:pt x="76" y="135"/>
                    <a:pt x="75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6" y="135"/>
                    <a:pt x="14" y="137"/>
                    <a:pt x="14" y="139"/>
                  </a:cubicBezTo>
                  <a:cubicBezTo>
                    <a:pt x="14" y="141"/>
                    <a:pt x="16" y="143"/>
                    <a:pt x="18" y="143"/>
                  </a:cubicBezTo>
                  <a:lnTo>
                    <a:pt x="80" y="1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09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3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7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1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gray">
            <a:xfrm>
              <a:off x="5691188" y="3032125"/>
              <a:ext cx="333375" cy="536575"/>
            </a:xfrm>
            <a:custGeom>
              <a:avLst/>
              <a:gdLst>
                <a:gd name="T0" fmla="*/ 72 w 89"/>
                <a:gd name="T1" fmla="*/ 143 h 143"/>
                <a:gd name="T2" fmla="*/ 76 w 89"/>
                <a:gd name="T3" fmla="*/ 139 h 143"/>
                <a:gd name="T4" fmla="*/ 72 w 89"/>
                <a:gd name="T5" fmla="*/ 135 h 143"/>
                <a:gd name="T6" fmla="*/ 13 w 89"/>
                <a:gd name="T7" fmla="*/ 135 h 143"/>
                <a:gd name="T8" fmla="*/ 11 w 89"/>
                <a:gd name="T9" fmla="*/ 135 h 143"/>
                <a:gd name="T10" fmla="*/ 8 w 89"/>
                <a:gd name="T11" fmla="*/ 135 h 143"/>
                <a:gd name="T12" fmla="*/ 8 w 89"/>
                <a:gd name="T13" fmla="*/ 135 h 143"/>
                <a:gd name="T14" fmla="*/ 10 w 89"/>
                <a:gd name="T15" fmla="*/ 125 h 143"/>
                <a:gd name="T16" fmla="*/ 38 w 89"/>
                <a:gd name="T17" fmla="*/ 101 h 143"/>
                <a:gd name="T18" fmla="*/ 47 w 89"/>
                <a:gd name="T19" fmla="*/ 95 h 143"/>
                <a:gd name="T20" fmla="*/ 47 w 89"/>
                <a:gd name="T21" fmla="*/ 93 h 143"/>
                <a:gd name="T22" fmla="*/ 48 w 89"/>
                <a:gd name="T23" fmla="*/ 83 h 143"/>
                <a:gd name="T24" fmla="*/ 47 w 89"/>
                <a:gd name="T25" fmla="*/ 79 h 143"/>
                <a:gd name="T26" fmla="*/ 42 w 89"/>
                <a:gd name="T27" fmla="*/ 74 h 143"/>
                <a:gd name="T28" fmla="*/ 41 w 89"/>
                <a:gd name="T29" fmla="*/ 71 h 143"/>
                <a:gd name="T30" fmla="*/ 36 w 89"/>
                <a:gd name="T31" fmla="*/ 63 h 143"/>
                <a:gd name="T32" fmla="*/ 33 w 89"/>
                <a:gd name="T33" fmla="*/ 60 h 143"/>
                <a:gd name="T34" fmla="*/ 32 w 89"/>
                <a:gd name="T35" fmla="*/ 59 h 143"/>
                <a:gd name="T36" fmla="*/ 29 w 89"/>
                <a:gd name="T37" fmla="*/ 47 h 143"/>
                <a:gd name="T38" fmla="*/ 32 w 89"/>
                <a:gd name="T39" fmla="*/ 46 h 143"/>
                <a:gd name="T40" fmla="*/ 33 w 89"/>
                <a:gd name="T41" fmla="*/ 43 h 143"/>
                <a:gd name="T42" fmla="*/ 42 w 89"/>
                <a:gd name="T43" fmla="*/ 17 h 143"/>
                <a:gd name="T44" fmla="*/ 43 w 89"/>
                <a:gd name="T45" fmla="*/ 13 h 143"/>
                <a:gd name="T46" fmla="*/ 44 w 89"/>
                <a:gd name="T47" fmla="*/ 13 h 143"/>
                <a:gd name="T48" fmla="*/ 45 w 89"/>
                <a:gd name="T49" fmla="*/ 13 h 143"/>
                <a:gd name="T50" fmla="*/ 49 w 89"/>
                <a:gd name="T51" fmla="*/ 9 h 143"/>
                <a:gd name="T52" fmla="*/ 51 w 89"/>
                <a:gd name="T53" fmla="*/ 8 h 143"/>
                <a:gd name="T54" fmla="*/ 52 w 89"/>
                <a:gd name="T55" fmla="*/ 8 h 143"/>
                <a:gd name="T56" fmla="*/ 56 w 89"/>
                <a:gd name="T57" fmla="*/ 9 h 143"/>
                <a:gd name="T58" fmla="*/ 67 w 89"/>
                <a:gd name="T59" fmla="*/ 13 h 143"/>
                <a:gd name="T60" fmla="*/ 81 w 89"/>
                <a:gd name="T61" fmla="*/ 29 h 143"/>
                <a:gd name="T62" fmla="*/ 86 w 89"/>
                <a:gd name="T63" fmla="*/ 31 h 143"/>
                <a:gd name="T64" fmla="*/ 89 w 89"/>
                <a:gd name="T65" fmla="*/ 26 h 143"/>
                <a:gd name="T66" fmla="*/ 70 w 89"/>
                <a:gd name="T67" fmla="*/ 6 h 143"/>
                <a:gd name="T68" fmla="*/ 58 w 89"/>
                <a:gd name="T69" fmla="*/ 1 h 143"/>
                <a:gd name="T70" fmla="*/ 53 w 89"/>
                <a:gd name="T71" fmla="*/ 0 h 143"/>
                <a:gd name="T72" fmla="*/ 51 w 89"/>
                <a:gd name="T73" fmla="*/ 0 h 143"/>
                <a:gd name="T74" fmla="*/ 49 w 89"/>
                <a:gd name="T75" fmla="*/ 0 h 143"/>
                <a:gd name="T76" fmla="*/ 42 w 89"/>
                <a:gd name="T77" fmla="*/ 5 h 143"/>
                <a:gd name="T78" fmla="*/ 34 w 89"/>
                <a:gd name="T79" fmla="*/ 13 h 143"/>
                <a:gd name="T80" fmla="*/ 34 w 89"/>
                <a:gd name="T81" fmla="*/ 14 h 143"/>
                <a:gd name="T82" fmla="*/ 25 w 89"/>
                <a:gd name="T83" fmla="*/ 40 h 143"/>
                <a:gd name="T84" fmla="*/ 21 w 89"/>
                <a:gd name="T85" fmla="*/ 44 h 143"/>
                <a:gd name="T86" fmla="*/ 25 w 89"/>
                <a:gd name="T87" fmla="*/ 63 h 143"/>
                <a:gd name="T88" fmla="*/ 29 w 89"/>
                <a:gd name="T89" fmla="*/ 67 h 143"/>
                <a:gd name="T90" fmla="*/ 34 w 89"/>
                <a:gd name="T91" fmla="*/ 76 h 143"/>
                <a:gd name="T92" fmla="*/ 35 w 89"/>
                <a:gd name="T93" fmla="*/ 78 h 143"/>
                <a:gd name="T94" fmla="*/ 40 w 89"/>
                <a:gd name="T95" fmla="*/ 84 h 143"/>
                <a:gd name="T96" fmla="*/ 40 w 89"/>
                <a:gd name="T97" fmla="*/ 91 h 143"/>
                <a:gd name="T98" fmla="*/ 35 w 89"/>
                <a:gd name="T99" fmla="*/ 93 h 143"/>
                <a:gd name="T100" fmla="*/ 2 w 89"/>
                <a:gd name="T101" fmla="*/ 123 h 143"/>
                <a:gd name="T102" fmla="*/ 0 w 89"/>
                <a:gd name="T103" fmla="*/ 135 h 143"/>
                <a:gd name="T104" fmla="*/ 2 w 89"/>
                <a:gd name="T105" fmla="*/ 141 h 143"/>
                <a:gd name="T106" fmla="*/ 9 w 89"/>
                <a:gd name="T107" fmla="*/ 143 h 143"/>
                <a:gd name="T108" fmla="*/ 72 w 89"/>
                <a:gd name="T10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" h="143">
                  <a:moveTo>
                    <a:pt x="72" y="143"/>
                  </a:moveTo>
                  <a:cubicBezTo>
                    <a:pt x="74" y="143"/>
                    <a:pt x="76" y="141"/>
                    <a:pt x="76" y="139"/>
                  </a:cubicBezTo>
                  <a:cubicBezTo>
                    <a:pt x="76" y="137"/>
                    <a:pt x="74" y="135"/>
                    <a:pt x="72" y="135"/>
                  </a:cubicBezTo>
                  <a:cubicBezTo>
                    <a:pt x="13" y="135"/>
                    <a:pt x="13" y="135"/>
                    <a:pt x="13" y="135"/>
                  </a:cubicBezTo>
                  <a:cubicBezTo>
                    <a:pt x="12" y="135"/>
                    <a:pt x="11" y="135"/>
                    <a:pt x="11" y="135"/>
                  </a:cubicBezTo>
                  <a:cubicBezTo>
                    <a:pt x="10" y="135"/>
                    <a:pt x="8" y="135"/>
                    <a:pt x="8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8" y="135"/>
                    <a:pt x="8" y="131"/>
                    <a:pt x="10" y="125"/>
                  </a:cubicBezTo>
                  <a:cubicBezTo>
                    <a:pt x="11" y="118"/>
                    <a:pt x="26" y="105"/>
                    <a:pt x="38" y="101"/>
                  </a:cubicBezTo>
                  <a:cubicBezTo>
                    <a:pt x="44" y="98"/>
                    <a:pt x="46" y="95"/>
                    <a:pt x="47" y="95"/>
                  </a:cubicBezTo>
                  <a:cubicBezTo>
                    <a:pt x="47" y="94"/>
                    <a:pt x="47" y="94"/>
                    <a:pt x="47" y="93"/>
                  </a:cubicBezTo>
                  <a:cubicBezTo>
                    <a:pt x="48" y="89"/>
                    <a:pt x="48" y="84"/>
                    <a:pt x="48" y="83"/>
                  </a:cubicBezTo>
                  <a:cubicBezTo>
                    <a:pt x="49" y="81"/>
                    <a:pt x="48" y="80"/>
                    <a:pt x="47" y="79"/>
                  </a:cubicBezTo>
                  <a:cubicBezTo>
                    <a:pt x="45" y="78"/>
                    <a:pt x="44" y="76"/>
                    <a:pt x="42" y="74"/>
                  </a:cubicBezTo>
                  <a:cubicBezTo>
                    <a:pt x="42" y="73"/>
                    <a:pt x="41" y="72"/>
                    <a:pt x="41" y="71"/>
                  </a:cubicBezTo>
                  <a:cubicBezTo>
                    <a:pt x="39" y="69"/>
                    <a:pt x="37" y="66"/>
                    <a:pt x="36" y="63"/>
                  </a:cubicBezTo>
                  <a:cubicBezTo>
                    <a:pt x="35" y="61"/>
                    <a:pt x="34" y="60"/>
                    <a:pt x="33" y="60"/>
                  </a:cubicBezTo>
                  <a:cubicBezTo>
                    <a:pt x="33" y="60"/>
                    <a:pt x="32" y="60"/>
                    <a:pt x="32" y="59"/>
                  </a:cubicBezTo>
                  <a:cubicBezTo>
                    <a:pt x="30" y="55"/>
                    <a:pt x="29" y="50"/>
                    <a:pt x="29" y="47"/>
                  </a:cubicBezTo>
                  <a:cubicBezTo>
                    <a:pt x="30" y="47"/>
                    <a:pt x="31" y="47"/>
                    <a:pt x="32" y="46"/>
                  </a:cubicBezTo>
                  <a:cubicBezTo>
                    <a:pt x="32" y="46"/>
                    <a:pt x="33" y="44"/>
                    <a:pt x="33" y="43"/>
                  </a:cubicBezTo>
                  <a:cubicBezTo>
                    <a:pt x="32" y="32"/>
                    <a:pt x="36" y="23"/>
                    <a:pt x="42" y="17"/>
                  </a:cubicBezTo>
                  <a:cubicBezTo>
                    <a:pt x="43" y="16"/>
                    <a:pt x="44" y="14"/>
                    <a:pt x="43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5" y="13"/>
                    <a:pt x="45" y="13"/>
                  </a:cubicBezTo>
                  <a:cubicBezTo>
                    <a:pt x="47" y="13"/>
                    <a:pt x="49" y="11"/>
                    <a:pt x="49" y="9"/>
                  </a:cubicBezTo>
                  <a:cubicBezTo>
                    <a:pt x="49" y="9"/>
                    <a:pt x="50" y="8"/>
                    <a:pt x="51" y="8"/>
                  </a:cubicBezTo>
                  <a:cubicBezTo>
                    <a:pt x="51" y="8"/>
                    <a:pt x="52" y="8"/>
                    <a:pt x="52" y="8"/>
                  </a:cubicBezTo>
                  <a:cubicBezTo>
                    <a:pt x="53" y="8"/>
                    <a:pt x="54" y="8"/>
                    <a:pt x="56" y="9"/>
                  </a:cubicBezTo>
                  <a:cubicBezTo>
                    <a:pt x="60" y="10"/>
                    <a:pt x="63" y="11"/>
                    <a:pt x="67" y="13"/>
                  </a:cubicBezTo>
                  <a:cubicBezTo>
                    <a:pt x="74" y="16"/>
                    <a:pt x="78" y="21"/>
                    <a:pt x="81" y="29"/>
                  </a:cubicBezTo>
                  <a:cubicBezTo>
                    <a:pt x="82" y="31"/>
                    <a:pt x="84" y="32"/>
                    <a:pt x="86" y="31"/>
                  </a:cubicBezTo>
                  <a:cubicBezTo>
                    <a:pt x="88" y="30"/>
                    <a:pt x="89" y="28"/>
                    <a:pt x="89" y="26"/>
                  </a:cubicBezTo>
                  <a:cubicBezTo>
                    <a:pt x="85" y="16"/>
                    <a:pt x="79" y="9"/>
                    <a:pt x="70" y="6"/>
                  </a:cubicBezTo>
                  <a:cubicBezTo>
                    <a:pt x="66" y="4"/>
                    <a:pt x="62" y="2"/>
                    <a:pt x="58" y="1"/>
                  </a:cubicBezTo>
                  <a:cubicBezTo>
                    <a:pt x="56" y="1"/>
                    <a:pt x="55" y="0"/>
                    <a:pt x="53" y="0"/>
                  </a:cubicBezTo>
                  <a:cubicBezTo>
                    <a:pt x="53" y="0"/>
                    <a:pt x="52" y="0"/>
                    <a:pt x="51" y="0"/>
                  </a:cubicBezTo>
                  <a:cubicBezTo>
                    <a:pt x="50" y="0"/>
                    <a:pt x="50" y="0"/>
                    <a:pt x="49" y="0"/>
                  </a:cubicBezTo>
                  <a:cubicBezTo>
                    <a:pt x="47" y="0"/>
                    <a:pt x="44" y="2"/>
                    <a:pt x="42" y="5"/>
                  </a:cubicBezTo>
                  <a:cubicBezTo>
                    <a:pt x="39" y="6"/>
                    <a:pt x="35" y="8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29" y="19"/>
                    <a:pt x="25" y="28"/>
                    <a:pt x="25" y="40"/>
                  </a:cubicBezTo>
                  <a:cubicBezTo>
                    <a:pt x="23" y="41"/>
                    <a:pt x="22" y="42"/>
                    <a:pt x="21" y="44"/>
                  </a:cubicBezTo>
                  <a:cubicBezTo>
                    <a:pt x="20" y="48"/>
                    <a:pt x="22" y="58"/>
                    <a:pt x="25" y="63"/>
                  </a:cubicBezTo>
                  <a:cubicBezTo>
                    <a:pt x="26" y="65"/>
                    <a:pt x="28" y="66"/>
                    <a:pt x="29" y="67"/>
                  </a:cubicBezTo>
                  <a:cubicBezTo>
                    <a:pt x="31" y="71"/>
                    <a:pt x="32" y="73"/>
                    <a:pt x="34" y="76"/>
                  </a:cubicBezTo>
                  <a:cubicBezTo>
                    <a:pt x="34" y="76"/>
                    <a:pt x="35" y="77"/>
                    <a:pt x="35" y="78"/>
                  </a:cubicBezTo>
                  <a:cubicBezTo>
                    <a:pt x="37" y="81"/>
                    <a:pt x="39" y="83"/>
                    <a:pt x="40" y="84"/>
                  </a:cubicBezTo>
                  <a:cubicBezTo>
                    <a:pt x="40" y="86"/>
                    <a:pt x="40" y="89"/>
                    <a:pt x="40" y="91"/>
                  </a:cubicBezTo>
                  <a:cubicBezTo>
                    <a:pt x="39" y="91"/>
                    <a:pt x="38" y="92"/>
                    <a:pt x="35" y="93"/>
                  </a:cubicBezTo>
                  <a:cubicBezTo>
                    <a:pt x="21" y="99"/>
                    <a:pt x="4" y="113"/>
                    <a:pt x="2" y="123"/>
                  </a:cubicBezTo>
                  <a:cubicBezTo>
                    <a:pt x="0" y="130"/>
                    <a:pt x="0" y="135"/>
                    <a:pt x="0" y="135"/>
                  </a:cubicBezTo>
                  <a:cubicBezTo>
                    <a:pt x="0" y="138"/>
                    <a:pt x="1" y="140"/>
                    <a:pt x="2" y="141"/>
                  </a:cubicBezTo>
                  <a:cubicBezTo>
                    <a:pt x="4" y="143"/>
                    <a:pt x="6" y="143"/>
                    <a:pt x="9" y="143"/>
                  </a:cubicBezTo>
                  <a:lnTo>
                    <a:pt x="72" y="1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09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3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7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1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5"/>
            <p:cNvSpPr>
              <a:spLocks noEditPoints="1"/>
            </p:cNvSpPr>
            <p:nvPr/>
          </p:nvSpPr>
          <p:spPr bwMode="gray">
            <a:xfrm>
              <a:off x="5781676" y="3136900"/>
              <a:ext cx="625475" cy="687388"/>
            </a:xfrm>
            <a:custGeom>
              <a:avLst/>
              <a:gdLst>
                <a:gd name="T0" fmla="*/ 167 w 167"/>
                <a:gd name="T1" fmla="*/ 174 h 183"/>
                <a:gd name="T2" fmla="*/ 116 w 167"/>
                <a:gd name="T3" fmla="*/ 122 h 183"/>
                <a:gd name="T4" fmla="*/ 106 w 167"/>
                <a:gd name="T5" fmla="*/ 109 h 183"/>
                <a:gd name="T6" fmla="*/ 114 w 167"/>
                <a:gd name="T7" fmla="*/ 98 h 183"/>
                <a:gd name="T8" fmla="*/ 124 w 167"/>
                <a:gd name="T9" fmla="*/ 83 h 183"/>
                <a:gd name="T10" fmla="*/ 125 w 167"/>
                <a:gd name="T11" fmla="*/ 55 h 183"/>
                <a:gd name="T12" fmla="*/ 84 w 167"/>
                <a:gd name="T13" fmla="*/ 6 h 183"/>
                <a:gd name="T14" fmla="*/ 77 w 167"/>
                <a:gd name="T15" fmla="*/ 1 h 183"/>
                <a:gd name="T16" fmla="*/ 67 w 167"/>
                <a:gd name="T17" fmla="*/ 8 h 183"/>
                <a:gd name="T18" fmla="*/ 54 w 167"/>
                <a:gd name="T19" fmla="*/ 20 h 183"/>
                <a:gd name="T20" fmla="*/ 43 w 167"/>
                <a:gd name="T21" fmla="*/ 55 h 183"/>
                <a:gd name="T22" fmla="*/ 43 w 167"/>
                <a:gd name="T23" fmla="*/ 83 h 183"/>
                <a:gd name="T24" fmla="*/ 54 w 167"/>
                <a:gd name="T25" fmla="*/ 98 h 183"/>
                <a:gd name="T26" fmla="*/ 63 w 167"/>
                <a:gd name="T27" fmla="*/ 109 h 183"/>
                <a:gd name="T28" fmla="*/ 56 w 167"/>
                <a:gd name="T29" fmla="*/ 122 h 183"/>
                <a:gd name="T30" fmla="*/ 0 w 167"/>
                <a:gd name="T31" fmla="*/ 173 h 183"/>
                <a:gd name="T32" fmla="*/ 13 w 167"/>
                <a:gd name="T33" fmla="*/ 183 h 183"/>
                <a:gd name="T34" fmla="*/ 159 w 167"/>
                <a:gd name="T35" fmla="*/ 175 h 183"/>
                <a:gd name="T36" fmla="*/ 154 w 167"/>
                <a:gd name="T37" fmla="*/ 175 h 183"/>
                <a:gd name="T38" fmla="*/ 17 w 167"/>
                <a:gd name="T39" fmla="*/ 175 h 183"/>
                <a:gd name="T40" fmla="*/ 13 w 167"/>
                <a:gd name="T41" fmla="*/ 175 h 183"/>
                <a:gd name="T42" fmla="*/ 8 w 167"/>
                <a:gd name="T43" fmla="*/ 174 h 183"/>
                <a:gd name="T44" fmla="*/ 59 w 167"/>
                <a:gd name="T45" fmla="*/ 129 h 183"/>
                <a:gd name="T46" fmla="*/ 69 w 167"/>
                <a:gd name="T47" fmla="*/ 121 h 183"/>
                <a:gd name="T48" fmla="*/ 69 w 167"/>
                <a:gd name="T49" fmla="*/ 104 h 183"/>
                <a:gd name="T50" fmla="*/ 61 w 167"/>
                <a:gd name="T51" fmla="*/ 94 h 183"/>
                <a:gd name="T52" fmla="*/ 51 w 167"/>
                <a:gd name="T53" fmla="*/ 80 h 183"/>
                <a:gd name="T54" fmla="*/ 46 w 167"/>
                <a:gd name="T55" fmla="*/ 62 h 183"/>
                <a:gd name="T56" fmla="*/ 50 w 167"/>
                <a:gd name="T57" fmla="*/ 61 h 183"/>
                <a:gd name="T58" fmla="*/ 63 w 167"/>
                <a:gd name="T59" fmla="*/ 24 h 183"/>
                <a:gd name="T60" fmla="*/ 71 w 167"/>
                <a:gd name="T61" fmla="*/ 18 h 183"/>
                <a:gd name="T62" fmla="*/ 75 w 167"/>
                <a:gd name="T63" fmla="*/ 16 h 183"/>
                <a:gd name="T64" fmla="*/ 75 w 167"/>
                <a:gd name="T65" fmla="*/ 10 h 183"/>
                <a:gd name="T66" fmla="*/ 96 w 167"/>
                <a:gd name="T67" fmla="*/ 18 h 183"/>
                <a:gd name="T68" fmla="*/ 118 w 167"/>
                <a:gd name="T69" fmla="*/ 61 h 183"/>
                <a:gd name="T70" fmla="*/ 121 w 167"/>
                <a:gd name="T71" fmla="*/ 62 h 183"/>
                <a:gd name="T72" fmla="*/ 116 w 167"/>
                <a:gd name="T73" fmla="*/ 80 h 183"/>
                <a:gd name="T74" fmla="*/ 107 w 167"/>
                <a:gd name="T75" fmla="*/ 94 h 183"/>
                <a:gd name="T76" fmla="*/ 99 w 167"/>
                <a:gd name="T77" fmla="*/ 104 h 183"/>
                <a:gd name="T78" fmla="*/ 99 w 167"/>
                <a:gd name="T79" fmla="*/ 121 h 183"/>
                <a:gd name="T80" fmla="*/ 112 w 167"/>
                <a:gd name="T81" fmla="*/ 129 h 183"/>
                <a:gd name="T82" fmla="*/ 159 w 167"/>
                <a:gd name="T83" fmla="*/ 17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7" h="183">
                  <a:moveTo>
                    <a:pt x="156" y="183"/>
                  </a:moveTo>
                  <a:cubicBezTo>
                    <a:pt x="164" y="183"/>
                    <a:pt x="167" y="180"/>
                    <a:pt x="167" y="174"/>
                  </a:cubicBezTo>
                  <a:cubicBezTo>
                    <a:pt x="167" y="170"/>
                    <a:pt x="167" y="168"/>
                    <a:pt x="164" y="158"/>
                  </a:cubicBezTo>
                  <a:cubicBezTo>
                    <a:pt x="161" y="147"/>
                    <a:pt x="130" y="128"/>
                    <a:pt x="116" y="122"/>
                  </a:cubicBezTo>
                  <a:cubicBezTo>
                    <a:pt x="107" y="118"/>
                    <a:pt x="107" y="118"/>
                    <a:pt x="107" y="118"/>
                  </a:cubicBezTo>
                  <a:cubicBezTo>
                    <a:pt x="106" y="115"/>
                    <a:pt x="106" y="112"/>
                    <a:pt x="106" y="109"/>
                  </a:cubicBezTo>
                  <a:cubicBezTo>
                    <a:pt x="108" y="107"/>
                    <a:pt x="110" y="104"/>
                    <a:pt x="112" y="101"/>
                  </a:cubicBezTo>
                  <a:cubicBezTo>
                    <a:pt x="112" y="100"/>
                    <a:pt x="113" y="99"/>
                    <a:pt x="114" y="98"/>
                  </a:cubicBezTo>
                  <a:cubicBezTo>
                    <a:pt x="116" y="95"/>
                    <a:pt x="118" y="92"/>
                    <a:pt x="120" y="87"/>
                  </a:cubicBezTo>
                  <a:cubicBezTo>
                    <a:pt x="122" y="86"/>
                    <a:pt x="123" y="85"/>
                    <a:pt x="124" y="83"/>
                  </a:cubicBezTo>
                  <a:cubicBezTo>
                    <a:pt x="128" y="76"/>
                    <a:pt x="131" y="64"/>
                    <a:pt x="129" y="59"/>
                  </a:cubicBezTo>
                  <a:cubicBezTo>
                    <a:pt x="128" y="57"/>
                    <a:pt x="127" y="56"/>
                    <a:pt x="125" y="55"/>
                  </a:cubicBezTo>
                  <a:cubicBezTo>
                    <a:pt x="125" y="34"/>
                    <a:pt x="115" y="17"/>
                    <a:pt x="99" y="11"/>
                  </a:cubicBezTo>
                  <a:cubicBezTo>
                    <a:pt x="96" y="10"/>
                    <a:pt x="91" y="8"/>
                    <a:pt x="84" y="6"/>
                  </a:cubicBezTo>
                  <a:cubicBezTo>
                    <a:pt x="81" y="5"/>
                    <a:pt x="79" y="3"/>
                    <a:pt x="79" y="3"/>
                  </a:cubicBezTo>
                  <a:cubicBezTo>
                    <a:pt x="79" y="2"/>
                    <a:pt x="78" y="1"/>
                    <a:pt x="77" y="1"/>
                  </a:cubicBezTo>
                  <a:cubicBezTo>
                    <a:pt x="77" y="0"/>
                    <a:pt x="75" y="0"/>
                    <a:pt x="74" y="0"/>
                  </a:cubicBezTo>
                  <a:cubicBezTo>
                    <a:pt x="71" y="1"/>
                    <a:pt x="69" y="5"/>
                    <a:pt x="67" y="8"/>
                  </a:cubicBezTo>
                  <a:cubicBezTo>
                    <a:pt x="67" y="8"/>
                    <a:pt x="67" y="9"/>
                    <a:pt x="67" y="10"/>
                  </a:cubicBezTo>
                  <a:cubicBezTo>
                    <a:pt x="61" y="11"/>
                    <a:pt x="56" y="14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48" y="28"/>
                    <a:pt x="43" y="38"/>
                    <a:pt x="43" y="55"/>
                  </a:cubicBezTo>
                  <a:cubicBezTo>
                    <a:pt x="41" y="55"/>
                    <a:pt x="39" y="57"/>
                    <a:pt x="39" y="59"/>
                  </a:cubicBezTo>
                  <a:cubicBezTo>
                    <a:pt x="37" y="64"/>
                    <a:pt x="40" y="76"/>
                    <a:pt x="43" y="83"/>
                  </a:cubicBezTo>
                  <a:cubicBezTo>
                    <a:pt x="44" y="85"/>
                    <a:pt x="46" y="86"/>
                    <a:pt x="48" y="87"/>
                  </a:cubicBezTo>
                  <a:cubicBezTo>
                    <a:pt x="50" y="92"/>
                    <a:pt x="52" y="95"/>
                    <a:pt x="54" y="98"/>
                  </a:cubicBezTo>
                  <a:cubicBezTo>
                    <a:pt x="55" y="99"/>
                    <a:pt x="55" y="100"/>
                    <a:pt x="56" y="101"/>
                  </a:cubicBezTo>
                  <a:cubicBezTo>
                    <a:pt x="58" y="105"/>
                    <a:pt x="60" y="107"/>
                    <a:pt x="63" y="109"/>
                  </a:cubicBezTo>
                  <a:cubicBezTo>
                    <a:pt x="63" y="112"/>
                    <a:pt x="62" y="116"/>
                    <a:pt x="62" y="118"/>
                  </a:cubicBezTo>
                  <a:cubicBezTo>
                    <a:pt x="61" y="119"/>
                    <a:pt x="59" y="121"/>
                    <a:pt x="56" y="122"/>
                  </a:cubicBezTo>
                  <a:cubicBezTo>
                    <a:pt x="42" y="127"/>
                    <a:pt x="7" y="145"/>
                    <a:pt x="4" y="159"/>
                  </a:cubicBezTo>
                  <a:cubicBezTo>
                    <a:pt x="1" y="168"/>
                    <a:pt x="0" y="172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3"/>
                    <a:pt x="9" y="183"/>
                    <a:pt x="13" y="183"/>
                  </a:cubicBezTo>
                  <a:lnTo>
                    <a:pt x="156" y="183"/>
                  </a:lnTo>
                  <a:close/>
                  <a:moveTo>
                    <a:pt x="159" y="175"/>
                  </a:moveTo>
                  <a:cubicBezTo>
                    <a:pt x="159" y="175"/>
                    <a:pt x="158" y="175"/>
                    <a:pt x="156" y="175"/>
                  </a:cubicBezTo>
                  <a:cubicBezTo>
                    <a:pt x="156" y="175"/>
                    <a:pt x="155" y="175"/>
                    <a:pt x="154" y="175"/>
                  </a:cubicBezTo>
                  <a:cubicBezTo>
                    <a:pt x="153" y="175"/>
                    <a:pt x="152" y="175"/>
                    <a:pt x="151" y="175"/>
                  </a:cubicBezTo>
                  <a:cubicBezTo>
                    <a:pt x="17" y="175"/>
                    <a:pt x="17" y="175"/>
                    <a:pt x="17" y="175"/>
                  </a:cubicBezTo>
                  <a:cubicBezTo>
                    <a:pt x="16" y="175"/>
                    <a:pt x="15" y="175"/>
                    <a:pt x="15" y="175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9" y="175"/>
                    <a:pt x="9" y="175"/>
                    <a:pt x="8" y="175"/>
                  </a:cubicBezTo>
                  <a:cubicBezTo>
                    <a:pt x="8" y="175"/>
                    <a:pt x="8" y="174"/>
                    <a:pt x="8" y="174"/>
                  </a:cubicBezTo>
                  <a:cubicBezTo>
                    <a:pt x="9" y="172"/>
                    <a:pt x="10" y="168"/>
                    <a:pt x="12" y="161"/>
                  </a:cubicBezTo>
                  <a:cubicBezTo>
                    <a:pt x="13" y="153"/>
                    <a:pt x="40" y="136"/>
                    <a:pt x="59" y="129"/>
                  </a:cubicBezTo>
                  <a:cubicBezTo>
                    <a:pt x="65" y="127"/>
                    <a:pt x="68" y="123"/>
                    <a:pt x="69" y="122"/>
                  </a:cubicBezTo>
                  <a:cubicBezTo>
                    <a:pt x="69" y="122"/>
                    <a:pt x="69" y="122"/>
                    <a:pt x="69" y="121"/>
                  </a:cubicBezTo>
                  <a:cubicBezTo>
                    <a:pt x="71" y="116"/>
                    <a:pt x="71" y="109"/>
                    <a:pt x="71" y="107"/>
                  </a:cubicBezTo>
                  <a:cubicBezTo>
                    <a:pt x="71" y="106"/>
                    <a:pt x="70" y="105"/>
                    <a:pt x="69" y="104"/>
                  </a:cubicBezTo>
                  <a:cubicBezTo>
                    <a:pt x="67" y="103"/>
                    <a:pt x="65" y="100"/>
                    <a:pt x="63" y="97"/>
                  </a:cubicBezTo>
                  <a:cubicBezTo>
                    <a:pt x="62" y="96"/>
                    <a:pt x="62" y="95"/>
                    <a:pt x="61" y="94"/>
                  </a:cubicBezTo>
                  <a:cubicBezTo>
                    <a:pt x="59" y="90"/>
                    <a:pt x="57" y="87"/>
                    <a:pt x="55" y="82"/>
                  </a:cubicBezTo>
                  <a:cubicBezTo>
                    <a:pt x="54" y="81"/>
                    <a:pt x="53" y="80"/>
                    <a:pt x="51" y="80"/>
                  </a:cubicBezTo>
                  <a:cubicBezTo>
                    <a:pt x="51" y="80"/>
                    <a:pt x="51" y="79"/>
                    <a:pt x="50" y="79"/>
                  </a:cubicBezTo>
                  <a:cubicBezTo>
                    <a:pt x="47" y="73"/>
                    <a:pt x="46" y="65"/>
                    <a:pt x="46" y="62"/>
                  </a:cubicBezTo>
                  <a:cubicBezTo>
                    <a:pt x="46" y="62"/>
                    <a:pt x="47" y="62"/>
                    <a:pt x="47" y="62"/>
                  </a:cubicBezTo>
                  <a:cubicBezTo>
                    <a:pt x="48" y="62"/>
                    <a:pt x="49" y="62"/>
                    <a:pt x="50" y="61"/>
                  </a:cubicBezTo>
                  <a:cubicBezTo>
                    <a:pt x="51" y="60"/>
                    <a:pt x="51" y="59"/>
                    <a:pt x="51" y="58"/>
                  </a:cubicBezTo>
                  <a:cubicBezTo>
                    <a:pt x="50" y="39"/>
                    <a:pt x="57" y="29"/>
                    <a:pt x="63" y="24"/>
                  </a:cubicBezTo>
                  <a:cubicBezTo>
                    <a:pt x="64" y="23"/>
                    <a:pt x="65" y="21"/>
                    <a:pt x="64" y="19"/>
                  </a:cubicBezTo>
                  <a:cubicBezTo>
                    <a:pt x="67" y="18"/>
                    <a:pt x="70" y="18"/>
                    <a:pt x="71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2" y="18"/>
                    <a:pt x="74" y="17"/>
                    <a:pt x="75" y="16"/>
                  </a:cubicBezTo>
                  <a:cubicBezTo>
                    <a:pt x="75" y="15"/>
                    <a:pt x="75" y="13"/>
                    <a:pt x="75" y="12"/>
                  </a:cubicBezTo>
                  <a:cubicBezTo>
                    <a:pt x="75" y="12"/>
                    <a:pt x="75" y="11"/>
                    <a:pt x="75" y="10"/>
                  </a:cubicBezTo>
                  <a:cubicBezTo>
                    <a:pt x="77" y="12"/>
                    <a:pt x="79" y="13"/>
                    <a:pt x="81" y="13"/>
                  </a:cubicBezTo>
                  <a:cubicBezTo>
                    <a:pt x="88" y="15"/>
                    <a:pt x="93" y="17"/>
                    <a:pt x="96" y="18"/>
                  </a:cubicBezTo>
                  <a:cubicBezTo>
                    <a:pt x="110" y="24"/>
                    <a:pt x="118" y="38"/>
                    <a:pt x="117" y="58"/>
                  </a:cubicBezTo>
                  <a:cubicBezTo>
                    <a:pt x="117" y="59"/>
                    <a:pt x="117" y="60"/>
                    <a:pt x="118" y="61"/>
                  </a:cubicBezTo>
                  <a:cubicBezTo>
                    <a:pt x="119" y="62"/>
                    <a:pt x="120" y="62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2" y="65"/>
                    <a:pt x="120" y="73"/>
                    <a:pt x="117" y="79"/>
                  </a:cubicBezTo>
                  <a:cubicBezTo>
                    <a:pt x="117" y="79"/>
                    <a:pt x="116" y="80"/>
                    <a:pt x="116" y="80"/>
                  </a:cubicBezTo>
                  <a:cubicBezTo>
                    <a:pt x="115" y="80"/>
                    <a:pt x="113" y="81"/>
                    <a:pt x="113" y="82"/>
                  </a:cubicBezTo>
                  <a:cubicBezTo>
                    <a:pt x="111" y="87"/>
                    <a:pt x="109" y="90"/>
                    <a:pt x="107" y="94"/>
                  </a:cubicBezTo>
                  <a:cubicBezTo>
                    <a:pt x="106" y="95"/>
                    <a:pt x="106" y="96"/>
                    <a:pt x="105" y="97"/>
                  </a:cubicBezTo>
                  <a:cubicBezTo>
                    <a:pt x="103" y="100"/>
                    <a:pt x="101" y="103"/>
                    <a:pt x="99" y="104"/>
                  </a:cubicBezTo>
                  <a:cubicBezTo>
                    <a:pt x="98" y="105"/>
                    <a:pt x="98" y="106"/>
                    <a:pt x="98" y="107"/>
                  </a:cubicBezTo>
                  <a:cubicBezTo>
                    <a:pt x="98" y="110"/>
                    <a:pt x="98" y="116"/>
                    <a:pt x="99" y="121"/>
                  </a:cubicBezTo>
                  <a:cubicBezTo>
                    <a:pt x="100" y="123"/>
                    <a:pt x="100" y="123"/>
                    <a:pt x="101" y="124"/>
                  </a:cubicBezTo>
                  <a:cubicBezTo>
                    <a:pt x="112" y="129"/>
                    <a:pt x="112" y="129"/>
                    <a:pt x="112" y="129"/>
                  </a:cubicBezTo>
                  <a:cubicBezTo>
                    <a:pt x="130" y="137"/>
                    <a:pt x="154" y="154"/>
                    <a:pt x="156" y="161"/>
                  </a:cubicBezTo>
                  <a:cubicBezTo>
                    <a:pt x="159" y="170"/>
                    <a:pt x="159" y="171"/>
                    <a:pt x="159" y="174"/>
                  </a:cubicBezTo>
                  <a:cubicBezTo>
                    <a:pt x="159" y="174"/>
                    <a:pt x="159" y="175"/>
                    <a:pt x="159" y="1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09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3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7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1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LINE ICON - pie chart"/>
          <p:cNvSpPr>
            <a:spLocks noChangeAspect="1" noEditPoints="1"/>
          </p:cNvSpPr>
          <p:nvPr/>
        </p:nvSpPr>
        <p:spPr bwMode="gray">
          <a:xfrm>
            <a:off x="2940472" y="4838236"/>
            <a:ext cx="733677" cy="733677"/>
          </a:xfrm>
          <a:custGeom>
            <a:avLst/>
            <a:gdLst>
              <a:gd name="T0" fmla="*/ 207 w 240"/>
              <a:gd name="T1" fmla="*/ 202 h 240"/>
              <a:gd name="T2" fmla="*/ 240 w 240"/>
              <a:gd name="T3" fmla="*/ 120 h 240"/>
              <a:gd name="T4" fmla="*/ 236 w 240"/>
              <a:gd name="T5" fmla="*/ 89 h 240"/>
              <a:gd name="T6" fmla="*/ 236 w 240"/>
              <a:gd name="T7" fmla="*/ 87 h 240"/>
              <a:gd name="T8" fmla="*/ 235 w 240"/>
              <a:gd name="T9" fmla="*/ 85 h 240"/>
              <a:gd name="T10" fmla="*/ 120 w 240"/>
              <a:gd name="T11" fmla="*/ 0 h 240"/>
              <a:gd name="T12" fmla="*/ 0 w 240"/>
              <a:gd name="T13" fmla="*/ 120 h 240"/>
              <a:gd name="T14" fmla="*/ 120 w 240"/>
              <a:gd name="T15" fmla="*/ 240 h 240"/>
              <a:gd name="T16" fmla="*/ 207 w 240"/>
              <a:gd name="T17" fmla="*/ 203 h 240"/>
              <a:gd name="T18" fmla="*/ 207 w 240"/>
              <a:gd name="T19" fmla="*/ 203 h 240"/>
              <a:gd name="T20" fmla="*/ 207 w 240"/>
              <a:gd name="T21" fmla="*/ 202 h 240"/>
              <a:gd name="T22" fmla="*/ 204 w 240"/>
              <a:gd name="T23" fmla="*/ 194 h 240"/>
              <a:gd name="T24" fmla="*/ 128 w 240"/>
              <a:gd name="T25" fmla="*/ 122 h 240"/>
              <a:gd name="T26" fmla="*/ 229 w 240"/>
              <a:gd name="T27" fmla="*/ 93 h 240"/>
              <a:gd name="T28" fmla="*/ 232 w 240"/>
              <a:gd name="T29" fmla="*/ 120 h 240"/>
              <a:gd name="T30" fmla="*/ 204 w 240"/>
              <a:gd name="T31" fmla="*/ 194 h 240"/>
              <a:gd name="T32" fmla="*/ 227 w 240"/>
              <a:gd name="T33" fmla="*/ 85 h 240"/>
              <a:gd name="T34" fmla="*/ 124 w 240"/>
              <a:gd name="T35" fmla="*/ 115 h 240"/>
              <a:gd name="T36" fmla="*/ 124 w 240"/>
              <a:gd name="T37" fmla="*/ 8 h 240"/>
              <a:gd name="T38" fmla="*/ 227 w 240"/>
              <a:gd name="T39" fmla="*/ 85 h 240"/>
              <a:gd name="T40" fmla="*/ 8 w 240"/>
              <a:gd name="T41" fmla="*/ 120 h 240"/>
              <a:gd name="T42" fmla="*/ 116 w 240"/>
              <a:gd name="T43" fmla="*/ 8 h 240"/>
              <a:gd name="T44" fmla="*/ 116 w 240"/>
              <a:gd name="T45" fmla="*/ 122 h 240"/>
              <a:gd name="T46" fmla="*/ 198 w 240"/>
              <a:gd name="T47" fmla="*/ 200 h 240"/>
              <a:gd name="T48" fmla="*/ 120 w 240"/>
              <a:gd name="T49" fmla="*/ 232 h 240"/>
              <a:gd name="T50" fmla="*/ 8 w 240"/>
              <a:gd name="T51" fmla="*/ 12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0" h="240">
                <a:moveTo>
                  <a:pt x="207" y="202"/>
                </a:moveTo>
                <a:cubicBezTo>
                  <a:pt x="227" y="181"/>
                  <a:pt x="240" y="152"/>
                  <a:pt x="240" y="120"/>
                </a:cubicBezTo>
                <a:cubicBezTo>
                  <a:pt x="240" y="109"/>
                  <a:pt x="239" y="99"/>
                  <a:pt x="236" y="89"/>
                </a:cubicBezTo>
                <a:cubicBezTo>
                  <a:pt x="236" y="88"/>
                  <a:pt x="236" y="88"/>
                  <a:pt x="236" y="87"/>
                </a:cubicBezTo>
                <a:cubicBezTo>
                  <a:pt x="236" y="86"/>
                  <a:pt x="235" y="86"/>
                  <a:pt x="235" y="85"/>
                </a:cubicBezTo>
                <a:cubicBezTo>
                  <a:pt x="220" y="36"/>
                  <a:pt x="174" y="0"/>
                  <a:pt x="120" y="0"/>
                </a:cubicBezTo>
                <a:cubicBezTo>
                  <a:pt x="54" y="0"/>
                  <a:pt x="0" y="54"/>
                  <a:pt x="0" y="120"/>
                </a:cubicBezTo>
                <a:cubicBezTo>
                  <a:pt x="0" y="186"/>
                  <a:pt x="54" y="240"/>
                  <a:pt x="120" y="240"/>
                </a:cubicBezTo>
                <a:cubicBezTo>
                  <a:pt x="154" y="240"/>
                  <a:pt x="185" y="226"/>
                  <a:pt x="207" y="203"/>
                </a:cubicBezTo>
                <a:cubicBezTo>
                  <a:pt x="207" y="203"/>
                  <a:pt x="207" y="203"/>
                  <a:pt x="207" y="203"/>
                </a:cubicBezTo>
                <a:cubicBezTo>
                  <a:pt x="207" y="203"/>
                  <a:pt x="207" y="202"/>
                  <a:pt x="207" y="202"/>
                </a:cubicBezTo>
                <a:close/>
                <a:moveTo>
                  <a:pt x="204" y="194"/>
                </a:moveTo>
                <a:cubicBezTo>
                  <a:pt x="128" y="122"/>
                  <a:pt x="128" y="122"/>
                  <a:pt x="128" y="122"/>
                </a:cubicBezTo>
                <a:cubicBezTo>
                  <a:pt x="229" y="93"/>
                  <a:pt x="229" y="93"/>
                  <a:pt x="229" y="93"/>
                </a:cubicBezTo>
                <a:cubicBezTo>
                  <a:pt x="231" y="102"/>
                  <a:pt x="232" y="111"/>
                  <a:pt x="232" y="120"/>
                </a:cubicBezTo>
                <a:cubicBezTo>
                  <a:pt x="232" y="148"/>
                  <a:pt x="221" y="174"/>
                  <a:pt x="204" y="194"/>
                </a:cubicBezTo>
                <a:close/>
                <a:moveTo>
                  <a:pt x="227" y="85"/>
                </a:moveTo>
                <a:cubicBezTo>
                  <a:pt x="124" y="115"/>
                  <a:pt x="124" y="115"/>
                  <a:pt x="124" y="115"/>
                </a:cubicBezTo>
                <a:cubicBezTo>
                  <a:pt x="124" y="8"/>
                  <a:pt x="124" y="8"/>
                  <a:pt x="124" y="8"/>
                </a:cubicBezTo>
                <a:cubicBezTo>
                  <a:pt x="172" y="10"/>
                  <a:pt x="212" y="42"/>
                  <a:pt x="227" y="85"/>
                </a:cubicBezTo>
                <a:close/>
                <a:moveTo>
                  <a:pt x="8" y="120"/>
                </a:moveTo>
                <a:cubicBezTo>
                  <a:pt x="8" y="60"/>
                  <a:pt x="56" y="10"/>
                  <a:pt x="116" y="8"/>
                </a:cubicBezTo>
                <a:cubicBezTo>
                  <a:pt x="116" y="122"/>
                  <a:pt x="116" y="122"/>
                  <a:pt x="116" y="122"/>
                </a:cubicBezTo>
                <a:cubicBezTo>
                  <a:pt x="198" y="200"/>
                  <a:pt x="198" y="200"/>
                  <a:pt x="198" y="200"/>
                </a:cubicBezTo>
                <a:cubicBezTo>
                  <a:pt x="178" y="220"/>
                  <a:pt x="150" y="232"/>
                  <a:pt x="120" y="232"/>
                </a:cubicBezTo>
                <a:cubicBezTo>
                  <a:pt x="58" y="232"/>
                  <a:pt x="8" y="182"/>
                  <a:pt x="8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6995" y="2482429"/>
            <a:ext cx="1702153" cy="41430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/>
            <a:r>
              <a:rPr lang="en-US" sz="2400" dirty="0">
                <a:solidFill>
                  <a:prstClr val="white"/>
                </a:solidFill>
                <a:latin typeface="+mj-lt"/>
              </a:rPr>
              <a:t>Institutional </a:t>
            </a:r>
            <a:r>
              <a:rPr lang="en-US" sz="2400" i="1" dirty="0">
                <a:solidFill>
                  <a:prstClr val="white"/>
                </a:solidFill>
                <a:latin typeface="+mj-lt"/>
              </a:rPr>
              <a:t>Culture</a:t>
            </a:r>
            <a:endParaRPr lang="en-US" sz="1400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7960" y="3870950"/>
            <a:ext cx="1682238" cy="88399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+mj-lt"/>
              </a:rPr>
              <a:t>Resources </a:t>
            </a:r>
            <a:r>
              <a:rPr lang="en-US" sz="2400" i="1" dirty="0">
                <a:solidFill>
                  <a:prstClr val="white"/>
                </a:solidFill>
                <a:latin typeface="+mj-lt"/>
              </a:rPr>
              <a:t>Needed</a:t>
            </a:r>
            <a:endParaRPr lang="en-US" sz="1400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8903" y="2484475"/>
            <a:ext cx="2159263" cy="41430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+mj-lt"/>
              </a:rPr>
              <a:t>Institutional </a:t>
            </a:r>
            <a:r>
              <a:rPr lang="en-US" sz="2400" i="1" dirty="0">
                <a:solidFill>
                  <a:prstClr val="white"/>
                </a:solidFill>
                <a:latin typeface="+mj-lt"/>
              </a:rPr>
              <a:t>Impact</a:t>
            </a:r>
            <a:endParaRPr lang="en-US" sz="1400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6065766" y="267801"/>
            <a:ext cx="2768794" cy="17480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What to Consider When </a:t>
            </a:r>
            <a:r>
              <a:rPr lang="en-US"/>
              <a:t>Looking </a:t>
            </a:r>
            <a:r>
              <a:rPr lang="en-US" sz="4000" i="1"/>
              <a:t>Outsource</a:t>
            </a:r>
            <a:endParaRPr lang="en-US" i="1" dirty="0"/>
          </a:p>
        </p:txBody>
      </p:sp>
      <p:sp>
        <p:nvSpPr>
          <p:cNvPr id="22" name="Freeform: Shape 53"/>
          <p:cNvSpPr/>
          <p:nvPr/>
        </p:nvSpPr>
        <p:spPr>
          <a:xfrm>
            <a:off x="334460" y="466799"/>
            <a:ext cx="5938541" cy="5943452"/>
          </a:xfrm>
          <a:custGeom>
            <a:avLst/>
            <a:gdLst>
              <a:gd name="connsiteX0" fmla="*/ 1312158 w 9301912"/>
              <a:gd name="connsiteY0" fmla="*/ 637968 h 5372655"/>
              <a:gd name="connsiteX1" fmla="*/ 637968 w 9301912"/>
              <a:gd name="connsiteY1" fmla="*/ 4060496 h 5372655"/>
              <a:gd name="connsiteX2" fmla="*/ 4060495 w 9301912"/>
              <a:gd name="connsiteY2" fmla="*/ 4734687 h 5372655"/>
              <a:gd name="connsiteX3" fmla="*/ 4734686 w 9301912"/>
              <a:gd name="connsiteY3" fmla="*/ 1312159 h 5372655"/>
              <a:gd name="connsiteX4" fmla="*/ 1312158 w 9301912"/>
              <a:gd name="connsiteY4" fmla="*/ 637968 h 5372655"/>
              <a:gd name="connsiteX5" fmla="*/ 1189900 w 9301912"/>
              <a:gd name="connsiteY5" fmla="*/ 455728 h 5372655"/>
              <a:gd name="connsiteX6" fmla="*/ 4916926 w 9301912"/>
              <a:gd name="connsiteY6" fmla="*/ 1189901 h 5372655"/>
              <a:gd name="connsiteX7" fmla="*/ 5360990 w 9301912"/>
              <a:gd name="connsiteY7" fmla="*/ 2433748 h 5372655"/>
              <a:gd name="connsiteX8" fmla="*/ 5368216 w 9301912"/>
              <a:gd name="connsiteY8" fmla="*/ 2594301 h 5372655"/>
              <a:gd name="connsiteX9" fmla="*/ 9301912 w 9301912"/>
              <a:gd name="connsiteY9" fmla="*/ 2594301 h 5372655"/>
              <a:gd name="connsiteX10" fmla="*/ 9301912 w 9301912"/>
              <a:gd name="connsiteY10" fmla="*/ 2810301 h 5372655"/>
              <a:gd name="connsiteX11" fmla="*/ 5366612 w 9301912"/>
              <a:gd name="connsiteY11" fmla="*/ 2810301 h 5372655"/>
              <a:gd name="connsiteX12" fmla="*/ 5359431 w 9301912"/>
              <a:gd name="connsiteY12" fmla="*/ 2950480 h 5372655"/>
              <a:gd name="connsiteX13" fmla="*/ 4182753 w 9301912"/>
              <a:gd name="connsiteY13" fmla="*/ 4916927 h 5372655"/>
              <a:gd name="connsiteX14" fmla="*/ 455728 w 9301912"/>
              <a:gd name="connsiteY14" fmla="*/ 4182754 h 5372655"/>
              <a:gd name="connsiteX15" fmla="*/ 1189900 w 9301912"/>
              <a:gd name="connsiteY15" fmla="*/ 455728 h 5372655"/>
              <a:gd name="connsiteX0" fmla="*/ 1312158 w 9301912"/>
              <a:gd name="connsiteY0" fmla="*/ 637968 h 5372655"/>
              <a:gd name="connsiteX1" fmla="*/ 637968 w 9301912"/>
              <a:gd name="connsiteY1" fmla="*/ 4060496 h 5372655"/>
              <a:gd name="connsiteX2" fmla="*/ 4060495 w 9301912"/>
              <a:gd name="connsiteY2" fmla="*/ 4734687 h 5372655"/>
              <a:gd name="connsiteX3" fmla="*/ 4734686 w 9301912"/>
              <a:gd name="connsiteY3" fmla="*/ 1312159 h 5372655"/>
              <a:gd name="connsiteX4" fmla="*/ 1312158 w 9301912"/>
              <a:gd name="connsiteY4" fmla="*/ 637968 h 5372655"/>
              <a:gd name="connsiteX5" fmla="*/ 1189900 w 9301912"/>
              <a:gd name="connsiteY5" fmla="*/ 455728 h 5372655"/>
              <a:gd name="connsiteX6" fmla="*/ 4916926 w 9301912"/>
              <a:gd name="connsiteY6" fmla="*/ 1189901 h 5372655"/>
              <a:gd name="connsiteX7" fmla="*/ 5360990 w 9301912"/>
              <a:gd name="connsiteY7" fmla="*/ 2433748 h 5372655"/>
              <a:gd name="connsiteX8" fmla="*/ 5368216 w 9301912"/>
              <a:gd name="connsiteY8" fmla="*/ 2594301 h 5372655"/>
              <a:gd name="connsiteX9" fmla="*/ 9301912 w 9301912"/>
              <a:gd name="connsiteY9" fmla="*/ 2594301 h 5372655"/>
              <a:gd name="connsiteX10" fmla="*/ 5366612 w 9301912"/>
              <a:gd name="connsiteY10" fmla="*/ 2810301 h 5372655"/>
              <a:gd name="connsiteX11" fmla="*/ 5359431 w 9301912"/>
              <a:gd name="connsiteY11" fmla="*/ 2950480 h 5372655"/>
              <a:gd name="connsiteX12" fmla="*/ 4182753 w 9301912"/>
              <a:gd name="connsiteY12" fmla="*/ 4916927 h 5372655"/>
              <a:gd name="connsiteX13" fmla="*/ 455728 w 9301912"/>
              <a:gd name="connsiteY13" fmla="*/ 4182754 h 5372655"/>
              <a:gd name="connsiteX14" fmla="*/ 1189900 w 9301912"/>
              <a:gd name="connsiteY14" fmla="*/ 455728 h 5372655"/>
              <a:gd name="connsiteX0" fmla="*/ 1312158 w 5368216"/>
              <a:gd name="connsiteY0" fmla="*/ 637968 h 5372655"/>
              <a:gd name="connsiteX1" fmla="*/ 637968 w 5368216"/>
              <a:gd name="connsiteY1" fmla="*/ 4060496 h 5372655"/>
              <a:gd name="connsiteX2" fmla="*/ 4060495 w 5368216"/>
              <a:gd name="connsiteY2" fmla="*/ 4734687 h 5372655"/>
              <a:gd name="connsiteX3" fmla="*/ 4734686 w 5368216"/>
              <a:gd name="connsiteY3" fmla="*/ 1312159 h 5372655"/>
              <a:gd name="connsiteX4" fmla="*/ 1312158 w 5368216"/>
              <a:gd name="connsiteY4" fmla="*/ 637968 h 5372655"/>
              <a:gd name="connsiteX5" fmla="*/ 1189900 w 5368216"/>
              <a:gd name="connsiteY5" fmla="*/ 455728 h 5372655"/>
              <a:gd name="connsiteX6" fmla="*/ 4916926 w 5368216"/>
              <a:gd name="connsiteY6" fmla="*/ 1189901 h 5372655"/>
              <a:gd name="connsiteX7" fmla="*/ 5360990 w 5368216"/>
              <a:gd name="connsiteY7" fmla="*/ 2433748 h 5372655"/>
              <a:gd name="connsiteX8" fmla="*/ 5368216 w 5368216"/>
              <a:gd name="connsiteY8" fmla="*/ 2594301 h 5372655"/>
              <a:gd name="connsiteX9" fmla="*/ 5366612 w 5368216"/>
              <a:gd name="connsiteY9" fmla="*/ 2810301 h 5372655"/>
              <a:gd name="connsiteX10" fmla="*/ 5359431 w 5368216"/>
              <a:gd name="connsiteY10" fmla="*/ 2950480 h 5372655"/>
              <a:gd name="connsiteX11" fmla="*/ 4182753 w 5368216"/>
              <a:gd name="connsiteY11" fmla="*/ 4916927 h 5372655"/>
              <a:gd name="connsiteX12" fmla="*/ 455728 w 5368216"/>
              <a:gd name="connsiteY12" fmla="*/ 4182754 h 5372655"/>
              <a:gd name="connsiteX13" fmla="*/ 1189900 w 5368216"/>
              <a:gd name="connsiteY13" fmla="*/ 455728 h 537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68216" h="5372655">
                <a:moveTo>
                  <a:pt x="1312158" y="637968"/>
                </a:moveTo>
                <a:cubicBezTo>
                  <a:pt x="180880" y="1396901"/>
                  <a:pt x="-120965" y="2929218"/>
                  <a:pt x="637968" y="4060496"/>
                </a:cubicBezTo>
                <a:cubicBezTo>
                  <a:pt x="1396900" y="5191774"/>
                  <a:pt x="2929217" y="5493619"/>
                  <a:pt x="4060495" y="4734687"/>
                </a:cubicBezTo>
                <a:cubicBezTo>
                  <a:pt x="5191773" y="3975754"/>
                  <a:pt x="5493619" y="2443437"/>
                  <a:pt x="4734686" y="1312159"/>
                </a:cubicBezTo>
                <a:cubicBezTo>
                  <a:pt x="3975754" y="180881"/>
                  <a:pt x="2443436" y="-120964"/>
                  <a:pt x="1312158" y="637968"/>
                </a:cubicBezTo>
                <a:close/>
                <a:moveTo>
                  <a:pt x="1189900" y="455728"/>
                </a:moveTo>
                <a:cubicBezTo>
                  <a:pt x="2421826" y="-370725"/>
                  <a:pt x="4090473" y="-42024"/>
                  <a:pt x="4916926" y="1189901"/>
                </a:cubicBezTo>
                <a:cubicBezTo>
                  <a:pt x="5175193" y="1574878"/>
                  <a:pt x="5320651" y="2002503"/>
                  <a:pt x="5360990" y="2433748"/>
                </a:cubicBezTo>
                <a:lnTo>
                  <a:pt x="5368216" y="2594301"/>
                </a:lnTo>
                <a:cubicBezTo>
                  <a:pt x="5367681" y="2666301"/>
                  <a:pt x="5367147" y="2738301"/>
                  <a:pt x="5366612" y="2810301"/>
                </a:cubicBezTo>
                <a:lnTo>
                  <a:pt x="5359431" y="2950480"/>
                </a:lnTo>
                <a:cubicBezTo>
                  <a:pt x="5282884" y="3720691"/>
                  <a:pt x="4875711" y="4452047"/>
                  <a:pt x="4182753" y="4916927"/>
                </a:cubicBezTo>
                <a:cubicBezTo>
                  <a:pt x="2950828" y="5743380"/>
                  <a:pt x="1282181" y="5414679"/>
                  <a:pt x="455728" y="4182754"/>
                </a:cubicBezTo>
                <a:cubicBezTo>
                  <a:pt x="-370725" y="2950828"/>
                  <a:pt x="-42025" y="1282182"/>
                  <a:pt x="1189900" y="455728"/>
                </a:cubicBezTo>
                <a:close/>
              </a:path>
            </a:pathLst>
          </a:custGeom>
          <a:gradFill flip="none" rotWithShape="1">
            <a:gsLst>
              <a:gs pos="15000">
                <a:schemeClr val="accent1"/>
              </a:gs>
              <a:gs pos="30000">
                <a:schemeClr val="accent2"/>
              </a:gs>
              <a:gs pos="45000">
                <a:schemeClr val="accent3"/>
              </a:gs>
              <a:gs pos="55000">
                <a:schemeClr val="accent4"/>
              </a:gs>
              <a:gs pos="70000">
                <a:schemeClr val="accent5"/>
              </a:gs>
              <a:gs pos="84000">
                <a:schemeClr val="accent6"/>
              </a:gs>
            </a:gsLst>
            <a:lin ang="13500000" scaled="1"/>
            <a:tileRect/>
          </a:gra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Arrow: Chevron 5"/>
          <p:cNvSpPr/>
          <p:nvPr/>
        </p:nvSpPr>
        <p:spPr>
          <a:xfrm rot="6821960">
            <a:off x="5674055" y="4432629"/>
            <a:ext cx="411388" cy="454776"/>
          </a:xfrm>
          <a:prstGeom prst="chevron">
            <a:avLst>
              <a:gd name="adj" fmla="val 54917"/>
            </a:avLst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Arrow: Chevron 61"/>
          <p:cNvSpPr/>
          <p:nvPr/>
        </p:nvSpPr>
        <p:spPr>
          <a:xfrm rot="3897034" flipH="1">
            <a:off x="524610" y="4432628"/>
            <a:ext cx="411388" cy="454776"/>
          </a:xfrm>
          <a:prstGeom prst="chevron">
            <a:avLst>
              <a:gd name="adj" fmla="val 54917"/>
            </a:avLst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Arrow: Chevron 62"/>
          <p:cNvSpPr/>
          <p:nvPr/>
        </p:nvSpPr>
        <p:spPr>
          <a:xfrm rot="10800000" flipH="1">
            <a:off x="3094379" y="360099"/>
            <a:ext cx="411388" cy="454776"/>
          </a:xfrm>
          <a:prstGeom prst="chevron">
            <a:avLst>
              <a:gd name="adj" fmla="val 54917"/>
            </a:avLst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Freeform 27"/>
          <p:cNvSpPr>
            <a:spLocks noChangeAspect="1" noEditPoints="1"/>
          </p:cNvSpPr>
          <p:nvPr/>
        </p:nvSpPr>
        <p:spPr bwMode="auto">
          <a:xfrm>
            <a:off x="3639348" y="1578461"/>
            <a:ext cx="741425" cy="731160"/>
          </a:xfrm>
          <a:custGeom>
            <a:avLst/>
            <a:gdLst>
              <a:gd name="T0" fmla="*/ 3708 w 4046"/>
              <a:gd name="T1" fmla="*/ 2894 h 3990"/>
              <a:gd name="T2" fmla="*/ 3702 w 4046"/>
              <a:gd name="T3" fmla="*/ 2862 h 3990"/>
              <a:gd name="T4" fmla="*/ 3671 w 4046"/>
              <a:gd name="T5" fmla="*/ 2824 h 3990"/>
              <a:gd name="T6" fmla="*/ 3625 w 4046"/>
              <a:gd name="T7" fmla="*/ 2810 h 3990"/>
              <a:gd name="T8" fmla="*/ 3708 w 4046"/>
              <a:gd name="T9" fmla="*/ 1315 h 3990"/>
              <a:gd name="T10" fmla="*/ 3736 w 4046"/>
              <a:gd name="T11" fmla="*/ 1309 h 3990"/>
              <a:gd name="T12" fmla="*/ 3772 w 4046"/>
              <a:gd name="T13" fmla="*/ 1279 h 3990"/>
              <a:gd name="T14" fmla="*/ 3791 w 4046"/>
              <a:gd name="T15" fmla="*/ 1230 h 3990"/>
              <a:gd name="T16" fmla="*/ 3793 w 4046"/>
              <a:gd name="T17" fmla="*/ 1195 h 3990"/>
              <a:gd name="T18" fmla="*/ 3778 w 4046"/>
              <a:gd name="T19" fmla="*/ 1144 h 3990"/>
              <a:gd name="T20" fmla="*/ 3747 w 4046"/>
              <a:gd name="T21" fmla="*/ 1109 h 3990"/>
              <a:gd name="T22" fmla="*/ 2044 w 4046"/>
              <a:gd name="T23" fmla="*/ 5 h 3990"/>
              <a:gd name="T24" fmla="*/ 2016 w 4046"/>
              <a:gd name="T25" fmla="*/ 0 h 3990"/>
              <a:gd name="T26" fmla="*/ 1987 w 4046"/>
              <a:gd name="T27" fmla="*/ 5 h 3990"/>
              <a:gd name="T28" fmla="*/ 299 w 4046"/>
              <a:gd name="T29" fmla="*/ 1109 h 3990"/>
              <a:gd name="T30" fmla="*/ 268 w 4046"/>
              <a:gd name="T31" fmla="*/ 1144 h 3990"/>
              <a:gd name="T32" fmla="*/ 253 w 4046"/>
              <a:gd name="T33" fmla="*/ 1195 h 3990"/>
              <a:gd name="T34" fmla="*/ 255 w 4046"/>
              <a:gd name="T35" fmla="*/ 1230 h 3990"/>
              <a:gd name="T36" fmla="*/ 274 w 4046"/>
              <a:gd name="T37" fmla="*/ 1279 h 3990"/>
              <a:gd name="T38" fmla="*/ 310 w 4046"/>
              <a:gd name="T39" fmla="*/ 1309 h 3990"/>
              <a:gd name="T40" fmla="*/ 506 w 4046"/>
              <a:gd name="T41" fmla="*/ 1315 h 3990"/>
              <a:gd name="T42" fmla="*/ 421 w 4046"/>
              <a:gd name="T43" fmla="*/ 2810 h 3990"/>
              <a:gd name="T44" fmla="*/ 375 w 4046"/>
              <a:gd name="T45" fmla="*/ 2824 h 3990"/>
              <a:gd name="T46" fmla="*/ 344 w 4046"/>
              <a:gd name="T47" fmla="*/ 2862 h 3990"/>
              <a:gd name="T48" fmla="*/ 338 w 4046"/>
              <a:gd name="T49" fmla="*/ 3315 h 3990"/>
              <a:gd name="T50" fmla="*/ 68 w 4046"/>
              <a:gd name="T51" fmla="*/ 3317 h 3990"/>
              <a:gd name="T52" fmla="*/ 25 w 4046"/>
              <a:gd name="T53" fmla="*/ 3340 h 3990"/>
              <a:gd name="T54" fmla="*/ 1 w 4046"/>
              <a:gd name="T55" fmla="*/ 3382 h 3990"/>
              <a:gd name="T56" fmla="*/ 0 w 4046"/>
              <a:gd name="T57" fmla="*/ 3905 h 3990"/>
              <a:gd name="T58" fmla="*/ 15 w 4046"/>
              <a:gd name="T59" fmla="*/ 3953 h 3990"/>
              <a:gd name="T60" fmla="*/ 52 w 4046"/>
              <a:gd name="T61" fmla="*/ 3983 h 3990"/>
              <a:gd name="T62" fmla="*/ 3962 w 4046"/>
              <a:gd name="T63" fmla="*/ 3990 h 3990"/>
              <a:gd name="T64" fmla="*/ 3994 w 4046"/>
              <a:gd name="T65" fmla="*/ 3983 h 3990"/>
              <a:gd name="T66" fmla="*/ 4031 w 4046"/>
              <a:gd name="T67" fmla="*/ 3953 h 3990"/>
              <a:gd name="T68" fmla="*/ 4046 w 4046"/>
              <a:gd name="T69" fmla="*/ 3905 h 3990"/>
              <a:gd name="T70" fmla="*/ 4045 w 4046"/>
              <a:gd name="T71" fmla="*/ 3382 h 3990"/>
              <a:gd name="T72" fmla="*/ 4021 w 4046"/>
              <a:gd name="T73" fmla="*/ 3340 h 3990"/>
              <a:gd name="T74" fmla="*/ 3978 w 4046"/>
              <a:gd name="T75" fmla="*/ 3317 h 3990"/>
              <a:gd name="T76" fmla="*/ 3371 w 4046"/>
              <a:gd name="T77" fmla="*/ 2810 h 3990"/>
              <a:gd name="T78" fmla="*/ 3371 w 4046"/>
              <a:gd name="T79" fmla="*/ 1315 h 3990"/>
              <a:gd name="T80" fmla="*/ 1686 w 4046"/>
              <a:gd name="T81" fmla="*/ 2810 h 3990"/>
              <a:gd name="T82" fmla="*/ 1686 w 4046"/>
              <a:gd name="T83" fmla="*/ 1315 h 3990"/>
              <a:gd name="T84" fmla="*/ 2191 w 4046"/>
              <a:gd name="T85" fmla="*/ 2810 h 3990"/>
              <a:gd name="T86" fmla="*/ 2360 w 4046"/>
              <a:gd name="T87" fmla="*/ 1315 h 3990"/>
              <a:gd name="T88" fmla="*/ 2360 w 4046"/>
              <a:gd name="T89" fmla="*/ 2810 h 3990"/>
              <a:gd name="T90" fmla="*/ 3354 w 4046"/>
              <a:gd name="T91" fmla="*/ 1097 h 3990"/>
              <a:gd name="T92" fmla="*/ 675 w 4046"/>
              <a:gd name="T93" fmla="*/ 1315 h 3990"/>
              <a:gd name="T94" fmla="*/ 675 w 4046"/>
              <a:gd name="T95" fmla="*/ 2810 h 3990"/>
              <a:gd name="T96" fmla="*/ 3540 w 4046"/>
              <a:gd name="T97" fmla="*/ 2979 h 3990"/>
              <a:gd name="T98" fmla="*/ 506 w 4046"/>
              <a:gd name="T99" fmla="*/ 2979 h 3990"/>
              <a:gd name="T100" fmla="*/ 169 w 4046"/>
              <a:gd name="T101" fmla="*/ 3484 h 3990"/>
              <a:gd name="T102" fmla="*/ 3877 w 4046"/>
              <a:gd name="T103" fmla="*/ 3484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46" h="3990">
                <a:moveTo>
                  <a:pt x="3962" y="3315"/>
                </a:moveTo>
                <a:lnTo>
                  <a:pt x="3708" y="3315"/>
                </a:lnTo>
                <a:lnTo>
                  <a:pt x="3708" y="2894"/>
                </a:lnTo>
                <a:lnTo>
                  <a:pt x="3708" y="2894"/>
                </a:lnTo>
                <a:lnTo>
                  <a:pt x="3707" y="2876"/>
                </a:lnTo>
                <a:lnTo>
                  <a:pt x="3702" y="2862"/>
                </a:lnTo>
                <a:lnTo>
                  <a:pt x="3695" y="2847"/>
                </a:lnTo>
                <a:lnTo>
                  <a:pt x="3684" y="2835"/>
                </a:lnTo>
                <a:lnTo>
                  <a:pt x="3671" y="2824"/>
                </a:lnTo>
                <a:lnTo>
                  <a:pt x="3658" y="2816"/>
                </a:lnTo>
                <a:lnTo>
                  <a:pt x="3641" y="2811"/>
                </a:lnTo>
                <a:lnTo>
                  <a:pt x="3625" y="2810"/>
                </a:lnTo>
                <a:lnTo>
                  <a:pt x="3540" y="2810"/>
                </a:lnTo>
                <a:lnTo>
                  <a:pt x="3540" y="1315"/>
                </a:lnTo>
                <a:lnTo>
                  <a:pt x="3708" y="1315"/>
                </a:lnTo>
                <a:lnTo>
                  <a:pt x="3708" y="1315"/>
                </a:lnTo>
                <a:lnTo>
                  <a:pt x="3723" y="1313"/>
                </a:lnTo>
                <a:lnTo>
                  <a:pt x="3736" y="1309"/>
                </a:lnTo>
                <a:lnTo>
                  <a:pt x="3750" y="1301"/>
                </a:lnTo>
                <a:lnTo>
                  <a:pt x="3761" y="1291"/>
                </a:lnTo>
                <a:lnTo>
                  <a:pt x="3772" y="1279"/>
                </a:lnTo>
                <a:lnTo>
                  <a:pt x="3779" y="1264"/>
                </a:lnTo>
                <a:lnTo>
                  <a:pt x="3787" y="1248"/>
                </a:lnTo>
                <a:lnTo>
                  <a:pt x="3791" y="1230"/>
                </a:lnTo>
                <a:lnTo>
                  <a:pt x="3791" y="1230"/>
                </a:lnTo>
                <a:lnTo>
                  <a:pt x="3793" y="1213"/>
                </a:lnTo>
                <a:lnTo>
                  <a:pt x="3793" y="1195"/>
                </a:lnTo>
                <a:lnTo>
                  <a:pt x="3790" y="1177"/>
                </a:lnTo>
                <a:lnTo>
                  <a:pt x="3785" y="1159"/>
                </a:lnTo>
                <a:lnTo>
                  <a:pt x="3778" y="1144"/>
                </a:lnTo>
                <a:lnTo>
                  <a:pt x="3769" y="1129"/>
                </a:lnTo>
                <a:lnTo>
                  <a:pt x="3758" y="1118"/>
                </a:lnTo>
                <a:lnTo>
                  <a:pt x="3747" y="1109"/>
                </a:lnTo>
                <a:lnTo>
                  <a:pt x="2053" y="11"/>
                </a:lnTo>
                <a:lnTo>
                  <a:pt x="2053" y="11"/>
                </a:lnTo>
                <a:lnTo>
                  <a:pt x="2044" y="5"/>
                </a:lnTo>
                <a:lnTo>
                  <a:pt x="2036" y="2"/>
                </a:lnTo>
                <a:lnTo>
                  <a:pt x="2025" y="0"/>
                </a:lnTo>
                <a:lnTo>
                  <a:pt x="2016" y="0"/>
                </a:lnTo>
                <a:lnTo>
                  <a:pt x="2006" y="0"/>
                </a:lnTo>
                <a:lnTo>
                  <a:pt x="1997" y="2"/>
                </a:lnTo>
                <a:lnTo>
                  <a:pt x="1987" y="5"/>
                </a:lnTo>
                <a:lnTo>
                  <a:pt x="1978" y="11"/>
                </a:lnTo>
                <a:lnTo>
                  <a:pt x="299" y="1109"/>
                </a:lnTo>
                <a:lnTo>
                  <a:pt x="299" y="1109"/>
                </a:lnTo>
                <a:lnTo>
                  <a:pt x="288" y="1118"/>
                </a:lnTo>
                <a:lnTo>
                  <a:pt x="276" y="1131"/>
                </a:lnTo>
                <a:lnTo>
                  <a:pt x="268" y="1144"/>
                </a:lnTo>
                <a:lnTo>
                  <a:pt x="261" y="1161"/>
                </a:lnTo>
                <a:lnTo>
                  <a:pt x="256" y="1177"/>
                </a:lnTo>
                <a:lnTo>
                  <a:pt x="253" y="1195"/>
                </a:lnTo>
                <a:lnTo>
                  <a:pt x="253" y="1213"/>
                </a:lnTo>
                <a:lnTo>
                  <a:pt x="255" y="1230"/>
                </a:lnTo>
                <a:lnTo>
                  <a:pt x="255" y="1230"/>
                </a:lnTo>
                <a:lnTo>
                  <a:pt x="259" y="1248"/>
                </a:lnTo>
                <a:lnTo>
                  <a:pt x="267" y="1264"/>
                </a:lnTo>
                <a:lnTo>
                  <a:pt x="274" y="1279"/>
                </a:lnTo>
                <a:lnTo>
                  <a:pt x="285" y="1291"/>
                </a:lnTo>
                <a:lnTo>
                  <a:pt x="296" y="1301"/>
                </a:lnTo>
                <a:lnTo>
                  <a:pt x="310" y="1309"/>
                </a:lnTo>
                <a:lnTo>
                  <a:pt x="323" y="1313"/>
                </a:lnTo>
                <a:lnTo>
                  <a:pt x="338" y="1315"/>
                </a:lnTo>
                <a:lnTo>
                  <a:pt x="506" y="1315"/>
                </a:lnTo>
                <a:lnTo>
                  <a:pt x="506" y="2810"/>
                </a:lnTo>
                <a:lnTo>
                  <a:pt x="421" y="2810"/>
                </a:lnTo>
                <a:lnTo>
                  <a:pt x="421" y="2810"/>
                </a:lnTo>
                <a:lnTo>
                  <a:pt x="405" y="2811"/>
                </a:lnTo>
                <a:lnTo>
                  <a:pt x="388" y="2816"/>
                </a:lnTo>
                <a:lnTo>
                  <a:pt x="375" y="2824"/>
                </a:lnTo>
                <a:lnTo>
                  <a:pt x="362" y="2835"/>
                </a:lnTo>
                <a:lnTo>
                  <a:pt x="351" y="2847"/>
                </a:lnTo>
                <a:lnTo>
                  <a:pt x="344" y="2862"/>
                </a:lnTo>
                <a:lnTo>
                  <a:pt x="339" y="2876"/>
                </a:lnTo>
                <a:lnTo>
                  <a:pt x="338" y="2894"/>
                </a:lnTo>
                <a:lnTo>
                  <a:pt x="338" y="3315"/>
                </a:lnTo>
                <a:lnTo>
                  <a:pt x="84" y="3315"/>
                </a:lnTo>
                <a:lnTo>
                  <a:pt x="84" y="3315"/>
                </a:lnTo>
                <a:lnTo>
                  <a:pt x="68" y="3317"/>
                </a:lnTo>
                <a:lnTo>
                  <a:pt x="52" y="3321"/>
                </a:lnTo>
                <a:lnTo>
                  <a:pt x="37" y="3330"/>
                </a:lnTo>
                <a:lnTo>
                  <a:pt x="25" y="3340"/>
                </a:lnTo>
                <a:lnTo>
                  <a:pt x="15" y="3352"/>
                </a:lnTo>
                <a:lnTo>
                  <a:pt x="7" y="3367"/>
                </a:lnTo>
                <a:lnTo>
                  <a:pt x="1" y="3382"/>
                </a:lnTo>
                <a:lnTo>
                  <a:pt x="0" y="3400"/>
                </a:lnTo>
                <a:lnTo>
                  <a:pt x="0" y="3905"/>
                </a:lnTo>
                <a:lnTo>
                  <a:pt x="0" y="3905"/>
                </a:lnTo>
                <a:lnTo>
                  <a:pt x="1" y="3922"/>
                </a:lnTo>
                <a:lnTo>
                  <a:pt x="7" y="3938"/>
                </a:lnTo>
                <a:lnTo>
                  <a:pt x="15" y="3953"/>
                </a:lnTo>
                <a:lnTo>
                  <a:pt x="25" y="3965"/>
                </a:lnTo>
                <a:lnTo>
                  <a:pt x="37" y="3975"/>
                </a:lnTo>
                <a:lnTo>
                  <a:pt x="52" y="3983"/>
                </a:lnTo>
                <a:lnTo>
                  <a:pt x="68" y="3989"/>
                </a:lnTo>
                <a:lnTo>
                  <a:pt x="84" y="3990"/>
                </a:lnTo>
                <a:lnTo>
                  <a:pt x="3962" y="3990"/>
                </a:lnTo>
                <a:lnTo>
                  <a:pt x="3962" y="3990"/>
                </a:lnTo>
                <a:lnTo>
                  <a:pt x="3978" y="3989"/>
                </a:lnTo>
                <a:lnTo>
                  <a:pt x="3994" y="3983"/>
                </a:lnTo>
                <a:lnTo>
                  <a:pt x="4009" y="3975"/>
                </a:lnTo>
                <a:lnTo>
                  <a:pt x="4021" y="3965"/>
                </a:lnTo>
                <a:lnTo>
                  <a:pt x="4031" y="3953"/>
                </a:lnTo>
                <a:lnTo>
                  <a:pt x="4039" y="3938"/>
                </a:lnTo>
                <a:lnTo>
                  <a:pt x="4045" y="3922"/>
                </a:lnTo>
                <a:lnTo>
                  <a:pt x="4046" y="3905"/>
                </a:lnTo>
                <a:lnTo>
                  <a:pt x="4046" y="3400"/>
                </a:lnTo>
                <a:lnTo>
                  <a:pt x="4046" y="3400"/>
                </a:lnTo>
                <a:lnTo>
                  <a:pt x="4045" y="3382"/>
                </a:lnTo>
                <a:lnTo>
                  <a:pt x="4039" y="3367"/>
                </a:lnTo>
                <a:lnTo>
                  <a:pt x="4031" y="3352"/>
                </a:lnTo>
                <a:lnTo>
                  <a:pt x="4021" y="3340"/>
                </a:lnTo>
                <a:lnTo>
                  <a:pt x="4009" y="3330"/>
                </a:lnTo>
                <a:lnTo>
                  <a:pt x="3994" y="3321"/>
                </a:lnTo>
                <a:lnTo>
                  <a:pt x="3978" y="3317"/>
                </a:lnTo>
                <a:lnTo>
                  <a:pt x="3962" y="3315"/>
                </a:lnTo>
                <a:lnTo>
                  <a:pt x="3962" y="3315"/>
                </a:lnTo>
                <a:close/>
                <a:moveTo>
                  <a:pt x="3371" y="2810"/>
                </a:moveTo>
                <a:lnTo>
                  <a:pt x="3202" y="2810"/>
                </a:lnTo>
                <a:lnTo>
                  <a:pt x="3202" y="1315"/>
                </a:lnTo>
                <a:lnTo>
                  <a:pt x="3371" y="1315"/>
                </a:lnTo>
                <a:lnTo>
                  <a:pt x="3371" y="2810"/>
                </a:lnTo>
                <a:close/>
                <a:moveTo>
                  <a:pt x="1686" y="1315"/>
                </a:moveTo>
                <a:lnTo>
                  <a:pt x="1686" y="2810"/>
                </a:lnTo>
                <a:lnTo>
                  <a:pt x="1011" y="2810"/>
                </a:lnTo>
                <a:lnTo>
                  <a:pt x="1011" y="1315"/>
                </a:lnTo>
                <a:lnTo>
                  <a:pt x="1686" y="1315"/>
                </a:lnTo>
                <a:close/>
                <a:moveTo>
                  <a:pt x="1855" y="1315"/>
                </a:moveTo>
                <a:lnTo>
                  <a:pt x="2191" y="1315"/>
                </a:lnTo>
                <a:lnTo>
                  <a:pt x="2191" y="2810"/>
                </a:lnTo>
                <a:lnTo>
                  <a:pt x="1855" y="2810"/>
                </a:lnTo>
                <a:lnTo>
                  <a:pt x="1855" y="1315"/>
                </a:lnTo>
                <a:close/>
                <a:moveTo>
                  <a:pt x="2360" y="1315"/>
                </a:moveTo>
                <a:lnTo>
                  <a:pt x="3035" y="1315"/>
                </a:lnTo>
                <a:lnTo>
                  <a:pt x="3035" y="2810"/>
                </a:lnTo>
                <a:lnTo>
                  <a:pt x="2360" y="2810"/>
                </a:lnTo>
                <a:lnTo>
                  <a:pt x="2360" y="1315"/>
                </a:lnTo>
                <a:close/>
                <a:moveTo>
                  <a:pt x="2016" y="231"/>
                </a:moveTo>
                <a:lnTo>
                  <a:pt x="3354" y="1097"/>
                </a:lnTo>
                <a:lnTo>
                  <a:pt x="691" y="1097"/>
                </a:lnTo>
                <a:lnTo>
                  <a:pt x="2016" y="231"/>
                </a:lnTo>
                <a:close/>
                <a:moveTo>
                  <a:pt x="675" y="1315"/>
                </a:moveTo>
                <a:lnTo>
                  <a:pt x="844" y="1315"/>
                </a:lnTo>
                <a:lnTo>
                  <a:pt x="844" y="2810"/>
                </a:lnTo>
                <a:lnTo>
                  <a:pt x="675" y="2810"/>
                </a:lnTo>
                <a:lnTo>
                  <a:pt x="675" y="1315"/>
                </a:lnTo>
                <a:close/>
                <a:moveTo>
                  <a:pt x="506" y="2979"/>
                </a:moveTo>
                <a:lnTo>
                  <a:pt x="3540" y="2979"/>
                </a:lnTo>
                <a:lnTo>
                  <a:pt x="3540" y="3315"/>
                </a:lnTo>
                <a:lnTo>
                  <a:pt x="506" y="3315"/>
                </a:lnTo>
                <a:lnTo>
                  <a:pt x="506" y="2979"/>
                </a:lnTo>
                <a:close/>
                <a:moveTo>
                  <a:pt x="3877" y="3821"/>
                </a:moveTo>
                <a:lnTo>
                  <a:pt x="169" y="3821"/>
                </a:lnTo>
                <a:lnTo>
                  <a:pt x="169" y="3484"/>
                </a:lnTo>
                <a:lnTo>
                  <a:pt x="421" y="3484"/>
                </a:lnTo>
                <a:lnTo>
                  <a:pt x="3625" y="3484"/>
                </a:lnTo>
                <a:lnTo>
                  <a:pt x="3877" y="3484"/>
                </a:lnTo>
                <a:lnTo>
                  <a:pt x="3877" y="38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55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780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94063" y="1754780"/>
            <a:ext cx="581538" cy="581534"/>
          </a:xfrm>
          <a:prstGeom prst="ellipse">
            <a:avLst/>
          </a:prstGeom>
          <a:solidFill>
            <a:schemeClr val="bg2"/>
          </a:solidFill>
          <a:ln w="635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3636104" y="1844932"/>
            <a:ext cx="304800" cy="410775"/>
          </a:xfrm>
          <a:prstGeom prst="chevron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12615" y="284407"/>
            <a:ext cx="4535465" cy="7706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Focus:</a:t>
            </a:r>
          </a:p>
        </p:txBody>
      </p:sp>
      <p:sp>
        <p:nvSpPr>
          <p:cNvPr id="4" name="Rectangle 3"/>
          <p:cNvSpPr/>
          <p:nvPr/>
        </p:nvSpPr>
        <p:spPr>
          <a:xfrm>
            <a:off x="4434347" y="1898845"/>
            <a:ext cx="4444181" cy="28623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</a:rPr>
              <a:t>Knowledge Creators (authors)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</a:rPr>
              <a:t>Knowledge Coordinator or Librarian (ITIL® calls this a Knowledge Management Practitioner)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</a:rPr>
              <a:t>Process Skills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</a:rPr>
              <a:t>Quality Assurance Skills</a:t>
            </a:r>
          </a:p>
          <a:p>
            <a:pPr lvl="1">
              <a:spcAft>
                <a:spcPts val="1800"/>
              </a:spcAft>
            </a:pPr>
            <a:r>
              <a:rPr lang="en-US" dirty="0">
                <a:solidFill>
                  <a:schemeClr val="bg1"/>
                </a:solidFill>
              </a:rPr>
              <a:t>Operational Management Skills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615" y="1199326"/>
            <a:ext cx="2409314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>
                <a:latin typeface="+mj-lt"/>
              </a:rPr>
              <a:t>RESOURCES NEEDED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14" y="1884837"/>
            <a:ext cx="3020545" cy="2527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dirty="0">
                <a:latin typeface="+mj-lt"/>
              </a:rPr>
              <a:t>Nurturing or maintaining an outsourced partner relationship involves Service Management, Knowledge Management and Vendor Management elements.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857912" y="2301687"/>
            <a:ext cx="3873133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57912" y="3370007"/>
            <a:ext cx="3873133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57912" y="3849800"/>
            <a:ext cx="3873133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57912" y="4363323"/>
            <a:ext cx="3873133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434347" y="2455769"/>
            <a:ext cx="292135" cy="292133"/>
            <a:chOff x="2365775" y="4392722"/>
            <a:chExt cx="581538" cy="581534"/>
          </a:xfrm>
        </p:grpSpPr>
        <p:sp>
          <p:nvSpPr>
            <p:cNvPr id="22" name="Oval 21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1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4857912" y="4879936"/>
            <a:ext cx="3873133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4434347" y="1921906"/>
            <a:ext cx="292135" cy="292133"/>
            <a:chOff x="2365775" y="4392722"/>
            <a:chExt cx="581538" cy="581534"/>
          </a:xfrm>
        </p:grpSpPr>
        <p:sp>
          <p:nvSpPr>
            <p:cNvPr id="30" name="Oval 29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1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1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434347" y="3478160"/>
            <a:ext cx="292135" cy="292133"/>
            <a:chOff x="2365775" y="4392722"/>
            <a:chExt cx="581538" cy="581534"/>
          </a:xfrm>
        </p:grpSpPr>
        <p:sp>
          <p:nvSpPr>
            <p:cNvPr id="33" name="Oval 32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1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4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4434347" y="3969774"/>
            <a:ext cx="292135" cy="292133"/>
            <a:chOff x="2365775" y="4392722"/>
            <a:chExt cx="581538" cy="581534"/>
          </a:xfrm>
        </p:grpSpPr>
        <p:sp>
          <p:nvSpPr>
            <p:cNvPr id="49" name="Oval 48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1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50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4434347" y="4480947"/>
            <a:ext cx="292135" cy="292133"/>
            <a:chOff x="2365775" y="4392722"/>
            <a:chExt cx="581538" cy="581534"/>
          </a:xfrm>
        </p:grpSpPr>
        <p:sp>
          <p:nvSpPr>
            <p:cNvPr id="52" name="Oval 51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1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53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963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2" b="10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7817" y="235527"/>
            <a:ext cx="6917113" cy="4483957"/>
            <a:chOff x="207818" y="235527"/>
            <a:chExt cx="5514110" cy="3574473"/>
          </a:xfrm>
        </p:grpSpPr>
        <p:sp>
          <p:nvSpPr>
            <p:cNvPr id="9" name="Rectangle 8"/>
            <p:cNvSpPr/>
            <p:nvPr/>
          </p:nvSpPr>
          <p:spPr>
            <a:xfrm>
              <a:off x="207818" y="235527"/>
              <a:ext cx="1717964" cy="1717964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0584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Well-defined Scope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05891" y="235527"/>
              <a:ext cx="1717964" cy="1717964"/>
            </a:xfrm>
            <a:prstGeom prst="rect">
              <a:avLst/>
            </a:prstGeom>
            <a:solidFill>
              <a:schemeClr val="accent2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0584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+mj-lt"/>
                </a:rPr>
                <a:t>Good Knowledge Management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03964" y="235527"/>
              <a:ext cx="1717964" cy="1717964"/>
            </a:xfrm>
            <a:prstGeom prst="rect">
              <a:avLst/>
            </a:prstGeom>
            <a:solidFill>
              <a:schemeClr val="accent3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0584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+mj-lt"/>
                </a:rPr>
                <a:t>Right Level of Complexity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7818" y="2092036"/>
              <a:ext cx="1717964" cy="1717964"/>
            </a:xfrm>
            <a:prstGeom prst="rect">
              <a:avLst/>
            </a:prstGeom>
            <a:solidFill>
              <a:schemeClr val="accent4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0584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1600" dirty="0">
                  <a:solidFill>
                    <a:schemeClr val="tx1"/>
                  </a:solidFill>
                  <a:latin typeface="Georgia"/>
                </a:rPr>
                <a:t>Tools Provided to Partner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05891" y="2092036"/>
              <a:ext cx="1717964" cy="1717964"/>
            </a:xfrm>
            <a:prstGeom prst="rect">
              <a:avLst/>
            </a:prstGeom>
            <a:solidFill>
              <a:schemeClr val="accent5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0584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1600" dirty="0">
                  <a:solidFill>
                    <a:prstClr val="white"/>
                  </a:solidFill>
                  <a:latin typeface="Georgia"/>
                </a:rPr>
                <a:t>Knowing Your Partner’s Capabilities</a:t>
              </a:r>
            </a:p>
          </p:txBody>
        </p:sp>
      </p:grp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207817" y="5297875"/>
            <a:ext cx="4762032" cy="1291914"/>
          </a:xfrm>
        </p:spPr>
        <p:txBody>
          <a:bodyPr>
            <a:noAutofit/>
          </a:bodyPr>
          <a:lstStyle/>
          <a:p>
            <a:r>
              <a:rPr lang="en-US" sz="3200" dirty="0"/>
              <a:t>What makes </a:t>
            </a:r>
            <a:r>
              <a:rPr lang="en-US" sz="3200"/>
              <a:t>a </a:t>
            </a:r>
            <a:br>
              <a:rPr lang="en-US" sz="3200"/>
            </a:br>
            <a:r>
              <a:rPr lang="en-US" sz="3200"/>
              <a:t>SUCCESSFUL </a:t>
            </a:r>
            <a:r>
              <a:rPr lang="en-US" sz="3200" dirty="0"/>
              <a:t>IMPLEMENTATION?</a:t>
            </a:r>
          </a:p>
        </p:txBody>
      </p:sp>
      <p:sp>
        <p:nvSpPr>
          <p:cNvPr id="15" name="Freeform 5" descr="document with magnifying glass icon" title="document with magnifying glass icon"/>
          <p:cNvSpPr>
            <a:spLocks noChangeAspect="1" noEditPoints="1"/>
          </p:cNvSpPr>
          <p:nvPr/>
        </p:nvSpPr>
        <p:spPr bwMode="auto">
          <a:xfrm>
            <a:off x="944948" y="640846"/>
            <a:ext cx="680818" cy="733839"/>
          </a:xfrm>
          <a:custGeom>
            <a:avLst/>
            <a:gdLst>
              <a:gd name="T0" fmla="*/ 479 w 2889"/>
              <a:gd name="T1" fmla="*/ 2019 h 3114"/>
              <a:gd name="T2" fmla="*/ 479 w 2889"/>
              <a:gd name="T3" fmla="*/ 1925 h 3114"/>
              <a:gd name="T4" fmla="*/ 479 w 2889"/>
              <a:gd name="T5" fmla="*/ 2435 h 3114"/>
              <a:gd name="T6" fmla="*/ 2028 w 2889"/>
              <a:gd name="T7" fmla="*/ 2409 h 3114"/>
              <a:gd name="T8" fmla="*/ 1976 w 2889"/>
              <a:gd name="T9" fmla="*/ 2330 h 3114"/>
              <a:gd name="T10" fmla="*/ 454 w 2889"/>
              <a:gd name="T11" fmla="*/ 2387 h 3114"/>
              <a:gd name="T12" fmla="*/ 454 w 2889"/>
              <a:gd name="T13" fmla="*/ 1557 h 3114"/>
              <a:gd name="T14" fmla="*/ 976 w 2889"/>
              <a:gd name="T15" fmla="*/ 1603 h 3114"/>
              <a:gd name="T16" fmla="*/ 2486 w 2889"/>
              <a:gd name="T17" fmla="*/ 2842 h 3114"/>
              <a:gd name="T18" fmla="*/ 2421 w 2889"/>
              <a:gd name="T19" fmla="*/ 3016 h 3114"/>
              <a:gd name="T20" fmla="*/ 2237 w 2889"/>
              <a:gd name="T21" fmla="*/ 3111 h 3114"/>
              <a:gd name="T22" fmla="*/ 163 w 2889"/>
              <a:gd name="T23" fmla="*/ 3089 h 3114"/>
              <a:gd name="T24" fmla="*/ 45 w 2889"/>
              <a:gd name="T25" fmla="*/ 2982 h 3114"/>
              <a:gd name="T26" fmla="*/ 2 w 2889"/>
              <a:gd name="T27" fmla="*/ 251 h 3114"/>
              <a:gd name="T28" fmla="*/ 76 w 2889"/>
              <a:gd name="T29" fmla="*/ 87 h 3114"/>
              <a:gd name="T30" fmla="*/ 272 w 2889"/>
              <a:gd name="T31" fmla="*/ 1 h 3114"/>
              <a:gd name="T32" fmla="*/ 1869 w 2889"/>
              <a:gd name="T33" fmla="*/ 908 h 3114"/>
              <a:gd name="T34" fmla="*/ 1690 w 2889"/>
              <a:gd name="T35" fmla="*/ 853 h 3114"/>
              <a:gd name="T36" fmla="*/ 479 w 2889"/>
              <a:gd name="T37" fmla="*/ 774 h 3114"/>
              <a:gd name="T38" fmla="*/ 479 w 2889"/>
              <a:gd name="T39" fmla="*/ 679 h 3114"/>
              <a:gd name="T40" fmla="*/ 292 w 2889"/>
              <a:gd name="T41" fmla="*/ 114 h 3114"/>
              <a:gd name="T42" fmla="*/ 156 w 2889"/>
              <a:gd name="T43" fmla="*/ 170 h 3114"/>
              <a:gd name="T44" fmla="*/ 114 w 2889"/>
              <a:gd name="T45" fmla="*/ 292 h 3114"/>
              <a:gd name="T46" fmla="*/ 162 w 2889"/>
              <a:gd name="T47" fmla="*/ 2951 h 3114"/>
              <a:gd name="T48" fmla="*/ 276 w 2889"/>
              <a:gd name="T49" fmla="*/ 2999 h 3114"/>
              <a:gd name="T50" fmla="*/ 2310 w 2889"/>
              <a:gd name="T51" fmla="*/ 2963 h 3114"/>
              <a:gd name="T52" fmla="*/ 2371 w 2889"/>
              <a:gd name="T53" fmla="*/ 2851 h 3114"/>
              <a:gd name="T54" fmla="*/ 1711 w 2889"/>
              <a:gd name="T55" fmla="*/ 701 h 3114"/>
              <a:gd name="T56" fmla="*/ 1814 w 2889"/>
              <a:gd name="T57" fmla="*/ 787 h 3114"/>
              <a:gd name="T58" fmla="*/ 500 w 2889"/>
              <a:gd name="T59" fmla="*/ 1086 h 3114"/>
              <a:gd name="T60" fmla="*/ 464 w 2889"/>
              <a:gd name="T61" fmla="*/ 1174 h 3114"/>
              <a:gd name="T62" fmla="*/ 1208 w 2889"/>
              <a:gd name="T63" fmla="*/ 1085 h 3114"/>
              <a:gd name="T64" fmla="*/ 2791 w 2889"/>
              <a:gd name="T65" fmla="*/ 2821 h 3114"/>
              <a:gd name="T66" fmla="*/ 2040 w 2889"/>
              <a:gd name="T67" fmla="*/ 2109 h 3114"/>
              <a:gd name="T68" fmla="*/ 1844 w 2889"/>
              <a:gd name="T69" fmla="*/ 2201 h 3114"/>
              <a:gd name="T70" fmla="*/ 1577 w 2889"/>
              <a:gd name="T71" fmla="*/ 2218 h 3114"/>
              <a:gd name="T72" fmla="*/ 1275 w 2889"/>
              <a:gd name="T73" fmla="*/ 2083 h 3114"/>
              <a:gd name="T74" fmla="*/ 1087 w 2889"/>
              <a:gd name="T75" fmla="*/ 1816 h 3114"/>
              <a:gd name="T76" fmla="*/ 1056 w 2889"/>
              <a:gd name="T77" fmla="*/ 1508 h 3114"/>
              <a:gd name="T78" fmla="*/ 1191 w 2889"/>
              <a:gd name="T79" fmla="*/ 1207 h 3114"/>
              <a:gd name="T80" fmla="*/ 1458 w 2889"/>
              <a:gd name="T81" fmla="*/ 1017 h 3114"/>
              <a:gd name="T82" fmla="*/ 1766 w 2889"/>
              <a:gd name="T83" fmla="*/ 988 h 3114"/>
              <a:gd name="T84" fmla="*/ 2068 w 2889"/>
              <a:gd name="T85" fmla="*/ 1122 h 3114"/>
              <a:gd name="T86" fmla="*/ 2257 w 2889"/>
              <a:gd name="T87" fmla="*/ 1389 h 3114"/>
              <a:gd name="T88" fmla="*/ 2290 w 2889"/>
              <a:gd name="T89" fmla="*/ 1679 h 3114"/>
              <a:gd name="T90" fmla="*/ 2202 w 2889"/>
              <a:gd name="T91" fmla="*/ 1928 h 3114"/>
              <a:gd name="T92" fmla="*/ 2886 w 2889"/>
              <a:gd name="T93" fmla="*/ 2694 h 3114"/>
              <a:gd name="T94" fmla="*/ 2860 w 2889"/>
              <a:gd name="T95" fmla="*/ 2792 h 3114"/>
              <a:gd name="T96" fmla="*/ 2140 w 2889"/>
              <a:gd name="T97" fmla="*/ 1406 h 3114"/>
              <a:gd name="T98" fmla="*/ 1975 w 2889"/>
              <a:gd name="T99" fmla="*/ 1195 h 3114"/>
              <a:gd name="T100" fmla="*/ 1723 w 2889"/>
              <a:gd name="T101" fmla="*/ 1097 h 3114"/>
              <a:gd name="T102" fmla="*/ 1474 w 2889"/>
              <a:gd name="T103" fmla="*/ 1135 h 3114"/>
              <a:gd name="T104" fmla="*/ 1265 w 2889"/>
              <a:gd name="T105" fmla="*/ 1299 h 3114"/>
              <a:gd name="T106" fmla="*/ 1167 w 2889"/>
              <a:gd name="T107" fmla="*/ 1551 h 3114"/>
              <a:gd name="T108" fmla="*/ 1204 w 2889"/>
              <a:gd name="T109" fmla="*/ 1800 h 3114"/>
              <a:gd name="T110" fmla="*/ 1368 w 2889"/>
              <a:gd name="T111" fmla="*/ 2009 h 3114"/>
              <a:gd name="T112" fmla="*/ 1620 w 2889"/>
              <a:gd name="T113" fmla="*/ 2108 h 3114"/>
              <a:gd name="T114" fmla="*/ 1869 w 2889"/>
              <a:gd name="T115" fmla="*/ 2071 h 3114"/>
              <a:gd name="T116" fmla="*/ 2079 w 2889"/>
              <a:gd name="T117" fmla="*/ 1907 h 3114"/>
              <a:gd name="T118" fmla="*/ 2178 w 2889"/>
              <a:gd name="T119" fmla="*/ 1654 h 3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89" h="3114">
                <a:moveTo>
                  <a:pt x="1050" y="1914"/>
                </a:moveTo>
                <a:lnTo>
                  <a:pt x="1050" y="1914"/>
                </a:lnTo>
                <a:lnTo>
                  <a:pt x="1066" y="1944"/>
                </a:lnTo>
                <a:lnTo>
                  <a:pt x="1084" y="1974"/>
                </a:lnTo>
                <a:lnTo>
                  <a:pt x="1103" y="2002"/>
                </a:lnTo>
                <a:lnTo>
                  <a:pt x="1122" y="2029"/>
                </a:lnTo>
                <a:lnTo>
                  <a:pt x="511" y="2029"/>
                </a:lnTo>
                <a:lnTo>
                  <a:pt x="511" y="2029"/>
                </a:lnTo>
                <a:lnTo>
                  <a:pt x="500" y="2028"/>
                </a:lnTo>
                <a:lnTo>
                  <a:pt x="489" y="2024"/>
                </a:lnTo>
                <a:lnTo>
                  <a:pt x="479" y="2019"/>
                </a:lnTo>
                <a:lnTo>
                  <a:pt x="471" y="2012"/>
                </a:lnTo>
                <a:lnTo>
                  <a:pt x="464" y="2004"/>
                </a:lnTo>
                <a:lnTo>
                  <a:pt x="459" y="1994"/>
                </a:lnTo>
                <a:lnTo>
                  <a:pt x="455" y="1984"/>
                </a:lnTo>
                <a:lnTo>
                  <a:pt x="454" y="1972"/>
                </a:lnTo>
                <a:lnTo>
                  <a:pt x="454" y="1972"/>
                </a:lnTo>
                <a:lnTo>
                  <a:pt x="455" y="1960"/>
                </a:lnTo>
                <a:lnTo>
                  <a:pt x="459" y="1949"/>
                </a:lnTo>
                <a:lnTo>
                  <a:pt x="464" y="1940"/>
                </a:lnTo>
                <a:lnTo>
                  <a:pt x="471" y="1931"/>
                </a:lnTo>
                <a:lnTo>
                  <a:pt x="479" y="1925"/>
                </a:lnTo>
                <a:lnTo>
                  <a:pt x="489" y="1920"/>
                </a:lnTo>
                <a:lnTo>
                  <a:pt x="500" y="1915"/>
                </a:lnTo>
                <a:lnTo>
                  <a:pt x="511" y="1914"/>
                </a:lnTo>
                <a:lnTo>
                  <a:pt x="1050" y="1914"/>
                </a:lnTo>
                <a:close/>
                <a:moveTo>
                  <a:pt x="454" y="2387"/>
                </a:moveTo>
                <a:lnTo>
                  <a:pt x="454" y="2387"/>
                </a:lnTo>
                <a:lnTo>
                  <a:pt x="455" y="2398"/>
                </a:lnTo>
                <a:lnTo>
                  <a:pt x="459" y="2409"/>
                </a:lnTo>
                <a:lnTo>
                  <a:pt x="464" y="2419"/>
                </a:lnTo>
                <a:lnTo>
                  <a:pt x="471" y="2427"/>
                </a:lnTo>
                <a:lnTo>
                  <a:pt x="479" y="2435"/>
                </a:lnTo>
                <a:lnTo>
                  <a:pt x="489" y="2440"/>
                </a:lnTo>
                <a:lnTo>
                  <a:pt x="500" y="2443"/>
                </a:lnTo>
                <a:lnTo>
                  <a:pt x="511" y="2444"/>
                </a:lnTo>
                <a:lnTo>
                  <a:pt x="1976" y="2444"/>
                </a:lnTo>
                <a:lnTo>
                  <a:pt x="1976" y="2444"/>
                </a:lnTo>
                <a:lnTo>
                  <a:pt x="1988" y="2443"/>
                </a:lnTo>
                <a:lnTo>
                  <a:pt x="1999" y="2440"/>
                </a:lnTo>
                <a:lnTo>
                  <a:pt x="2008" y="2435"/>
                </a:lnTo>
                <a:lnTo>
                  <a:pt x="2017" y="2427"/>
                </a:lnTo>
                <a:lnTo>
                  <a:pt x="2023" y="2419"/>
                </a:lnTo>
                <a:lnTo>
                  <a:pt x="2028" y="2409"/>
                </a:lnTo>
                <a:lnTo>
                  <a:pt x="2032" y="2398"/>
                </a:lnTo>
                <a:lnTo>
                  <a:pt x="2033" y="2387"/>
                </a:lnTo>
                <a:lnTo>
                  <a:pt x="2033" y="2387"/>
                </a:lnTo>
                <a:lnTo>
                  <a:pt x="2032" y="2375"/>
                </a:lnTo>
                <a:lnTo>
                  <a:pt x="2028" y="2364"/>
                </a:lnTo>
                <a:lnTo>
                  <a:pt x="2023" y="2355"/>
                </a:lnTo>
                <a:lnTo>
                  <a:pt x="2017" y="2346"/>
                </a:lnTo>
                <a:lnTo>
                  <a:pt x="2008" y="2340"/>
                </a:lnTo>
                <a:lnTo>
                  <a:pt x="1999" y="2334"/>
                </a:lnTo>
                <a:lnTo>
                  <a:pt x="1987" y="2331"/>
                </a:lnTo>
                <a:lnTo>
                  <a:pt x="1976" y="2330"/>
                </a:lnTo>
                <a:lnTo>
                  <a:pt x="511" y="2330"/>
                </a:lnTo>
                <a:lnTo>
                  <a:pt x="511" y="2330"/>
                </a:lnTo>
                <a:lnTo>
                  <a:pt x="500" y="2331"/>
                </a:lnTo>
                <a:lnTo>
                  <a:pt x="489" y="2334"/>
                </a:lnTo>
                <a:lnTo>
                  <a:pt x="479" y="2340"/>
                </a:lnTo>
                <a:lnTo>
                  <a:pt x="471" y="2346"/>
                </a:lnTo>
                <a:lnTo>
                  <a:pt x="464" y="2355"/>
                </a:lnTo>
                <a:lnTo>
                  <a:pt x="459" y="2364"/>
                </a:lnTo>
                <a:lnTo>
                  <a:pt x="455" y="2375"/>
                </a:lnTo>
                <a:lnTo>
                  <a:pt x="454" y="2387"/>
                </a:lnTo>
                <a:lnTo>
                  <a:pt x="454" y="2387"/>
                </a:lnTo>
                <a:close/>
                <a:moveTo>
                  <a:pt x="511" y="1499"/>
                </a:moveTo>
                <a:lnTo>
                  <a:pt x="511" y="1499"/>
                </a:lnTo>
                <a:lnTo>
                  <a:pt x="500" y="1500"/>
                </a:lnTo>
                <a:lnTo>
                  <a:pt x="489" y="1504"/>
                </a:lnTo>
                <a:lnTo>
                  <a:pt x="479" y="1509"/>
                </a:lnTo>
                <a:lnTo>
                  <a:pt x="471" y="1516"/>
                </a:lnTo>
                <a:lnTo>
                  <a:pt x="464" y="1525"/>
                </a:lnTo>
                <a:lnTo>
                  <a:pt x="459" y="1535"/>
                </a:lnTo>
                <a:lnTo>
                  <a:pt x="455" y="1545"/>
                </a:lnTo>
                <a:lnTo>
                  <a:pt x="454" y="1557"/>
                </a:lnTo>
                <a:lnTo>
                  <a:pt x="454" y="1557"/>
                </a:lnTo>
                <a:lnTo>
                  <a:pt x="455" y="1569"/>
                </a:lnTo>
                <a:lnTo>
                  <a:pt x="459" y="1579"/>
                </a:lnTo>
                <a:lnTo>
                  <a:pt x="464" y="1589"/>
                </a:lnTo>
                <a:lnTo>
                  <a:pt x="471" y="1598"/>
                </a:lnTo>
                <a:lnTo>
                  <a:pt x="479" y="1604"/>
                </a:lnTo>
                <a:lnTo>
                  <a:pt x="489" y="1609"/>
                </a:lnTo>
                <a:lnTo>
                  <a:pt x="500" y="1612"/>
                </a:lnTo>
                <a:lnTo>
                  <a:pt x="511" y="1614"/>
                </a:lnTo>
                <a:lnTo>
                  <a:pt x="976" y="1614"/>
                </a:lnTo>
                <a:lnTo>
                  <a:pt x="976" y="1614"/>
                </a:lnTo>
                <a:lnTo>
                  <a:pt x="976" y="1603"/>
                </a:lnTo>
                <a:lnTo>
                  <a:pt x="976" y="1603"/>
                </a:lnTo>
                <a:lnTo>
                  <a:pt x="976" y="1576"/>
                </a:lnTo>
                <a:lnTo>
                  <a:pt x="978" y="1551"/>
                </a:lnTo>
                <a:lnTo>
                  <a:pt x="980" y="1525"/>
                </a:lnTo>
                <a:lnTo>
                  <a:pt x="983" y="1499"/>
                </a:lnTo>
                <a:lnTo>
                  <a:pt x="511" y="1499"/>
                </a:lnTo>
                <a:close/>
                <a:moveTo>
                  <a:pt x="2373" y="2535"/>
                </a:moveTo>
                <a:lnTo>
                  <a:pt x="2487" y="2649"/>
                </a:lnTo>
                <a:lnTo>
                  <a:pt x="2487" y="2821"/>
                </a:lnTo>
                <a:lnTo>
                  <a:pt x="2487" y="2821"/>
                </a:lnTo>
                <a:lnTo>
                  <a:pt x="2486" y="2842"/>
                </a:lnTo>
                <a:lnTo>
                  <a:pt x="2485" y="2862"/>
                </a:lnTo>
                <a:lnTo>
                  <a:pt x="2482" y="2882"/>
                </a:lnTo>
                <a:lnTo>
                  <a:pt x="2478" y="2900"/>
                </a:lnTo>
                <a:lnTo>
                  <a:pt x="2474" y="2918"/>
                </a:lnTo>
                <a:lnTo>
                  <a:pt x="2469" y="2934"/>
                </a:lnTo>
                <a:lnTo>
                  <a:pt x="2462" y="2950"/>
                </a:lnTo>
                <a:lnTo>
                  <a:pt x="2456" y="2965"/>
                </a:lnTo>
                <a:lnTo>
                  <a:pt x="2447" y="2979"/>
                </a:lnTo>
                <a:lnTo>
                  <a:pt x="2440" y="2991"/>
                </a:lnTo>
                <a:lnTo>
                  <a:pt x="2430" y="3004"/>
                </a:lnTo>
                <a:lnTo>
                  <a:pt x="2421" y="3016"/>
                </a:lnTo>
                <a:lnTo>
                  <a:pt x="2411" y="3027"/>
                </a:lnTo>
                <a:lnTo>
                  <a:pt x="2401" y="3036"/>
                </a:lnTo>
                <a:lnTo>
                  <a:pt x="2390" y="3046"/>
                </a:lnTo>
                <a:lnTo>
                  <a:pt x="2379" y="3054"/>
                </a:lnTo>
                <a:lnTo>
                  <a:pt x="2368" y="3062"/>
                </a:lnTo>
                <a:lnTo>
                  <a:pt x="2356" y="3069"/>
                </a:lnTo>
                <a:lnTo>
                  <a:pt x="2332" y="3082"/>
                </a:lnTo>
                <a:lnTo>
                  <a:pt x="2308" y="3093"/>
                </a:lnTo>
                <a:lnTo>
                  <a:pt x="2283" y="3100"/>
                </a:lnTo>
                <a:lnTo>
                  <a:pt x="2260" y="3107"/>
                </a:lnTo>
                <a:lnTo>
                  <a:pt x="2237" y="3111"/>
                </a:lnTo>
                <a:lnTo>
                  <a:pt x="2215" y="3113"/>
                </a:lnTo>
                <a:lnTo>
                  <a:pt x="2196" y="3114"/>
                </a:lnTo>
                <a:lnTo>
                  <a:pt x="292" y="3114"/>
                </a:lnTo>
                <a:lnTo>
                  <a:pt x="292" y="3114"/>
                </a:lnTo>
                <a:lnTo>
                  <a:pt x="271" y="3113"/>
                </a:lnTo>
                <a:lnTo>
                  <a:pt x="251" y="3112"/>
                </a:lnTo>
                <a:lnTo>
                  <a:pt x="231" y="3109"/>
                </a:lnTo>
                <a:lnTo>
                  <a:pt x="213" y="3105"/>
                </a:lnTo>
                <a:lnTo>
                  <a:pt x="195" y="3101"/>
                </a:lnTo>
                <a:lnTo>
                  <a:pt x="179" y="3095"/>
                </a:lnTo>
                <a:lnTo>
                  <a:pt x="163" y="3089"/>
                </a:lnTo>
                <a:lnTo>
                  <a:pt x="149" y="3082"/>
                </a:lnTo>
                <a:lnTo>
                  <a:pt x="135" y="3075"/>
                </a:lnTo>
                <a:lnTo>
                  <a:pt x="122" y="3066"/>
                </a:lnTo>
                <a:lnTo>
                  <a:pt x="110" y="3057"/>
                </a:lnTo>
                <a:lnTo>
                  <a:pt x="98" y="3048"/>
                </a:lnTo>
                <a:lnTo>
                  <a:pt x="87" y="3038"/>
                </a:lnTo>
                <a:lnTo>
                  <a:pt x="78" y="3028"/>
                </a:lnTo>
                <a:lnTo>
                  <a:pt x="68" y="3017"/>
                </a:lnTo>
                <a:lnTo>
                  <a:pt x="60" y="3005"/>
                </a:lnTo>
                <a:lnTo>
                  <a:pt x="51" y="2993"/>
                </a:lnTo>
                <a:lnTo>
                  <a:pt x="45" y="2982"/>
                </a:lnTo>
                <a:lnTo>
                  <a:pt x="32" y="2958"/>
                </a:lnTo>
                <a:lnTo>
                  <a:pt x="21" y="2934"/>
                </a:lnTo>
                <a:lnTo>
                  <a:pt x="13" y="2909"/>
                </a:lnTo>
                <a:lnTo>
                  <a:pt x="7" y="2886"/>
                </a:lnTo>
                <a:lnTo>
                  <a:pt x="3" y="2862"/>
                </a:lnTo>
                <a:lnTo>
                  <a:pt x="1" y="2841"/>
                </a:lnTo>
                <a:lnTo>
                  <a:pt x="0" y="2821"/>
                </a:lnTo>
                <a:lnTo>
                  <a:pt x="0" y="292"/>
                </a:lnTo>
                <a:lnTo>
                  <a:pt x="0" y="292"/>
                </a:lnTo>
                <a:lnTo>
                  <a:pt x="1" y="271"/>
                </a:lnTo>
                <a:lnTo>
                  <a:pt x="2" y="251"/>
                </a:lnTo>
                <a:lnTo>
                  <a:pt x="5" y="231"/>
                </a:lnTo>
                <a:lnTo>
                  <a:pt x="9" y="213"/>
                </a:lnTo>
                <a:lnTo>
                  <a:pt x="13" y="196"/>
                </a:lnTo>
                <a:lnTo>
                  <a:pt x="18" y="179"/>
                </a:lnTo>
                <a:lnTo>
                  <a:pt x="25" y="164"/>
                </a:lnTo>
                <a:lnTo>
                  <a:pt x="32" y="149"/>
                </a:lnTo>
                <a:lnTo>
                  <a:pt x="39" y="135"/>
                </a:lnTo>
                <a:lnTo>
                  <a:pt x="48" y="122"/>
                </a:lnTo>
                <a:lnTo>
                  <a:pt x="57" y="110"/>
                </a:lnTo>
                <a:lnTo>
                  <a:pt x="66" y="98"/>
                </a:lnTo>
                <a:lnTo>
                  <a:pt x="76" y="87"/>
                </a:lnTo>
                <a:lnTo>
                  <a:pt x="86" y="77"/>
                </a:lnTo>
                <a:lnTo>
                  <a:pt x="97" y="68"/>
                </a:lnTo>
                <a:lnTo>
                  <a:pt x="108" y="60"/>
                </a:lnTo>
                <a:lnTo>
                  <a:pt x="119" y="51"/>
                </a:lnTo>
                <a:lnTo>
                  <a:pt x="131" y="44"/>
                </a:lnTo>
                <a:lnTo>
                  <a:pt x="155" y="31"/>
                </a:lnTo>
                <a:lnTo>
                  <a:pt x="179" y="21"/>
                </a:lnTo>
                <a:lnTo>
                  <a:pt x="204" y="13"/>
                </a:lnTo>
                <a:lnTo>
                  <a:pt x="227" y="7"/>
                </a:lnTo>
                <a:lnTo>
                  <a:pt x="251" y="3"/>
                </a:lnTo>
                <a:lnTo>
                  <a:pt x="272" y="1"/>
                </a:lnTo>
                <a:lnTo>
                  <a:pt x="292" y="0"/>
                </a:lnTo>
                <a:lnTo>
                  <a:pt x="1625" y="0"/>
                </a:lnTo>
                <a:lnTo>
                  <a:pt x="1689" y="64"/>
                </a:lnTo>
                <a:lnTo>
                  <a:pt x="1692" y="64"/>
                </a:lnTo>
                <a:lnTo>
                  <a:pt x="1692" y="67"/>
                </a:lnTo>
                <a:lnTo>
                  <a:pt x="2487" y="865"/>
                </a:lnTo>
                <a:lnTo>
                  <a:pt x="2487" y="2186"/>
                </a:lnTo>
                <a:lnTo>
                  <a:pt x="2373" y="2072"/>
                </a:lnTo>
                <a:lnTo>
                  <a:pt x="2373" y="913"/>
                </a:lnTo>
                <a:lnTo>
                  <a:pt x="2369" y="908"/>
                </a:lnTo>
                <a:lnTo>
                  <a:pt x="1869" y="908"/>
                </a:lnTo>
                <a:lnTo>
                  <a:pt x="1869" y="908"/>
                </a:lnTo>
                <a:lnTo>
                  <a:pt x="1847" y="908"/>
                </a:lnTo>
                <a:lnTo>
                  <a:pt x="1825" y="905"/>
                </a:lnTo>
                <a:lnTo>
                  <a:pt x="1804" y="902"/>
                </a:lnTo>
                <a:lnTo>
                  <a:pt x="1785" y="898"/>
                </a:lnTo>
                <a:lnTo>
                  <a:pt x="1767" y="893"/>
                </a:lnTo>
                <a:lnTo>
                  <a:pt x="1749" y="886"/>
                </a:lnTo>
                <a:lnTo>
                  <a:pt x="1733" y="880"/>
                </a:lnTo>
                <a:lnTo>
                  <a:pt x="1718" y="871"/>
                </a:lnTo>
                <a:lnTo>
                  <a:pt x="1703" y="863"/>
                </a:lnTo>
                <a:lnTo>
                  <a:pt x="1690" y="853"/>
                </a:lnTo>
                <a:lnTo>
                  <a:pt x="1678" y="842"/>
                </a:lnTo>
                <a:lnTo>
                  <a:pt x="1666" y="832"/>
                </a:lnTo>
                <a:lnTo>
                  <a:pt x="1655" y="820"/>
                </a:lnTo>
                <a:lnTo>
                  <a:pt x="1646" y="808"/>
                </a:lnTo>
                <a:lnTo>
                  <a:pt x="1636" y="797"/>
                </a:lnTo>
                <a:lnTo>
                  <a:pt x="1627" y="784"/>
                </a:lnTo>
                <a:lnTo>
                  <a:pt x="511" y="784"/>
                </a:lnTo>
                <a:lnTo>
                  <a:pt x="511" y="784"/>
                </a:lnTo>
                <a:lnTo>
                  <a:pt x="500" y="783"/>
                </a:lnTo>
                <a:lnTo>
                  <a:pt x="489" y="780"/>
                </a:lnTo>
                <a:lnTo>
                  <a:pt x="479" y="774"/>
                </a:lnTo>
                <a:lnTo>
                  <a:pt x="471" y="767"/>
                </a:lnTo>
                <a:lnTo>
                  <a:pt x="464" y="758"/>
                </a:lnTo>
                <a:lnTo>
                  <a:pt x="459" y="749"/>
                </a:lnTo>
                <a:lnTo>
                  <a:pt x="455" y="738"/>
                </a:lnTo>
                <a:lnTo>
                  <a:pt x="454" y="726"/>
                </a:lnTo>
                <a:lnTo>
                  <a:pt x="454" y="726"/>
                </a:lnTo>
                <a:lnTo>
                  <a:pt x="455" y="716"/>
                </a:lnTo>
                <a:lnTo>
                  <a:pt x="459" y="704"/>
                </a:lnTo>
                <a:lnTo>
                  <a:pt x="464" y="694"/>
                </a:lnTo>
                <a:lnTo>
                  <a:pt x="471" y="686"/>
                </a:lnTo>
                <a:lnTo>
                  <a:pt x="479" y="679"/>
                </a:lnTo>
                <a:lnTo>
                  <a:pt x="489" y="674"/>
                </a:lnTo>
                <a:lnTo>
                  <a:pt x="500" y="671"/>
                </a:lnTo>
                <a:lnTo>
                  <a:pt x="511" y="670"/>
                </a:lnTo>
                <a:lnTo>
                  <a:pt x="1584" y="670"/>
                </a:lnTo>
                <a:lnTo>
                  <a:pt x="1584" y="670"/>
                </a:lnTo>
                <a:lnTo>
                  <a:pt x="1579" y="642"/>
                </a:lnTo>
                <a:lnTo>
                  <a:pt x="1578" y="629"/>
                </a:lnTo>
                <a:lnTo>
                  <a:pt x="1578" y="616"/>
                </a:lnTo>
                <a:lnTo>
                  <a:pt x="1578" y="115"/>
                </a:lnTo>
                <a:lnTo>
                  <a:pt x="1577" y="114"/>
                </a:lnTo>
                <a:lnTo>
                  <a:pt x="292" y="114"/>
                </a:lnTo>
                <a:lnTo>
                  <a:pt x="292" y="114"/>
                </a:lnTo>
                <a:lnTo>
                  <a:pt x="276" y="115"/>
                </a:lnTo>
                <a:lnTo>
                  <a:pt x="264" y="116"/>
                </a:lnTo>
                <a:lnTo>
                  <a:pt x="252" y="118"/>
                </a:lnTo>
                <a:lnTo>
                  <a:pt x="238" y="122"/>
                </a:lnTo>
                <a:lnTo>
                  <a:pt x="223" y="127"/>
                </a:lnTo>
                <a:lnTo>
                  <a:pt x="208" y="132"/>
                </a:lnTo>
                <a:lnTo>
                  <a:pt x="192" y="141"/>
                </a:lnTo>
                <a:lnTo>
                  <a:pt x="177" y="150"/>
                </a:lnTo>
                <a:lnTo>
                  <a:pt x="163" y="162"/>
                </a:lnTo>
                <a:lnTo>
                  <a:pt x="156" y="170"/>
                </a:lnTo>
                <a:lnTo>
                  <a:pt x="149" y="177"/>
                </a:lnTo>
                <a:lnTo>
                  <a:pt x="144" y="184"/>
                </a:lnTo>
                <a:lnTo>
                  <a:pt x="139" y="194"/>
                </a:lnTo>
                <a:lnTo>
                  <a:pt x="133" y="204"/>
                </a:lnTo>
                <a:lnTo>
                  <a:pt x="128" y="213"/>
                </a:lnTo>
                <a:lnTo>
                  <a:pt x="125" y="225"/>
                </a:lnTo>
                <a:lnTo>
                  <a:pt x="121" y="237"/>
                </a:lnTo>
                <a:lnTo>
                  <a:pt x="118" y="250"/>
                </a:lnTo>
                <a:lnTo>
                  <a:pt x="116" y="262"/>
                </a:lnTo>
                <a:lnTo>
                  <a:pt x="115" y="277"/>
                </a:lnTo>
                <a:lnTo>
                  <a:pt x="114" y="292"/>
                </a:lnTo>
                <a:lnTo>
                  <a:pt x="114" y="2821"/>
                </a:lnTo>
                <a:lnTo>
                  <a:pt x="114" y="2821"/>
                </a:lnTo>
                <a:lnTo>
                  <a:pt x="115" y="2838"/>
                </a:lnTo>
                <a:lnTo>
                  <a:pt x="116" y="2848"/>
                </a:lnTo>
                <a:lnTo>
                  <a:pt x="119" y="2861"/>
                </a:lnTo>
                <a:lnTo>
                  <a:pt x="123" y="2875"/>
                </a:lnTo>
                <a:lnTo>
                  <a:pt x="127" y="2890"/>
                </a:lnTo>
                <a:lnTo>
                  <a:pt x="133" y="2906"/>
                </a:lnTo>
                <a:lnTo>
                  <a:pt x="141" y="2921"/>
                </a:lnTo>
                <a:lnTo>
                  <a:pt x="150" y="2936"/>
                </a:lnTo>
                <a:lnTo>
                  <a:pt x="162" y="2951"/>
                </a:lnTo>
                <a:lnTo>
                  <a:pt x="170" y="2957"/>
                </a:lnTo>
                <a:lnTo>
                  <a:pt x="177" y="2964"/>
                </a:lnTo>
                <a:lnTo>
                  <a:pt x="184" y="2970"/>
                </a:lnTo>
                <a:lnTo>
                  <a:pt x="194" y="2975"/>
                </a:lnTo>
                <a:lnTo>
                  <a:pt x="204" y="2981"/>
                </a:lnTo>
                <a:lnTo>
                  <a:pt x="213" y="2985"/>
                </a:lnTo>
                <a:lnTo>
                  <a:pt x="224" y="2989"/>
                </a:lnTo>
                <a:lnTo>
                  <a:pt x="237" y="2992"/>
                </a:lnTo>
                <a:lnTo>
                  <a:pt x="248" y="2996"/>
                </a:lnTo>
                <a:lnTo>
                  <a:pt x="262" y="2998"/>
                </a:lnTo>
                <a:lnTo>
                  <a:pt x="276" y="2999"/>
                </a:lnTo>
                <a:lnTo>
                  <a:pt x="292" y="2999"/>
                </a:lnTo>
                <a:lnTo>
                  <a:pt x="2195" y="2999"/>
                </a:lnTo>
                <a:lnTo>
                  <a:pt x="2195" y="2999"/>
                </a:lnTo>
                <a:lnTo>
                  <a:pt x="2212" y="2999"/>
                </a:lnTo>
                <a:lnTo>
                  <a:pt x="2222" y="2997"/>
                </a:lnTo>
                <a:lnTo>
                  <a:pt x="2235" y="2995"/>
                </a:lnTo>
                <a:lnTo>
                  <a:pt x="2249" y="2991"/>
                </a:lnTo>
                <a:lnTo>
                  <a:pt x="2264" y="2987"/>
                </a:lnTo>
                <a:lnTo>
                  <a:pt x="2280" y="2981"/>
                </a:lnTo>
                <a:lnTo>
                  <a:pt x="2295" y="2973"/>
                </a:lnTo>
                <a:lnTo>
                  <a:pt x="2310" y="2963"/>
                </a:lnTo>
                <a:lnTo>
                  <a:pt x="2324" y="2951"/>
                </a:lnTo>
                <a:lnTo>
                  <a:pt x="2331" y="2944"/>
                </a:lnTo>
                <a:lnTo>
                  <a:pt x="2338" y="2937"/>
                </a:lnTo>
                <a:lnTo>
                  <a:pt x="2343" y="2928"/>
                </a:lnTo>
                <a:lnTo>
                  <a:pt x="2349" y="2920"/>
                </a:lnTo>
                <a:lnTo>
                  <a:pt x="2354" y="2910"/>
                </a:lnTo>
                <a:lnTo>
                  <a:pt x="2359" y="2900"/>
                </a:lnTo>
                <a:lnTo>
                  <a:pt x="2363" y="2889"/>
                </a:lnTo>
                <a:lnTo>
                  <a:pt x="2366" y="2877"/>
                </a:lnTo>
                <a:lnTo>
                  <a:pt x="2369" y="2864"/>
                </a:lnTo>
                <a:lnTo>
                  <a:pt x="2371" y="2851"/>
                </a:lnTo>
                <a:lnTo>
                  <a:pt x="2372" y="2837"/>
                </a:lnTo>
                <a:lnTo>
                  <a:pt x="2373" y="2821"/>
                </a:lnTo>
                <a:lnTo>
                  <a:pt x="2373" y="2535"/>
                </a:lnTo>
                <a:close/>
                <a:moveTo>
                  <a:pt x="1692" y="616"/>
                </a:moveTo>
                <a:lnTo>
                  <a:pt x="1692" y="616"/>
                </a:lnTo>
                <a:lnTo>
                  <a:pt x="1694" y="632"/>
                </a:lnTo>
                <a:lnTo>
                  <a:pt x="1695" y="644"/>
                </a:lnTo>
                <a:lnTo>
                  <a:pt x="1697" y="657"/>
                </a:lnTo>
                <a:lnTo>
                  <a:pt x="1700" y="671"/>
                </a:lnTo>
                <a:lnTo>
                  <a:pt x="1705" y="686"/>
                </a:lnTo>
                <a:lnTo>
                  <a:pt x="1711" y="701"/>
                </a:lnTo>
                <a:lnTo>
                  <a:pt x="1719" y="717"/>
                </a:lnTo>
                <a:lnTo>
                  <a:pt x="1729" y="732"/>
                </a:lnTo>
                <a:lnTo>
                  <a:pt x="1740" y="745"/>
                </a:lnTo>
                <a:lnTo>
                  <a:pt x="1748" y="752"/>
                </a:lnTo>
                <a:lnTo>
                  <a:pt x="1755" y="758"/>
                </a:lnTo>
                <a:lnTo>
                  <a:pt x="1763" y="765"/>
                </a:lnTo>
                <a:lnTo>
                  <a:pt x="1771" y="770"/>
                </a:lnTo>
                <a:lnTo>
                  <a:pt x="1781" y="775"/>
                </a:lnTo>
                <a:lnTo>
                  <a:pt x="1792" y="780"/>
                </a:lnTo>
                <a:lnTo>
                  <a:pt x="1802" y="784"/>
                </a:lnTo>
                <a:lnTo>
                  <a:pt x="1814" y="787"/>
                </a:lnTo>
                <a:lnTo>
                  <a:pt x="1827" y="790"/>
                </a:lnTo>
                <a:lnTo>
                  <a:pt x="1841" y="792"/>
                </a:lnTo>
                <a:lnTo>
                  <a:pt x="1855" y="793"/>
                </a:lnTo>
                <a:lnTo>
                  <a:pt x="1869" y="793"/>
                </a:lnTo>
                <a:lnTo>
                  <a:pt x="2254" y="793"/>
                </a:lnTo>
                <a:lnTo>
                  <a:pt x="1692" y="229"/>
                </a:lnTo>
                <a:lnTo>
                  <a:pt x="1692" y="616"/>
                </a:lnTo>
                <a:close/>
                <a:moveTo>
                  <a:pt x="1208" y="1085"/>
                </a:moveTo>
                <a:lnTo>
                  <a:pt x="511" y="1085"/>
                </a:lnTo>
                <a:lnTo>
                  <a:pt x="511" y="1085"/>
                </a:lnTo>
                <a:lnTo>
                  <a:pt x="500" y="1086"/>
                </a:lnTo>
                <a:lnTo>
                  <a:pt x="489" y="1089"/>
                </a:lnTo>
                <a:lnTo>
                  <a:pt x="479" y="1094"/>
                </a:lnTo>
                <a:lnTo>
                  <a:pt x="471" y="1102"/>
                </a:lnTo>
                <a:lnTo>
                  <a:pt x="464" y="1110"/>
                </a:lnTo>
                <a:lnTo>
                  <a:pt x="459" y="1120"/>
                </a:lnTo>
                <a:lnTo>
                  <a:pt x="455" y="1130"/>
                </a:lnTo>
                <a:lnTo>
                  <a:pt x="454" y="1142"/>
                </a:lnTo>
                <a:lnTo>
                  <a:pt x="454" y="1142"/>
                </a:lnTo>
                <a:lnTo>
                  <a:pt x="455" y="1153"/>
                </a:lnTo>
                <a:lnTo>
                  <a:pt x="459" y="1163"/>
                </a:lnTo>
                <a:lnTo>
                  <a:pt x="464" y="1174"/>
                </a:lnTo>
                <a:lnTo>
                  <a:pt x="471" y="1182"/>
                </a:lnTo>
                <a:lnTo>
                  <a:pt x="479" y="1189"/>
                </a:lnTo>
                <a:lnTo>
                  <a:pt x="489" y="1194"/>
                </a:lnTo>
                <a:lnTo>
                  <a:pt x="500" y="1198"/>
                </a:lnTo>
                <a:lnTo>
                  <a:pt x="511" y="1199"/>
                </a:lnTo>
                <a:lnTo>
                  <a:pt x="1106" y="1199"/>
                </a:lnTo>
                <a:lnTo>
                  <a:pt x="1106" y="1199"/>
                </a:lnTo>
                <a:lnTo>
                  <a:pt x="1128" y="1168"/>
                </a:lnTo>
                <a:lnTo>
                  <a:pt x="1154" y="1139"/>
                </a:lnTo>
                <a:lnTo>
                  <a:pt x="1181" y="1111"/>
                </a:lnTo>
                <a:lnTo>
                  <a:pt x="1208" y="1085"/>
                </a:lnTo>
                <a:lnTo>
                  <a:pt x="1208" y="1085"/>
                </a:lnTo>
                <a:close/>
                <a:moveTo>
                  <a:pt x="2860" y="2792"/>
                </a:moveTo>
                <a:lnTo>
                  <a:pt x="2860" y="2792"/>
                </a:lnTo>
                <a:lnTo>
                  <a:pt x="2853" y="2798"/>
                </a:lnTo>
                <a:lnTo>
                  <a:pt x="2845" y="2804"/>
                </a:lnTo>
                <a:lnTo>
                  <a:pt x="2837" y="2809"/>
                </a:lnTo>
                <a:lnTo>
                  <a:pt x="2828" y="2813"/>
                </a:lnTo>
                <a:lnTo>
                  <a:pt x="2819" y="2816"/>
                </a:lnTo>
                <a:lnTo>
                  <a:pt x="2810" y="2819"/>
                </a:lnTo>
                <a:lnTo>
                  <a:pt x="2800" y="2820"/>
                </a:lnTo>
                <a:lnTo>
                  <a:pt x="2791" y="2821"/>
                </a:lnTo>
                <a:lnTo>
                  <a:pt x="2791" y="2821"/>
                </a:lnTo>
                <a:lnTo>
                  <a:pt x="2781" y="2820"/>
                </a:lnTo>
                <a:lnTo>
                  <a:pt x="2773" y="2819"/>
                </a:lnTo>
                <a:lnTo>
                  <a:pt x="2763" y="2816"/>
                </a:lnTo>
                <a:lnTo>
                  <a:pt x="2755" y="2813"/>
                </a:lnTo>
                <a:lnTo>
                  <a:pt x="2745" y="2809"/>
                </a:lnTo>
                <a:lnTo>
                  <a:pt x="2738" y="2804"/>
                </a:lnTo>
                <a:lnTo>
                  <a:pt x="2729" y="2798"/>
                </a:lnTo>
                <a:lnTo>
                  <a:pt x="2722" y="2792"/>
                </a:lnTo>
                <a:lnTo>
                  <a:pt x="2040" y="2109"/>
                </a:lnTo>
                <a:lnTo>
                  <a:pt x="2040" y="2109"/>
                </a:lnTo>
                <a:lnTo>
                  <a:pt x="2037" y="2106"/>
                </a:lnTo>
                <a:lnTo>
                  <a:pt x="2037" y="2106"/>
                </a:lnTo>
                <a:lnTo>
                  <a:pt x="2018" y="2120"/>
                </a:lnTo>
                <a:lnTo>
                  <a:pt x="1997" y="2133"/>
                </a:lnTo>
                <a:lnTo>
                  <a:pt x="1977" y="2145"/>
                </a:lnTo>
                <a:lnTo>
                  <a:pt x="1956" y="2156"/>
                </a:lnTo>
                <a:lnTo>
                  <a:pt x="1935" y="2167"/>
                </a:lnTo>
                <a:lnTo>
                  <a:pt x="1912" y="2177"/>
                </a:lnTo>
                <a:lnTo>
                  <a:pt x="1890" y="2185"/>
                </a:lnTo>
                <a:lnTo>
                  <a:pt x="1867" y="2194"/>
                </a:lnTo>
                <a:lnTo>
                  <a:pt x="1844" y="2201"/>
                </a:lnTo>
                <a:lnTo>
                  <a:pt x="1820" y="2208"/>
                </a:lnTo>
                <a:lnTo>
                  <a:pt x="1796" y="2213"/>
                </a:lnTo>
                <a:lnTo>
                  <a:pt x="1772" y="2217"/>
                </a:lnTo>
                <a:lnTo>
                  <a:pt x="1747" y="2220"/>
                </a:lnTo>
                <a:lnTo>
                  <a:pt x="1722" y="2224"/>
                </a:lnTo>
                <a:lnTo>
                  <a:pt x="1697" y="2225"/>
                </a:lnTo>
                <a:lnTo>
                  <a:pt x="1672" y="2226"/>
                </a:lnTo>
                <a:lnTo>
                  <a:pt x="1672" y="2226"/>
                </a:lnTo>
                <a:lnTo>
                  <a:pt x="1640" y="2225"/>
                </a:lnTo>
                <a:lnTo>
                  <a:pt x="1608" y="2222"/>
                </a:lnTo>
                <a:lnTo>
                  <a:pt x="1577" y="2218"/>
                </a:lnTo>
                <a:lnTo>
                  <a:pt x="1546" y="2213"/>
                </a:lnTo>
                <a:lnTo>
                  <a:pt x="1516" y="2205"/>
                </a:lnTo>
                <a:lnTo>
                  <a:pt x="1487" y="2197"/>
                </a:lnTo>
                <a:lnTo>
                  <a:pt x="1458" y="2187"/>
                </a:lnTo>
                <a:lnTo>
                  <a:pt x="1430" y="2177"/>
                </a:lnTo>
                <a:lnTo>
                  <a:pt x="1402" y="2164"/>
                </a:lnTo>
                <a:lnTo>
                  <a:pt x="1375" y="2150"/>
                </a:lnTo>
                <a:lnTo>
                  <a:pt x="1349" y="2135"/>
                </a:lnTo>
                <a:lnTo>
                  <a:pt x="1323" y="2119"/>
                </a:lnTo>
                <a:lnTo>
                  <a:pt x="1299" y="2102"/>
                </a:lnTo>
                <a:lnTo>
                  <a:pt x="1275" y="2083"/>
                </a:lnTo>
                <a:lnTo>
                  <a:pt x="1253" y="2064"/>
                </a:lnTo>
                <a:lnTo>
                  <a:pt x="1232" y="2043"/>
                </a:lnTo>
                <a:lnTo>
                  <a:pt x="1211" y="2021"/>
                </a:lnTo>
                <a:lnTo>
                  <a:pt x="1191" y="1999"/>
                </a:lnTo>
                <a:lnTo>
                  <a:pt x="1173" y="1975"/>
                </a:lnTo>
                <a:lnTo>
                  <a:pt x="1156" y="1951"/>
                </a:lnTo>
                <a:lnTo>
                  <a:pt x="1139" y="1925"/>
                </a:lnTo>
                <a:lnTo>
                  <a:pt x="1124" y="1899"/>
                </a:lnTo>
                <a:lnTo>
                  <a:pt x="1110" y="1873"/>
                </a:lnTo>
                <a:lnTo>
                  <a:pt x="1098" y="1845"/>
                </a:lnTo>
                <a:lnTo>
                  <a:pt x="1087" y="1816"/>
                </a:lnTo>
                <a:lnTo>
                  <a:pt x="1077" y="1787"/>
                </a:lnTo>
                <a:lnTo>
                  <a:pt x="1069" y="1759"/>
                </a:lnTo>
                <a:lnTo>
                  <a:pt x="1062" y="1728"/>
                </a:lnTo>
                <a:lnTo>
                  <a:pt x="1056" y="1698"/>
                </a:lnTo>
                <a:lnTo>
                  <a:pt x="1053" y="1666"/>
                </a:lnTo>
                <a:lnTo>
                  <a:pt x="1049" y="1635"/>
                </a:lnTo>
                <a:lnTo>
                  <a:pt x="1049" y="1603"/>
                </a:lnTo>
                <a:lnTo>
                  <a:pt x="1049" y="1603"/>
                </a:lnTo>
                <a:lnTo>
                  <a:pt x="1049" y="1571"/>
                </a:lnTo>
                <a:lnTo>
                  <a:pt x="1053" y="1539"/>
                </a:lnTo>
                <a:lnTo>
                  <a:pt x="1056" y="1508"/>
                </a:lnTo>
                <a:lnTo>
                  <a:pt x="1062" y="1477"/>
                </a:lnTo>
                <a:lnTo>
                  <a:pt x="1069" y="1447"/>
                </a:lnTo>
                <a:lnTo>
                  <a:pt x="1077" y="1417"/>
                </a:lnTo>
                <a:lnTo>
                  <a:pt x="1087" y="1389"/>
                </a:lnTo>
                <a:lnTo>
                  <a:pt x="1098" y="1361"/>
                </a:lnTo>
                <a:lnTo>
                  <a:pt x="1110" y="1333"/>
                </a:lnTo>
                <a:lnTo>
                  <a:pt x="1124" y="1306"/>
                </a:lnTo>
                <a:lnTo>
                  <a:pt x="1139" y="1280"/>
                </a:lnTo>
                <a:lnTo>
                  <a:pt x="1156" y="1255"/>
                </a:lnTo>
                <a:lnTo>
                  <a:pt x="1173" y="1231"/>
                </a:lnTo>
                <a:lnTo>
                  <a:pt x="1191" y="1207"/>
                </a:lnTo>
                <a:lnTo>
                  <a:pt x="1211" y="1184"/>
                </a:lnTo>
                <a:lnTo>
                  <a:pt x="1232" y="1162"/>
                </a:lnTo>
                <a:lnTo>
                  <a:pt x="1253" y="1142"/>
                </a:lnTo>
                <a:lnTo>
                  <a:pt x="1275" y="1122"/>
                </a:lnTo>
                <a:lnTo>
                  <a:pt x="1299" y="1104"/>
                </a:lnTo>
                <a:lnTo>
                  <a:pt x="1323" y="1087"/>
                </a:lnTo>
                <a:lnTo>
                  <a:pt x="1349" y="1070"/>
                </a:lnTo>
                <a:lnTo>
                  <a:pt x="1375" y="1055"/>
                </a:lnTo>
                <a:lnTo>
                  <a:pt x="1402" y="1042"/>
                </a:lnTo>
                <a:lnTo>
                  <a:pt x="1430" y="1029"/>
                </a:lnTo>
                <a:lnTo>
                  <a:pt x="1458" y="1017"/>
                </a:lnTo>
                <a:lnTo>
                  <a:pt x="1487" y="1008"/>
                </a:lnTo>
                <a:lnTo>
                  <a:pt x="1516" y="999"/>
                </a:lnTo>
                <a:lnTo>
                  <a:pt x="1546" y="993"/>
                </a:lnTo>
                <a:lnTo>
                  <a:pt x="1577" y="988"/>
                </a:lnTo>
                <a:lnTo>
                  <a:pt x="1608" y="983"/>
                </a:lnTo>
                <a:lnTo>
                  <a:pt x="1640" y="981"/>
                </a:lnTo>
                <a:lnTo>
                  <a:pt x="1672" y="980"/>
                </a:lnTo>
                <a:lnTo>
                  <a:pt x="1672" y="980"/>
                </a:lnTo>
                <a:lnTo>
                  <a:pt x="1704" y="981"/>
                </a:lnTo>
                <a:lnTo>
                  <a:pt x="1735" y="983"/>
                </a:lnTo>
                <a:lnTo>
                  <a:pt x="1766" y="988"/>
                </a:lnTo>
                <a:lnTo>
                  <a:pt x="1797" y="993"/>
                </a:lnTo>
                <a:lnTo>
                  <a:pt x="1827" y="999"/>
                </a:lnTo>
                <a:lnTo>
                  <a:pt x="1857" y="1008"/>
                </a:lnTo>
                <a:lnTo>
                  <a:pt x="1885" y="1017"/>
                </a:lnTo>
                <a:lnTo>
                  <a:pt x="1914" y="1029"/>
                </a:lnTo>
                <a:lnTo>
                  <a:pt x="1942" y="1042"/>
                </a:lnTo>
                <a:lnTo>
                  <a:pt x="1969" y="1055"/>
                </a:lnTo>
                <a:lnTo>
                  <a:pt x="1994" y="1070"/>
                </a:lnTo>
                <a:lnTo>
                  <a:pt x="2020" y="1087"/>
                </a:lnTo>
                <a:lnTo>
                  <a:pt x="2044" y="1104"/>
                </a:lnTo>
                <a:lnTo>
                  <a:pt x="2068" y="1122"/>
                </a:lnTo>
                <a:lnTo>
                  <a:pt x="2090" y="1142"/>
                </a:lnTo>
                <a:lnTo>
                  <a:pt x="2112" y="1162"/>
                </a:lnTo>
                <a:lnTo>
                  <a:pt x="2133" y="1184"/>
                </a:lnTo>
                <a:lnTo>
                  <a:pt x="2152" y="1207"/>
                </a:lnTo>
                <a:lnTo>
                  <a:pt x="2170" y="1231"/>
                </a:lnTo>
                <a:lnTo>
                  <a:pt x="2188" y="1255"/>
                </a:lnTo>
                <a:lnTo>
                  <a:pt x="2204" y="1280"/>
                </a:lnTo>
                <a:lnTo>
                  <a:pt x="2219" y="1306"/>
                </a:lnTo>
                <a:lnTo>
                  <a:pt x="2233" y="1333"/>
                </a:lnTo>
                <a:lnTo>
                  <a:pt x="2246" y="1361"/>
                </a:lnTo>
                <a:lnTo>
                  <a:pt x="2257" y="1389"/>
                </a:lnTo>
                <a:lnTo>
                  <a:pt x="2266" y="1417"/>
                </a:lnTo>
                <a:lnTo>
                  <a:pt x="2275" y="1447"/>
                </a:lnTo>
                <a:lnTo>
                  <a:pt x="2282" y="1477"/>
                </a:lnTo>
                <a:lnTo>
                  <a:pt x="2288" y="1508"/>
                </a:lnTo>
                <a:lnTo>
                  <a:pt x="2292" y="1539"/>
                </a:lnTo>
                <a:lnTo>
                  <a:pt x="2294" y="1571"/>
                </a:lnTo>
                <a:lnTo>
                  <a:pt x="2295" y="1603"/>
                </a:lnTo>
                <a:lnTo>
                  <a:pt x="2295" y="1603"/>
                </a:lnTo>
                <a:lnTo>
                  <a:pt x="2294" y="1628"/>
                </a:lnTo>
                <a:lnTo>
                  <a:pt x="2293" y="1653"/>
                </a:lnTo>
                <a:lnTo>
                  <a:pt x="2290" y="1679"/>
                </a:lnTo>
                <a:lnTo>
                  <a:pt x="2286" y="1703"/>
                </a:lnTo>
                <a:lnTo>
                  <a:pt x="2282" y="1727"/>
                </a:lnTo>
                <a:lnTo>
                  <a:pt x="2277" y="1751"/>
                </a:lnTo>
                <a:lnTo>
                  <a:pt x="2270" y="1775"/>
                </a:lnTo>
                <a:lnTo>
                  <a:pt x="2263" y="1798"/>
                </a:lnTo>
                <a:lnTo>
                  <a:pt x="2254" y="1820"/>
                </a:lnTo>
                <a:lnTo>
                  <a:pt x="2246" y="1843"/>
                </a:lnTo>
                <a:lnTo>
                  <a:pt x="2236" y="1865"/>
                </a:lnTo>
                <a:lnTo>
                  <a:pt x="2226" y="1887"/>
                </a:lnTo>
                <a:lnTo>
                  <a:pt x="2214" y="1908"/>
                </a:lnTo>
                <a:lnTo>
                  <a:pt x="2202" y="1928"/>
                </a:lnTo>
                <a:lnTo>
                  <a:pt x="2188" y="1948"/>
                </a:lnTo>
                <a:lnTo>
                  <a:pt x="2176" y="1968"/>
                </a:lnTo>
                <a:lnTo>
                  <a:pt x="2176" y="1968"/>
                </a:lnTo>
                <a:lnTo>
                  <a:pt x="2179" y="1971"/>
                </a:lnTo>
                <a:lnTo>
                  <a:pt x="2860" y="2652"/>
                </a:lnTo>
                <a:lnTo>
                  <a:pt x="2860" y="2652"/>
                </a:lnTo>
                <a:lnTo>
                  <a:pt x="2868" y="2660"/>
                </a:lnTo>
                <a:lnTo>
                  <a:pt x="2873" y="2668"/>
                </a:lnTo>
                <a:lnTo>
                  <a:pt x="2878" y="2677"/>
                </a:lnTo>
                <a:lnTo>
                  <a:pt x="2883" y="2685"/>
                </a:lnTo>
                <a:lnTo>
                  <a:pt x="2886" y="2694"/>
                </a:lnTo>
                <a:lnTo>
                  <a:pt x="2888" y="2703"/>
                </a:lnTo>
                <a:lnTo>
                  <a:pt x="2889" y="2713"/>
                </a:lnTo>
                <a:lnTo>
                  <a:pt x="2889" y="2722"/>
                </a:lnTo>
                <a:lnTo>
                  <a:pt x="2889" y="2731"/>
                </a:lnTo>
                <a:lnTo>
                  <a:pt x="2888" y="2741"/>
                </a:lnTo>
                <a:lnTo>
                  <a:pt x="2886" y="2750"/>
                </a:lnTo>
                <a:lnTo>
                  <a:pt x="2883" y="2759"/>
                </a:lnTo>
                <a:lnTo>
                  <a:pt x="2878" y="2767"/>
                </a:lnTo>
                <a:lnTo>
                  <a:pt x="2873" y="2776"/>
                </a:lnTo>
                <a:lnTo>
                  <a:pt x="2868" y="2784"/>
                </a:lnTo>
                <a:lnTo>
                  <a:pt x="2860" y="2792"/>
                </a:lnTo>
                <a:lnTo>
                  <a:pt x="2860" y="2792"/>
                </a:lnTo>
                <a:close/>
                <a:moveTo>
                  <a:pt x="2180" y="1603"/>
                </a:moveTo>
                <a:lnTo>
                  <a:pt x="2180" y="1603"/>
                </a:lnTo>
                <a:lnTo>
                  <a:pt x="2179" y="1576"/>
                </a:lnTo>
                <a:lnTo>
                  <a:pt x="2178" y="1551"/>
                </a:lnTo>
                <a:lnTo>
                  <a:pt x="2174" y="1525"/>
                </a:lnTo>
                <a:lnTo>
                  <a:pt x="2169" y="1500"/>
                </a:lnTo>
                <a:lnTo>
                  <a:pt x="2164" y="1476"/>
                </a:lnTo>
                <a:lnTo>
                  <a:pt x="2157" y="1451"/>
                </a:lnTo>
                <a:lnTo>
                  <a:pt x="2149" y="1428"/>
                </a:lnTo>
                <a:lnTo>
                  <a:pt x="2140" y="1406"/>
                </a:lnTo>
                <a:lnTo>
                  <a:pt x="2130" y="1382"/>
                </a:lnTo>
                <a:lnTo>
                  <a:pt x="2118" y="1361"/>
                </a:lnTo>
                <a:lnTo>
                  <a:pt x="2106" y="1339"/>
                </a:lnTo>
                <a:lnTo>
                  <a:pt x="2093" y="1319"/>
                </a:lnTo>
                <a:lnTo>
                  <a:pt x="2079" y="1299"/>
                </a:lnTo>
                <a:lnTo>
                  <a:pt x="2064" y="1280"/>
                </a:lnTo>
                <a:lnTo>
                  <a:pt x="2048" y="1262"/>
                </a:lnTo>
                <a:lnTo>
                  <a:pt x="2031" y="1243"/>
                </a:lnTo>
                <a:lnTo>
                  <a:pt x="2013" y="1226"/>
                </a:lnTo>
                <a:lnTo>
                  <a:pt x="1994" y="1210"/>
                </a:lnTo>
                <a:lnTo>
                  <a:pt x="1975" y="1195"/>
                </a:lnTo>
                <a:lnTo>
                  <a:pt x="1956" y="1182"/>
                </a:lnTo>
                <a:lnTo>
                  <a:pt x="1935" y="1168"/>
                </a:lnTo>
                <a:lnTo>
                  <a:pt x="1914" y="1156"/>
                </a:lnTo>
                <a:lnTo>
                  <a:pt x="1892" y="1144"/>
                </a:lnTo>
                <a:lnTo>
                  <a:pt x="1869" y="1135"/>
                </a:lnTo>
                <a:lnTo>
                  <a:pt x="1846" y="1125"/>
                </a:lnTo>
                <a:lnTo>
                  <a:pt x="1823" y="1118"/>
                </a:lnTo>
                <a:lnTo>
                  <a:pt x="1799" y="1110"/>
                </a:lnTo>
                <a:lnTo>
                  <a:pt x="1775" y="1105"/>
                </a:lnTo>
                <a:lnTo>
                  <a:pt x="1749" y="1101"/>
                </a:lnTo>
                <a:lnTo>
                  <a:pt x="1723" y="1097"/>
                </a:lnTo>
                <a:lnTo>
                  <a:pt x="1698" y="1095"/>
                </a:lnTo>
                <a:lnTo>
                  <a:pt x="1672" y="1094"/>
                </a:lnTo>
                <a:lnTo>
                  <a:pt x="1672" y="1094"/>
                </a:lnTo>
                <a:lnTo>
                  <a:pt x="1646" y="1095"/>
                </a:lnTo>
                <a:lnTo>
                  <a:pt x="1620" y="1097"/>
                </a:lnTo>
                <a:lnTo>
                  <a:pt x="1594" y="1101"/>
                </a:lnTo>
                <a:lnTo>
                  <a:pt x="1570" y="1105"/>
                </a:lnTo>
                <a:lnTo>
                  <a:pt x="1545" y="1110"/>
                </a:lnTo>
                <a:lnTo>
                  <a:pt x="1521" y="1118"/>
                </a:lnTo>
                <a:lnTo>
                  <a:pt x="1497" y="1125"/>
                </a:lnTo>
                <a:lnTo>
                  <a:pt x="1474" y="1135"/>
                </a:lnTo>
                <a:lnTo>
                  <a:pt x="1451" y="1144"/>
                </a:lnTo>
                <a:lnTo>
                  <a:pt x="1430" y="1156"/>
                </a:lnTo>
                <a:lnTo>
                  <a:pt x="1409" y="1168"/>
                </a:lnTo>
                <a:lnTo>
                  <a:pt x="1387" y="1182"/>
                </a:lnTo>
                <a:lnTo>
                  <a:pt x="1368" y="1195"/>
                </a:lnTo>
                <a:lnTo>
                  <a:pt x="1349" y="1210"/>
                </a:lnTo>
                <a:lnTo>
                  <a:pt x="1330" y="1226"/>
                </a:lnTo>
                <a:lnTo>
                  <a:pt x="1313" y="1243"/>
                </a:lnTo>
                <a:lnTo>
                  <a:pt x="1296" y="1262"/>
                </a:lnTo>
                <a:lnTo>
                  <a:pt x="1280" y="1280"/>
                </a:lnTo>
                <a:lnTo>
                  <a:pt x="1265" y="1299"/>
                </a:lnTo>
                <a:lnTo>
                  <a:pt x="1251" y="1319"/>
                </a:lnTo>
                <a:lnTo>
                  <a:pt x="1237" y="1339"/>
                </a:lnTo>
                <a:lnTo>
                  <a:pt x="1225" y="1361"/>
                </a:lnTo>
                <a:lnTo>
                  <a:pt x="1214" y="1382"/>
                </a:lnTo>
                <a:lnTo>
                  <a:pt x="1204" y="1406"/>
                </a:lnTo>
                <a:lnTo>
                  <a:pt x="1194" y="1428"/>
                </a:lnTo>
                <a:lnTo>
                  <a:pt x="1187" y="1451"/>
                </a:lnTo>
                <a:lnTo>
                  <a:pt x="1179" y="1476"/>
                </a:lnTo>
                <a:lnTo>
                  <a:pt x="1174" y="1500"/>
                </a:lnTo>
                <a:lnTo>
                  <a:pt x="1170" y="1525"/>
                </a:lnTo>
                <a:lnTo>
                  <a:pt x="1167" y="1551"/>
                </a:lnTo>
                <a:lnTo>
                  <a:pt x="1165" y="1576"/>
                </a:lnTo>
                <a:lnTo>
                  <a:pt x="1163" y="1603"/>
                </a:lnTo>
                <a:lnTo>
                  <a:pt x="1163" y="1603"/>
                </a:lnTo>
                <a:lnTo>
                  <a:pt x="1165" y="1628"/>
                </a:lnTo>
                <a:lnTo>
                  <a:pt x="1167" y="1654"/>
                </a:lnTo>
                <a:lnTo>
                  <a:pt x="1170" y="1680"/>
                </a:lnTo>
                <a:lnTo>
                  <a:pt x="1174" y="1705"/>
                </a:lnTo>
                <a:lnTo>
                  <a:pt x="1179" y="1730"/>
                </a:lnTo>
                <a:lnTo>
                  <a:pt x="1187" y="1753"/>
                </a:lnTo>
                <a:lnTo>
                  <a:pt x="1194" y="1777"/>
                </a:lnTo>
                <a:lnTo>
                  <a:pt x="1204" y="1800"/>
                </a:lnTo>
                <a:lnTo>
                  <a:pt x="1214" y="1823"/>
                </a:lnTo>
                <a:lnTo>
                  <a:pt x="1225" y="1845"/>
                </a:lnTo>
                <a:lnTo>
                  <a:pt x="1237" y="1866"/>
                </a:lnTo>
                <a:lnTo>
                  <a:pt x="1251" y="1887"/>
                </a:lnTo>
                <a:lnTo>
                  <a:pt x="1265" y="1907"/>
                </a:lnTo>
                <a:lnTo>
                  <a:pt x="1280" y="1926"/>
                </a:lnTo>
                <a:lnTo>
                  <a:pt x="1296" y="1944"/>
                </a:lnTo>
                <a:lnTo>
                  <a:pt x="1313" y="1961"/>
                </a:lnTo>
                <a:lnTo>
                  <a:pt x="1330" y="1978"/>
                </a:lnTo>
                <a:lnTo>
                  <a:pt x="1349" y="1994"/>
                </a:lnTo>
                <a:lnTo>
                  <a:pt x="1368" y="2009"/>
                </a:lnTo>
                <a:lnTo>
                  <a:pt x="1387" y="2024"/>
                </a:lnTo>
                <a:lnTo>
                  <a:pt x="1409" y="2037"/>
                </a:lnTo>
                <a:lnTo>
                  <a:pt x="1430" y="2050"/>
                </a:lnTo>
                <a:lnTo>
                  <a:pt x="1451" y="2060"/>
                </a:lnTo>
                <a:lnTo>
                  <a:pt x="1474" y="2071"/>
                </a:lnTo>
                <a:lnTo>
                  <a:pt x="1497" y="2080"/>
                </a:lnTo>
                <a:lnTo>
                  <a:pt x="1521" y="2088"/>
                </a:lnTo>
                <a:lnTo>
                  <a:pt x="1545" y="2094"/>
                </a:lnTo>
                <a:lnTo>
                  <a:pt x="1570" y="2100"/>
                </a:lnTo>
                <a:lnTo>
                  <a:pt x="1594" y="2105"/>
                </a:lnTo>
                <a:lnTo>
                  <a:pt x="1620" y="2108"/>
                </a:lnTo>
                <a:lnTo>
                  <a:pt x="1646" y="2110"/>
                </a:lnTo>
                <a:lnTo>
                  <a:pt x="1672" y="2110"/>
                </a:lnTo>
                <a:lnTo>
                  <a:pt x="1672" y="2110"/>
                </a:lnTo>
                <a:lnTo>
                  <a:pt x="1698" y="2110"/>
                </a:lnTo>
                <a:lnTo>
                  <a:pt x="1723" y="2108"/>
                </a:lnTo>
                <a:lnTo>
                  <a:pt x="1749" y="2105"/>
                </a:lnTo>
                <a:lnTo>
                  <a:pt x="1775" y="2100"/>
                </a:lnTo>
                <a:lnTo>
                  <a:pt x="1799" y="2094"/>
                </a:lnTo>
                <a:lnTo>
                  <a:pt x="1823" y="2088"/>
                </a:lnTo>
                <a:lnTo>
                  <a:pt x="1846" y="2080"/>
                </a:lnTo>
                <a:lnTo>
                  <a:pt x="1869" y="2071"/>
                </a:lnTo>
                <a:lnTo>
                  <a:pt x="1892" y="2060"/>
                </a:lnTo>
                <a:lnTo>
                  <a:pt x="1914" y="2050"/>
                </a:lnTo>
                <a:lnTo>
                  <a:pt x="1935" y="2037"/>
                </a:lnTo>
                <a:lnTo>
                  <a:pt x="1956" y="2024"/>
                </a:lnTo>
                <a:lnTo>
                  <a:pt x="1975" y="2009"/>
                </a:lnTo>
                <a:lnTo>
                  <a:pt x="1994" y="1994"/>
                </a:lnTo>
                <a:lnTo>
                  <a:pt x="2013" y="1978"/>
                </a:lnTo>
                <a:lnTo>
                  <a:pt x="2031" y="1961"/>
                </a:lnTo>
                <a:lnTo>
                  <a:pt x="2048" y="1944"/>
                </a:lnTo>
                <a:lnTo>
                  <a:pt x="2064" y="1926"/>
                </a:lnTo>
                <a:lnTo>
                  <a:pt x="2079" y="1907"/>
                </a:lnTo>
                <a:lnTo>
                  <a:pt x="2093" y="1887"/>
                </a:lnTo>
                <a:lnTo>
                  <a:pt x="2106" y="1866"/>
                </a:lnTo>
                <a:lnTo>
                  <a:pt x="2118" y="1845"/>
                </a:lnTo>
                <a:lnTo>
                  <a:pt x="2130" y="1823"/>
                </a:lnTo>
                <a:lnTo>
                  <a:pt x="2140" y="1800"/>
                </a:lnTo>
                <a:lnTo>
                  <a:pt x="2149" y="1777"/>
                </a:lnTo>
                <a:lnTo>
                  <a:pt x="2157" y="1753"/>
                </a:lnTo>
                <a:lnTo>
                  <a:pt x="2164" y="1730"/>
                </a:lnTo>
                <a:lnTo>
                  <a:pt x="2169" y="1705"/>
                </a:lnTo>
                <a:lnTo>
                  <a:pt x="2174" y="1680"/>
                </a:lnTo>
                <a:lnTo>
                  <a:pt x="2178" y="1654"/>
                </a:lnTo>
                <a:lnTo>
                  <a:pt x="2179" y="1628"/>
                </a:lnTo>
                <a:lnTo>
                  <a:pt x="2180" y="1603"/>
                </a:lnTo>
                <a:lnTo>
                  <a:pt x="2180" y="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 descr="techology icon" title="techology icon"/>
          <p:cNvGrpSpPr>
            <a:grpSpLocks noChangeAspect="1"/>
          </p:cNvGrpSpPr>
          <p:nvPr/>
        </p:nvGrpSpPr>
        <p:grpSpPr>
          <a:xfrm>
            <a:off x="3284539" y="644071"/>
            <a:ext cx="763668" cy="732633"/>
            <a:chOff x="2938527" y="3930923"/>
            <a:chExt cx="381205" cy="365713"/>
          </a:xfrm>
          <a:solidFill>
            <a:schemeClr val="tx1"/>
          </a:solidFill>
        </p:grpSpPr>
        <p:sp>
          <p:nvSpPr>
            <p:cNvPr id="17" name="Freeform 22" descr=" " title=" "/>
            <p:cNvSpPr>
              <a:spLocks noChangeArrowheads="1"/>
            </p:cNvSpPr>
            <p:nvPr/>
          </p:nvSpPr>
          <p:spPr bwMode="auto">
            <a:xfrm>
              <a:off x="2945941" y="4008976"/>
              <a:ext cx="371320" cy="14828"/>
            </a:xfrm>
            <a:custGeom>
              <a:avLst/>
              <a:gdLst>
                <a:gd name="T0" fmla="*/ 7800 w 7951"/>
                <a:gd name="T1" fmla="*/ 318 h 319"/>
                <a:gd name="T2" fmla="*/ 150 w 7951"/>
                <a:gd name="T3" fmla="*/ 318 h 319"/>
                <a:gd name="T4" fmla="*/ 150 w 7951"/>
                <a:gd name="T5" fmla="*/ 318 h 319"/>
                <a:gd name="T6" fmla="*/ 124 w 7951"/>
                <a:gd name="T7" fmla="*/ 318 h 319"/>
                <a:gd name="T8" fmla="*/ 98 w 7951"/>
                <a:gd name="T9" fmla="*/ 309 h 319"/>
                <a:gd name="T10" fmla="*/ 71 w 7951"/>
                <a:gd name="T11" fmla="*/ 291 h 319"/>
                <a:gd name="T12" fmla="*/ 45 w 7951"/>
                <a:gd name="T13" fmla="*/ 274 h 319"/>
                <a:gd name="T14" fmla="*/ 27 w 7951"/>
                <a:gd name="T15" fmla="*/ 247 h 319"/>
                <a:gd name="T16" fmla="*/ 9 w 7951"/>
                <a:gd name="T17" fmla="*/ 221 h 319"/>
                <a:gd name="T18" fmla="*/ 0 w 7951"/>
                <a:gd name="T19" fmla="*/ 194 h 319"/>
                <a:gd name="T20" fmla="*/ 0 w 7951"/>
                <a:gd name="T21" fmla="*/ 159 h 319"/>
                <a:gd name="T22" fmla="*/ 0 w 7951"/>
                <a:gd name="T23" fmla="*/ 159 h 319"/>
                <a:gd name="T24" fmla="*/ 0 w 7951"/>
                <a:gd name="T25" fmla="*/ 132 h 319"/>
                <a:gd name="T26" fmla="*/ 9 w 7951"/>
                <a:gd name="T27" fmla="*/ 97 h 319"/>
                <a:gd name="T28" fmla="*/ 27 w 7951"/>
                <a:gd name="T29" fmla="*/ 71 h 319"/>
                <a:gd name="T30" fmla="*/ 45 w 7951"/>
                <a:gd name="T31" fmla="*/ 53 h 319"/>
                <a:gd name="T32" fmla="*/ 71 w 7951"/>
                <a:gd name="T33" fmla="*/ 26 h 319"/>
                <a:gd name="T34" fmla="*/ 98 w 7951"/>
                <a:gd name="T35" fmla="*/ 18 h 319"/>
                <a:gd name="T36" fmla="*/ 124 w 7951"/>
                <a:gd name="T37" fmla="*/ 9 h 319"/>
                <a:gd name="T38" fmla="*/ 150 w 7951"/>
                <a:gd name="T39" fmla="*/ 0 h 319"/>
                <a:gd name="T40" fmla="*/ 7800 w 7951"/>
                <a:gd name="T41" fmla="*/ 0 h 319"/>
                <a:gd name="T42" fmla="*/ 7800 w 7951"/>
                <a:gd name="T43" fmla="*/ 0 h 319"/>
                <a:gd name="T44" fmla="*/ 7826 w 7951"/>
                <a:gd name="T45" fmla="*/ 9 h 319"/>
                <a:gd name="T46" fmla="*/ 7861 w 7951"/>
                <a:gd name="T47" fmla="*/ 18 h 319"/>
                <a:gd name="T48" fmla="*/ 7888 w 7951"/>
                <a:gd name="T49" fmla="*/ 26 h 319"/>
                <a:gd name="T50" fmla="*/ 7906 w 7951"/>
                <a:gd name="T51" fmla="*/ 53 h 319"/>
                <a:gd name="T52" fmla="*/ 7923 w 7951"/>
                <a:gd name="T53" fmla="*/ 71 h 319"/>
                <a:gd name="T54" fmla="*/ 7941 w 7951"/>
                <a:gd name="T55" fmla="*/ 97 h 319"/>
                <a:gd name="T56" fmla="*/ 7950 w 7951"/>
                <a:gd name="T57" fmla="*/ 132 h 319"/>
                <a:gd name="T58" fmla="*/ 7950 w 7951"/>
                <a:gd name="T59" fmla="*/ 159 h 319"/>
                <a:gd name="T60" fmla="*/ 7950 w 7951"/>
                <a:gd name="T61" fmla="*/ 159 h 319"/>
                <a:gd name="T62" fmla="*/ 7950 w 7951"/>
                <a:gd name="T63" fmla="*/ 194 h 319"/>
                <a:gd name="T64" fmla="*/ 7941 w 7951"/>
                <a:gd name="T65" fmla="*/ 221 h 319"/>
                <a:gd name="T66" fmla="*/ 7923 w 7951"/>
                <a:gd name="T67" fmla="*/ 247 h 319"/>
                <a:gd name="T68" fmla="*/ 7906 w 7951"/>
                <a:gd name="T69" fmla="*/ 274 h 319"/>
                <a:gd name="T70" fmla="*/ 7888 w 7951"/>
                <a:gd name="T71" fmla="*/ 291 h 319"/>
                <a:gd name="T72" fmla="*/ 7861 w 7951"/>
                <a:gd name="T73" fmla="*/ 309 h 319"/>
                <a:gd name="T74" fmla="*/ 7826 w 7951"/>
                <a:gd name="T75" fmla="*/ 318 h 319"/>
                <a:gd name="T76" fmla="*/ 7800 w 7951"/>
                <a:gd name="T77" fmla="*/ 31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951" h="319">
                  <a:moveTo>
                    <a:pt x="7800" y="318"/>
                  </a:moveTo>
                  <a:lnTo>
                    <a:pt x="150" y="318"/>
                  </a:lnTo>
                  <a:lnTo>
                    <a:pt x="150" y="318"/>
                  </a:lnTo>
                  <a:lnTo>
                    <a:pt x="124" y="318"/>
                  </a:lnTo>
                  <a:lnTo>
                    <a:pt x="98" y="309"/>
                  </a:lnTo>
                  <a:lnTo>
                    <a:pt x="71" y="291"/>
                  </a:lnTo>
                  <a:lnTo>
                    <a:pt x="45" y="274"/>
                  </a:lnTo>
                  <a:lnTo>
                    <a:pt x="27" y="247"/>
                  </a:lnTo>
                  <a:lnTo>
                    <a:pt x="9" y="221"/>
                  </a:lnTo>
                  <a:lnTo>
                    <a:pt x="0" y="194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32"/>
                  </a:lnTo>
                  <a:lnTo>
                    <a:pt x="9" y="97"/>
                  </a:lnTo>
                  <a:lnTo>
                    <a:pt x="27" y="71"/>
                  </a:lnTo>
                  <a:lnTo>
                    <a:pt x="45" y="53"/>
                  </a:lnTo>
                  <a:lnTo>
                    <a:pt x="71" y="26"/>
                  </a:lnTo>
                  <a:lnTo>
                    <a:pt x="98" y="18"/>
                  </a:lnTo>
                  <a:lnTo>
                    <a:pt x="124" y="9"/>
                  </a:lnTo>
                  <a:lnTo>
                    <a:pt x="150" y="0"/>
                  </a:lnTo>
                  <a:lnTo>
                    <a:pt x="7800" y="0"/>
                  </a:lnTo>
                  <a:lnTo>
                    <a:pt x="7800" y="0"/>
                  </a:lnTo>
                  <a:lnTo>
                    <a:pt x="7826" y="9"/>
                  </a:lnTo>
                  <a:lnTo>
                    <a:pt x="7861" y="18"/>
                  </a:lnTo>
                  <a:lnTo>
                    <a:pt x="7888" y="26"/>
                  </a:lnTo>
                  <a:lnTo>
                    <a:pt x="7906" y="53"/>
                  </a:lnTo>
                  <a:lnTo>
                    <a:pt x="7923" y="71"/>
                  </a:lnTo>
                  <a:lnTo>
                    <a:pt x="7941" y="97"/>
                  </a:lnTo>
                  <a:lnTo>
                    <a:pt x="7950" y="132"/>
                  </a:lnTo>
                  <a:lnTo>
                    <a:pt x="7950" y="159"/>
                  </a:lnTo>
                  <a:lnTo>
                    <a:pt x="7950" y="159"/>
                  </a:lnTo>
                  <a:lnTo>
                    <a:pt x="7950" y="194"/>
                  </a:lnTo>
                  <a:lnTo>
                    <a:pt x="7941" y="221"/>
                  </a:lnTo>
                  <a:lnTo>
                    <a:pt x="7923" y="247"/>
                  </a:lnTo>
                  <a:lnTo>
                    <a:pt x="7906" y="274"/>
                  </a:lnTo>
                  <a:lnTo>
                    <a:pt x="7888" y="291"/>
                  </a:lnTo>
                  <a:lnTo>
                    <a:pt x="7861" y="309"/>
                  </a:lnTo>
                  <a:lnTo>
                    <a:pt x="7826" y="318"/>
                  </a:lnTo>
                  <a:lnTo>
                    <a:pt x="7800" y="3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8" name="Freeform 20" descr=" " title=" "/>
            <p:cNvSpPr>
              <a:spLocks noChangeArrowheads="1"/>
            </p:cNvSpPr>
            <p:nvPr/>
          </p:nvSpPr>
          <p:spPr bwMode="auto">
            <a:xfrm>
              <a:off x="2938527" y="3930923"/>
              <a:ext cx="381205" cy="273702"/>
            </a:xfrm>
            <a:custGeom>
              <a:avLst/>
              <a:gdLst>
                <a:gd name="T0" fmla="*/ 7640 w 8162"/>
                <a:gd name="T1" fmla="*/ 5859 h 5860"/>
                <a:gd name="T2" fmla="*/ 7605 w 8162"/>
                <a:gd name="T3" fmla="*/ 5859 h 5860"/>
                <a:gd name="T4" fmla="*/ 7552 w 8162"/>
                <a:gd name="T5" fmla="*/ 5833 h 5860"/>
                <a:gd name="T6" fmla="*/ 7508 w 8162"/>
                <a:gd name="T7" fmla="*/ 5789 h 5860"/>
                <a:gd name="T8" fmla="*/ 7490 w 8162"/>
                <a:gd name="T9" fmla="*/ 5736 h 5860"/>
                <a:gd name="T10" fmla="*/ 7481 w 8162"/>
                <a:gd name="T11" fmla="*/ 5700 h 5860"/>
                <a:gd name="T12" fmla="*/ 7499 w 8162"/>
                <a:gd name="T13" fmla="*/ 5639 h 5860"/>
                <a:gd name="T14" fmla="*/ 7525 w 8162"/>
                <a:gd name="T15" fmla="*/ 5595 h 5860"/>
                <a:gd name="T16" fmla="*/ 7578 w 8162"/>
                <a:gd name="T17" fmla="*/ 5559 h 5860"/>
                <a:gd name="T18" fmla="*/ 7640 w 8162"/>
                <a:gd name="T19" fmla="*/ 5542 h 5860"/>
                <a:gd name="T20" fmla="*/ 7852 w 8162"/>
                <a:gd name="T21" fmla="*/ 309 h 5860"/>
                <a:gd name="T22" fmla="*/ 308 w 8162"/>
                <a:gd name="T23" fmla="*/ 5542 h 5860"/>
                <a:gd name="T24" fmla="*/ 520 w 8162"/>
                <a:gd name="T25" fmla="*/ 5542 h 5860"/>
                <a:gd name="T26" fmla="*/ 582 w 8162"/>
                <a:gd name="T27" fmla="*/ 5559 h 5860"/>
                <a:gd name="T28" fmla="*/ 635 w 8162"/>
                <a:gd name="T29" fmla="*/ 5595 h 5860"/>
                <a:gd name="T30" fmla="*/ 670 w 8162"/>
                <a:gd name="T31" fmla="*/ 5639 h 5860"/>
                <a:gd name="T32" fmla="*/ 679 w 8162"/>
                <a:gd name="T33" fmla="*/ 5700 h 5860"/>
                <a:gd name="T34" fmla="*/ 679 w 8162"/>
                <a:gd name="T35" fmla="*/ 5736 h 5860"/>
                <a:gd name="T36" fmla="*/ 653 w 8162"/>
                <a:gd name="T37" fmla="*/ 5789 h 5860"/>
                <a:gd name="T38" fmla="*/ 608 w 8162"/>
                <a:gd name="T39" fmla="*/ 5833 h 5860"/>
                <a:gd name="T40" fmla="*/ 555 w 8162"/>
                <a:gd name="T41" fmla="*/ 5859 h 5860"/>
                <a:gd name="T42" fmla="*/ 158 w 8162"/>
                <a:gd name="T43" fmla="*/ 5859 h 5860"/>
                <a:gd name="T44" fmla="*/ 123 w 8162"/>
                <a:gd name="T45" fmla="*/ 5859 h 5860"/>
                <a:gd name="T46" fmla="*/ 70 w 8162"/>
                <a:gd name="T47" fmla="*/ 5833 h 5860"/>
                <a:gd name="T48" fmla="*/ 26 w 8162"/>
                <a:gd name="T49" fmla="*/ 5789 h 5860"/>
                <a:gd name="T50" fmla="*/ 0 w 8162"/>
                <a:gd name="T51" fmla="*/ 5736 h 5860"/>
                <a:gd name="T52" fmla="*/ 0 w 8162"/>
                <a:gd name="T53" fmla="*/ 150 h 5860"/>
                <a:gd name="T54" fmla="*/ 0 w 8162"/>
                <a:gd name="T55" fmla="*/ 124 h 5860"/>
                <a:gd name="T56" fmla="*/ 26 w 8162"/>
                <a:gd name="T57" fmla="*/ 62 h 5860"/>
                <a:gd name="T58" fmla="*/ 70 w 8162"/>
                <a:gd name="T59" fmla="*/ 27 h 5860"/>
                <a:gd name="T60" fmla="*/ 123 w 8162"/>
                <a:gd name="T61" fmla="*/ 0 h 5860"/>
                <a:gd name="T62" fmla="*/ 8011 w 8162"/>
                <a:gd name="T63" fmla="*/ 0 h 5860"/>
                <a:gd name="T64" fmla="*/ 8037 w 8162"/>
                <a:gd name="T65" fmla="*/ 0 h 5860"/>
                <a:gd name="T66" fmla="*/ 8099 w 8162"/>
                <a:gd name="T67" fmla="*/ 27 h 5860"/>
                <a:gd name="T68" fmla="*/ 8134 w 8162"/>
                <a:gd name="T69" fmla="*/ 62 h 5860"/>
                <a:gd name="T70" fmla="*/ 8161 w 8162"/>
                <a:gd name="T71" fmla="*/ 124 h 5860"/>
                <a:gd name="T72" fmla="*/ 8161 w 8162"/>
                <a:gd name="T73" fmla="*/ 5700 h 5860"/>
                <a:gd name="T74" fmla="*/ 8161 w 8162"/>
                <a:gd name="T75" fmla="*/ 5736 h 5860"/>
                <a:gd name="T76" fmla="*/ 8134 w 8162"/>
                <a:gd name="T77" fmla="*/ 5789 h 5860"/>
                <a:gd name="T78" fmla="*/ 8099 w 8162"/>
                <a:gd name="T79" fmla="*/ 5833 h 5860"/>
                <a:gd name="T80" fmla="*/ 8037 w 8162"/>
                <a:gd name="T81" fmla="*/ 5859 h 5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162" h="5860">
                  <a:moveTo>
                    <a:pt x="8011" y="5859"/>
                  </a:moveTo>
                  <a:lnTo>
                    <a:pt x="7640" y="5859"/>
                  </a:lnTo>
                  <a:lnTo>
                    <a:pt x="7640" y="5859"/>
                  </a:lnTo>
                  <a:lnTo>
                    <a:pt x="7605" y="5859"/>
                  </a:lnTo>
                  <a:lnTo>
                    <a:pt x="7578" y="5850"/>
                  </a:lnTo>
                  <a:lnTo>
                    <a:pt x="7552" y="5833"/>
                  </a:lnTo>
                  <a:lnTo>
                    <a:pt x="7525" y="5815"/>
                  </a:lnTo>
                  <a:lnTo>
                    <a:pt x="7508" y="5789"/>
                  </a:lnTo>
                  <a:lnTo>
                    <a:pt x="7499" y="5762"/>
                  </a:lnTo>
                  <a:lnTo>
                    <a:pt x="7490" y="5736"/>
                  </a:lnTo>
                  <a:lnTo>
                    <a:pt x="7481" y="5700"/>
                  </a:lnTo>
                  <a:lnTo>
                    <a:pt x="7481" y="5700"/>
                  </a:lnTo>
                  <a:lnTo>
                    <a:pt x="7490" y="5674"/>
                  </a:lnTo>
                  <a:lnTo>
                    <a:pt x="7499" y="5639"/>
                  </a:lnTo>
                  <a:lnTo>
                    <a:pt x="7508" y="5612"/>
                  </a:lnTo>
                  <a:lnTo>
                    <a:pt x="7525" y="5595"/>
                  </a:lnTo>
                  <a:lnTo>
                    <a:pt x="7552" y="5568"/>
                  </a:lnTo>
                  <a:lnTo>
                    <a:pt x="7578" y="5559"/>
                  </a:lnTo>
                  <a:lnTo>
                    <a:pt x="7605" y="5550"/>
                  </a:lnTo>
                  <a:lnTo>
                    <a:pt x="7640" y="5542"/>
                  </a:lnTo>
                  <a:lnTo>
                    <a:pt x="7852" y="5542"/>
                  </a:lnTo>
                  <a:lnTo>
                    <a:pt x="7852" y="309"/>
                  </a:lnTo>
                  <a:lnTo>
                    <a:pt x="308" y="309"/>
                  </a:lnTo>
                  <a:lnTo>
                    <a:pt x="308" y="5542"/>
                  </a:lnTo>
                  <a:lnTo>
                    <a:pt x="520" y="5542"/>
                  </a:lnTo>
                  <a:lnTo>
                    <a:pt x="520" y="5542"/>
                  </a:lnTo>
                  <a:lnTo>
                    <a:pt x="555" y="5550"/>
                  </a:lnTo>
                  <a:lnTo>
                    <a:pt x="582" y="5559"/>
                  </a:lnTo>
                  <a:lnTo>
                    <a:pt x="608" y="5568"/>
                  </a:lnTo>
                  <a:lnTo>
                    <a:pt x="635" y="5595"/>
                  </a:lnTo>
                  <a:lnTo>
                    <a:pt x="653" y="5612"/>
                  </a:lnTo>
                  <a:lnTo>
                    <a:pt x="670" y="5639"/>
                  </a:lnTo>
                  <a:lnTo>
                    <a:pt x="679" y="5674"/>
                  </a:lnTo>
                  <a:lnTo>
                    <a:pt x="679" y="5700"/>
                  </a:lnTo>
                  <a:lnTo>
                    <a:pt x="679" y="5700"/>
                  </a:lnTo>
                  <a:lnTo>
                    <a:pt x="679" y="5736"/>
                  </a:lnTo>
                  <a:lnTo>
                    <a:pt x="670" y="5762"/>
                  </a:lnTo>
                  <a:lnTo>
                    <a:pt x="653" y="5789"/>
                  </a:lnTo>
                  <a:lnTo>
                    <a:pt x="635" y="5815"/>
                  </a:lnTo>
                  <a:lnTo>
                    <a:pt x="608" y="5833"/>
                  </a:lnTo>
                  <a:lnTo>
                    <a:pt x="582" y="5850"/>
                  </a:lnTo>
                  <a:lnTo>
                    <a:pt x="555" y="5859"/>
                  </a:lnTo>
                  <a:lnTo>
                    <a:pt x="520" y="5859"/>
                  </a:lnTo>
                  <a:lnTo>
                    <a:pt x="158" y="5859"/>
                  </a:lnTo>
                  <a:lnTo>
                    <a:pt x="158" y="5859"/>
                  </a:lnTo>
                  <a:lnTo>
                    <a:pt x="123" y="5859"/>
                  </a:lnTo>
                  <a:lnTo>
                    <a:pt x="97" y="5850"/>
                  </a:lnTo>
                  <a:lnTo>
                    <a:pt x="70" y="5833"/>
                  </a:lnTo>
                  <a:lnTo>
                    <a:pt x="44" y="5815"/>
                  </a:lnTo>
                  <a:lnTo>
                    <a:pt x="26" y="5789"/>
                  </a:lnTo>
                  <a:lnTo>
                    <a:pt x="8" y="5762"/>
                  </a:lnTo>
                  <a:lnTo>
                    <a:pt x="0" y="5736"/>
                  </a:lnTo>
                  <a:lnTo>
                    <a:pt x="0" y="5700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24"/>
                  </a:lnTo>
                  <a:lnTo>
                    <a:pt x="8" y="89"/>
                  </a:lnTo>
                  <a:lnTo>
                    <a:pt x="26" y="62"/>
                  </a:lnTo>
                  <a:lnTo>
                    <a:pt x="44" y="44"/>
                  </a:lnTo>
                  <a:lnTo>
                    <a:pt x="70" y="27"/>
                  </a:lnTo>
                  <a:lnTo>
                    <a:pt x="97" y="9"/>
                  </a:lnTo>
                  <a:lnTo>
                    <a:pt x="123" y="0"/>
                  </a:lnTo>
                  <a:lnTo>
                    <a:pt x="158" y="0"/>
                  </a:lnTo>
                  <a:lnTo>
                    <a:pt x="8011" y="0"/>
                  </a:lnTo>
                  <a:lnTo>
                    <a:pt x="8011" y="0"/>
                  </a:lnTo>
                  <a:lnTo>
                    <a:pt x="8037" y="0"/>
                  </a:lnTo>
                  <a:lnTo>
                    <a:pt x="8072" y="9"/>
                  </a:lnTo>
                  <a:lnTo>
                    <a:pt x="8099" y="27"/>
                  </a:lnTo>
                  <a:lnTo>
                    <a:pt x="8117" y="44"/>
                  </a:lnTo>
                  <a:lnTo>
                    <a:pt x="8134" y="62"/>
                  </a:lnTo>
                  <a:lnTo>
                    <a:pt x="8152" y="89"/>
                  </a:lnTo>
                  <a:lnTo>
                    <a:pt x="8161" y="124"/>
                  </a:lnTo>
                  <a:lnTo>
                    <a:pt x="8161" y="150"/>
                  </a:lnTo>
                  <a:lnTo>
                    <a:pt x="8161" y="5700"/>
                  </a:lnTo>
                  <a:lnTo>
                    <a:pt x="8161" y="5700"/>
                  </a:lnTo>
                  <a:lnTo>
                    <a:pt x="8161" y="5736"/>
                  </a:lnTo>
                  <a:lnTo>
                    <a:pt x="8152" y="5762"/>
                  </a:lnTo>
                  <a:lnTo>
                    <a:pt x="8134" y="5789"/>
                  </a:lnTo>
                  <a:lnTo>
                    <a:pt x="8117" y="5815"/>
                  </a:lnTo>
                  <a:lnTo>
                    <a:pt x="8099" y="5833"/>
                  </a:lnTo>
                  <a:lnTo>
                    <a:pt x="8072" y="5850"/>
                  </a:lnTo>
                  <a:lnTo>
                    <a:pt x="8037" y="5859"/>
                  </a:lnTo>
                  <a:lnTo>
                    <a:pt x="8011" y="585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9" name="Freeform 24" descr=" " title=" "/>
            <p:cNvSpPr>
              <a:spLocks noChangeArrowheads="1"/>
            </p:cNvSpPr>
            <p:nvPr/>
          </p:nvSpPr>
          <p:spPr bwMode="auto">
            <a:xfrm>
              <a:off x="2985071" y="3970259"/>
              <a:ext cx="14416" cy="14416"/>
            </a:xfrm>
            <a:custGeom>
              <a:avLst/>
              <a:gdLst>
                <a:gd name="T0" fmla="*/ 150 w 309"/>
                <a:gd name="T1" fmla="*/ 308 h 309"/>
                <a:gd name="T2" fmla="*/ 150 w 309"/>
                <a:gd name="T3" fmla="*/ 308 h 309"/>
                <a:gd name="T4" fmla="*/ 123 w 309"/>
                <a:gd name="T5" fmla="*/ 308 h 309"/>
                <a:gd name="T6" fmla="*/ 97 w 309"/>
                <a:gd name="T7" fmla="*/ 300 h 309"/>
                <a:gd name="T8" fmla="*/ 70 w 309"/>
                <a:gd name="T9" fmla="*/ 282 h 309"/>
                <a:gd name="T10" fmla="*/ 44 w 309"/>
                <a:gd name="T11" fmla="*/ 264 h 309"/>
                <a:gd name="T12" fmla="*/ 44 w 309"/>
                <a:gd name="T13" fmla="*/ 264 h 309"/>
                <a:gd name="T14" fmla="*/ 26 w 309"/>
                <a:gd name="T15" fmla="*/ 238 h 309"/>
                <a:gd name="T16" fmla="*/ 8 w 309"/>
                <a:gd name="T17" fmla="*/ 211 h 309"/>
                <a:gd name="T18" fmla="*/ 0 w 309"/>
                <a:gd name="T19" fmla="*/ 185 h 309"/>
                <a:gd name="T20" fmla="*/ 0 w 309"/>
                <a:gd name="T21" fmla="*/ 150 h 309"/>
                <a:gd name="T22" fmla="*/ 0 w 309"/>
                <a:gd name="T23" fmla="*/ 150 h 309"/>
                <a:gd name="T24" fmla="*/ 0 w 309"/>
                <a:gd name="T25" fmla="*/ 123 h 309"/>
                <a:gd name="T26" fmla="*/ 8 w 309"/>
                <a:gd name="T27" fmla="*/ 88 h 309"/>
                <a:gd name="T28" fmla="*/ 26 w 309"/>
                <a:gd name="T29" fmla="*/ 61 h 309"/>
                <a:gd name="T30" fmla="*/ 44 w 309"/>
                <a:gd name="T31" fmla="*/ 44 h 309"/>
                <a:gd name="T32" fmla="*/ 44 w 309"/>
                <a:gd name="T33" fmla="*/ 44 h 309"/>
                <a:gd name="T34" fmla="*/ 70 w 309"/>
                <a:gd name="T35" fmla="*/ 17 h 309"/>
                <a:gd name="T36" fmla="*/ 97 w 309"/>
                <a:gd name="T37" fmla="*/ 8 h 309"/>
                <a:gd name="T38" fmla="*/ 123 w 309"/>
                <a:gd name="T39" fmla="*/ 0 h 309"/>
                <a:gd name="T40" fmla="*/ 150 w 309"/>
                <a:gd name="T41" fmla="*/ 0 h 309"/>
                <a:gd name="T42" fmla="*/ 185 w 309"/>
                <a:gd name="T43" fmla="*/ 0 h 309"/>
                <a:gd name="T44" fmla="*/ 211 w 309"/>
                <a:gd name="T45" fmla="*/ 8 h 309"/>
                <a:gd name="T46" fmla="*/ 238 w 309"/>
                <a:gd name="T47" fmla="*/ 17 h 309"/>
                <a:gd name="T48" fmla="*/ 264 w 309"/>
                <a:gd name="T49" fmla="*/ 44 h 309"/>
                <a:gd name="T50" fmla="*/ 264 w 309"/>
                <a:gd name="T51" fmla="*/ 44 h 309"/>
                <a:gd name="T52" fmla="*/ 282 w 309"/>
                <a:gd name="T53" fmla="*/ 61 h 309"/>
                <a:gd name="T54" fmla="*/ 300 w 309"/>
                <a:gd name="T55" fmla="*/ 88 h 309"/>
                <a:gd name="T56" fmla="*/ 308 w 309"/>
                <a:gd name="T57" fmla="*/ 123 h 309"/>
                <a:gd name="T58" fmla="*/ 308 w 309"/>
                <a:gd name="T59" fmla="*/ 150 h 309"/>
                <a:gd name="T60" fmla="*/ 308 w 309"/>
                <a:gd name="T61" fmla="*/ 150 h 309"/>
                <a:gd name="T62" fmla="*/ 308 w 309"/>
                <a:gd name="T63" fmla="*/ 185 h 309"/>
                <a:gd name="T64" fmla="*/ 300 w 309"/>
                <a:gd name="T65" fmla="*/ 211 h 309"/>
                <a:gd name="T66" fmla="*/ 282 w 309"/>
                <a:gd name="T67" fmla="*/ 238 h 309"/>
                <a:gd name="T68" fmla="*/ 264 w 309"/>
                <a:gd name="T69" fmla="*/ 264 h 309"/>
                <a:gd name="T70" fmla="*/ 264 w 309"/>
                <a:gd name="T71" fmla="*/ 264 h 309"/>
                <a:gd name="T72" fmla="*/ 238 w 309"/>
                <a:gd name="T73" fmla="*/ 282 h 309"/>
                <a:gd name="T74" fmla="*/ 211 w 309"/>
                <a:gd name="T75" fmla="*/ 300 h 309"/>
                <a:gd name="T76" fmla="*/ 185 w 309"/>
                <a:gd name="T77" fmla="*/ 308 h 309"/>
                <a:gd name="T78" fmla="*/ 150 w 309"/>
                <a:gd name="T79" fmla="*/ 30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9" h="309">
                  <a:moveTo>
                    <a:pt x="150" y="308"/>
                  </a:moveTo>
                  <a:lnTo>
                    <a:pt x="150" y="308"/>
                  </a:lnTo>
                  <a:lnTo>
                    <a:pt x="123" y="308"/>
                  </a:lnTo>
                  <a:lnTo>
                    <a:pt x="97" y="300"/>
                  </a:lnTo>
                  <a:lnTo>
                    <a:pt x="70" y="282"/>
                  </a:lnTo>
                  <a:lnTo>
                    <a:pt x="44" y="264"/>
                  </a:lnTo>
                  <a:lnTo>
                    <a:pt x="44" y="264"/>
                  </a:lnTo>
                  <a:lnTo>
                    <a:pt x="26" y="238"/>
                  </a:lnTo>
                  <a:lnTo>
                    <a:pt x="8" y="211"/>
                  </a:lnTo>
                  <a:lnTo>
                    <a:pt x="0" y="185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23"/>
                  </a:lnTo>
                  <a:lnTo>
                    <a:pt x="8" y="88"/>
                  </a:lnTo>
                  <a:lnTo>
                    <a:pt x="26" y="61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70" y="17"/>
                  </a:lnTo>
                  <a:lnTo>
                    <a:pt x="97" y="8"/>
                  </a:lnTo>
                  <a:lnTo>
                    <a:pt x="123" y="0"/>
                  </a:lnTo>
                  <a:lnTo>
                    <a:pt x="150" y="0"/>
                  </a:lnTo>
                  <a:lnTo>
                    <a:pt x="185" y="0"/>
                  </a:lnTo>
                  <a:lnTo>
                    <a:pt x="211" y="8"/>
                  </a:lnTo>
                  <a:lnTo>
                    <a:pt x="238" y="17"/>
                  </a:lnTo>
                  <a:lnTo>
                    <a:pt x="264" y="44"/>
                  </a:lnTo>
                  <a:lnTo>
                    <a:pt x="264" y="44"/>
                  </a:lnTo>
                  <a:lnTo>
                    <a:pt x="282" y="61"/>
                  </a:lnTo>
                  <a:lnTo>
                    <a:pt x="300" y="88"/>
                  </a:lnTo>
                  <a:lnTo>
                    <a:pt x="308" y="123"/>
                  </a:lnTo>
                  <a:lnTo>
                    <a:pt x="308" y="150"/>
                  </a:lnTo>
                  <a:lnTo>
                    <a:pt x="308" y="150"/>
                  </a:lnTo>
                  <a:lnTo>
                    <a:pt x="308" y="185"/>
                  </a:lnTo>
                  <a:lnTo>
                    <a:pt x="300" y="211"/>
                  </a:lnTo>
                  <a:lnTo>
                    <a:pt x="282" y="238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38" y="282"/>
                  </a:lnTo>
                  <a:lnTo>
                    <a:pt x="211" y="300"/>
                  </a:lnTo>
                  <a:lnTo>
                    <a:pt x="185" y="308"/>
                  </a:lnTo>
                  <a:lnTo>
                    <a:pt x="150" y="30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0" name="Freeform 26" descr=" " title=" "/>
            <p:cNvSpPr>
              <a:spLocks noChangeArrowheads="1"/>
            </p:cNvSpPr>
            <p:nvPr/>
          </p:nvSpPr>
          <p:spPr bwMode="auto">
            <a:xfrm>
              <a:off x="3024200" y="3970259"/>
              <a:ext cx="14416" cy="14416"/>
            </a:xfrm>
            <a:custGeom>
              <a:avLst/>
              <a:gdLst>
                <a:gd name="T0" fmla="*/ 150 w 310"/>
                <a:gd name="T1" fmla="*/ 308 h 309"/>
                <a:gd name="T2" fmla="*/ 150 w 310"/>
                <a:gd name="T3" fmla="*/ 308 h 309"/>
                <a:gd name="T4" fmla="*/ 123 w 310"/>
                <a:gd name="T5" fmla="*/ 308 h 309"/>
                <a:gd name="T6" fmla="*/ 88 w 310"/>
                <a:gd name="T7" fmla="*/ 300 h 309"/>
                <a:gd name="T8" fmla="*/ 62 w 310"/>
                <a:gd name="T9" fmla="*/ 282 h 309"/>
                <a:gd name="T10" fmla="*/ 44 w 310"/>
                <a:gd name="T11" fmla="*/ 264 h 309"/>
                <a:gd name="T12" fmla="*/ 44 w 310"/>
                <a:gd name="T13" fmla="*/ 264 h 309"/>
                <a:gd name="T14" fmla="*/ 26 w 310"/>
                <a:gd name="T15" fmla="*/ 238 h 309"/>
                <a:gd name="T16" fmla="*/ 9 w 310"/>
                <a:gd name="T17" fmla="*/ 211 h 309"/>
                <a:gd name="T18" fmla="*/ 0 w 310"/>
                <a:gd name="T19" fmla="*/ 185 h 309"/>
                <a:gd name="T20" fmla="*/ 0 w 310"/>
                <a:gd name="T21" fmla="*/ 150 h 309"/>
                <a:gd name="T22" fmla="*/ 0 w 310"/>
                <a:gd name="T23" fmla="*/ 150 h 309"/>
                <a:gd name="T24" fmla="*/ 0 w 310"/>
                <a:gd name="T25" fmla="*/ 123 h 309"/>
                <a:gd name="T26" fmla="*/ 9 w 310"/>
                <a:gd name="T27" fmla="*/ 88 h 309"/>
                <a:gd name="T28" fmla="*/ 26 w 310"/>
                <a:gd name="T29" fmla="*/ 61 h 309"/>
                <a:gd name="T30" fmla="*/ 44 w 310"/>
                <a:gd name="T31" fmla="*/ 44 h 309"/>
                <a:gd name="T32" fmla="*/ 44 w 310"/>
                <a:gd name="T33" fmla="*/ 44 h 309"/>
                <a:gd name="T34" fmla="*/ 62 w 310"/>
                <a:gd name="T35" fmla="*/ 17 h 309"/>
                <a:gd name="T36" fmla="*/ 88 w 310"/>
                <a:gd name="T37" fmla="*/ 8 h 309"/>
                <a:gd name="T38" fmla="*/ 123 w 310"/>
                <a:gd name="T39" fmla="*/ 0 h 309"/>
                <a:gd name="T40" fmla="*/ 150 w 310"/>
                <a:gd name="T41" fmla="*/ 0 h 309"/>
                <a:gd name="T42" fmla="*/ 185 w 310"/>
                <a:gd name="T43" fmla="*/ 0 h 309"/>
                <a:gd name="T44" fmla="*/ 212 w 310"/>
                <a:gd name="T45" fmla="*/ 8 h 309"/>
                <a:gd name="T46" fmla="*/ 238 w 310"/>
                <a:gd name="T47" fmla="*/ 17 h 309"/>
                <a:gd name="T48" fmla="*/ 264 w 310"/>
                <a:gd name="T49" fmla="*/ 44 h 309"/>
                <a:gd name="T50" fmla="*/ 264 w 310"/>
                <a:gd name="T51" fmla="*/ 44 h 309"/>
                <a:gd name="T52" fmla="*/ 282 w 310"/>
                <a:gd name="T53" fmla="*/ 61 h 309"/>
                <a:gd name="T54" fmla="*/ 300 w 310"/>
                <a:gd name="T55" fmla="*/ 88 h 309"/>
                <a:gd name="T56" fmla="*/ 309 w 310"/>
                <a:gd name="T57" fmla="*/ 123 h 309"/>
                <a:gd name="T58" fmla="*/ 309 w 310"/>
                <a:gd name="T59" fmla="*/ 150 h 309"/>
                <a:gd name="T60" fmla="*/ 309 w 310"/>
                <a:gd name="T61" fmla="*/ 150 h 309"/>
                <a:gd name="T62" fmla="*/ 309 w 310"/>
                <a:gd name="T63" fmla="*/ 185 h 309"/>
                <a:gd name="T64" fmla="*/ 300 w 310"/>
                <a:gd name="T65" fmla="*/ 211 h 309"/>
                <a:gd name="T66" fmla="*/ 282 w 310"/>
                <a:gd name="T67" fmla="*/ 238 h 309"/>
                <a:gd name="T68" fmla="*/ 264 w 310"/>
                <a:gd name="T69" fmla="*/ 264 h 309"/>
                <a:gd name="T70" fmla="*/ 264 w 310"/>
                <a:gd name="T71" fmla="*/ 264 h 309"/>
                <a:gd name="T72" fmla="*/ 238 w 310"/>
                <a:gd name="T73" fmla="*/ 282 h 309"/>
                <a:gd name="T74" fmla="*/ 212 w 310"/>
                <a:gd name="T75" fmla="*/ 300 h 309"/>
                <a:gd name="T76" fmla="*/ 185 w 310"/>
                <a:gd name="T77" fmla="*/ 308 h 309"/>
                <a:gd name="T78" fmla="*/ 150 w 310"/>
                <a:gd name="T79" fmla="*/ 30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0" h="309">
                  <a:moveTo>
                    <a:pt x="150" y="308"/>
                  </a:moveTo>
                  <a:lnTo>
                    <a:pt x="150" y="308"/>
                  </a:lnTo>
                  <a:lnTo>
                    <a:pt x="123" y="308"/>
                  </a:lnTo>
                  <a:lnTo>
                    <a:pt x="88" y="300"/>
                  </a:lnTo>
                  <a:lnTo>
                    <a:pt x="62" y="282"/>
                  </a:lnTo>
                  <a:lnTo>
                    <a:pt x="44" y="264"/>
                  </a:lnTo>
                  <a:lnTo>
                    <a:pt x="44" y="264"/>
                  </a:lnTo>
                  <a:lnTo>
                    <a:pt x="26" y="238"/>
                  </a:lnTo>
                  <a:lnTo>
                    <a:pt x="9" y="211"/>
                  </a:lnTo>
                  <a:lnTo>
                    <a:pt x="0" y="185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23"/>
                  </a:lnTo>
                  <a:lnTo>
                    <a:pt x="9" y="88"/>
                  </a:lnTo>
                  <a:lnTo>
                    <a:pt x="26" y="61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62" y="17"/>
                  </a:lnTo>
                  <a:lnTo>
                    <a:pt x="88" y="8"/>
                  </a:lnTo>
                  <a:lnTo>
                    <a:pt x="123" y="0"/>
                  </a:lnTo>
                  <a:lnTo>
                    <a:pt x="150" y="0"/>
                  </a:lnTo>
                  <a:lnTo>
                    <a:pt x="185" y="0"/>
                  </a:lnTo>
                  <a:lnTo>
                    <a:pt x="212" y="8"/>
                  </a:lnTo>
                  <a:lnTo>
                    <a:pt x="238" y="17"/>
                  </a:lnTo>
                  <a:lnTo>
                    <a:pt x="264" y="44"/>
                  </a:lnTo>
                  <a:lnTo>
                    <a:pt x="264" y="44"/>
                  </a:lnTo>
                  <a:lnTo>
                    <a:pt x="282" y="61"/>
                  </a:lnTo>
                  <a:lnTo>
                    <a:pt x="300" y="88"/>
                  </a:lnTo>
                  <a:lnTo>
                    <a:pt x="309" y="123"/>
                  </a:lnTo>
                  <a:lnTo>
                    <a:pt x="309" y="150"/>
                  </a:lnTo>
                  <a:lnTo>
                    <a:pt x="309" y="150"/>
                  </a:lnTo>
                  <a:lnTo>
                    <a:pt x="309" y="185"/>
                  </a:lnTo>
                  <a:lnTo>
                    <a:pt x="300" y="211"/>
                  </a:lnTo>
                  <a:lnTo>
                    <a:pt x="282" y="238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38" y="282"/>
                  </a:lnTo>
                  <a:lnTo>
                    <a:pt x="212" y="300"/>
                  </a:lnTo>
                  <a:lnTo>
                    <a:pt x="185" y="308"/>
                  </a:lnTo>
                  <a:lnTo>
                    <a:pt x="150" y="30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1" name="Freeform 28" descr=" " title=" "/>
            <p:cNvSpPr>
              <a:spLocks noChangeArrowheads="1"/>
            </p:cNvSpPr>
            <p:nvPr/>
          </p:nvSpPr>
          <p:spPr bwMode="auto">
            <a:xfrm>
              <a:off x="3062918" y="3970259"/>
              <a:ext cx="14828" cy="14416"/>
            </a:xfrm>
            <a:custGeom>
              <a:avLst/>
              <a:gdLst>
                <a:gd name="T0" fmla="*/ 159 w 319"/>
                <a:gd name="T1" fmla="*/ 308 h 309"/>
                <a:gd name="T2" fmla="*/ 159 w 319"/>
                <a:gd name="T3" fmla="*/ 308 h 309"/>
                <a:gd name="T4" fmla="*/ 132 w 319"/>
                <a:gd name="T5" fmla="*/ 308 h 309"/>
                <a:gd name="T6" fmla="*/ 97 w 319"/>
                <a:gd name="T7" fmla="*/ 300 h 309"/>
                <a:gd name="T8" fmla="*/ 71 w 319"/>
                <a:gd name="T9" fmla="*/ 282 h 309"/>
                <a:gd name="T10" fmla="*/ 53 w 319"/>
                <a:gd name="T11" fmla="*/ 264 h 309"/>
                <a:gd name="T12" fmla="*/ 53 w 319"/>
                <a:gd name="T13" fmla="*/ 264 h 309"/>
                <a:gd name="T14" fmla="*/ 27 w 319"/>
                <a:gd name="T15" fmla="*/ 238 h 309"/>
                <a:gd name="T16" fmla="*/ 18 w 319"/>
                <a:gd name="T17" fmla="*/ 211 h 309"/>
                <a:gd name="T18" fmla="*/ 9 w 319"/>
                <a:gd name="T19" fmla="*/ 185 h 309"/>
                <a:gd name="T20" fmla="*/ 0 w 319"/>
                <a:gd name="T21" fmla="*/ 150 h 309"/>
                <a:gd name="T22" fmla="*/ 0 w 319"/>
                <a:gd name="T23" fmla="*/ 150 h 309"/>
                <a:gd name="T24" fmla="*/ 9 w 319"/>
                <a:gd name="T25" fmla="*/ 123 h 309"/>
                <a:gd name="T26" fmla="*/ 18 w 319"/>
                <a:gd name="T27" fmla="*/ 88 h 309"/>
                <a:gd name="T28" fmla="*/ 27 w 319"/>
                <a:gd name="T29" fmla="*/ 61 h 309"/>
                <a:gd name="T30" fmla="*/ 53 w 319"/>
                <a:gd name="T31" fmla="*/ 44 h 309"/>
                <a:gd name="T32" fmla="*/ 53 w 319"/>
                <a:gd name="T33" fmla="*/ 44 h 309"/>
                <a:gd name="T34" fmla="*/ 71 w 319"/>
                <a:gd name="T35" fmla="*/ 17 h 309"/>
                <a:gd name="T36" fmla="*/ 97 w 319"/>
                <a:gd name="T37" fmla="*/ 8 h 309"/>
                <a:gd name="T38" fmla="*/ 132 w 319"/>
                <a:gd name="T39" fmla="*/ 0 h 309"/>
                <a:gd name="T40" fmla="*/ 159 w 319"/>
                <a:gd name="T41" fmla="*/ 0 h 309"/>
                <a:gd name="T42" fmla="*/ 194 w 319"/>
                <a:gd name="T43" fmla="*/ 0 h 309"/>
                <a:gd name="T44" fmla="*/ 221 w 319"/>
                <a:gd name="T45" fmla="*/ 8 h 309"/>
                <a:gd name="T46" fmla="*/ 247 w 319"/>
                <a:gd name="T47" fmla="*/ 17 h 309"/>
                <a:gd name="T48" fmla="*/ 274 w 319"/>
                <a:gd name="T49" fmla="*/ 44 h 309"/>
                <a:gd name="T50" fmla="*/ 274 w 319"/>
                <a:gd name="T51" fmla="*/ 44 h 309"/>
                <a:gd name="T52" fmla="*/ 291 w 319"/>
                <a:gd name="T53" fmla="*/ 61 h 309"/>
                <a:gd name="T54" fmla="*/ 309 w 319"/>
                <a:gd name="T55" fmla="*/ 88 h 309"/>
                <a:gd name="T56" fmla="*/ 318 w 319"/>
                <a:gd name="T57" fmla="*/ 123 h 309"/>
                <a:gd name="T58" fmla="*/ 318 w 319"/>
                <a:gd name="T59" fmla="*/ 150 h 309"/>
                <a:gd name="T60" fmla="*/ 318 w 319"/>
                <a:gd name="T61" fmla="*/ 150 h 309"/>
                <a:gd name="T62" fmla="*/ 318 w 319"/>
                <a:gd name="T63" fmla="*/ 185 h 309"/>
                <a:gd name="T64" fmla="*/ 309 w 319"/>
                <a:gd name="T65" fmla="*/ 211 h 309"/>
                <a:gd name="T66" fmla="*/ 291 w 319"/>
                <a:gd name="T67" fmla="*/ 238 h 309"/>
                <a:gd name="T68" fmla="*/ 274 w 319"/>
                <a:gd name="T69" fmla="*/ 264 h 309"/>
                <a:gd name="T70" fmla="*/ 274 w 319"/>
                <a:gd name="T71" fmla="*/ 264 h 309"/>
                <a:gd name="T72" fmla="*/ 247 w 319"/>
                <a:gd name="T73" fmla="*/ 282 h 309"/>
                <a:gd name="T74" fmla="*/ 221 w 319"/>
                <a:gd name="T75" fmla="*/ 300 h 309"/>
                <a:gd name="T76" fmla="*/ 194 w 319"/>
                <a:gd name="T77" fmla="*/ 308 h 309"/>
                <a:gd name="T78" fmla="*/ 159 w 319"/>
                <a:gd name="T79" fmla="*/ 30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9" h="309">
                  <a:moveTo>
                    <a:pt x="159" y="308"/>
                  </a:moveTo>
                  <a:lnTo>
                    <a:pt x="159" y="308"/>
                  </a:lnTo>
                  <a:lnTo>
                    <a:pt x="132" y="308"/>
                  </a:lnTo>
                  <a:lnTo>
                    <a:pt x="97" y="300"/>
                  </a:lnTo>
                  <a:lnTo>
                    <a:pt x="71" y="282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27" y="238"/>
                  </a:lnTo>
                  <a:lnTo>
                    <a:pt x="18" y="211"/>
                  </a:lnTo>
                  <a:lnTo>
                    <a:pt x="9" y="185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9" y="123"/>
                  </a:lnTo>
                  <a:lnTo>
                    <a:pt x="18" y="88"/>
                  </a:lnTo>
                  <a:lnTo>
                    <a:pt x="27" y="61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71" y="17"/>
                  </a:lnTo>
                  <a:lnTo>
                    <a:pt x="97" y="8"/>
                  </a:lnTo>
                  <a:lnTo>
                    <a:pt x="132" y="0"/>
                  </a:lnTo>
                  <a:lnTo>
                    <a:pt x="159" y="0"/>
                  </a:lnTo>
                  <a:lnTo>
                    <a:pt x="194" y="0"/>
                  </a:lnTo>
                  <a:lnTo>
                    <a:pt x="221" y="8"/>
                  </a:lnTo>
                  <a:lnTo>
                    <a:pt x="247" y="17"/>
                  </a:lnTo>
                  <a:lnTo>
                    <a:pt x="274" y="44"/>
                  </a:lnTo>
                  <a:lnTo>
                    <a:pt x="274" y="44"/>
                  </a:lnTo>
                  <a:lnTo>
                    <a:pt x="291" y="61"/>
                  </a:lnTo>
                  <a:lnTo>
                    <a:pt x="309" y="88"/>
                  </a:lnTo>
                  <a:lnTo>
                    <a:pt x="318" y="123"/>
                  </a:lnTo>
                  <a:lnTo>
                    <a:pt x="318" y="150"/>
                  </a:lnTo>
                  <a:lnTo>
                    <a:pt x="318" y="150"/>
                  </a:lnTo>
                  <a:lnTo>
                    <a:pt x="318" y="185"/>
                  </a:lnTo>
                  <a:lnTo>
                    <a:pt x="309" y="211"/>
                  </a:lnTo>
                  <a:lnTo>
                    <a:pt x="291" y="238"/>
                  </a:lnTo>
                  <a:lnTo>
                    <a:pt x="274" y="264"/>
                  </a:lnTo>
                  <a:lnTo>
                    <a:pt x="274" y="264"/>
                  </a:lnTo>
                  <a:lnTo>
                    <a:pt x="247" y="282"/>
                  </a:lnTo>
                  <a:lnTo>
                    <a:pt x="221" y="300"/>
                  </a:lnTo>
                  <a:lnTo>
                    <a:pt x="194" y="308"/>
                  </a:lnTo>
                  <a:lnTo>
                    <a:pt x="159" y="30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2" name="Freeform 29" descr=" " title=" "/>
            <p:cNvSpPr>
              <a:spLocks noChangeArrowheads="1"/>
            </p:cNvSpPr>
            <p:nvPr/>
          </p:nvSpPr>
          <p:spPr bwMode="auto">
            <a:xfrm>
              <a:off x="3002781" y="4058814"/>
              <a:ext cx="252648" cy="237822"/>
            </a:xfrm>
            <a:custGeom>
              <a:avLst/>
              <a:gdLst/>
              <a:ahLst/>
              <a:cxnLst/>
              <a:rect l="l" t="t" r="r" b="b"/>
              <a:pathLst>
                <a:path w="252648" h="237822">
                  <a:moveTo>
                    <a:pt x="126451" y="90204"/>
                  </a:moveTo>
                  <a:lnTo>
                    <a:pt x="123558" y="90624"/>
                  </a:lnTo>
                  <a:lnTo>
                    <a:pt x="120665" y="91044"/>
                  </a:lnTo>
                  <a:lnTo>
                    <a:pt x="117773" y="91837"/>
                  </a:lnTo>
                  <a:lnTo>
                    <a:pt x="115300" y="92677"/>
                  </a:lnTo>
                  <a:lnTo>
                    <a:pt x="112828" y="93890"/>
                  </a:lnTo>
                  <a:lnTo>
                    <a:pt x="110355" y="95150"/>
                  </a:lnTo>
                  <a:lnTo>
                    <a:pt x="108302" y="96783"/>
                  </a:lnTo>
                  <a:lnTo>
                    <a:pt x="106249" y="98835"/>
                  </a:lnTo>
                  <a:lnTo>
                    <a:pt x="104197" y="100888"/>
                  </a:lnTo>
                  <a:lnTo>
                    <a:pt x="102564" y="102988"/>
                  </a:lnTo>
                  <a:lnTo>
                    <a:pt x="101304" y="105460"/>
                  </a:lnTo>
                  <a:lnTo>
                    <a:pt x="100091" y="107933"/>
                  </a:lnTo>
                  <a:lnTo>
                    <a:pt x="98831" y="110359"/>
                  </a:lnTo>
                  <a:lnTo>
                    <a:pt x="98458" y="113251"/>
                  </a:lnTo>
                  <a:lnTo>
                    <a:pt x="98038" y="116144"/>
                  </a:lnTo>
                  <a:lnTo>
                    <a:pt x="97618" y="119037"/>
                  </a:lnTo>
                  <a:lnTo>
                    <a:pt x="98038" y="121929"/>
                  </a:lnTo>
                  <a:lnTo>
                    <a:pt x="98458" y="124775"/>
                  </a:lnTo>
                  <a:lnTo>
                    <a:pt x="98831" y="127248"/>
                  </a:lnTo>
                  <a:lnTo>
                    <a:pt x="100091" y="130140"/>
                  </a:lnTo>
                  <a:lnTo>
                    <a:pt x="101304" y="132613"/>
                  </a:lnTo>
                  <a:lnTo>
                    <a:pt x="102564" y="134666"/>
                  </a:lnTo>
                  <a:lnTo>
                    <a:pt x="104197" y="137139"/>
                  </a:lnTo>
                  <a:lnTo>
                    <a:pt x="106249" y="139191"/>
                  </a:lnTo>
                  <a:lnTo>
                    <a:pt x="108302" y="140824"/>
                  </a:lnTo>
                  <a:lnTo>
                    <a:pt x="110355" y="142504"/>
                  </a:lnTo>
                  <a:lnTo>
                    <a:pt x="112828" y="144137"/>
                  </a:lnTo>
                  <a:lnTo>
                    <a:pt x="115300" y="145350"/>
                  </a:lnTo>
                  <a:lnTo>
                    <a:pt x="117773" y="146190"/>
                  </a:lnTo>
                  <a:lnTo>
                    <a:pt x="120665" y="147029"/>
                  </a:lnTo>
                  <a:lnTo>
                    <a:pt x="123558" y="147449"/>
                  </a:lnTo>
                  <a:lnTo>
                    <a:pt x="126451" y="147449"/>
                  </a:lnTo>
                  <a:lnTo>
                    <a:pt x="129297" y="147449"/>
                  </a:lnTo>
                  <a:lnTo>
                    <a:pt x="132189" y="147029"/>
                  </a:lnTo>
                  <a:lnTo>
                    <a:pt x="134662" y="146190"/>
                  </a:lnTo>
                  <a:lnTo>
                    <a:pt x="137554" y="145350"/>
                  </a:lnTo>
                  <a:lnTo>
                    <a:pt x="140027" y="144137"/>
                  </a:lnTo>
                  <a:lnTo>
                    <a:pt x="142080" y="142504"/>
                  </a:lnTo>
                  <a:lnTo>
                    <a:pt x="144552" y="140824"/>
                  </a:lnTo>
                  <a:lnTo>
                    <a:pt x="146605" y="139191"/>
                  </a:lnTo>
                  <a:lnTo>
                    <a:pt x="148238" y="137139"/>
                  </a:lnTo>
                  <a:lnTo>
                    <a:pt x="149871" y="134666"/>
                  </a:lnTo>
                  <a:lnTo>
                    <a:pt x="151551" y="132613"/>
                  </a:lnTo>
                  <a:lnTo>
                    <a:pt x="152344" y="130140"/>
                  </a:lnTo>
                  <a:lnTo>
                    <a:pt x="153603" y="127248"/>
                  </a:lnTo>
                  <a:lnTo>
                    <a:pt x="154443" y="124775"/>
                  </a:lnTo>
                  <a:lnTo>
                    <a:pt x="154816" y="121929"/>
                  </a:lnTo>
                  <a:lnTo>
                    <a:pt x="154816" y="119037"/>
                  </a:lnTo>
                  <a:lnTo>
                    <a:pt x="154816" y="116144"/>
                  </a:lnTo>
                  <a:lnTo>
                    <a:pt x="154443" y="113251"/>
                  </a:lnTo>
                  <a:lnTo>
                    <a:pt x="153603" y="110359"/>
                  </a:lnTo>
                  <a:lnTo>
                    <a:pt x="152344" y="107933"/>
                  </a:lnTo>
                  <a:lnTo>
                    <a:pt x="151551" y="105460"/>
                  </a:lnTo>
                  <a:lnTo>
                    <a:pt x="149871" y="102988"/>
                  </a:lnTo>
                  <a:lnTo>
                    <a:pt x="148238" y="100888"/>
                  </a:lnTo>
                  <a:lnTo>
                    <a:pt x="146605" y="98835"/>
                  </a:lnTo>
                  <a:lnTo>
                    <a:pt x="144552" y="96783"/>
                  </a:lnTo>
                  <a:lnTo>
                    <a:pt x="142080" y="95150"/>
                  </a:lnTo>
                  <a:lnTo>
                    <a:pt x="140027" y="93890"/>
                  </a:lnTo>
                  <a:lnTo>
                    <a:pt x="137554" y="92677"/>
                  </a:lnTo>
                  <a:lnTo>
                    <a:pt x="134662" y="91837"/>
                  </a:lnTo>
                  <a:lnTo>
                    <a:pt x="132189" y="91044"/>
                  </a:lnTo>
                  <a:lnTo>
                    <a:pt x="129297" y="90624"/>
                  </a:lnTo>
                  <a:close/>
                  <a:moveTo>
                    <a:pt x="121925" y="75788"/>
                  </a:moveTo>
                  <a:lnTo>
                    <a:pt x="126451" y="75788"/>
                  </a:lnTo>
                  <a:lnTo>
                    <a:pt x="130556" y="75788"/>
                  </a:lnTo>
                  <a:lnTo>
                    <a:pt x="135082" y="76628"/>
                  </a:lnTo>
                  <a:lnTo>
                    <a:pt x="139187" y="77841"/>
                  </a:lnTo>
                  <a:lnTo>
                    <a:pt x="142873" y="79101"/>
                  </a:lnTo>
                  <a:lnTo>
                    <a:pt x="147025" y="80733"/>
                  </a:lnTo>
                  <a:lnTo>
                    <a:pt x="150291" y="83206"/>
                  </a:lnTo>
                  <a:lnTo>
                    <a:pt x="153603" y="85679"/>
                  </a:lnTo>
                  <a:lnTo>
                    <a:pt x="156869" y="88571"/>
                  </a:lnTo>
                  <a:lnTo>
                    <a:pt x="159762" y="91464"/>
                  </a:lnTo>
                  <a:lnTo>
                    <a:pt x="162234" y="94730"/>
                  </a:lnTo>
                  <a:lnTo>
                    <a:pt x="164287" y="98462"/>
                  </a:lnTo>
                  <a:lnTo>
                    <a:pt x="165967" y="102148"/>
                  </a:lnTo>
                  <a:lnTo>
                    <a:pt x="167600" y="106253"/>
                  </a:lnTo>
                  <a:lnTo>
                    <a:pt x="168393" y="110359"/>
                  </a:lnTo>
                  <a:lnTo>
                    <a:pt x="169233" y="114511"/>
                  </a:lnTo>
                  <a:lnTo>
                    <a:pt x="169652" y="119037"/>
                  </a:lnTo>
                  <a:lnTo>
                    <a:pt x="169233" y="123142"/>
                  </a:lnTo>
                  <a:lnTo>
                    <a:pt x="168393" y="127668"/>
                  </a:lnTo>
                  <a:lnTo>
                    <a:pt x="167600" y="131773"/>
                  </a:lnTo>
                  <a:lnTo>
                    <a:pt x="165967" y="135926"/>
                  </a:lnTo>
                  <a:lnTo>
                    <a:pt x="164287" y="139611"/>
                  </a:lnTo>
                  <a:lnTo>
                    <a:pt x="162234" y="142924"/>
                  </a:lnTo>
                  <a:lnTo>
                    <a:pt x="159762" y="146190"/>
                  </a:lnTo>
                  <a:lnTo>
                    <a:pt x="156869" y="149502"/>
                  </a:lnTo>
                  <a:lnTo>
                    <a:pt x="153603" y="152348"/>
                  </a:lnTo>
                  <a:lnTo>
                    <a:pt x="150291" y="154821"/>
                  </a:lnTo>
                  <a:lnTo>
                    <a:pt x="147025" y="156920"/>
                  </a:lnTo>
                  <a:lnTo>
                    <a:pt x="142873" y="158553"/>
                  </a:lnTo>
                  <a:lnTo>
                    <a:pt x="139187" y="160186"/>
                  </a:lnTo>
                  <a:lnTo>
                    <a:pt x="135082" y="161445"/>
                  </a:lnTo>
                  <a:lnTo>
                    <a:pt x="130556" y="161819"/>
                  </a:lnTo>
                  <a:lnTo>
                    <a:pt x="126451" y="162239"/>
                  </a:lnTo>
                  <a:lnTo>
                    <a:pt x="121925" y="161819"/>
                  </a:lnTo>
                  <a:lnTo>
                    <a:pt x="117773" y="161445"/>
                  </a:lnTo>
                  <a:lnTo>
                    <a:pt x="113247" y="160186"/>
                  </a:lnTo>
                  <a:lnTo>
                    <a:pt x="109562" y="158553"/>
                  </a:lnTo>
                  <a:lnTo>
                    <a:pt x="105829" y="156920"/>
                  </a:lnTo>
                  <a:lnTo>
                    <a:pt x="102144" y="154821"/>
                  </a:lnTo>
                  <a:lnTo>
                    <a:pt x="98831" y="152348"/>
                  </a:lnTo>
                  <a:lnTo>
                    <a:pt x="95566" y="149502"/>
                  </a:lnTo>
                  <a:lnTo>
                    <a:pt x="93093" y="146190"/>
                  </a:lnTo>
                  <a:lnTo>
                    <a:pt x="90620" y="142924"/>
                  </a:lnTo>
                  <a:lnTo>
                    <a:pt x="88147" y="139611"/>
                  </a:lnTo>
                  <a:lnTo>
                    <a:pt x="86515" y="135926"/>
                  </a:lnTo>
                  <a:lnTo>
                    <a:pt x="84835" y="131773"/>
                  </a:lnTo>
                  <a:lnTo>
                    <a:pt x="84042" y="127668"/>
                  </a:lnTo>
                  <a:lnTo>
                    <a:pt x="83202" y="123142"/>
                  </a:lnTo>
                  <a:lnTo>
                    <a:pt x="83202" y="119037"/>
                  </a:lnTo>
                  <a:lnTo>
                    <a:pt x="83202" y="114511"/>
                  </a:lnTo>
                  <a:lnTo>
                    <a:pt x="84042" y="110359"/>
                  </a:lnTo>
                  <a:lnTo>
                    <a:pt x="84835" y="106253"/>
                  </a:lnTo>
                  <a:lnTo>
                    <a:pt x="86515" y="102148"/>
                  </a:lnTo>
                  <a:lnTo>
                    <a:pt x="88147" y="98462"/>
                  </a:lnTo>
                  <a:lnTo>
                    <a:pt x="90620" y="94730"/>
                  </a:lnTo>
                  <a:lnTo>
                    <a:pt x="93093" y="91464"/>
                  </a:lnTo>
                  <a:lnTo>
                    <a:pt x="95566" y="88571"/>
                  </a:lnTo>
                  <a:lnTo>
                    <a:pt x="98831" y="85679"/>
                  </a:lnTo>
                  <a:lnTo>
                    <a:pt x="102144" y="83206"/>
                  </a:lnTo>
                  <a:lnTo>
                    <a:pt x="105829" y="80733"/>
                  </a:lnTo>
                  <a:lnTo>
                    <a:pt x="109562" y="79101"/>
                  </a:lnTo>
                  <a:lnTo>
                    <a:pt x="113247" y="77841"/>
                  </a:lnTo>
                  <a:lnTo>
                    <a:pt x="117773" y="76628"/>
                  </a:lnTo>
                  <a:close/>
                  <a:moveTo>
                    <a:pt x="84092" y="15649"/>
                  </a:moveTo>
                  <a:lnTo>
                    <a:pt x="77084" y="18966"/>
                  </a:lnTo>
                  <a:lnTo>
                    <a:pt x="70497" y="22236"/>
                  </a:lnTo>
                  <a:lnTo>
                    <a:pt x="64283" y="26347"/>
                  </a:lnTo>
                  <a:lnTo>
                    <a:pt x="58116" y="30878"/>
                  </a:lnTo>
                  <a:lnTo>
                    <a:pt x="63069" y="77499"/>
                  </a:lnTo>
                  <a:lnTo>
                    <a:pt x="63069" y="79554"/>
                  </a:lnTo>
                  <a:lnTo>
                    <a:pt x="62228" y="82030"/>
                  </a:lnTo>
                  <a:lnTo>
                    <a:pt x="60592" y="83665"/>
                  </a:lnTo>
                  <a:lnTo>
                    <a:pt x="58537" y="84880"/>
                  </a:lnTo>
                  <a:lnTo>
                    <a:pt x="16071" y="103845"/>
                  </a:lnTo>
                  <a:lnTo>
                    <a:pt x="14856" y="111693"/>
                  </a:lnTo>
                  <a:lnTo>
                    <a:pt x="14856" y="119121"/>
                  </a:lnTo>
                  <a:lnTo>
                    <a:pt x="14856" y="126549"/>
                  </a:lnTo>
                  <a:lnTo>
                    <a:pt x="16071" y="133929"/>
                  </a:lnTo>
                  <a:lnTo>
                    <a:pt x="58537" y="152895"/>
                  </a:lnTo>
                  <a:lnTo>
                    <a:pt x="60592" y="154577"/>
                  </a:lnTo>
                  <a:lnTo>
                    <a:pt x="62228" y="156212"/>
                  </a:lnTo>
                  <a:lnTo>
                    <a:pt x="63069" y="158267"/>
                  </a:lnTo>
                  <a:lnTo>
                    <a:pt x="63069" y="160743"/>
                  </a:lnTo>
                  <a:lnTo>
                    <a:pt x="58116" y="207317"/>
                  </a:lnTo>
                  <a:lnTo>
                    <a:pt x="64283" y="211428"/>
                  </a:lnTo>
                  <a:lnTo>
                    <a:pt x="70497" y="215586"/>
                  </a:lnTo>
                  <a:lnTo>
                    <a:pt x="77084" y="219276"/>
                  </a:lnTo>
                  <a:lnTo>
                    <a:pt x="84092" y="222172"/>
                  </a:lnTo>
                  <a:lnTo>
                    <a:pt x="122026" y="194564"/>
                  </a:lnTo>
                  <a:lnTo>
                    <a:pt x="124082" y="193723"/>
                  </a:lnTo>
                  <a:lnTo>
                    <a:pt x="126558" y="193303"/>
                  </a:lnTo>
                  <a:lnTo>
                    <a:pt x="128613" y="193723"/>
                  </a:lnTo>
                  <a:lnTo>
                    <a:pt x="130669" y="194564"/>
                  </a:lnTo>
                  <a:lnTo>
                    <a:pt x="168557" y="222172"/>
                  </a:lnTo>
                  <a:lnTo>
                    <a:pt x="175565" y="219276"/>
                  </a:lnTo>
                  <a:lnTo>
                    <a:pt x="182198" y="215586"/>
                  </a:lnTo>
                  <a:lnTo>
                    <a:pt x="188786" y="211428"/>
                  </a:lnTo>
                  <a:lnTo>
                    <a:pt x="194952" y="207317"/>
                  </a:lnTo>
                  <a:lnTo>
                    <a:pt x="189580" y="160743"/>
                  </a:lnTo>
                  <a:lnTo>
                    <a:pt x="190000" y="158267"/>
                  </a:lnTo>
                  <a:lnTo>
                    <a:pt x="190841" y="156212"/>
                  </a:lnTo>
                  <a:lnTo>
                    <a:pt x="192056" y="154577"/>
                  </a:lnTo>
                  <a:lnTo>
                    <a:pt x="194111" y="152895"/>
                  </a:lnTo>
                  <a:lnTo>
                    <a:pt x="236998" y="133929"/>
                  </a:lnTo>
                  <a:lnTo>
                    <a:pt x="237839" y="126549"/>
                  </a:lnTo>
                  <a:lnTo>
                    <a:pt x="237839" y="119121"/>
                  </a:lnTo>
                  <a:lnTo>
                    <a:pt x="237839" y="111693"/>
                  </a:lnTo>
                  <a:lnTo>
                    <a:pt x="236998" y="103845"/>
                  </a:lnTo>
                  <a:lnTo>
                    <a:pt x="194111" y="84880"/>
                  </a:lnTo>
                  <a:lnTo>
                    <a:pt x="192056" y="83665"/>
                  </a:lnTo>
                  <a:lnTo>
                    <a:pt x="190841" y="82030"/>
                  </a:lnTo>
                  <a:lnTo>
                    <a:pt x="190000" y="79554"/>
                  </a:lnTo>
                  <a:lnTo>
                    <a:pt x="189580" y="77499"/>
                  </a:lnTo>
                  <a:lnTo>
                    <a:pt x="194952" y="30878"/>
                  </a:lnTo>
                  <a:lnTo>
                    <a:pt x="188786" y="26347"/>
                  </a:lnTo>
                  <a:lnTo>
                    <a:pt x="182198" y="22236"/>
                  </a:lnTo>
                  <a:lnTo>
                    <a:pt x="175565" y="18966"/>
                  </a:lnTo>
                  <a:lnTo>
                    <a:pt x="168557" y="15649"/>
                  </a:lnTo>
                  <a:lnTo>
                    <a:pt x="130669" y="43257"/>
                  </a:lnTo>
                  <a:lnTo>
                    <a:pt x="128613" y="44518"/>
                  </a:lnTo>
                  <a:lnTo>
                    <a:pt x="126558" y="44892"/>
                  </a:lnTo>
                  <a:lnTo>
                    <a:pt x="124082" y="44518"/>
                  </a:lnTo>
                  <a:lnTo>
                    <a:pt x="122026" y="43257"/>
                  </a:lnTo>
                  <a:close/>
                  <a:moveTo>
                    <a:pt x="84512" y="0"/>
                  </a:moveTo>
                  <a:lnTo>
                    <a:pt x="86568" y="0"/>
                  </a:lnTo>
                  <a:lnTo>
                    <a:pt x="88203" y="794"/>
                  </a:lnTo>
                  <a:lnTo>
                    <a:pt x="89838" y="1635"/>
                  </a:lnTo>
                  <a:lnTo>
                    <a:pt x="126558" y="28449"/>
                  </a:lnTo>
                  <a:lnTo>
                    <a:pt x="163231" y="1635"/>
                  </a:lnTo>
                  <a:lnTo>
                    <a:pt x="164446" y="794"/>
                  </a:lnTo>
                  <a:lnTo>
                    <a:pt x="166501" y="0"/>
                  </a:lnTo>
                  <a:lnTo>
                    <a:pt x="168183" y="0"/>
                  </a:lnTo>
                  <a:lnTo>
                    <a:pt x="169818" y="374"/>
                  </a:lnTo>
                  <a:lnTo>
                    <a:pt x="180143" y="4952"/>
                  </a:lnTo>
                  <a:lnTo>
                    <a:pt x="189580" y="9857"/>
                  </a:lnTo>
                  <a:lnTo>
                    <a:pt x="198690" y="15649"/>
                  </a:lnTo>
                  <a:lnTo>
                    <a:pt x="207332" y="21815"/>
                  </a:lnTo>
                  <a:lnTo>
                    <a:pt x="208547" y="23497"/>
                  </a:lnTo>
                  <a:lnTo>
                    <a:pt x="209388" y="24712"/>
                  </a:lnTo>
                  <a:lnTo>
                    <a:pt x="209808" y="26347"/>
                  </a:lnTo>
                  <a:lnTo>
                    <a:pt x="209808" y="28449"/>
                  </a:lnTo>
                  <a:lnTo>
                    <a:pt x="204856" y="73761"/>
                  </a:lnTo>
                  <a:lnTo>
                    <a:pt x="246482" y="91887"/>
                  </a:lnTo>
                  <a:lnTo>
                    <a:pt x="248117" y="93148"/>
                  </a:lnTo>
                  <a:lnTo>
                    <a:pt x="249378" y="94363"/>
                  </a:lnTo>
                  <a:lnTo>
                    <a:pt x="250172" y="95624"/>
                  </a:lnTo>
                  <a:lnTo>
                    <a:pt x="250593" y="97679"/>
                  </a:lnTo>
                  <a:lnTo>
                    <a:pt x="252228" y="108377"/>
                  </a:lnTo>
                  <a:lnTo>
                    <a:pt x="252648" y="119121"/>
                  </a:lnTo>
                  <a:lnTo>
                    <a:pt x="252228" y="129398"/>
                  </a:lnTo>
                  <a:lnTo>
                    <a:pt x="250593" y="140563"/>
                  </a:lnTo>
                  <a:lnTo>
                    <a:pt x="250172" y="142198"/>
                  </a:lnTo>
                  <a:lnTo>
                    <a:pt x="249378" y="143833"/>
                  </a:lnTo>
                  <a:lnTo>
                    <a:pt x="248117" y="145094"/>
                  </a:lnTo>
                  <a:lnTo>
                    <a:pt x="246482" y="145888"/>
                  </a:lnTo>
                  <a:lnTo>
                    <a:pt x="204856" y="164434"/>
                  </a:lnTo>
                  <a:lnTo>
                    <a:pt x="209808" y="209793"/>
                  </a:lnTo>
                  <a:lnTo>
                    <a:pt x="209808" y="211428"/>
                  </a:lnTo>
                  <a:lnTo>
                    <a:pt x="209388" y="213110"/>
                  </a:lnTo>
                  <a:lnTo>
                    <a:pt x="208547" y="214745"/>
                  </a:lnTo>
                  <a:lnTo>
                    <a:pt x="207332" y="215959"/>
                  </a:lnTo>
                  <a:lnTo>
                    <a:pt x="198690" y="222593"/>
                  </a:lnTo>
                  <a:lnTo>
                    <a:pt x="189580" y="228339"/>
                  </a:lnTo>
                  <a:lnTo>
                    <a:pt x="180143" y="233290"/>
                  </a:lnTo>
                  <a:lnTo>
                    <a:pt x="169818" y="237401"/>
                  </a:lnTo>
                  <a:lnTo>
                    <a:pt x="167342" y="237822"/>
                  </a:lnTo>
                  <a:lnTo>
                    <a:pt x="165287" y="237401"/>
                  </a:lnTo>
                  <a:lnTo>
                    <a:pt x="163231" y="236607"/>
                  </a:lnTo>
                  <a:lnTo>
                    <a:pt x="126558" y="209793"/>
                  </a:lnTo>
                  <a:lnTo>
                    <a:pt x="89838" y="236607"/>
                  </a:lnTo>
                  <a:lnTo>
                    <a:pt x="88203" y="237401"/>
                  </a:lnTo>
                  <a:lnTo>
                    <a:pt x="86568" y="237822"/>
                  </a:lnTo>
                  <a:lnTo>
                    <a:pt x="84512" y="237822"/>
                  </a:lnTo>
                  <a:lnTo>
                    <a:pt x="82830" y="237401"/>
                  </a:lnTo>
                  <a:lnTo>
                    <a:pt x="72552" y="233290"/>
                  </a:lnTo>
                  <a:lnTo>
                    <a:pt x="63069" y="228339"/>
                  </a:lnTo>
                  <a:lnTo>
                    <a:pt x="54005" y="222593"/>
                  </a:lnTo>
                  <a:lnTo>
                    <a:pt x="45736" y="215959"/>
                  </a:lnTo>
                  <a:lnTo>
                    <a:pt x="44522" y="214745"/>
                  </a:lnTo>
                  <a:lnTo>
                    <a:pt x="43260" y="213110"/>
                  </a:lnTo>
                  <a:lnTo>
                    <a:pt x="42887" y="211428"/>
                  </a:lnTo>
                  <a:lnTo>
                    <a:pt x="42887" y="209793"/>
                  </a:lnTo>
                  <a:lnTo>
                    <a:pt x="47792" y="164434"/>
                  </a:lnTo>
                  <a:lnTo>
                    <a:pt x="6167" y="145888"/>
                  </a:lnTo>
                  <a:lnTo>
                    <a:pt x="4952" y="145094"/>
                  </a:lnTo>
                  <a:lnTo>
                    <a:pt x="3317" y="143833"/>
                  </a:lnTo>
                  <a:lnTo>
                    <a:pt x="2476" y="142198"/>
                  </a:lnTo>
                  <a:lnTo>
                    <a:pt x="2055" y="140563"/>
                  </a:lnTo>
                  <a:lnTo>
                    <a:pt x="420" y="129398"/>
                  </a:lnTo>
                  <a:lnTo>
                    <a:pt x="0" y="119121"/>
                  </a:lnTo>
                  <a:lnTo>
                    <a:pt x="420" y="108377"/>
                  </a:lnTo>
                  <a:lnTo>
                    <a:pt x="2055" y="97679"/>
                  </a:lnTo>
                  <a:lnTo>
                    <a:pt x="2476" y="95624"/>
                  </a:lnTo>
                  <a:lnTo>
                    <a:pt x="3317" y="94363"/>
                  </a:lnTo>
                  <a:lnTo>
                    <a:pt x="4952" y="93148"/>
                  </a:lnTo>
                  <a:lnTo>
                    <a:pt x="6167" y="91887"/>
                  </a:lnTo>
                  <a:lnTo>
                    <a:pt x="47792" y="73761"/>
                  </a:lnTo>
                  <a:lnTo>
                    <a:pt x="42887" y="28449"/>
                  </a:lnTo>
                  <a:lnTo>
                    <a:pt x="42887" y="26347"/>
                  </a:lnTo>
                  <a:lnTo>
                    <a:pt x="43260" y="24712"/>
                  </a:lnTo>
                  <a:lnTo>
                    <a:pt x="44522" y="23497"/>
                  </a:lnTo>
                  <a:lnTo>
                    <a:pt x="45736" y="21815"/>
                  </a:lnTo>
                  <a:lnTo>
                    <a:pt x="54005" y="15649"/>
                  </a:lnTo>
                  <a:lnTo>
                    <a:pt x="63069" y="9857"/>
                  </a:lnTo>
                  <a:lnTo>
                    <a:pt x="72552" y="4952"/>
                  </a:lnTo>
                  <a:lnTo>
                    <a:pt x="82830" y="3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</p:grpSp>
      <p:grpSp>
        <p:nvGrpSpPr>
          <p:cNvPr id="23" name="Group 22" descr="tools icon" title="tools icon"/>
          <p:cNvGrpSpPr>
            <a:grpSpLocks noChangeAspect="1"/>
          </p:cNvGrpSpPr>
          <p:nvPr/>
        </p:nvGrpSpPr>
        <p:grpSpPr>
          <a:xfrm>
            <a:off x="944948" y="2910097"/>
            <a:ext cx="709084" cy="719962"/>
            <a:chOff x="2409261" y="3930923"/>
            <a:chExt cx="360234" cy="365760"/>
          </a:xfrm>
          <a:solidFill>
            <a:schemeClr val="tx1"/>
          </a:solidFill>
        </p:grpSpPr>
        <p:sp>
          <p:nvSpPr>
            <p:cNvPr id="24" name="Freeform 23" descr=" " title=" "/>
            <p:cNvSpPr>
              <a:spLocks/>
            </p:cNvSpPr>
            <p:nvPr/>
          </p:nvSpPr>
          <p:spPr bwMode="auto">
            <a:xfrm>
              <a:off x="2465461" y="4043323"/>
              <a:ext cx="255204" cy="253360"/>
            </a:xfrm>
            <a:custGeom>
              <a:avLst/>
              <a:gdLst>
                <a:gd name="T0" fmla="*/ 2215 w 2215"/>
                <a:gd name="T1" fmla="*/ 2202 h 2202"/>
                <a:gd name="T2" fmla="*/ 1740 w 2215"/>
                <a:gd name="T3" fmla="*/ 2044 h 2202"/>
                <a:gd name="T4" fmla="*/ 18 w 2215"/>
                <a:gd name="T5" fmla="*/ 319 h 2202"/>
                <a:gd name="T6" fmla="*/ 18 w 2215"/>
                <a:gd name="T7" fmla="*/ 319 h 2202"/>
                <a:gd name="T8" fmla="*/ 13 w 2215"/>
                <a:gd name="T9" fmla="*/ 314 h 2202"/>
                <a:gd name="T10" fmla="*/ 10 w 2215"/>
                <a:gd name="T11" fmla="*/ 309 h 2202"/>
                <a:gd name="T12" fmla="*/ 4 w 2215"/>
                <a:gd name="T13" fmla="*/ 299 h 2202"/>
                <a:gd name="T14" fmla="*/ 1 w 2215"/>
                <a:gd name="T15" fmla="*/ 288 h 2202"/>
                <a:gd name="T16" fmla="*/ 0 w 2215"/>
                <a:gd name="T17" fmla="*/ 275 h 2202"/>
                <a:gd name="T18" fmla="*/ 1 w 2215"/>
                <a:gd name="T19" fmla="*/ 264 h 2202"/>
                <a:gd name="T20" fmla="*/ 4 w 2215"/>
                <a:gd name="T21" fmla="*/ 252 h 2202"/>
                <a:gd name="T22" fmla="*/ 10 w 2215"/>
                <a:gd name="T23" fmla="*/ 242 h 2202"/>
                <a:gd name="T24" fmla="*/ 13 w 2215"/>
                <a:gd name="T25" fmla="*/ 237 h 2202"/>
                <a:gd name="T26" fmla="*/ 18 w 2215"/>
                <a:gd name="T27" fmla="*/ 233 h 2202"/>
                <a:gd name="T28" fmla="*/ 18 w 2215"/>
                <a:gd name="T29" fmla="*/ 233 h 2202"/>
                <a:gd name="T30" fmla="*/ 23 w 2215"/>
                <a:gd name="T31" fmla="*/ 229 h 2202"/>
                <a:gd name="T32" fmla="*/ 27 w 2215"/>
                <a:gd name="T33" fmla="*/ 224 h 2202"/>
                <a:gd name="T34" fmla="*/ 38 w 2215"/>
                <a:gd name="T35" fmla="*/ 219 h 2202"/>
                <a:gd name="T36" fmla="*/ 50 w 2215"/>
                <a:gd name="T37" fmla="*/ 215 h 2202"/>
                <a:gd name="T38" fmla="*/ 61 w 2215"/>
                <a:gd name="T39" fmla="*/ 214 h 2202"/>
                <a:gd name="T40" fmla="*/ 72 w 2215"/>
                <a:gd name="T41" fmla="*/ 215 h 2202"/>
                <a:gd name="T42" fmla="*/ 84 w 2215"/>
                <a:gd name="T43" fmla="*/ 219 h 2202"/>
                <a:gd name="T44" fmla="*/ 94 w 2215"/>
                <a:gd name="T45" fmla="*/ 224 h 2202"/>
                <a:gd name="T46" fmla="*/ 99 w 2215"/>
                <a:gd name="T47" fmla="*/ 229 h 2202"/>
                <a:gd name="T48" fmla="*/ 103 w 2215"/>
                <a:gd name="T49" fmla="*/ 233 h 2202"/>
                <a:gd name="T50" fmla="*/ 1806 w 2215"/>
                <a:gd name="T51" fmla="*/ 1937 h 2202"/>
                <a:gd name="T52" fmla="*/ 2023 w 2215"/>
                <a:gd name="T53" fmla="*/ 2008 h 2202"/>
                <a:gd name="T54" fmla="*/ 1950 w 2215"/>
                <a:gd name="T55" fmla="*/ 1793 h 2202"/>
                <a:gd name="T56" fmla="*/ 264 w 2215"/>
                <a:gd name="T57" fmla="*/ 104 h 2202"/>
                <a:gd name="T58" fmla="*/ 264 w 2215"/>
                <a:gd name="T59" fmla="*/ 104 h 2202"/>
                <a:gd name="T60" fmla="*/ 260 w 2215"/>
                <a:gd name="T61" fmla="*/ 99 h 2202"/>
                <a:gd name="T62" fmla="*/ 255 w 2215"/>
                <a:gd name="T63" fmla="*/ 94 h 2202"/>
                <a:gd name="T64" fmla="*/ 250 w 2215"/>
                <a:gd name="T65" fmla="*/ 84 h 2202"/>
                <a:gd name="T66" fmla="*/ 247 w 2215"/>
                <a:gd name="T67" fmla="*/ 72 h 2202"/>
                <a:gd name="T68" fmla="*/ 246 w 2215"/>
                <a:gd name="T69" fmla="*/ 61 h 2202"/>
                <a:gd name="T70" fmla="*/ 247 w 2215"/>
                <a:gd name="T71" fmla="*/ 49 h 2202"/>
                <a:gd name="T72" fmla="*/ 250 w 2215"/>
                <a:gd name="T73" fmla="*/ 38 h 2202"/>
                <a:gd name="T74" fmla="*/ 255 w 2215"/>
                <a:gd name="T75" fmla="*/ 28 h 2202"/>
                <a:gd name="T76" fmla="*/ 260 w 2215"/>
                <a:gd name="T77" fmla="*/ 23 h 2202"/>
                <a:gd name="T78" fmla="*/ 264 w 2215"/>
                <a:gd name="T79" fmla="*/ 17 h 2202"/>
                <a:gd name="T80" fmla="*/ 264 w 2215"/>
                <a:gd name="T81" fmla="*/ 17 h 2202"/>
                <a:gd name="T82" fmla="*/ 269 w 2215"/>
                <a:gd name="T83" fmla="*/ 13 h 2202"/>
                <a:gd name="T84" fmla="*/ 273 w 2215"/>
                <a:gd name="T85" fmla="*/ 10 h 2202"/>
                <a:gd name="T86" fmla="*/ 284 w 2215"/>
                <a:gd name="T87" fmla="*/ 4 h 2202"/>
                <a:gd name="T88" fmla="*/ 296 w 2215"/>
                <a:gd name="T89" fmla="*/ 1 h 2202"/>
                <a:gd name="T90" fmla="*/ 307 w 2215"/>
                <a:gd name="T91" fmla="*/ 0 h 2202"/>
                <a:gd name="T92" fmla="*/ 318 w 2215"/>
                <a:gd name="T93" fmla="*/ 1 h 2202"/>
                <a:gd name="T94" fmla="*/ 330 w 2215"/>
                <a:gd name="T95" fmla="*/ 4 h 2202"/>
                <a:gd name="T96" fmla="*/ 340 w 2215"/>
                <a:gd name="T97" fmla="*/ 10 h 2202"/>
                <a:gd name="T98" fmla="*/ 345 w 2215"/>
                <a:gd name="T99" fmla="*/ 13 h 2202"/>
                <a:gd name="T100" fmla="*/ 350 w 2215"/>
                <a:gd name="T101" fmla="*/ 17 h 2202"/>
                <a:gd name="T102" fmla="*/ 2057 w 2215"/>
                <a:gd name="T103" fmla="*/ 1727 h 2202"/>
                <a:gd name="T104" fmla="*/ 2215 w 2215"/>
                <a:gd name="T105" fmla="*/ 2202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15" h="2202">
                  <a:moveTo>
                    <a:pt x="2215" y="2202"/>
                  </a:moveTo>
                  <a:lnTo>
                    <a:pt x="1740" y="2044"/>
                  </a:lnTo>
                  <a:lnTo>
                    <a:pt x="18" y="319"/>
                  </a:lnTo>
                  <a:lnTo>
                    <a:pt x="18" y="319"/>
                  </a:lnTo>
                  <a:lnTo>
                    <a:pt x="13" y="314"/>
                  </a:lnTo>
                  <a:lnTo>
                    <a:pt x="10" y="309"/>
                  </a:lnTo>
                  <a:lnTo>
                    <a:pt x="4" y="299"/>
                  </a:lnTo>
                  <a:lnTo>
                    <a:pt x="1" y="288"/>
                  </a:lnTo>
                  <a:lnTo>
                    <a:pt x="0" y="275"/>
                  </a:lnTo>
                  <a:lnTo>
                    <a:pt x="1" y="264"/>
                  </a:lnTo>
                  <a:lnTo>
                    <a:pt x="4" y="252"/>
                  </a:lnTo>
                  <a:lnTo>
                    <a:pt x="10" y="242"/>
                  </a:lnTo>
                  <a:lnTo>
                    <a:pt x="13" y="237"/>
                  </a:lnTo>
                  <a:lnTo>
                    <a:pt x="18" y="233"/>
                  </a:lnTo>
                  <a:lnTo>
                    <a:pt x="18" y="233"/>
                  </a:lnTo>
                  <a:lnTo>
                    <a:pt x="23" y="229"/>
                  </a:lnTo>
                  <a:lnTo>
                    <a:pt x="27" y="224"/>
                  </a:lnTo>
                  <a:lnTo>
                    <a:pt x="38" y="219"/>
                  </a:lnTo>
                  <a:lnTo>
                    <a:pt x="50" y="215"/>
                  </a:lnTo>
                  <a:lnTo>
                    <a:pt x="61" y="214"/>
                  </a:lnTo>
                  <a:lnTo>
                    <a:pt x="72" y="215"/>
                  </a:lnTo>
                  <a:lnTo>
                    <a:pt x="84" y="219"/>
                  </a:lnTo>
                  <a:lnTo>
                    <a:pt x="94" y="224"/>
                  </a:lnTo>
                  <a:lnTo>
                    <a:pt x="99" y="229"/>
                  </a:lnTo>
                  <a:lnTo>
                    <a:pt x="103" y="233"/>
                  </a:lnTo>
                  <a:lnTo>
                    <a:pt x="1806" y="1937"/>
                  </a:lnTo>
                  <a:lnTo>
                    <a:pt x="2023" y="2008"/>
                  </a:lnTo>
                  <a:lnTo>
                    <a:pt x="1950" y="1793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60" y="99"/>
                  </a:lnTo>
                  <a:lnTo>
                    <a:pt x="255" y="94"/>
                  </a:lnTo>
                  <a:lnTo>
                    <a:pt x="250" y="84"/>
                  </a:lnTo>
                  <a:lnTo>
                    <a:pt x="247" y="72"/>
                  </a:lnTo>
                  <a:lnTo>
                    <a:pt x="246" y="61"/>
                  </a:lnTo>
                  <a:lnTo>
                    <a:pt x="247" y="49"/>
                  </a:lnTo>
                  <a:lnTo>
                    <a:pt x="250" y="38"/>
                  </a:lnTo>
                  <a:lnTo>
                    <a:pt x="255" y="28"/>
                  </a:lnTo>
                  <a:lnTo>
                    <a:pt x="260" y="23"/>
                  </a:lnTo>
                  <a:lnTo>
                    <a:pt x="264" y="17"/>
                  </a:lnTo>
                  <a:lnTo>
                    <a:pt x="264" y="17"/>
                  </a:lnTo>
                  <a:lnTo>
                    <a:pt x="269" y="13"/>
                  </a:lnTo>
                  <a:lnTo>
                    <a:pt x="273" y="10"/>
                  </a:lnTo>
                  <a:lnTo>
                    <a:pt x="284" y="4"/>
                  </a:lnTo>
                  <a:lnTo>
                    <a:pt x="296" y="1"/>
                  </a:lnTo>
                  <a:lnTo>
                    <a:pt x="307" y="0"/>
                  </a:lnTo>
                  <a:lnTo>
                    <a:pt x="318" y="1"/>
                  </a:lnTo>
                  <a:lnTo>
                    <a:pt x="330" y="4"/>
                  </a:lnTo>
                  <a:lnTo>
                    <a:pt x="340" y="10"/>
                  </a:lnTo>
                  <a:lnTo>
                    <a:pt x="345" y="13"/>
                  </a:lnTo>
                  <a:lnTo>
                    <a:pt x="350" y="17"/>
                  </a:lnTo>
                  <a:lnTo>
                    <a:pt x="2057" y="1727"/>
                  </a:lnTo>
                  <a:lnTo>
                    <a:pt x="2215" y="2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24" descr=" " title=" "/>
            <p:cNvSpPr>
              <a:spLocks/>
            </p:cNvSpPr>
            <p:nvPr/>
          </p:nvSpPr>
          <p:spPr bwMode="auto">
            <a:xfrm>
              <a:off x="2409261" y="3985280"/>
              <a:ext cx="53436" cy="54357"/>
            </a:xfrm>
            <a:custGeom>
              <a:avLst/>
              <a:gdLst>
                <a:gd name="T0" fmla="*/ 176 w 466"/>
                <a:gd name="T1" fmla="*/ 467 h 467"/>
                <a:gd name="T2" fmla="*/ 153 w 466"/>
                <a:gd name="T3" fmla="*/ 463 h 467"/>
                <a:gd name="T4" fmla="*/ 138 w 466"/>
                <a:gd name="T5" fmla="*/ 453 h 467"/>
                <a:gd name="T6" fmla="*/ 18 w 466"/>
                <a:gd name="T7" fmla="*/ 334 h 467"/>
                <a:gd name="T8" fmla="*/ 10 w 466"/>
                <a:gd name="T9" fmla="*/ 325 h 467"/>
                <a:gd name="T10" fmla="*/ 1 w 466"/>
                <a:gd name="T11" fmla="*/ 303 h 467"/>
                <a:gd name="T12" fmla="*/ 0 w 466"/>
                <a:gd name="T13" fmla="*/ 291 h 467"/>
                <a:gd name="T14" fmla="*/ 5 w 466"/>
                <a:gd name="T15" fmla="*/ 267 h 467"/>
                <a:gd name="T16" fmla="*/ 18 w 466"/>
                <a:gd name="T17" fmla="*/ 247 h 467"/>
                <a:gd name="T18" fmla="*/ 248 w 466"/>
                <a:gd name="T19" fmla="*/ 18 h 467"/>
                <a:gd name="T20" fmla="*/ 268 w 466"/>
                <a:gd name="T21" fmla="*/ 4 h 467"/>
                <a:gd name="T22" fmla="*/ 291 w 466"/>
                <a:gd name="T23" fmla="*/ 0 h 467"/>
                <a:gd name="T24" fmla="*/ 291 w 466"/>
                <a:gd name="T25" fmla="*/ 0 h 467"/>
                <a:gd name="T26" fmla="*/ 303 w 466"/>
                <a:gd name="T27" fmla="*/ 1 h 467"/>
                <a:gd name="T28" fmla="*/ 325 w 466"/>
                <a:gd name="T29" fmla="*/ 9 h 467"/>
                <a:gd name="T30" fmla="*/ 449 w 466"/>
                <a:gd name="T31" fmla="*/ 132 h 467"/>
                <a:gd name="T32" fmla="*/ 453 w 466"/>
                <a:gd name="T33" fmla="*/ 137 h 467"/>
                <a:gd name="T34" fmla="*/ 462 w 466"/>
                <a:gd name="T35" fmla="*/ 152 h 467"/>
                <a:gd name="T36" fmla="*/ 466 w 466"/>
                <a:gd name="T37" fmla="*/ 176 h 467"/>
                <a:gd name="T38" fmla="*/ 462 w 466"/>
                <a:gd name="T39" fmla="*/ 199 h 467"/>
                <a:gd name="T40" fmla="*/ 453 w 466"/>
                <a:gd name="T41" fmla="*/ 214 h 467"/>
                <a:gd name="T42" fmla="*/ 449 w 466"/>
                <a:gd name="T43" fmla="*/ 218 h 467"/>
                <a:gd name="T44" fmla="*/ 439 w 466"/>
                <a:gd name="T45" fmla="*/ 227 h 467"/>
                <a:gd name="T46" fmla="*/ 418 w 466"/>
                <a:gd name="T47" fmla="*/ 236 h 467"/>
                <a:gd name="T48" fmla="*/ 394 w 466"/>
                <a:gd name="T49" fmla="*/ 236 h 467"/>
                <a:gd name="T50" fmla="*/ 372 w 466"/>
                <a:gd name="T51" fmla="*/ 227 h 467"/>
                <a:gd name="T52" fmla="*/ 363 w 466"/>
                <a:gd name="T53" fmla="*/ 218 h 467"/>
                <a:gd name="T54" fmla="*/ 147 w 466"/>
                <a:gd name="T55" fmla="*/ 291 h 467"/>
                <a:gd name="T56" fmla="*/ 219 w 466"/>
                <a:gd name="T57" fmla="*/ 362 h 467"/>
                <a:gd name="T58" fmla="*/ 227 w 466"/>
                <a:gd name="T59" fmla="*/ 373 h 467"/>
                <a:gd name="T60" fmla="*/ 236 w 466"/>
                <a:gd name="T61" fmla="*/ 394 h 467"/>
                <a:gd name="T62" fmla="*/ 236 w 466"/>
                <a:gd name="T63" fmla="*/ 417 h 467"/>
                <a:gd name="T64" fmla="*/ 227 w 466"/>
                <a:gd name="T65" fmla="*/ 440 h 467"/>
                <a:gd name="T66" fmla="*/ 219 w 466"/>
                <a:gd name="T67" fmla="*/ 449 h 467"/>
                <a:gd name="T68" fmla="*/ 215 w 466"/>
                <a:gd name="T69" fmla="*/ 453 h 467"/>
                <a:gd name="T70" fmla="*/ 200 w 466"/>
                <a:gd name="T71" fmla="*/ 463 h 467"/>
                <a:gd name="T72" fmla="*/ 176 w 466"/>
                <a:gd name="T73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467">
                  <a:moveTo>
                    <a:pt x="176" y="467"/>
                  </a:moveTo>
                  <a:lnTo>
                    <a:pt x="176" y="467"/>
                  </a:lnTo>
                  <a:lnTo>
                    <a:pt x="164" y="466"/>
                  </a:lnTo>
                  <a:lnTo>
                    <a:pt x="153" y="463"/>
                  </a:lnTo>
                  <a:lnTo>
                    <a:pt x="143" y="456"/>
                  </a:lnTo>
                  <a:lnTo>
                    <a:pt x="138" y="453"/>
                  </a:lnTo>
                  <a:lnTo>
                    <a:pt x="133" y="449"/>
                  </a:lnTo>
                  <a:lnTo>
                    <a:pt x="18" y="334"/>
                  </a:lnTo>
                  <a:lnTo>
                    <a:pt x="18" y="334"/>
                  </a:lnTo>
                  <a:lnTo>
                    <a:pt x="10" y="325"/>
                  </a:lnTo>
                  <a:lnTo>
                    <a:pt x="5" y="315"/>
                  </a:lnTo>
                  <a:lnTo>
                    <a:pt x="1" y="303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1" y="278"/>
                  </a:lnTo>
                  <a:lnTo>
                    <a:pt x="5" y="267"/>
                  </a:lnTo>
                  <a:lnTo>
                    <a:pt x="10" y="257"/>
                  </a:lnTo>
                  <a:lnTo>
                    <a:pt x="18" y="247"/>
                  </a:lnTo>
                  <a:lnTo>
                    <a:pt x="248" y="18"/>
                  </a:lnTo>
                  <a:lnTo>
                    <a:pt x="248" y="18"/>
                  </a:lnTo>
                  <a:lnTo>
                    <a:pt x="257" y="9"/>
                  </a:lnTo>
                  <a:lnTo>
                    <a:pt x="268" y="4"/>
                  </a:lnTo>
                  <a:lnTo>
                    <a:pt x="279" y="1"/>
                  </a:lnTo>
                  <a:lnTo>
                    <a:pt x="291" y="0"/>
                  </a:lnTo>
                  <a:lnTo>
                    <a:pt x="291" y="0"/>
                  </a:lnTo>
                  <a:lnTo>
                    <a:pt x="291" y="0"/>
                  </a:lnTo>
                  <a:lnTo>
                    <a:pt x="291" y="0"/>
                  </a:lnTo>
                  <a:lnTo>
                    <a:pt x="303" y="1"/>
                  </a:lnTo>
                  <a:lnTo>
                    <a:pt x="314" y="4"/>
                  </a:lnTo>
                  <a:lnTo>
                    <a:pt x="325" y="9"/>
                  </a:lnTo>
                  <a:lnTo>
                    <a:pt x="334" y="18"/>
                  </a:lnTo>
                  <a:lnTo>
                    <a:pt x="449" y="132"/>
                  </a:lnTo>
                  <a:lnTo>
                    <a:pt x="449" y="132"/>
                  </a:lnTo>
                  <a:lnTo>
                    <a:pt x="453" y="137"/>
                  </a:lnTo>
                  <a:lnTo>
                    <a:pt x="457" y="142"/>
                  </a:lnTo>
                  <a:lnTo>
                    <a:pt x="462" y="152"/>
                  </a:lnTo>
                  <a:lnTo>
                    <a:pt x="465" y="163"/>
                  </a:lnTo>
                  <a:lnTo>
                    <a:pt x="466" y="176"/>
                  </a:lnTo>
                  <a:lnTo>
                    <a:pt x="465" y="187"/>
                  </a:lnTo>
                  <a:lnTo>
                    <a:pt x="462" y="199"/>
                  </a:lnTo>
                  <a:lnTo>
                    <a:pt x="457" y="209"/>
                  </a:lnTo>
                  <a:lnTo>
                    <a:pt x="453" y="214"/>
                  </a:lnTo>
                  <a:lnTo>
                    <a:pt x="449" y="218"/>
                  </a:lnTo>
                  <a:lnTo>
                    <a:pt x="449" y="218"/>
                  </a:lnTo>
                  <a:lnTo>
                    <a:pt x="445" y="222"/>
                  </a:lnTo>
                  <a:lnTo>
                    <a:pt x="439" y="227"/>
                  </a:lnTo>
                  <a:lnTo>
                    <a:pt x="429" y="232"/>
                  </a:lnTo>
                  <a:lnTo>
                    <a:pt x="418" y="236"/>
                  </a:lnTo>
                  <a:lnTo>
                    <a:pt x="406" y="237"/>
                  </a:lnTo>
                  <a:lnTo>
                    <a:pt x="394" y="236"/>
                  </a:lnTo>
                  <a:lnTo>
                    <a:pt x="383" y="232"/>
                  </a:lnTo>
                  <a:lnTo>
                    <a:pt x="372" y="227"/>
                  </a:lnTo>
                  <a:lnTo>
                    <a:pt x="367" y="222"/>
                  </a:lnTo>
                  <a:lnTo>
                    <a:pt x="363" y="218"/>
                  </a:lnTo>
                  <a:lnTo>
                    <a:pt x="291" y="147"/>
                  </a:lnTo>
                  <a:lnTo>
                    <a:pt x="147" y="291"/>
                  </a:lnTo>
                  <a:lnTo>
                    <a:pt x="219" y="362"/>
                  </a:lnTo>
                  <a:lnTo>
                    <a:pt x="219" y="362"/>
                  </a:lnTo>
                  <a:lnTo>
                    <a:pt x="223" y="367"/>
                  </a:lnTo>
                  <a:lnTo>
                    <a:pt x="227" y="373"/>
                  </a:lnTo>
                  <a:lnTo>
                    <a:pt x="233" y="383"/>
                  </a:lnTo>
                  <a:lnTo>
                    <a:pt x="236" y="394"/>
                  </a:lnTo>
                  <a:lnTo>
                    <a:pt x="237" y="406"/>
                  </a:lnTo>
                  <a:lnTo>
                    <a:pt x="236" y="417"/>
                  </a:lnTo>
                  <a:lnTo>
                    <a:pt x="233" y="428"/>
                  </a:lnTo>
                  <a:lnTo>
                    <a:pt x="227" y="440"/>
                  </a:lnTo>
                  <a:lnTo>
                    <a:pt x="223" y="444"/>
                  </a:lnTo>
                  <a:lnTo>
                    <a:pt x="219" y="449"/>
                  </a:lnTo>
                  <a:lnTo>
                    <a:pt x="219" y="449"/>
                  </a:lnTo>
                  <a:lnTo>
                    <a:pt x="215" y="453"/>
                  </a:lnTo>
                  <a:lnTo>
                    <a:pt x="210" y="456"/>
                  </a:lnTo>
                  <a:lnTo>
                    <a:pt x="200" y="463"/>
                  </a:lnTo>
                  <a:lnTo>
                    <a:pt x="188" y="466"/>
                  </a:lnTo>
                  <a:lnTo>
                    <a:pt x="176" y="467"/>
                  </a:lnTo>
                  <a:lnTo>
                    <a:pt x="176" y="4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25" descr=" " title=" "/>
            <p:cNvSpPr>
              <a:spLocks/>
            </p:cNvSpPr>
            <p:nvPr/>
          </p:nvSpPr>
          <p:spPr bwMode="auto">
            <a:xfrm>
              <a:off x="2449799" y="4027661"/>
              <a:ext cx="42380" cy="40538"/>
            </a:xfrm>
            <a:custGeom>
              <a:avLst/>
              <a:gdLst>
                <a:gd name="T0" fmla="*/ 61 w 367"/>
                <a:gd name="T1" fmla="*/ 352 h 352"/>
                <a:gd name="T2" fmla="*/ 61 w 367"/>
                <a:gd name="T3" fmla="*/ 352 h 352"/>
                <a:gd name="T4" fmla="*/ 49 w 367"/>
                <a:gd name="T5" fmla="*/ 350 h 352"/>
                <a:gd name="T6" fmla="*/ 43 w 367"/>
                <a:gd name="T7" fmla="*/ 349 h 352"/>
                <a:gd name="T8" fmla="*/ 37 w 367"/>
                <a:gd name="T9" fmla="*/ 347 h 352"/>
                <a:gd name="T10" fmla="*/ 32 w 367"/>
                <a:gd name="T11" fmla="*/ 344 h 352"/>
                <a:gd name="T12" fmla="*/ 27 w 367"/>
                <a:gd name="T13" fmla="*/ 341 h 352"/>
                <a:gd name="T14" fmla="*/ 21 w 367"/>
                <a:gd name="T15" fmla="*/ 337 h 352"/>
                <a:gd name="T16" fmla="*/ 16 w 367"/>
                <a:gd name="T17" fmla="*/ 333 h 352"/>
                <a:gd name="T18" fmla="*/ 16 w 367"/>
                <a:gd name="T19" fmla="*/ 333 h 352"/>
                <a:gd name="T20" fmla="*/ 12 w 367"/>
                <a:gd name="T21" fmla="*/ 327 h 352"/>
                <a:gd name="T22" fmla="*/ 9 w 367"/>
                <a:gd name="T23" fmla="*/ 322 h 352"/>
                <a:gd name="T24" fmla="*/ 4 w 367"/>
                <a:gd name="T25" fmla="*/ 312 h 352"/>
                <a:gd name="T26" fmla="*/ 1 w 367"/>
                <a:gd name="T27" fmla="*/ 301 h 352"/>
                <a:gd name="T28" fmla="*/ 0 w 367"/>
                <a:gd name="T29" fmla="*/ 289 h 352"/>
                <a:gd name="T30" fmla="*/ 2 w 367"/>
                <a:gd name="T31" fmla="*/ 277 h 352"/>
                <a:gd name="T32" fmla="*/ 5 w 367"/>
                <a:gd name="T33" fmla="*/ 266 h 352"/>
                <a:gd name="T34" fmla="*/ 11 w 367"/>
                <a:gd name="T35" fmla="*/ 255 h 352"/>
                <a:gd name="T36" fmla="*/ 15 w 367"/>
                <a:gd name="T37" fmla="*/ 251 h 352"/>
                <a:gd name="T38" fmla="*/ 19 w 367"/>
                <a:gd name="T39" fmla="*/ 246 h 352"/>
                <a:gd name="T40" fmla="*/ 264 w 367"/>
                <a:gd name="T41" fmla="*/ 16 h 352"/>
                <a:gd name="T42" fmla="*/ 264 w 367"/>
                <a:gd name="T43" fmla="*/ 16 h 352"/>
                <a:gd name="T44" fmla="*/ 270 w 367"/>
                <a:gd name="T45" fmla="*/ 13 h 352"/>
                <a:gd name="T46" fmla="*/ 275 w 367"/>
                <a:gd name="T47" fmla="*/ 9 h 352"/>
                <a:gd name="T48" fmla="*/ 285 w 367"/>
                <a:gd name="T49" fmla="*/ 4 h 352"/>
                <a:gd name="T50" fmla="*/ 296 w 367"/>
                <a:gd name="T51" fmla="*/ 0 h 352"/>
                <a:gd name="T52" fmla="*/ 308 w 367"/>
                <a:gd name="T53" fmla="*/ 0 h 352"/>
                <a:gd name="T54" fmla="*/ 320 w 367"/>
                <a:gd name="T55" fmla="*/ 1 h 352"/>
                <a:gd name="T56" fmla="*/ 332 w 367"/>
                <a:gd name="T57" fmla="*/ 6 h 352"/>
                <a:gd name="T58" fmla="*/ 342 w 367"/>
                <a:gd name="T59" fmla="*/ 11 h 352"/>
                <a:gd name="T60" fmla="*/ 346 w 367"/>
                <a:gd name="T61" fmla="*/ 15 h 352"/>
                <a:gd name="T62" fmla="*/ 351 w 367"/>
                <a:gd name="T63" fmla="*/ 19 h 352"/>
                <a:gd name="T64" fmla="*/ 351 w 367"/>
                <a:gd name="T65" fmla="*/ 19 h 352"/>
                <a:gd name="T66" fmla="*/ 354 w 367"/>
                <a:gd name="T67" fmla="*/ 24 h 352"/>
                <a:gd name="T68" fmla="*/ 359 w 367"/>
                <a:gd name="T69" fmla="*/ 29 h 352"/>
                <a:gd name="T70" fmla="*/ 364 w 367"/>
                <a:gd name="T71" fmla="*/ 40 h 352"/>
                <a:gd name="T72" fmla="*/ 367 w 367"/>
                <a:gd name="T73" fmla="*/ 51 h 352"/>
                <a:gd name="T74" fmla="*/ 367 w 367"/>
                <a:gd name="T75" fmla="*/ 64 h 352"/>
                <a:gd name="T76" fmla="*/ 366 w 367"/>
                <a:gd name="T77" fmla="*/ 75 h 352"/>
                <a:gd name="T78" fmla="*/ 362 w 367"/>
                <a:gd name="T79" fmla="*/ 86 h 352"/>
                <a:gd name="T80" fmla="*/ 356 w 367"/>
                <a:gd name="T81" fmla="*/ 97 h 352"/>
                <a:gd name="T82" fmla="*/ 352 w 367"/>
                <a:gd name="T83" fmla="*/ 101 h 352"/>
                <a:gd name="T84" fmla="*/ 348 w 367"/>
                <a:gd name="T85" fmla="*/ 106 h 352"/>
                <a:gd name="T86" fmla="*/ 103 w 367"/>
                <a:gd name="T87" fmla="*/ 336 h 352"/>
                <a:gd name="T88" fmla="*/ 103 w 367"/>
                <a:gd name="T89" fmla="*/ 336 h 352"/>
                <a:gd name="T90" fmla="*/ 93 w 367"/>
                <a:gd name="T91" fmla="*/ 343 h 352"/>
                <a:gd name="T92" fmla="*/ 83 w 367"/>
                <a:gd name="T93" fmla="*/ 348 h 352"/>
                <a:gd name="T94" fmla="*/ 72 w 367"/>
                <a:gd name="T95" fmla="*/ 351 h 352"/>
                <a:gd name="T96" fmla="*/ 61 w 367"/>
                <a:gd name="T97" fmla="*/ 352 h 352"/>
                <a:gd name="T98" fmla="*/ 61 w 367"/>
                <a:gd name="T99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7" h="352">
                  <a:moveTo>
                    <a:pt x="61" y="352"/>
                  </a:moveTo>
                  <a:lnTo>
                    <a:pt x="61" y="352"/>
                  </a:lnTo>
                  <a:lnTo>
                    <a:pt x="49" y="350"/>
                  </a:lnTo>
                  <a:lnTo>
                    <a:pt x="43" y="349"/>
                  </a:lnTo>
                  <a:lnTo>
                    <a:pt x="37" y="347"/>
                  </a:lnTo>
                  <a:lnTo>
                    <a:pt x="32" y="344"/>
                  </a:lnTo>
                  <a:lnTo>
                    <a:pt x="27" y="341"/>
                  </a:lnTo>
                  <a:lnTo>
                    <a:pt x="21" y="337"/>
                  </a:lnTo>
                  <a:lnTo>
                    <a:pt x="16" y="333"/>
                  </a:lnTo>
                  <a:lnTo>
                    <a:pt x="16" y="333"/>
                  </a:lnTo>
                  <a:lnTo>
                    <a:pt x="12" y="327"/>
                  </a:lnTo>
                  <a:lnTo>
                    <a:pt x="9" y="322"/>
                  </a:lnTo>
                  <a:lnTo>
                    <a:pt x="4" y="312"/>
                  </a:lnTo>
                  <a:lnTo>
                    <a:pt x="1" y="301"/>
                  </a:lnTo>
                  <a:lnTo>
                    <a:pt x="0" y="289"/>
                  </a:lnTo>
                  <a:lnTo>
                    <a:pt x="2" y="277"/>
                  </a:lnTo>
                  <a:lnTo>
                    <a:pt x="5" y="266"/>
                  </a:lnTo>
                  <a:lnTo>
                    <a:pt x="11" y="255"/>
                  </a:lnTo>
                  <a:lnTo>
                    <a:pt x="15" y="251"/>
                  </a:lnTo>
                  <a:lnTo>
                    <a:pt x="19" y="246"/>
                  </a:lnTo>
                  <a:lnTo>
                    <a:pt x="264" y="16"/>
                  </a:lnTo>
                  <a:lnTo>
                    <a:pt x="264" y="16"/>
                  </a:lnTo>
                  <a:lnTo>
                    <a:pt x="270" y="13"/>
                  </a:lnTo>
                  <a:lnTo>
                    <a:pt x="275" y="9"/>
                  </a:lnTo>
                  <a:lnTo>
                    <a:pt x="285" y="4"/>
                  </a:lnTo>
                  <a:lnTo>
                    <a:pt x="296" y="0"/>
                  </a:lnTo>
                  <a:lnTo>
                    <a:pt x="308" y="0"/>
                  </a:lnTo>
                  <a:lnTo>
                    <a:pt x="320" y="1"/>
                  </a:lnTo>
                  <a:lnTo>
                    <a:pt x="332" y="6"/>
                  </a:lnTo>
                  <a:lnTo>
                    <a:pt x="342" y="11"/>
                  </a:lnTo>
                  <a:lnTo>
                    <a:pt x="346" y="15"/>
                  </a:lnTo>
                  <a:lnTo>
                    <a:pt x="351" y="19"/>
                  </a:lnTo>
                  <a:lnTo>
                    <a:pt x="351" y="19"/>
                  </a:lnTo>
                  <a:lnTo>
                    <a:pt x="354" y="24"/>
                  </a:lnTo>
                  <a:lnTo>
                    <a:pt x="359" y="29"/>
                  </a:lnTo>
                  <a:lnTo>
                    <a:pt x="364" y="40"/>
                  </a:lnTo>
                  <a:lnTo>
                    <a:pt x="367" y="51"/>
                  </a:lnTo>
                  <a:lnTo>
                    <a:pt x="367" y="64"/>
                  </a:lnTo>
                  <a:lnTo>
                    <a:pt x="366" y="75"/>
                  </a:lnTo>
                  <a:lnTo>
                    <a:pt x="362" y="86"/>
                  </a:lnTo>
                  <a:lnTo>
                    <a:pt x="356" y="97"/>
                  </a:lnTo>
                  <a:lnTo>
                    <a:pt x="352" y="101"/>
                  </a:lnTo>
                  <a:lnTo>
                    <a:pt x="348" y="106"/>
                  </a:lnTo>
                  <a:lnTo>
                    <a:pt x="103" y="336"/>
                  </a:lnTo>
                  <a:lnTo>
                    <a:pt x="103" y="336"/>
                  </a:lnTo>
                  <a:lnTo>
                    <a:pt x="93" y="343"/>
                  </a:lnTo>
                  <a:lnTo>
                    <a:pt x="83" y="348"/>
                  </a:lnTo>
                  <a:lnTo>
                    <a:pt x="72" y="351"/>
                  </a:lnTo>
                  <a:lnTo>
                    <a:pt x="61" y="352"/>
                  </a:lnTo>
                  <a:lnTo>
                    <a:pt x="61" y="3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26" descr=" " title=" "/>
            <p:cNvSpPr>
              <a:spLocks/>
            </p:cNvSpPr>
            <p:nvPr/>
          </p:nvSpPr>
          <p:spPr bwMode="auto">
            <a:xfrm>
              <a:off x="2435979" y="4013841"/>
              <a:ext cx="42380" cy="40538"/>
            </a:xfrm>
            <a:custGeom>
              <a:avLst/>
              <a:gdLst>
                <a:gd name="T0" fmla="*/ 61 w 367"/>
                <a:gd name="T1" fmla="*/ 352 h 352"/>
                <a:gd name="T2" fmla="*/ 61 w 367"/>
                <a:gd name="T3" fmla="*/ 352 h 352"/>
                <a:gd name="T4" fmla="*/ 49 w 367"/>
                <a:gd name="T5" fmla="*/ 350 h 352"/>
                <a:gd name="T6" fmla="*/ 43 w 367"/>
                <a:gd name="T7" fmla="*/ 349 h 352"/>
                <a:gd name="T8" fmla="*/ 37 w 367"/>
                <a:gd name="T9" fmla="*/ 347 h 352"/>
                <a:gd name="T10" fmla="*/ 32 w 367"/>
                <a:gd name="T11" fmla="*/ 344 h 352"/>
                <a:gd name="T12" fmla="*/ 26 w 367"/>
                <a:gd name="T13" fmla="*/ 341 h 352"/>
                <a:gd name="T14" fmla="*/ 21 w 367"/>
                <a:gd name="T15" fmla="*/ 336 h 352"/>
                <a:gd name="T16" fmla="*/ 16 w 367"/>
                <a:gd name="T17" fmla="*/ 332 h 352"/>
                <a:gd name="T18" fmla="*/ 16 w 367"/>
                <a:gd name="T19" fmla="*/ 332 h 352"/>
                <a:gd name="T20" fmla="*/ 12 w 367"/>
                <a:gd name="T21" fmla="*/ 327 h 352"/>
                <a:gd name="T22" fmla="*/ 9 w 367"/>
                <a:gd name="T23" fmla="*/ 322 h 352"/>
                <a:gd name="T24" fmla="*/ 4 w 367"/>
                <a:gd name="T25" fmla="*/ 312 h 352"/>
                <a:gd name="T26" fmla="*/ 1 w 367"/>
                <a:gd name="T27" fmla="*/ 300 h 352"/>
                <a:gd name="T28" fmla="*/ 0 w 367"/>
                <a:gd name="T29" fmla="*/ 289 h 352"/>
                <a:gd name="T30" fmla="*/ 2 w 367"/>
                <a:gd name="T31" fmla="*/ 276 h 352"/>
                <a:gd name="T32" fmla="*/ 5 w 367"/>
                <a:gd name="T33" fmla="*/ 266 h 352"/>
                <a:gd name="T34" fmla="*/ 11 w 367"/>
                <a:gd name="T35" fmla="*/ 256 h 352"/>
                <a:gd name="T36" fmla="*/ 15 w 367"/>
                <a:gd name="T37" fmla="*/ 251 h 352"/>
                <a:gd name="T38" fmla="*/ 19 w 367"/>
                <a:gd name="T39" fmla="*/ 246 h 352"/>
                <a:gd name="T40" fmla="*/ 264 w 367"/>
                <a:gd name="T41" fmla="*/ 17 h 352"/>
                <a:gd name="T42" fmla="*/ 264 w 367"/>
                <a:gd name="T43" fmla="*/ 17 h 352"/>
                <a:gd name="T44" fmla="*/ 269 w 367"/>
                <a:gd name="T45" fmla="*/ 13 h 352"/>
                <a:gd name="T46" fmla="*/ 275 w 367"/>
                <a:gd name="T47" fmla="*/ 8 h 352"/>
                <a:gd name="T48" fmla="*/ 285 w 367"/>
                <a:gd name="T49" fmla="*/ 3 h 352"/>
                <a:gd name="T50" fmla="*/ 296 w 367"/>
                <a:gd name="T51" fmla="*/ 0 h 352"/>
                <a:gd name="T52" fmla="*/ 309 w 367"/>
                <a:gd name="T53" fmla="*/ 0 h 352"/>
                <a:gd name="T54" fmla="*/ 320 w 367"/>
                <a:gd name="T55" fmla="*/ 1 h 352"/>
                <a:gd name="T56" fmla="*/ 331 w 367"/>
                <a:gd name="T57" fmla="*/ 5 h 352"/>
                <a:gd name="T58" fmla="*/ 342 w 367"/>
                <a:gd name="T59" fmla="*/ 11 h 352"/>
                <a:gd name="T60" fmla="*/ 346 w 367"/>
                <a:gd name="T61" fmla="*/ 15 h 352"/>
                <a:gd name="T62" fmla="*/ 351 w 367"/>
                <a:gd name="T63" fmla="*/ 19 h 352"/>
                <a:gd name="T64" fmla="*/ 351 w 367"/>
                <a:gd name="T65" fmla="*/ 19 h 352"/>
                <a:gd name="T66" fmla="*/ 354 w 367"/>
                <a:gd name="T67" fmla="*/ 24 h 352"/>
                <a:gd name="T68" fmla="*/ 358 w 367"/>
                <a:gd name="T69" fmla="*/ 29 h 352"/>
                <a:gd name="T70" fmla="*/ 364 w 367"/>
                <a:gd name="T71" fmla="*/ 39 h 352"/>
                <a:gd name="T72" fmla="*/ 367 w 367"/>
                <a:gd name="T73" fmla="*/ 51 h 352"/>
                <a:gd name="T74" fmla="*/ 367 w 367"/>
                <a:gd name="T75" fmla="*/ 63 h 352"/>
                <a:gd name="T76" fmla="*/ 366 w 367"/>
                <a:gd name="T77" fmla="*/ 75 h 352"/>
                <a:gd name="T78" fmla="*/ 361 w 367"/>
                <a:gd name="T79" fmla="*/ 86 h 352"/>
                <a:gd name="T80" fmla="*/ 356 w 367"/>
                <a:gd name="T81" fmla="*/ 96 h 352"/>
                <a:gd name="T82" fmla="*/ 352 w 367"/>
                <a:gd name="T83" fmla="*/ 101 h 352"/>
                <a:gd name="T84" fmla="*/ 348 w 367"/>
                <a:gd name="T85" fmla="*/ 106 h 352"/>
                <a:gd name="T86" fmla="*/ 103 w 367"/>
                <a:gd name="T87" fmla="*/ 335 h 352"/>
                <a:gd name="T88" fmla="*/ 103 w 367"/>
                <a:gd name="T89" fmla="*/ 335 h 352"/>
                <a:gd name="T90" fmla="*/ 93 w 367"/>
                <a:gd name="T91" fmla="*/ 343 h 352"/>
                <a:gd name="T92" fmla="*/ 83 w 367"/>
                <a:gd name="T93" fmla="*/ 348 h 352"/>
                <a:gd name="T94" fmla="*/ 72 w 367"/>
                <a:gd name="T95" fmla="*/ 351 h 352"/>
                <a:gd name="T96" fmla="*/ 61 w 367"/>
                <a:gd name="T97" fmla="*/ 352 h 352"/>
                <a:gd name="T98" fmla="*/ 61 w 367"/>
                <a:gd name="T99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7" h="352">
                  <a:moveTo>
                    <a:pt x="61" y="352"/>
                  </a:moveTo>
                  <a:lnTo>
                    <a:pt x="61" y="352"/>
                  </a:lnTo>
                  <a:lnTo>
                    <a:pt x="49" y="350"/>
                  </a:lnTo>
                  <a:lnTo>
                    <a:pt x="43" y="349"/>
                  </a:lnTo>
                  <a:lnTo>
                    <a:pt x="37" y="347"/>
                  </a:lnTo>
                  <a:lnTo>
                    <a:pt x="32" y="344"/>
                  </a:lnTo>
                  <a:lnTo>
                    <a:pt x="26" y="341"/>
                  </a:lnTo>
                  <a:lnTo>
                    <a:pt x="21" y="336"/>
                  </a:lnTo>
                  <a:lnTo>
                    <a:pt x="16" y="332"/>
                  </a:lnTo>
                  <a:lnTo>
                    <a:pt x="16" y="332"/>
                  </a:lnTo>
                  <a:lnTo>
                    <a:pt x="12" y="327"/>
                  </a:lnTo>
                  <a:lnTo>
                    <a:pt x="9" y="322"/>
                  </a:lnTo>
                  <a:lnTo>
                    <a:pt x="4" y="312"/>
                  </a:lnTo>
                  <a:lnTo>
                    <a:pt x="1" y="300"/>
                  </a:lnTo>
                  <a:lnTo>
                    <a:pt x="0" y="289"/>
                  </a:lnTo>
                  <a:lnTo>
                    <a:pt x="2" y="276"/>
                  </a:lnTo>
                  <a:lnTo>
                    <a:pt x="5" y="266"/>
                  </a:lnTo>
                  <a:lnTo>
                    <a:pt x="11" y="256"/>
                  </a:lnTo>
                  <a:lnTo>
                    <a:pt x="15" y="251"/>
                  </a:lnTo>
                  <a:lnTo>
                    <a:pt x="19" y="246"/>
                  </a:lnTo>
                  <a:lnTo>
                    <a:pt x="264" y="17"/>
                  </a:lnTo>
                  <a:lnTo>
                    <a:pt x="264" y="17"/>
                  </a:lnTo>
                  <a:lnTo>
                    <a:pt x="269" y="13"/>
                  </a:lnTo>
                  <a:lnTo>
                    <a:pt x="275" y="8"/>
                  </a:lnTo>
                  <a:lnTo>
                    <a:pt x="285" y="3"/>
                  </a:lnTo>
                  <a:lnTo>
                    <a:pt x="296" y="0"/>
                  </a:lnTo>
                  <a:lnTo>
                    <a:pt x="309" y="0"/>
                  </a:lnTo>
                  <a:lnTo>
                    <a:pt x="320" y="1"/>
                  </a:lnTo>
                  <a:lnTo>
                    <a:pt x="331" y="5"/>
                  </a:lnTo>
                  <a:lnTo>
                    <a:pt x="342" y="11"/>
                  </a:lnTo>
                  <a:lnTo>
                    <a:pt x="346" y="15"/>
                  </a:lnTo>
                  <a:lnTo>
                    <a:pt x="351" y="19"/>
                  </a:lnTo>
                  <a:lnTo>
                    <a:pt x="351" y="19"/>
                  </a:lnTo>
                  <a:lnTo>
                    <a:pt x="354" y="24"/>
                  </a:lnTo>
                  <a:lnTo>
                    <a:pt x="358" y="29"/>
                  </a:lnTo>
                  <a:lnTo>
                    <a:pt x="364" y="39"/>
                  </a:lnTo>
                  <a:lnTo>
                    <a:pt x="367" y="51"/>
                  </a:lnTo>
                  <a:lnTo>
                    <a:pt x="367" y="63"/>
                  </a:lnTo>
                  <a:lnTo>
                    <a:pt x="366" y="75"/>
                  </a:lnTo>
                  <a:lnTo>
                    <a:pt x="361" y="86"/>
                  </a:lnTo>
                  <a:lnTo>
                    <a:pt x="356" y="96"/>
                  </a:lnTo>
                  <a:lnTo>
                    <a:pt x="352" y="101"/>
                  </a:lnTo>
                  <a:lnTo>
                    <a:pt x="348" y="106"/>
                  </a:lnTo>
                  <a:lnTo>
                    <a:pt x="103" y="335"/>
                  </a:lnTo>
                  <a:lnTo>
                    <a:pt x="103" y="335"/>
                  </a:lnTo>
                  <a:lnTo>
                    <a:pt x="93" y="343"/>
                  </a:lnTo>
                  <a:lnTo>
                    <a:pt x="83" y="348"/>
                  </a:lnTo>
                  <a:lnTo>
                    <a:pt x="72" y="351"/>
                  </a:lnTo>
                  <a:lnTo>
                    <a:pt x="61" y="352"/>
                  </a:lnTo>
                  <a:lnTo>
                    <a:pt x="61" y="3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27" descr=" " title=" "/>
            <p:cNvSpPr>
              <a:spLocks/>
            </p:cNvSpPr>
            <p:nvPr/>
          </p:nvSpPr>
          <p:spPr bwMode="auto">
            <a:xfrm>
              <a:off x="2422159" y="4140060"/>
              <a:ext cx="137276" cy="138196"/>
            </a:xfrm>
            <a:custGeom>
              <a:avLst/>
              <a:gdLst>
                <a:gd name="T0" fmla="*/ 0 w 1193"/>
                <a:gd name="T1" fmla="*/ 813 h 1198"/>
                <a:gd name="T2" fmla="*/ 798 w 1193"/>
                <a:gd name="T3" fmla="*/ 15 h 1198"/>
                <a:gd name="T4" fmla="*/ 815 w 1193"/>
                <a:gd name="T5" fmla="*/ 5 h 1198"/>
                <a:gd name="T6" fmla="*/ 850 w 1193"/>
                <a:gd name="T7" fmla="*/ 1 h 1198"/>
                <a:gd name="T8" fmla="*/ 872 w 1193"/>
                <a:gd name="T9" fmla="*/ 11 h 1198"/>
                <a:gd name="T10" fmla="*/ 883 w 1193"/>
                <a:gd name="T11" fmla="*/ 19 h 1198"/>
                <a:gd name="T12" fmla="*/ 894 w 1193"/>
                <a:gd name="T13" fmla="*/ 34 h 1198"/>
                <a:gd name="T14" fmla="*/ 901 w 1193"/>
                <a:gd name="T15" fmla="*/ 63 h 1198"/>
                <a:gd name="T16" fmla="*/ 894 w 1193"/>
                <a:gd name="T17" fmla="*/ 93 h 1198"/>
                <a:gd name="T18" fmla="*/ 883 w 1193"/>
                <a:gd name="T19" fmla="*/ 109 h 1198"/>
                <a:gd name="T20" fmla="*/ 840 w 1193"/>
                <a:gd name="T21" fmla="*/ 267 h 1198"/>
                <a:gd name="T22" fmla="*/ 851 w 1193"/>
                <a:gd name="T23" fmla="*/ 283 h 1198"/>
                <a:gd name="T24" fmla="*/ 858 w 1193"/>
                <a:gd name="T25" fmla="*/ 312 h 1198"/>
                <a:gd name="T26" fmla="*/ 848 w 1193"/>
                <a:gd name="T27" fmla="*/ 347 h 1198"/>
                <a:gd name="T28" fmla="*/ 840 w 1193"/>
                <a:gd name="T29" fmla="*/ 357 h 1198"/>
                <a:gd name="T30" fmla="*/ 807 w 1193"/>
                <a:gd name="T31" fmla="*/ 375 h 1198"/>
                <a:gd name="T32" fmla="*/ 783 w 1193"/>
                <a:gd name="T33" fmla="*/ 375 h 1198"/>
                <a:gd name="T34" fmla="*/ 750 w 1193"/>
                <a:gd name="T35" fmla="*/ 357 h 1198"/>
                <a:gd name="T36" fmla="*/ 646 w 1193"/>
                <a:gd name="T37" fmla="*/ 462 h 1198"/>
                <a:gd name="T38" fmla="*/ 654 w 1193"/>
                <a:gd name="T39" fmla="*/ 471 h 1198"/>
                <a:gd name="T40" fmla="*/ 664 w 1193"/>
                <a:gd name="T41" fmla="*/ 494 h 1198"/>
                <a:gd name="T42" fmla="*/ 659 w 1193"/>
                <a:gd name="T43" fmla="*/ 530 h 1198"/>
                <a:gd name="T44" fmla="*/ 650 w 1193"/>
                <a:gd name="T45" fmla="*/ 547 h 1198"/>
                <a:gd name="T46" fmla="*/ 641 w 1193"/>
                <a:gd name="T47" fmla="*/ 556 h 1198"/>
                <a:gd name="T48" fmla="*/ 625 w 1193"/>
                <a:gd name="T49" fmla="*/ 565 h 1198"/>
                <a:gd name="T50" fmla="*/ 601 w 1193"/>
                <a:gd name="T51" fmla="*/ 569 h 1198"/>
                <a:gd name="T52" fmla="*/ 572 w 1193"/>
                <a:gd name="T53" fmla="*/ 562 h 1198"/>
                <a:gd name="T54" fmla="*/ 556 w 1193"/>
                <a:gd name="T55" fmla="*/ 551 h 1198"/>
                <a:gd name="T56" fmla="*/ 439 w 1193"/>
                <a:gd name="T57" fmla="*/ 669 h 1198"/>
                <a:gd name="T58" fmla="*/ 446 w 1193"/>
                <a:gd name="T59" fmla="*/ 679 h 1198"/>
                <a:gd name="T60" fmla="*/ 457 w 1193"/>
                <a:gd name="T61" fmla="*/ 713 h 1198"/>
                <a:gd name="T62" fmla="*/ 446 w 1193"/>
                <a:gd name="T63" fmla="*/ 748 h 1198"/>
                <a:gd name="T64" fmla="*/ 439 w 1193"/>
                <a:gd name="T65" fmla="*/ 759 h 1198"/>
                <a:gd name="T66" fmla="*/ 406 w 1193"/>
                <a:gd name="T67" fmla="*/ 776 h 1198"/>
                <a:gd name="T68" fmla="*/ 381 w 1193"/>
                <a:gd name="T69" fmla="*/ 776 h 1198"/>
                <a:gd name="T70" fmla="*/ 354 w 1193"/>
                <a:gd name="T71" fmla="*/ 763 h 1198"/>
                <a:gd name="T72" fmla="*/ 179 w 1193"/>
                <a:gd name="T73" fmla="*/ 813 h 1198"/>
                <a:gd name="T74" fmla="*/ 1085 w 1193"/>
                <a:gd name="T75" fmla="*/ 316 h 1198"/>
                <a:gd name="T76" fmla="*/ 1100 w 1193"/>
                <a:gd name="T77" fmla="*/ 304 h 1198"/>
                <a:gd name="T78" fmla="*/ 1130 w 1193"/>
                <a:gd name="T79" fmla="*/ 297 h 1198"/>
                <a:gd name="T80" fmla="*/ 1160 w 1193"/>
                <a:gd name="T81" fmla="*/ 304 h 1198"/>
                <a:gd name="T82" fmla="*/ 1174 w 1193"/>
                <a:gd name="T83" fmla="*/ 316 h 1198"/>
                <a:gd name="T84" fmla="*/ 1183 w 1193"/>
                <a:gd name="T85" fmla="*/ 326 h 1198"/>
                <a:gd name="T86" fmla="*/ 1193 w 1193"/>
                <a:gd name="T87" fmla="*/ 361 h 1198"/>
                <a:gd name="T88" fmla="*/ 1186 w 1193"/>
                <a:gd name="T89" fmla="*/ 390 h 1198"/>
                <a:gd name="T90" fmla="*/ 1174 w 1193"/>
                <a:gd name="T91" fmla="*/ 406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93" h="1198">
                  <a:moveTo>
                    <a:pt x="1174" y="406"/>
                  </a:moveTo>
                  <a:lnTo>
                    <a:pt x="384" y="1198"/>
                  </a:lnTo>
                  <a:lnTo>
                    <a:pt x="0" y="813"/>
                  </a:lnTo>
                  <a:lnTo>
                    <a:pt x="793" y="19"/>
                  </a:lnTo>
                  <a:lnTo>
                    <a:pt x="793" y="19"/>
                  </a:lnTo>
                  <a:lnTo>
                    <a:pt x="798" y="15"/>
                  </a:lnTo>
                  <a:lnTo>
                    <a:pt x="803" y="11"/>
                  </a:lnTo>
                  <a:lnTo>
                    <a:pt x="808" y="7"/>
                  </a:lnTo>
                  <a:lnTo>
                    <a:pt x="815" y="5"/>
                  </a:lnTo>
                  <a:lnTo>
                    <a:pt x="826" y="1"/>
                  </a:lnTo>
                  <a:lnTo>
                    <a:pt x="838" y="0"/>
                  </a:lnTo>
                  <a:lnTo>
                    <a:pt x="850" y="1"/>
                  </a:lnTo>
                  <a:lnTo>
                    <a:pt x="862" y="5"/>
                  </a:lnTo>
                  <a:lnTo>
                    <a:pt x="867" y="7"/>
                  </a:lnTo>
                  <a:lnTo>
                    <a:pt x="872" y="11"/>
                  </a:lnTo>
                  <a:lnTo>
                    <a:pt x="878" y="15"/>
                  </a:lnTo>
                  <a:lnTo>
                    <a:pt x="883" y="19"/>
                  </a:lnTo>
                  <a:lnTo>
                    <a:pt x="883" y="19"/>
                  </a:lnTo>
                  <a:lnTo>
                    <a:pt x="887" y="24"/>
                  </a:lnTo>
                  <a:lnTo>
                    <a:pt x="891" y="29"/>
                  </a:lnTo>
                  <a:lnTo>
                    <a:pt x="894" y="34"/>
                  </a:lnTo>
                  <a:lnTo>
                    <a:pt x="896" y="40"/>
                  </a:lnTo>
                  <a:lnTo>
                    <a:pt x="900" y="52"/>
                  </a:lnTo>
                  <a:lnTo>
                    <a:pt x="901" y="63"/>
                  </a:lnTo>
                  <a:lnTo>
                    <a:pt x="900" y="76"/>
                  </a:lnTo>
                  <a:lnTo>
                    <a:pt x="896" y="87"/>
                  </a:lnTo>
                  <a:lnTo>
                    <a:pt x="894" y="93"/>
                  </a:lnTo>
                  <a:lnTo>
                    <a:pt x="891" y="99"/>
                  </a:lnTo>
                  <a:lnTo>
                    <a:pt x="887" y="104"/>
                  </a:lnTo>
                  <a:lnTo>
                    <a:pt x="883" y="109"/>
                  </a:lnTo>
                  <a:lnTo>
                    <a:pt x="783" y="209"/>
                  </a:lnTo>
                  <a:lnTo>
                    <a:pt x="840" y="267"/>
                  </a:lnTo>
                  <a:lnTo>
                    <a:pt x="840" y="267"/>
                  </a:lnTo>
                  <a:lnTo>
                    <a:pt x="845" y="272"/>
                  </a:lnTo>
                  <a:lnTo>
                    <a:pt x="848" y="278"/>
                  </a:lnTo>
                  <a:lnTo>
                    <a:pt x="851" y="283"/>
                  </a:lnTo>
                  <a:lnTo>
                    <a:pt x="854" y="288"/>
                  </a:lnTo>
                  <a:lnTo>
                    <a:pt x="857" y="300"/>
                  </a:lnTo>
                  <a:lnTo>
                    <a:pt x="858" y="312"/>
                  </a:lnTo>
                  <a:lnTo>
                    <a:pt x="857" y="324"/>
                  </a:lnTo>
                  <a:lnTo>
                    <a:pt x="854" y="336"/>
                  </a:lnTo>
                  <a:lnTo>
                    <a:pt x="848" y="347"/>
                  </a:lnTo>
                  <a:lnTo>
                    <a:pt x="845" y="352"/>
                  </a:lnTo>
                  <a:lnTo>
                    <a:pt x="840" y="357"/>
                  </a:lnTo>
                  <a:lnTo>
                    <a:pt x="840" y="357"/>
                  </a:lnTo>
                  <a:lnTo>
                    <a:pt x="830" y="366"/>
                  </a:lnTo>
                  <a:lnTo>
                    <a:pt x="819" y="371"/>
                  </a:lnTo>
                  <a:lnTo>
                    <a:pt x="807" y="375"/>
                  </a:lnTo>
                  <a:lnTo>
                    <a:pt x="795" y="376"/>
                  </a:lnTo>
                  <a:lnTo>
                    <a:pt x="795" y="376"/>
                  </a:lnTo>
                  <a:lnTo>
                    <a:pt x="783" y="375"/>
                  </a:lnTo>
                  <a:lnTo>
                    <a:pt x="771" y="371"/>
                  </a:lnTo>
                  <a:lnTo>
                    <a:pt x="761" y="366"/>
                  </a:lnTo>
                  <a:lnTo>
                    <a:pt x="750" y="357"/>
                  </a:lnTo>
                  <a:lnTo>
                    <a:pt x="693" y="299"/>
                  </a:lnTo>
                  <a:lnTo>
                    <a:pt x="588" y="404"/>
                  </a:lnTo>
                  <a:lnTo>
                    <a:pt x="646" y="462"/>
                  </a:lnTo>
                  <a:lnTo>
                    <a:pt x="646" y="462"/>
                  </a:lnTo>
                  <a:lnTo>
                    <a:pt x="650" y="466"/>
                  </a:lnTo>
                  <a:lnTo>
                    <a:pt x="654" y="471"/>
                  </a:lnTo>
                  <a:lnTo>
                    <a:pt x="657" y="477"/>
                  </a:lnTo>
                  <a:lnTo>
                    <a:pt x="659" y="482"/>
                  </a:lnTo>
                  <a:lnTo>
                    <a:pt x="664" y="494"/>
                  </a:lnTo>
                  <a:lnTo>
                    <a:pt x="665" y="506"/>
                  </a:lnTo>
                  <a:lnTo>
                    <a:pt x="664" y="519"/>
                  </a:lnTo>
                  <a:lnTo>
                    <a:pt x="659" y="530"/>
                  </a:lnTo>
                  <a:lnTo>
                    <a:pt x="657" y="536"/>
                  </a:lnTo>
                  <a:lnTo>
                    <a:pt x="654" y="541"/>
                  </a:lnTo>
                  <a:lnTo>
                    <a:pt x="650" y="547"/>
                  </a:lnTo>
                  <a:lnTo>
                    <a:pt x="646" y="552"/>
                  </a:lnTo>
                  <a:lnTo>
                    <a:pt x="646" y="552"/>
                  </a:lnTo>
                  <a:lnTo>
                    <a:pt x="641" y="556"/>
                  </a:lnTo>
                  <a:lnTo>
                    <a:pt x="636" y="559"/>
                  </a:lnTo>
                  <a:lnTo>
                    <a:pt x="631" y="562"/>
                  </a:lnTo>
                  <a:lnTo>
                    <a:pt x="625" y="565"/>
                  </a:lnTo>
                  <a:lnTo>
                    <a:pt x="613" y="568"/>
                  </a:lnTo>
                  <a:lnTo>
                    <a:pt x="601" y="569"/>
                  </a:lnTo>
                  <a:lnTo>
                    <a:pt x="601" y="569"/>
                  </a:lnTo>
                  <a:lnTo>
                    <a:pt x="589" y="568"/>
                  </a:lnTo>
                  <a:lnTo>
                    <a:pt x="578" y="565"/>
                  </a:lnTo>
                  <a:lnTo>
                    <a:pt x="572" y="562"/>
                  </a:lnTo>
                  <a:lnTo>
                    <a:pt x="566" y="559"/>
                  </a:lnTo>
                  <a:lnTo>
                    <a:pt x="561" y="555"/>
                  </a:lnTo>
                  <a:lnTo>
                    <a:pt x="556" y="551"/>
                  </a:lnTo>
                  <a:lnTo>
                    <a:pt x="498" y="493"/>
                  </a:lnTo>
                  <a:lnTo>
                    <a:pt x="381" y="611"/>
                  </a:lnTo>
                  <a:lnTo>
                    <a:pt x="439" y="669"/>
                  </a:lnTo>
                  <a:lnTo>
                    <a:pt x="439" y="669"/>
                  </a:lnTo>
                  <a:lnTo>
                    <a:pt x="443" y="674"/>
                  </a:lnTo>
                  <a:lnTo>
                    <a:pt x="446" y="679"/>
                  </a:lnTo>
                  <a:lnTo>
                    <a:pt x="453" y="689"/>
                  </a:lnTo>
                  <a:lnTo>
                    <a:pt x="456" y="702"/>
                  </a:lnTo>
                  <a:lnTo>
                    <a:pt x="457" y="713"/>
                  </a:lnTo>
                  <a:lnTo>
                    <a:pt x="456" y="726"/>
                  </a:lnTo>
                  <a:lnTo>
                    <a:pt x="453" y="737"/>
                  </a:lnTo>
                  <a:lnTo>
                    <a:pt x="446" y="748"/>
                  </a:lnTo>
                  <a:lnTo>
                    <a:pt x="443" y="754"/>
                  </a:lnTo>
                  <a:lnTo>
                    <a:pt x="439" y="759"/>
                  </a:lnTo>
                  <a:lnTo>
                    <a:pt x="439" y="759"/>
                  </a:lnTo>
                  <a:lnTo>
                    <a:pt x="429" y="767"/>
                  </a:lnTo>
                  <a:lnTo>
                    <a:pt x="418" y="772"/>
                  </a:lnTo>
                  <a:lnTo>
                    <a:pt x="406" y="776"/>
                  </a:lnTo>
                  <a:lnTo>
                    <a:pt x="394" y="777"/>
                  </a:lnTo>
                  <a:lnTo>
                    <a:pt x="394" y="777"/>
                  </a:lnTo>
                  <a:lnTo>
                    <a:pt x="381" y="776"/>
                  </a:lnTo>
                  <a:lnTo>
                    <a:pt x="370" y="772"/>
                  </a:lnTo>
                  <a:lnTo>
                    <a:pt x="360" y="767"/>
                  </a:lnTo>
                  <a:lnTo>
                    <a:pt x="354" y="763"/>
                  </a:lnTo>
                  <a:lnTo>
                    <a:pt x="349" y="759"/>
                  </a:lnTo>
                  <a:lnTo>
                    <a:pt x="291" y="701"/>
                  </a:lnTo>
                  <a:lnTo>
                    <a:pt x="179" y="813"/>
                  </a:lnTo>
                  <a:lnTo>
                    <a:pt x="384" y="1017"/>
                  </a:lnTo>
                  <a:lnTo>
                    <a:pt x="1085" y="316"/>
                  </a:lnTo>
                  <a:lnTo>
                    <a:pt x="1085" y="316"/>
                  </a:lnTo>
                  <a:lnTo>
                    <a:pt x="1090" y="312"/>
                  </a:lnTo>
                  <a:lnTo>
                    <a:pt x="1095" y="308"/>
                  </a:lnTo>
                  <a:lnTo>
                    <a:pt x="1100" y="304"/>
                  </a:lnTo>
                  <a:lnTo>
                    <a:pt x="1106" y="302"/>
                  </a:lnTo>
                  <a:lnTo>
                    <a:pt x="1118" y="298"/>
                  </a:lnTo>
                  <a:lnTo>
                    <a:pt x="1130" y="297"/>
                  </a:lnTo>
                  <a:lnTo>
                    <a:pt x="1142" y="298"/>
                  </a:lnTo>
                  <a:lnTo>
                    <a:pt x="1154" y="302"/>
                  </a:lnTo>
                  <a:lnTo>
                    <a:pt x="1160" y="304"/>
                  </a:lnTo>
                  <a:lnTo>
                    <a:pt x="1165" y="308"/>
                  </a:lnTo>
                  <a:lnTo>
                    <a:pt x="1170" y="312"/>
                  </a:lnTo>
                  <a:lnTo>
                    <a:pt x="1174" y="316"/>
                  </a:lnTo>
                  <a:lnTo>
                    <a:pt x="1174" y="316"/>
                  </a:lnTo>
                  <a:lnTo>
                    <a:pt x="1180" y="321"/>
                  </a:lnTo>
                  <a:lnTo>
                    <a:pt x="1183" y="326"/>
                  </a:lnTo>
                  <a:lnTo>
                    <a:pt x="1189" y="338"/>
                  </a:lnTo>
                  <a:lnTo>
                    <a:pt x="1192" y="349"/>
                  </a:lnTo>
                  <a:lnTo>
                    <a:pt x="1193" y="361"/>
                  </a:lnTo>
                  <a:lnTo>
                    <a:pt x="1192" y="373"/>
                  </a:lnTo>
                  <a:lnTo>
                    <a:pt x="1189" y="385"/>
                  </a:lnTo>
                  <a:lnTo>
                    <a:pt x="1186" y="390"/>
                  </a:lnTo>
                  <a:lnTo>
                    <a:pt x="1183" y="396"/>
                  </a:lnTo>
                  <a:lnTo>
                    <a:pt x="1180" y="401"/>
                  </a:lnTo>
                  <a:lnTo>
                    <a:pt x="1174" y="406"/>
                  </a:lnTo>
                  <a:lnTo>
                    <a:pt x="1174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28" descr=" " title=" "/>
            <p:cNvSpPr>
              <a:spLocks/>
            </p:cNvSpPr>
            <p:nvPr/>
          </p:nvSpPr>
          <p:spPr bwMode="auto">
            <a:xfrm>
              <a:off x="2567727" y="3996336"/>
              <a:ext cx="136355" cy="138196"/>
            </a:xfrm>
            <a:custGeom>
              <a:avLst/>
              <a:gdLst>
                <a:gd name="T0" fmla="*/ 343 w 1189"/>
                <a:gd name="T1" fmla="*/ 1204 h 1204"/>
                <a:gd name="T2" fmla="*/ 343 w 1189"/>
                <a:gd name="T3" fmla="*/ 1204 h 1204"/>
                <a:gd name="T4" fmla="*/ 332 w 1189"/>
                <a:gd name="T5" fmla="*/ 1203 h 1204"/>
                <a:gd name="T6" fmla="*/ 320 w 1189"/>
                <a:gd name="T7" fmla="*/ 1199 h 1204"/>
                <a:gd name="T8" fmla="*/ 315 w 1189"/>
                <a:gd name="T9" fmla="*/ 1196 h 1204"/>
                <a:gd name="T10" fmla="*/ 309 w 1189"/>
                <a:gd name="T11" fmla="*/ 1193 h 1204"/>
                <a:gd name="T12" fmla="*/ 304 w 1189"/>
                <a:gd name="T13" fmla="*/ 1190 h 1204"/>
                <a:gd name="T14" fmla="*/ 299 w 1189"/>
                <a:gd name="T15" fmla="*/ 1186 h 1204"/>
                <a:gd name="T16" fmla="*/ 299 w 1189"/>
                <a:gd name="T17" fmla="*/ 1186 h 1204"/>
                <a:gd name="T18" fmla="*/ 295 w 1189"/>
                <a:gd name="T19" fmla="*/ 1181 h 1204"/>
                <a:gd name="T20" fmla="*/ 291 w 1189"/>
                <a:gd name="T21" fmla="*/ 1176 h 1204"/>
                <a:gd name="T22" fmla="*/ 288 w 1189"/>
                <a:gd name="T23" fmla="*/ 1170 h 1204"/>
                <a:gd name="T24" fmla="*/ 286 w 1189"/>
                <a:gd name="T25" fmla="*/ 1164 h 1204"/>
                <a:gd name="T26" fmla="*/ 281 w 1189"/>
                <a:gd name="T27" fmla="*/ 1153 h 1204"/>
                <a:gd name="T28" fmla="*/ 280 w 1189"/>
                <a:gd name="T29" fmla="*/ 1140 h 1204"/>
                <a:gd name="T30" fmla="*/ 281 w 1189"/>
                <a:gd name="T31" fmla="*/ 1129 h 1204"/>
                <a:gd name="T32" fmla="*/ 286 w 1189"/>
                <a:gd name="T33" fmla="*/ 1117 h 1204"/>
                <a:gd name="T34" fmla="*/ 288 w 1189"/>
                <a:gd name="T35" fmla="*/ 1111 h 1204"/>
                <a:gd name="T36" fmla="*/ 291 w 1189"/>
                <a:gd name="T37" fmla="*/ 1106 h 1204"/>
                <a:gd name="T38" fmla="*/ 295 w 1189"/>
                <a:gd name="T39" fmla="*/ 1101 h 1204"/>
                <a:gd name="T40" fmla="*/ 299 w 1189"/>
                <a:gd name="T41" fmla="*/ 1096 h 1204"/>
                <a:gd name="T42" fmla="*/ 1009 w 1189"/>
                <a:gd name="T43" fmla="*/ 385 h 1204"/>
                <a:gd name="T44" fmla="*/ 805 w 1189"/>
                <a:gd name="T45" fmla="*/ 179 h 1204"/>
                <a:gd name="T46" fmla="*/ 109 w 1189"/>
                <a:gd name="T47" fmla="*/ 877 h 1204"/>
                <a:gd name="T48" fmla="*/ 109 w 1189"/>
                <a:gd name="T49" fmla="*/ 877 h 1204"/>
                <a:gd name="T50" fmla="*/ 104 w 1189"/>
                <a:gd name="T51" fmla="*/ 881 h 1204"/>
                <a:gd name="T52" fmla="*/ 98 w 1189"/>
                <a:gd name="T53" fmla="*/ 885 h 1204"/>
                <a:gd name="T54" fmla="*/ 93 w 1189"/>
                <a:gd name="T55" fmla="*/ 888 h 1204"/>
                <a:gd name="T56" fmla="*/ 88 w 1189"/>
                <a:gd name="T57" fmla="*/ 890 h 1204"/>
                <a:gd name="T58" fmla="*/ 76 w 1189"/>
                <a:gd name="T59" fmla="*/ 894 h 1204"/>
                <a:gd name="T60" fmla="*/ 64 w 1189"/>
                <a:gd name="T61" fmla="*/ 895 h 1204"/>
                <a:gd name="T62" fmla="*/ 52 w 1189"/>
                <a:gd name="T63" fmla="*/ 894 h 1204"/>
                <a:gd name="T64" fmla="*/ 39 w 1189"/>
                <a:gd name="T65" fmla="*/ 890 h 1204"/>
                <a:gd name="T66" fmla="*/ 34 w 1189"/>
                <a:gd name="T67" fmla="*/ 888 h 1204"/>
                <a:gd name="T68" fmla="*/ 29 w 1189"/>
                <a:gd name="T69" fmla="*/ 885 h 1204"/>
                <a:gd name="T70" fmla="*/ 24 w 1189"/>
                <a:gd name="T71" fmla="*/ 881 h 1204"/>
                <a:gd name="T72" fmla="*/ 19 w 1189"/>
                <a:gd name="T73" fmla="*/ 877 h 1204"/>
                <a:gd name="T74" fmla="*/ 19 w 1189"/>
                <a:gd name="T75" fmla="*/ 877 h 1204"/>
                <a:gd name="T76" fmla="*/ 15 w 1189"/>
                <a:gd name="T77" fmla="*/ 871 h 1204"/>
                <a:gd name="T78" fmla="*/ 11 w 1189"/>
                <a:gd name="T79" fmla="*/ 866 h 1204"/>
                <a:gd name="T80" fmla="*/ 7 w 1189"/>
                <a:gd name="T81" fmla="*/ 861 h 1204"/>
                <a:gd name="T82" fmla="*/ 5 w 1189"/>
                <a:gd name="T83" fmla="*/ 856 h 1204"/>
                <a:gd name="T84" fmla="*/ 1 w 1189"/>
                <a:gd name="T85" fmla="*/ 843 h 1204"/>
                <a:gd name="T86" fmla="*/ 0 w 1189"/>
                <a:gd name="T87" fmla="*/ 832 h 1204"/>
                <a:gd name="T88" fmla="*/ 1 w 1189"/>
                <a:gd name="T89" fmla="*/ 820 h 1204"/>
                <a:gd name="T90" fmla="*/ 5 w 1189"/>
                <a:gd name="T91" fmla="*/ 808 h 1204"/>
                <a:gd name="T92" fmla="*/ 7 w 1189"/>
                <a:gd name="T93" fmla="*/ 802 h 1204"/>
                <a:gd name="T94" fmla="*/ 11 w 1189"/>
                <a:gd name="T95" fmla="*/ 797 h 1204"/>
                <a:gd name="T96" fmla="*/ 15 w 1189"/>
                <a:gd name="T97" fmla="*/ 792 h 1204"/>
                <a:gd name="T98" fmla="*/ 19 w 1189"/>
                <a:gd name="T99" fmla="*/ 787 h 1204"/>
                <a:gd name="T100" fmla="*/ 805 w 1189"/>
                <a:gd name="T101" fmla="*/ 0 h 1204"/>
                <a:gd name="T102" fmla="*/ 1189 w 1189"/>
                <a:gd name="T103" fmla="*/ 385 h 1204"/>
                <a:gd name="T104" fmla="*/ 389 w 1189"/>
                <a:gd name="T105" fmla="*/ 1186 h 1204"/>
                <a:gd name="T106" fmla="*/ 389 w 1189"/>
                <a:gd name="T107" fmla="*/ 1186 h 1204"/>
                <a:gd name="T108" fmla="*/ 384 w 1189"/>
                <a:gd name="T109" fmla="*/ 1190 h 1204"/>
                <a:gd name="T110" fmla="*/ 379 w 1189"/>
                <a:gd name="T111" fmla="*/ 1193 h 1204"/>
                <a:gd name="T112" fmla="*/ 373 w 1189"/>
                <a:gd name="T113" fmla="*/ 1196 h 1204"/>
                <a:gd name="T114" fmla="*/ 367 w 1189"/>
                <a:gd name="T115" fmla="*/ 1199 h 1204"/>
                <a:gd name="T116" fmla="*/ 356 w 1189"/>
                <a:gd name="T117" fmla="*/ 1203 h 1204"/>
                <a:gd name="T118" fmla="*/ 343 w 1189"/>
                <a:gd name="T119" fmla="*/ 1204 h 1204"/>
                <a:gd name="T120" fmla="*/ 343 w 1189"/>
                <a:gd name="T121" fmla="*/ 120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9" h="1204">
                  <a:moveTo>
                    <a:pt x="343" y="1204"/>
                  </a:moveTo>
                  <a:lnTo>
                    <a:pt x="343" y="1204"/>
                  </a:lnTo>
                  <a:lnTo>
                    <a:pt x="332" y="1203"/>
                  </a:lnTo>
                  <a:lnTo>
                    <a:pt x="320" y="1199"/>
                  </a:lnTo>
                  <a:lnTo>
                    <a:pt x="315" y="1196"/>
                  </a:lnTo>
                  <a:lnTo>
                    <a:pt x="309" y="1193"/>
                  </a:lnTo>
                  <a:lnTo>
                    <a:pt x="304" y="1190"/>
                  </a:lnTo>
                  <a:lnTo>
                    <a:pt x="299" y="1186"/>
                  </a:lnTo>
                  <a:lnTo>
                    <a:pt x="299" y="1186"/>
                  </a:lnTo>
                  <a:lnTo>
                    <a:pt x="295" y="1181"/>
                  </a:lnTo>
                  <a:lnTo>
                    <a:pt x="291" y="1176"/>
                  </a:lnTo>
                  <a:lnTo>
                    <a:pt x="288" y="1170"/>
                  </a:lnTo>
                  <a:lnTo>
                    <a:pt x="286" y="1164"/>
                  </a:lnTo>
                  <a:lnTo>
                    <a:pt x="281" y="1153"/>
                  </a:lnTo>
                  <a:lnTo>
                    <a:pt x="280" y="1140"/>
                  </a:lnTo>
                  <a:lnTo>
                    <a:pt x="281" y="1129"/>
                  </a:lnTo>
                  <a:lnTo>
                    <a:pt x="286" y="1117"/>
                  </a:lnTo>
                  <a:lnTo>
                    <a:pt x="288" y="1111"/>
                  </a:lnTo>
                  <a:lnTo>
                    <a:pt x="291" y="1106"/>
                  </a:lnTo>
                  <a:lnTo>
                    <a:pt x="295" y="1101"/>
                  </a:lnTo>
                  <a:lnTo>
                    <a:pt x="299" y="1096"/>
                  </a:lnTo>
                  <a:lnTo>
                    <a:pt x="1009" y="385"/>
                  </a:lnTo>
                  <a:lnTo>
                    <a:pt x="805" y="179"/>
                  </a:lnTo>
                  <a:lnTo>
                    <a:pt x="109" y="877"/>
                  </a:lnTo>
                  <a:lnTo>
                    <a:pt x="109" y="877"/>
                  </a:lnTo>
                  <a:lnTo>
                    <a:pt x="104" y="881"/>
                  </a:lnTo>
                  <a:lnTo>
                    <a:pt x="98" y="885"/>
                  </a:lnTo>
                  <a:lnTo>
                    <a:pt x="93" y="888"/>
                  </a:lnTo>
                  <a:lnTo>
                    <a:pt x="88" y="890"/>
                  </a:lnTo>
                  <a:lnTo>
                    <a:pt x="76" y="894"/>
                  </a:lnTo>
                  <a:lnTo>
                    <a:pt x="64" y="895"/>
                  </a:lnTo>
                  <a:lnTo>
                    <a:pt x="52" y="894"/>
                  </a:lnTo>
                  <a:lnTo>
                    <a:pt x="39" y="890"/>
                  </a:lnTo>
                  <a:lnTo>
                    <a:pt x="34" y="888"/>
                  </a:lnTo>
                  <a:lnTo>
                    <a:pt x="29" y="885"/>
                  </a:lnTo>
                  <a:lnTo>
                    <a:pt x="24" y="881"/>
                  </a:lnTo>
                  <a:lnTo>
                    <a:pt x="19" y="877"/>
                  </a:lnTo>
                  <a:lnTo>
                    <a:pt x="19" y="877"/>
                  </a:lnTo>
                  <a:lnTo>
                    <a:pt x="15" y="871"/>
                  </a:lnTo>
                  <a:lnTo>
                    <a:pt x="11" y="866"/>
                  </a:lnTo>
                  <a:lnTo>
                    <a:pt x="7" y="861"/>
                  </a:lnTo>
                  <a:lnTo>
                    <a:pt x="5" y="856"/>
                  </a:lnTo>
                  <a:lnTo>
                    <a:pt x="1" y="843"/>
                  </a:lnTo>
                  <a:lnTo>
                    <a:pt x="0" y="832"/>
                  </a:lnTo>
                  <a:lnTo>
                    <a:pt x="1" y="820"/>
                  </a:lnTo>
                  <a:lnTo>
                    <a:pt x="5" y="808"/>
                  </a:lnTo>
                  <a:lnTo>
                    <a:pt x="7" y="802"/>
                  </a:lnTo>
                  <a:lnTo>
                    <a:pt x="11" y="797"/>
                  </a:lnTo>
                  <a:lnTo>
                    <a:pt x="15" y="792"/>
                  </a:lnTo>
                  <a:lnTo>
                    <a:pt x="19" y="787"/>
                  </a:lnTo>
                  <a:lnTo>
                    <a:pt x="805" y="0"/>
                  </a:lnTo>
                  <a:lnTo>
                    <a:pt x="1189" y="385"/>
                  </a:lnTo>
                  <a:lnTo>
                    <a:pt x="389" y="1186"/>
                  </a:lnTo>
                  <a:lnTo>
                    <a:pt x="389" y="1186"/>
                  </a:lnTo>
                  <a:lnTo>
                    <a:pt x="384" y="1190"/>
                  </a:lnTo>
                  <a:lnTo>
                    <a:pt x="379" y="1193"/>
                  </a:lnTo>
                  <a:lnTo>
                    <a:pt x="373" y="1196"/>
                  </a:lnTo>
                  <a:lnTo>
                    <a:pt x="367" y="1199"/>
                  </a:lnTo>
                  <a:lnTo>
                    <a:pt x="356" y="1203"/>
                  </a:lnTo>
                  <a:lnTo>
                    <a:pt x="343" y="1204"/>
                  </a:lnTo>
                  <a:lnTo>
                    <a:pt x="343" y="12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29" descr=" " title=" "/>
            <p:cNvSpPr>
              <a:spLocks noEditPoints="1"/>
            </p:cNvSpPr>
            <p:nvPr/>
          </p:nvSpPr>
          <p:spPr bwMode="auto">
            <a:xfrm>
              <a:off x="2508763" y="3930923"/>
              <a:ext cx="147410" cy="111478"/>
            </a:xfrm>
            <a:custGeom>
              <a:avLst/>
              <a:gdLst>
                <a:gd name="T0" fmla="*/ 0 w 1286"/>
                <a:gd name="T1" fmla="*/ 137 h 970"/>
                <a:gd name="T2" fmla="*/ 45 w 1286"/>
                <a:gd name="T3" fmla="*/ 92 h 970"/>
                <a:gd name="T4" fmla="*/ 68 w 1286"/>
                <a:gd name="T5" fmla="*/ 71 h 970"/>
                <a:gd name="T6" fmla="*/ 93 w 1286"/>
                <a:gd name="T7" fmla="*/ 53 h 970"/>
                <a:gd name="T8" fmla="*/ 119 w 1286"/>
                <a:gd name="T9" fmla="*/ 37 h 970"/>
                <a:gd name="T10" fmla="*/ 147 w 1286"/>
                <a:gd name="T11" fmla="*/ 24 h 970"/>
                <a:gd name="T12" fmla="*/ 175 w 1286"/>
                <a:gd name="T13" fmla="*/ 13 h 970"/>
                <a:gd name="T14" fmla="*/ 205 w 1286"/>
                <a:gd name="T15" fmla="*/ 6 h 970"/>
                <a:gd name="T16" fmla="*/ 236 w 1286"/>
                <a:gd name="T17" fmla="*/ 1 h 970"/>
                <a:gd name="T18" fmla="*/ 267 w 1286"/>
                <a:gd name="T19" fmla="*/ 0 h 970"/>
                <a:gd name="T20" fmla="*/ 283 w 1286"/>
                <a:gd name="T21" fmla="*/ 0 h 970"/>
                <a:gd name="T22" fmla="*/ 314 w 1286"/>
                <a:gd name="T23" fmla="*/ 3 h 970"/>
                <a:gd name="T24" fmla="*/ 344 w 1286"/>
                <a:gd name="T25" fmla="*/ 9 h 970"/>
                <a:gd name="T26" fmla="*/ 373 w 1286"/>
                <a:gd name="T27" fmla="*/ 18 h 970"/>
                <a:gd name="T28" fmla="*/ 401 w 1286"/>
                <a:gd name="T29" fmla="*/ 30 h 970"/>
                <a:gd name="T30" fmla="*/ 427 w 1286"/>
                <a:gd name="T31" fmla="*/ 44 h 970"/>
                <a:gd name="T32" fmla="*/ 453 w 1286"/>
                <a:gd name="T33" fmla="*/ 61 h 970"/>
                <a:gd name="T34" fmla="*/ 477 w 1286"/>
                <a:gd name="T35" fmla="*/ 81 h 970"/>
                <a:gd name="T36" fmla="*/ 860 w 1286"/>
                <a:gd name="T37" fmla="*/ 464 h 970"/>
                <a:gd name="T38" fmla="*/ 864 w 1286"/>
                <a:gd name="T39" fmla="*/ 466 h 970"/>
                <a:gd name="T40" fmla="*/ 885 w 1286"/>
                <a:gd name="T41" fmla="*/ 473 h 970"/>
                <a:gd name="T42" fmla="*/ 925 w 1286"/>
                <a:gd name="T43" fmla="*/ 479 h 970"/>
                <a:gd name="T44" fmla="*/ 970 w 1286"/>
                <a:gd name="T45" fmla="*/ 483 h 970"/>
                <a:gd name="T46" fmla="*/ 1017 w 1286"/>
                <a:gd name="T47" fmla="*/ 485 h 970"/>
                <a:gd name="T48" fmla="*/ 1038 w 1286"/>
                <a:gd name="T49" fmla="*/ 480 h 970"/>
                <a:gd name="T50" fmla="*/ 1079 w 1286"/>
                <a:gd name="T51" fmla="*/ 475 h 970"/>
                <a:gd name="T52" fmla="*/ 1121 w 1286"/>
                <a:gd name="T53" fmla="*/ 476 h 970"/>
                <a:gd name="T54" fmla="*/ 1163 w 1286"/>
                <a:gd name="T55" fmla="*/ 482 h 970"/>
                <a:gd name="T56" fmla="*/ 1286 w 1286"/>
                <a:gd name="T57" fmla="*/ 517 h 970"/>
                <a:gd name="T58" fmla="*/ 187 w 1286"/>
                <a:gd name="T59" fmla="*/ 145 h 970"/>
                <a:gd name="T60" fmla="*/ 1012 w 1286"/>
                <a:gd name="T61" fmla="*/ 612 h 970"/>
                <a:gd name="T62" fmla="*/ 1007 w 1286"/>
                <a:gd name="T63" fmla="*/ 612 h 970"/>
                <a:gd name="T64" fmla="*/ 938 w 1286"/>
                <a:gd name="T65" fmla="*/ 609 h 970"/>
                <a:gd name="T66" fmla="*/ 873 w 1286"/>
                <a:gd name="T67" fmla="*/ 600 h 970"/>
                <a:gd name="T68" fmla="*/ 843 w 1286"/>
                <a:gd name="T69" fmla="*/ 593 h 970"/>
                <a:gd name="T70" fmla="*/ 815 w 1286"/>
                <a:gd name="T71" fmla="*/ 583 h 970"/>
                <a:gd name="T72" fmla="*/ 791 w 1286"/>
                <a:gd name="T73" fmla="*/ 570 h 970"/>
                <a:gd name="T74" fmla="*/ 770 w 1286"/>
                <a:gd name="T75" fmla="*/ 553 h 970"/>
                <a:gd name="T76" fmla="*/ 399 w 1286"/>
                <a:gd name="T77" fmla="*/ 181 h 970"/>
                <a:gd name="T78" fmla="*/ 371 w 1286"/>
                <a:gd name="T79" fmla="*/ 158 h 970"/>
                <a:gd name="T80" fmla="*/ 339 w 1286"/>
                <a:gd name="T81" fmla="*/ 141 h 970"/>
                <a:gd name="T82" fmla="*/ 303 w 1286"/>
                <a:gd name="T83" fmla="*/ 130 h 970"/>
                <a:gd name="T84" fmla="*/ 267 w 1286"/>
                <a:gd name="T85" fmla="*/ 126 h 970"/>
                <a:gd name="T86" fmla="*/ 247 w 1286"/>
                <a:gd name="T87" fmla="*/ 127 h 970"/>
                <a:gd name="T88" fmla="*/ 206 w 1286"/>
                <a:gd name="T89" fmla="*/ 137 h 970"/>
                <a:gd name="T90" fmla="*/ 187 w 1286"/>
                <a:gd name="T91" fmla="*/ 145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6" h="970">
                  <a:moveTo>
                    <a:pt x="833" y="970"/>
                  </a:moveTo>
                  <a:lnTo>
                    <a:pt x="0" y="137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56" y="82"/>
                  </a:lnTo>
                  <a:lnTo>
                    <a:pt x="68" y="71"/>
                  </a:lnTo>
                  <a:lnTo>
                    <a:pt x="80" y="61"/>
                  </a:lnTo>
                  <a:lnTo>
                    <a:pt x="93" y="53"/>
                  </a:lnTo>
                  <a:lnTo>
                    <a:pt x="106" y="44"/>
                  </a:lnTo>
                  <a:lnTo>
                    <a:pt x="119" y="37"/>
                  </a:lnTo>
                  <a:lnTo>
                    <a:pt x="133" y="30"/>
                  </a:lnTo>
                  <a:lnTo>
                    <a:pt x="147" y="24"/>
                  </a:lnTo>
                  <a:lnTo>
                    <a:pt x="161" y="19"/>
                  </a:lnTo>
                  <a:lnTo>
                    <a:pt x="175" y="13"/>
                  </a:lnTo>
                  <a:lnTo>
                    <a:pt x="191" y="9"/>
                  </a:lnTo>
                  <a:lnTo>
                    <a:pt x="205" y="6"/>
                  </a:lnTo>
                  <a:lnTo>
                    <a:pt x="221" y="3"/>
                  </a:lnTo>
                  <a:lnTo>
                    <a:pt x="236" y="1"/>
                  </a:lnTo>
                  <a:lnTo>
                    <a:pt x="252" y="0"/>
                  </a:lnTo>
                  <a:lnTo>
                    <a:pt x="267" y="0"/>
                  </a:lnTo>
                  <a:lnTo>
                    <a:pt x="267" y="0"/>
                  </a:lnTo>
                  <a:lnTo>
                    <a:pt x="283" y="0"/>
                  </a:lnTo>
                  <a:lnTo>
                    <a:pt x="298" y="1"/>
                  </a:lnTo>
                  <a:lnTo>
                    <a:pt x="314" y="3"/>
                  </a:lnTo>
                  <a:lnTo>
                    <a:pt x="328" y="6"/>
                  </a:lnTo>
                  <a:lnTo>
                    <a:pt x="344" y="9"/>
                  </a:lnTo>
                  <a:lnTo>
                    <a:pt x="358" y="13"/>
                  </a:lnTo>
                  <a:lnTo>
                    <a:pt x="373" y="18"/>
                  </a:lnTo>
                  <a:lnTo>
                    <a:pt x="387" y="24"/>
                  </a:lnTo>
                  <a:lnTo>
                    <a:pt x="401" y="30"/>
                  </a:lnTo>
                  <a:lnTo>
                    <a:pt x="414" y="36"/>
                  </a:lnTo>
                  <a:lnTo>
                    <a:pt x="427" y="44"/>
                  </a:lnTo>
                  <a:lnTo>
                    <a:pt x="441" y="53"/>
                  </a:lnTo>
                  <a:lnTo>
                    <a:pt x="453" y="61"/>
                  </a:lnTo>
                  <a:lnTo>
                    <a:pt x="466" y="70"/>
                  </a:lnTo>
                  <a:lnTo>
                    <a:pt x="477" y="81"/>
                  </a:lnTo>
                  <a:lnTo>
                    <a:pt x="488" y="92"/>
                  </a:lnTo>
                  <a:lnTo>
                    <a:pt x="860" y="464"/>
                  </a:lnTo>
                  <a:lnTo>
                    <a:pt x="860" y="464"/>
                  </a:lnTo>
                  <a:lnTo>
                    <a:pt x="864" y="466"/>
                  </a:lnTo>
                  <a:lnTo>
                    <a:pt x="869" y="469"/>
                  </a:lnTo>
                  <a:lnTo>
                    <a:pt x="885" y="473"/>
                  </a:lnTo>
                  <a:lnTo>
                    <a:pt x="903" y="477"/>
                  </a:lnTo>
                  <a:lnTo>
                    <a:pt x="925" y="479"/>
                  </a:lnTo>
                  <a:lnTo>
                    <a:pt x="948" y="481"/>
                  </a:lnTo>
                  <a:lnTo>
                    <a:pt x="970" y="483"/>
                  </a:lnTo>
                  <a:lnTo>
                    <a:pt x="1012" y="485"/>
                  </a:lnTo>
                  <a:lnTo>
                    <a:pt x="1017" y="485"/>
                  </a:lnTo>
                  <a:lnTo>
                    <a:pt x="1017" y="485"/>
                  </a:lnTo>
                  <a:lnTo>
                    <a:pt x="1038" y="480"/>
                  </a:lnTo>
                  <a:lnTo>
                    <a:pt x="1058" y="477"/>
                  </a:lnTo>
                  <a:lnTo>
                    <a:pt x="1079" y="475"/>
                  </a:lnTo>
                  <a:lnTo>
                    <a:pt x="1100" y="475"/>
                  </a:lnTo>
                  <a:lnTo>
                    <a:pt x="1121" y="476"/>
                  </a:lnTo>
                  <a:lnTo>
                    <a:pt x="1142" y="478"/>
                  </a:lnTo>
                  <a:lnTo>
                    <a:pt x="1163" y="482"/>
                  </a:lnTo>
                  <a:lnTo>
                    <a:pt x="1183" y="487"/>
                  </a:lnTo>
                  <a:lnTo>
                    <a:pt x="1286" y="517"/>
                  </a:lnTo>
                  <a:lnTo>
                    <a:pt x="833" y="970"/>
                  </a:lnTo>
                  <a:close/>
                  <a:moveTo>
                    <a:pt x="187" y="145"/>
                  </a:moveTo>
                  <a:lnTo>
                    <a:pt x="833" y="791"/>
                  </a:lnTo>
                  <a:lnTo>
                    <a:pt x="1012" y="612"/>
                  </a:lnTo>
                  <a:lnTo>
                    <a:pt x="1007" y="612"/>
                  </a:lnTo>
                  <a:lnTo>
                    <a:pt x="1007" y="612"/>
                  </a:lnTo>
                  <a:lnTo>
                    <a:pt x="972" y="611"/>
                  </a:lnTo>
                  <a:lnTo>
                    <a:pt x="938" y="609"/>
                  </a:lnTo>
                  <a:lnTo>
                    <a:pt x="905" y="604"/>
                  </a:lnTo>
                  <a:lnTo>
                    <a:pt x="873" y="600"/>
                  </a:lnTo>
                  <a:lnTo>
                    <a:pt x="858" y="597"/>
                  </a:lnTo>
                  <a:lnTo>
                    <a:pt x="843" y="593"/>
                  </a:lnTo>
                  <a:lnTo>
                    <a:pt x="829" y="589"/>
                  </a:lnTo>
                  <a:lnTo>
                    <a:pt x="815" y="583"/>
                  </a:lnTo>
                  <a:lnTo>
                    <a:pt x="803" y="576"/>
                  </a:lnTo>
                  <a:lnTo>
                    <a:pt x="791" y="570"/>
                  </a:lnTo>
                  <a:lnTo>
                    <a:pt x="780" y="562"/>
                  </a:lnTo>
                  <a:lnTo>
                    <a:pt x="770" y="553"/>
                  </a:lnTo>
                  <a:lnTo>
                    <a:pt x="399" y="181"/>
                  </a:lnTo>
                  <a:lnTo>
                    <a:pt x="399" y="181"/>
                  </a:lnTo>
                  <a:lnTo>
                    <a:pt x="385" y="169"/>
                  </a:lnTo>
                  <a:lnTo>
                    <a:pt x="371" y="158"/>
                  </a:lnTo>
                  <a:lnTo>
                    <a:pt x="355" y="149"/>
                  </a:lnTo>
                  <a:lnTo>
                    <a:pt x="339" y="141"/>
                  </a:lnTo>
                  <a:lnTo>
                    <a:pt x="321" y="135"/>
                  </a:lnTo>
                  <a:lnTo>
                    <a:pt x="303" y="130"/>
                  </a:lnTo>
                  <a:lnTo>
                    <a:pt x="286" y="127"/>
                  </a:lnTo>
                  <a:lnTo>
                    <a:pt x="267" y="126"/>
                  </a:lnTo>
                  <a:lnTo>
                    <a:pt x="267" y="126"/>
                  </a:lnTo>
                  <a:lnTo>
                    <a:pt x="247" y="127"/>
                  </a:lnTo>
                  <a:lnTo>
                    <a:pt x="226" y="131"/>
                  </a:lnTo>
                  <a:lnTo>
                    <a:pt x="206" y="137"/>
                  </a:lnTo>
                  <a:lnTo>
                    <a:pt x="187" y="145"/>
                  </a:lnTo>
                  <a:lnTo>
                    <a:pt x="187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30" descr=" " title=" "/>
            <p:cNvSpPr>
              <a:spLocks noEditPoints="1"/>
            </p:cNvSpPr>
            <p:nvPr/>
          </p:nvSpPr>
          <p:spPr bwMode="auto">
            <a:xfrm>
              <a:off x="2657095" y="4043323"/>
              <a:ext cx="112400" cy="149252"/>
            </a:xfrm>
            <a:custGeom>
              <a:avLst/>
              <a:gdLst>
                <a:gd name="T0" fmla="*/ 0 w 972"/>
                <a:gd name="T1" fmla="*/ 453 h 1289"/>
                <a:gd name="T2" fmla="*/ 484 w 972"/>
                <a:gd name="T3" fmla="*/ 100 h 1289"/>
                <a:gd name="T4" fmla="*/ 490 w 972"/>
                <a:gd name="T5" fmla="*/ 121 h 1289"/>
                <a:gd name="T6" fmla="*/ 496 w 972"/>
                <a:gd name="T7" fmla="*/ 165 h 1289"/>
                <a:gd name="T8" fmla="*/ 497 w 972"/>
                <a:gd name="T9" fmla="*/ 208 h 1289"/>
                <a:gd name="T10" fmla="*/ 492 w 972"/>
                <a:gd name="T11" fmla="*/ 250 h 1289"/>
                <a:gd name="T12" fmla="*/ 488 w 972"/>
                <a:gd name="T13" fmla="*/ 275 h 1289"/>
                <a:gd name="T14" fmla="*/ 490 w 972"/>
                <a:gd name="T15" fmla="*/ 317 h 1289"/>
                <a:gd name="T16" fmla="*/ 493 w 972"/>
                <a:gd name="T17" fmla="*/ 363 h 1289"/>
                <a:gd name="T18" fmla="*/ 499 w 972"/>
                <a:gd name="T19" fmla="*/ 405 h 1289"/>
                <a:gd name="T20" fmla="*/ 507 w 972"/>
                <a:gd name="T21" fmla="*/ 425 h 1289"/>
                <a:gd name="T22" fmla="*/ 881 w 972"/>
                <a:gd name="T23" fmla="*/ 800 h 1289"/>
                <a:gd name="T24" fmla="*/ 891 w 972"/>
                <a:gd name="T25" fmla="*/ 812 h 1289"/>
                <a:gd name="T26" fmla="*/ 912 w 972"/>
                <a:gd name="T27" fmla="*/ 837 h 1289"/>
                <a:gd name="T28" fmla="*/ 929 w 972"/>
                <a:gd name="T29" fmla="*/ 863 h 1289"/>
                <a:gd name="T30" fmla="*/ 943 w 972"/>
                <a:gd name="T31" fmla="*/ 890 h 1289"/>
                <a:gd name="T32" fmla="*/ 954 w 972"/>
                <a:gd name="T33" fmla="*/ 919 h 1289"/>
                <a:gd name="T34" fmla="*/ 964 w 972"/>
                <a:gd name="T35" fmla="*/ 948 h 1289"/>
                <a:gd name="T36" fmla="*/ 969 w 972"/>
                <a:gd name="T37" fmla="*/ 978 h 1289"/>
                <a:gd name="T38" fmla="*/ 972 w 972"/>
                <a:gd name="T39" fmla="*/ 1008 h 1289"/>
                <a:gd name="T40" fmla="*/ 972 w 972"/>
                <a:gd name="T41" fmla="*/ 1038 h 1289"/>
                <a:gd name="T42" fmla="*/ 969 w 972"/>
                <a:gd name="T43" fmla="*/ 1068 h 1289"/>
                <a:gd name="T44" fmla="*/ 964 w 972"/>
                <a:gd name="T45" fmla="*/ 1097 h 1289"/>
                <a:gd name="T46" fmla="*/ 954 w 972"/>
                <a:gd name="T47" fmla="*/ 1126 h 1289"/>
                <a:gd name="T48" fmla="*/ 943 w 972"/>
                <a:gd name="T49" fmla="*/ 1155 h 1289"/>
                <a:gd name="T50" fmla="*/ 929 w 972"/>
                <a:gd name="T51" fmla="*/ 1182 h 1289"/>
                <a:gd name="T52" fmla="*/ 912 w 972"/>
                <a:gd name="T53" fmla="*/ 1208 h 1289"/>
                <a:gd name="T54" fmla="*/ 891 w 972"/>
                <a:gd name="T55" fmla="*/ 1233 h 1289"/>
                <a:gd name="T56" fmla="*/ 836 w 972"/>
                <a:gd name="T57" fmla="*/ 1289 h 1289"/>
                <a:gd name="T58" fmla="*/ 828 w 972"/>
                <a:gd name="T59" fmla="*/ 1102 h 1289"/>
                <a:gd name="T60" fmla="*/ 833 w 972"/>
                <a:gd name="T61" fmla="*/ 1089 h 1289"/>
                <a:gd name="T62" fmla="*/ 842 w 972"/>
                <a:gd name="T63" fmla="*/ 1062 h 1289"/>
                <a:gd name="T64" fmla="*/ 846 w 972"/>
                <a:gd name="T65" fmla="*/ 1034 h 1289"/>
                <a:gd name="T66" fmla="*/ 845 w 972"/>
                <a:gd name="T67" fmla="*/ 1006 h 1289"/>
                <a:gd name="T68" fmla="*/ 841 w 972"/>
                <a:gd name="T69" fmla="*/ 978 h 1289"/>
                <a:gd name="T70" fmla="*/ 831 w 972"/>
                <a:gd name="T71" fmla="*/ 951 h 1289"/>
                <a:gd name="T72" fmla="*/ 819 w 972"/>
                <a:gd name="T73" fmla="*/ 925 h 1289"/>
                <a:gd name="T74" fmla="*/ 801 w 972"/>
                <a:gd name="T75" fmla="*/ 901 h 1289"/>
                <a:gd name="T76" fmla="*/ 420 w 972"/>
                <a:gd name="T77" fmla="*/ 519 h 1289"/>
                <a:gd name="T78" fmla="*/ 412 w 972"/>
                <a:gd name="T79" fmla="*/ 509 h 1289"/>
                <a:gd name="T80" fmla="*/ 396 w 972"/>
                <a:gd name="T81" fmla="*/ 485 h 1289"/>
                <a:gd name="T82" fmla="*/ 385 w 972"/>
                <a:gd name="T83" fmla="*/ 459 h 1289"/>
                <a:gd name="T84" fmla="*/ 376 w 972"/>
                <a:gd name="T85" fmla="*/ 430 h 1289"/>
                <a:gd name="T86" fmla="*/ 368 w 972"/>
                <a:gd name="T87" fmla="*/ 383 h 1289"/>
                <a:gd name="T88" fmla="*/ 363 w 972"/>
                <a:gd name="T89" fmla="*/ 316 h 1289"/>
                <a:gd name="T90" fmla="*/ 361 w 972"/>
                <a:gd name="T91" fmla="*/ 271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2" h="1289">
                  <a:moveTo>
                    <a:pt x="836" y="1289"/>
                  </a:moveTo>
                  <a:lnTo>
                    <a:pt x="0" y="453"/>
                  </a:lnTo>
                  <a:lnTo>
                    <a:pt x="454" y="0"/>
                  </a:lnTo>
                  <a:lnTo>
                    <a:pt x="484" y="100"/>
                  </a:lnTo>
                  <a:lnTo>
                    <a:pt x="484" y="100"/>
                  </a:lnTo>
                  <a:lnTo>
                    <a:pt x="490" y="121"/>
                  </a:lnTo>
                  <a:lnTo>
                    <a:pt x="494" y="143"/>
                  </a:lnTo>
                  <a:lnTo>
                    <a:pt x="496" y="165"/>
                  </a:lnTo>
                  <a:lnTo>
                    <a:pt x="498" y="186"/>
                  </a:lnTo>
                  <a:lnTo>
                    <a:pt x="497" y="208"/>
                  </a:lnTo>
                  <a:lnTo>
                    <a:pt x="496" y="230"/>
                  </a:lnTo>
                  <a:lnTo>
                    <a:pt x="492" y="250"/>
                  </a:lnTo>
                  <a:lnTo>
                    <a:pt x="488" y="272"/>
                  </a:lnTo>
                  <a:lnTo>
                    <a:pt x="488" y="275"/>
                  </a:lnTo>
                  <a:lnTo>
                    <a:pt x="488" y="275"/>
                  </a:lnTo>
                  <a:lnTo>
                    <a:pt x="490" y="317"/>
                  </a:lnTo>
                  <a:lnTo>
                    <a:pt x="491" y="340"/>
                  </a:lnTo>
                  <a:lnTo>
                    <a:pt x="493" y="363"/>
                  </a:lnTo>
                  <a:lnTo>
                    <a:pt x="496" y="385"/>
                  </a:lnTo>
                  <a:lnTo>
                    <a:pt x="499" y="405"/>
                  </a:lnTo>
                  <a:lnTo>
                    <a:pt x="505" y="420"/>
                  </a:lnTo>
                  <a:lnTo>
                    <a:pt x="507" y="425"/>
                  </a:lnTo>
                  <a:lnTo>
                    <a:pt x="510" y="429"/>
                  </a:lnTo>
                  <a:lnTo>
                    <a:pt x="881" y="800"/>
                  </a:lnTo>
                  <a:lnTo>
                    <a:pt x="881" y="800"/>
                  </a:lnTo>
                  <a:lnTo>
                    <a:pt x="891" y="812"/>
                  </a:lnTo>
                  <a:lnTo>
                    <a:pt x="903" y="825"/>
                  </a:lnTo>
                  <a:lnTo>
                    <a:pt x="912" y="837"/>
                  </a:lnTo>
                  <a:lnTo>
                    <a:pt x="921" y="850"/>
                  </a:lnTo>
                  <a:lnTo>
                    <a:pt x="929" y="863"/>
                  </a:lnTo>
                  <a:lnTo>
                    <a:pt x="937" y="877"/>
                  </a:lnTo>
                  <a:lnTo>
                    <a:pt x="943" y="890"/>
                  </a:lnTo>
                  <a:lnTo>
                    <a:pt x="949" y="904"/>
                  </a:lnTo>
                  <a:lnTo>
                    <a:pt x="954" y="919"/>
                  </a:lnTo>
                  <a:lnTo>
                    <a:pt x="960" y="933"/>
                  </a:lnTo>
                  <a:lnTo>
                    <a:pt x="964" y="948"/>
                  </a:lnTo>
                  <a:lnTo>
                    <a:pt x="967" y="962"/>
                  </a:lnTo>
                  <a:lnTo>
                    <a:pt x="969" y="978"/>
                  </a:lnTo>
                  <a:lnTo>
                    <a:pt x="971" y="992"/>
                  </a:lnTo>
                  <a:lnTo>
                    <a:pt x="972" y="1008"/>
                  </a:lnTo>
                  <a:lnTo>
                    <a:pt x="972" y="1022"/>
                  </a:lnTo>
                  <a:lnTo>
                    <a:pt x="972" y="1038"/>
                  </a:lnTo>
                  <a:lnTo>
                    <a:pt x="971" y="1052"/>
                  </a:lnTo>
                  <a:lnTo>
                    <a:pt x="969" y="1068"/>
                  </a:lnTo>
                  <a:lnTo>
                    <a:pt x="967" y="1082"/>
                  </a:lnTo>
                  <a:lnTo>
                    <a:pt x="964" y="1097"/>
                  </a:lnTo>
                  <a:lnTo>
                    <a:pt x="960" y="1111"/>
                  </a:lnTo>
                  <a:lnTo>
                    <a:pt x="954" y="1126"/>
                  </a:lnTo>
                  <a:lnTo>
                    <a:pt x="949" y="1140"/>
                  </a:lnTo>
                  <a:lnTo>
                    <a:pt x="943" y="1155"/>
                  </a:lnTo>
                  <a:lnTo>
                    <a:pt x="937" y="1168"/>
                  </a:lnTo>
                  <a:lnTo>
                    <a:pt x="929" y="1182"/>
                  </a:lnTo>
                  <a:lnTo>
                    <a:pt x="921" y="1195"/>
                  </a:lnTo>
                  <a:lnTo>
                    <a:pt x="912" y="1208"/>
                  </a:lnTo>
                  <a:lnTo>
                    <a:pt x="903" y="1220"/>
                  </a:lnTo>
                  <a:lnTo>
                    <a:pt x="891" y="1233"/>
                  </a:lnTo>
                  <a:lnTo>
                    <a:pt x="881" y="1244"/>
                  </a:lnTo>
                  <a:lnTo>
                    <a:pt x="836" y="1289"/>
                  </a:lnTo>
                  <a:close/>
                  <a:moveTo>
                    <a:pt x="179" y="453"/>
                  </a:moveTo>
                  <a:lnTo>
                    <a:pt x="828" y="1102"/>
                  </a:lnTo>
                  <a:lnTo>
                    <a:pt x="828" y="1102"/>
                  </a:lnTo>
                  <a:lnTo>
                    <a:pt x="833" y="1089"/>
                  </a:lnTo>
                  <a:lnTo>
                    <a:pt x="839" y="1075"/>
                  </a:lnTo>
                  <a:lnTo>
                    <a:pt x="842" y="1062"/>
                  </a:lnTo>
                  <a:lnTo>
                    <a:pt x="844" y="1047"/>
                  </a:lnTo>
                  <a:lnTo>
                    <a:pt x="846" y="1034"/>
                  </a:lnTo>
                  <a:lnTo>
                    <a:pt x="846" y="1019"/>
                  </a:lnTo>
                  <a:lnTo>
                    <a:pt x="845" y="1006"/>
                  </a:lnTo>
                  <a:lnTo>
                    <a:pt x="843" y="991"/>
                  </a:lnTo>
                  <a:lnTo>
                    <a:pt x="841" y="978"/>
                  </a:lnTo>
                  <a:lnTo>
                    <a:pt x="837" y="964"/>
                  </a:lnTo>
                  <a:lnTo>
                    <a:pt x="831" y="951"/>
                  </a:lnTo>
                  <a:lnTo>
                    <a:pt x="825" y="938"/>
                  </a:lnTo>
                  <a:lnTo>
                    <a:pt x="819" y="925"/>
                  </a:lnTo>
                  <a:lnTo>
                    <a:pt x="811" y="913"/>
                  </a:lnTo>
                  <a:lnTo>
                    <a:pt x="801" y="901"/>
                  </a:lnTo>
                  <a:lnTo>
                    <a:pt x="791" y="890"/>
                  </a:lnTo>
                  <a:lnTo>
                    <a:pt x="420" y="519"/>
                  </a:lnTo>
                  <a:lnTo>
                    <a:pt x="420" y="519"/>
                  </a:lnTo>
                  <a:lnTo>
                    <a:pt x="412" y="509"/>
                  </a:lnTo>
                  <a:lnTo>
                    <a:pt x="403" y="498"/>
                  </a:lnTo>
                  <a:lnTo>
                    <a:pt x="396" y="485"/>
                  </a:lnTo>
                  <a:lnTo>
                    <a:pt x="390" y="473"/>
                  </a:lnTo>
                  <a:lnTo>
                    <a:pt x="385" y="459"/>
                  </a:lnTo>
                  <a:lnTo>
                    <a:pt x="381" y="445"/>
                  </a:lnTo>
                  <a:lnTo>
                    <a:pt x="376" y="430"/>
                  </a:lnTo>
                  <a:lnTo>
                    <a:pt x="373" y="415"/>
                  </a:lnTo>
                  <a:lnTo>
                    <a:pt x="368" y="383"/>
                  </a:lnTo>
                  <a:lnTo>
                    <a:pt x="365" y="350"/>
                  </a:lnTo>
                  <a:lnTo>
                    <a:pt x="363" y="316"/>
                  </a:lnTo>
                  <a:lnTo>
                    <a:pt x="361" y="280"/>
                  </a:lnTo>
                  <a:lnTo>
                    <a:pt x="361" y="271"/>
                  </a:lnTo>
                  <a:lnTo>
                    <a:pt x="179" y="4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31" descr=" " title=" "/>
            <p:cNvSpPr>
              <a:spLocks/>
            </p:cNvSpPr>
            <p:nvPr/>
          </p:nvSpPr>
          <p:spPr bwMode="auto">
            <a:xfrm>
              <a:off x="2651567" y="4032267"/>
              <a:ext cx="13820" cy="13820"/>
            </a:xfrm>
            <a:custGeom>
              <a:avLst/>
              <a:gdLst>
                <a:gd name="T0" fmla="*/ 18 w 117"/>
                <a:gd name="T1" fmla="*/ 99 h 117"/>
                <a:gd name="T2" fmla="*/ 18 w 117"/>
                <a:gd name="T3" fmla="*/ 99 h 117"/>
                <a:gd name="T4" fmla="*/ 10 w 117"/>
                <a:gd name="T5" fmla="*/ 90 h 117"/>
                <a:gd name="T6" fmla="*/ 4 w 117"/>
                <a:gd name="T7" fmla="*/ 80 h 117"/>
                <a:gd name="T8" fmla="*/ 1 w 117"/>
                <a:gd name="T9" fmla="*/ 69 h 117"/>
                <a:gd name="T10" fmla="*/ 0 w 117"/>
                <a:gd name="T11" fmla="*/ 59 h 117"/>
                <a:gd name="T12" fmla="*/ 1 w 117"/>
                <a:gd name="T13" fmla="*/ 47 h 117"/>
                <a:gd name="T14" fmla="*/ 4 w 117"/>
                <a:gd name="T15" fmla="*/ 36 h 117"/>
                <a:gd name="T16" fmla="*/ 11 w 117"/>
                <a:gd name="T17" fmla="*/ 27 h 117"/>
                <a:gd name="T18" fmla="*/ 18 w 117"/>
                <a:gd name="T19" fmla="*/ 17 h 117"/>
                <a:gd name="T20" fmla="*/ 18 w 117"/>
                <a:gd name="T21" fmla="*/ 17 h 117"/>
                <a:gd name="T22" fmla="*/ 27 w 117"/>
                <a:gd name="T23" fmla="*/ 10 h 117"/>
                <a:gd name="T24" fmla="*/ 37 w 117"/>
                <a:gd name="T25" fmla="*/ 4 h 117"/>
                <a:gd name="T26" fmla="*/ 48 w 117"/>
                <a:gd name="T27" fmla="*/ 1 h 117"/>
                <a:gd name="T28" fmla="*/ 59 w 117"/>
                <a:gd name="T29" fmla="*/ 0 h 117"/>
                <a:gd name="T30" fmla="*/ 70 w 117"/>
                <a:gd name="T31" fmla="*/ 1 h 117"/>
                <a:gd name="T32" fmla="*/ 81 w 117"/>
                <a:gd name="T33" fmla="*/ 4 h 117"/>
                <a:gd name="T34" fmla="*/ 90 w 117"/>
                <a:gd name="T35" fmla="*/ 10 h 117"/>
                <a:gd name="T36" fmla="*/ 100 w 117"/>
                <a:gd name="T37" fmla="*/ 17 h 117"/>
                <a:gd name="T38" fmla="*/ 100 w 117"/>
                <a:gd name="T39" fmla="*/ 17 h 117"/>
                <a:gd name="T40" fmla="*/ 107 w 117"/>
                <a:gd name="T41" fmla="*/ 27 h 117"/>
                <a:gd name="T42" fmla="*/ 112 w 117"/>
                <a:gd name="T43" fmla="*/ 36 h 117"/>
                <a:gd name="T44" fmla="*/ 116 w 117"/>
                <a:gd name="T45" fmla="*/ 47 h 117"/>
                <a:gd name="T46" fmla="*/ 117 w 117"/>
                <a:gd name="T47" fmla="*/ 58 h 117"/>
                <a:gd name="T48" fmla="*/ 116 w 117"/>
                <a:gd name="T49" fmla="*/ 69 h 117"/>
                <a:gd name="T50" fmla="*/ 112 w 117"/>
                <a:gd name="T51" fmla="*/ 79 h 117"/>
                <a:gd name="T52" fmla="*/ 107 w 117"/>
                <a:gd name="T53" fmla="*/ 90 h 117"/>
                <a:gd name="T54" fmla="*/ 100 w 117"/>
                <a:gd name="T55" fmla="*/ 99 h 117"/>
                <a:gd name="T56" fmla="*/ 100 w 117"/>
                <a:gd name="T57" fmla="*/ 99 h 117"/>
                <a:gd name="T58" fmla="*/ 90 w 117"/>
                <a:gd name="T59" fmla="*/ 106 h 117"/>
                <a:gd name="T60" fmla="*/ 80 w 117"/>
                <a:gd name="T61" fmla="*/ 112 h 117"/>
                <a:gd name="T62" fmla="*/ 70 w 117"/>
                <a:gd name="T63" fmla="*/ 116 h 117"/>
                <a:gd name="T64" fmla="*/ 58 w 117"/>
                <a:gd name="T65" fmla="*/ 117 h 117"/>
                <a:gd name="T66" fmla="*/ 48 w 117"/>
                <a:gd name="T67" fmla="*/ 116 h 117"/>
                <a:gd name="T68" fmla="*/ 37 w 117"/>
                <a:gd name="T69" fmla="*/ 113 h 117"/>
                <a:gd name="T70" fmla="*/ 26 w 117"/>
                <a:gd name="T71" fmla="*/ 106 h 117"/>
                <a:gd name="T72" fmla="*/ 18 w 117"/>
                <a:gd name="T73" fmla="*/ 99 h 117"/>
                <a:gd name="T74" fmla="*/ 18 w 117"/>
                <a:gd name="T75" fmla="*/ 9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117">
                  <a:moveTo>
                    <a:pt x="18" y="99"/>
                  </a:moveTo>
                  <a:lnTo>
                    <a:pt x="18" y="99"/>
                  </a:lnTo>
                  <a:lnTo>
                    <a:pt x="10" y="90"/>
                  </a:lnTo>
                  <a:lnTo>
                    <a:pt x="4" y="80"/>
                  </a:lnTo>
                  <a:lnTo>
                    <a:pt x="1" y="69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4" y="36"/>
                  </a:lnTo>
                  <a:lnTo>
                    <a:pt x="11" y="2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7" y="10"/>
                  </a:lnTo>
                  <a:lnTo>
                    <a:pt x="37" y="4"/>
                  </a:lnTo>
                  <a:lnTo>
                    <a:pt x="48" y="1"/>
                  </a:lnTo>
                  <a:lnTo>
                    <a:pt x="59" y="0"/>
                  </a:lnTo>
                  <a:lnTo>
                    <a:pt x="70" y="1"/>
                  </a:lnTo>
                  <a:lnTo>
                    <a:pt x="81" y="4"/>
                  </a:lnTo>
                  <a:lnTo>
                    <a:pt x="90" y="10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107" y="27"/>
                  </a:lnTo>
                  <a:lnTo>
                    <a:pt x="112" y="36"/>
                  </a:lnTo>
                  <a:lnTo>
                    <a:pt x="116" y="47"/>
                  </a:lnTo>
                  <a:lnTo>
                    <a:pt x="117" y="58"/>
                  </a:lnTo>
                  <a:lnTo>
                    <a:pt x="116" y="69"/>
                  </a:lnTo>
                  <a:lnTo>
                    <a:pt x="112" y="79"/>
                  </a:lnTo>
                  <a:lnTo>
                    <a:pt x="107" y="90"/>
                  </a:lnTo>
                  <a:lnTo>
                    <a:pt x="100" y="99"/>
                  </a:lnTo>
                  <a:lnTo>
                    <a:pt x="100" y="99"/>
                  </a:lnTo>
                  <a:lnTo>
                    <a:pt x="90" y="106"/>
                  </a:lnTo>
                  <a:lnTo>
                    <a:pt x="80" y="112"/>
                  </a:lnTo>
                  <a:lnTo>
                    <a:pt x="70" y="116"/>
                  </a:lnTo>
                  <a:lnTo>
                    <a:pt x="58" y="117"/>
                  </a:lnTo>
                  <a:lnTo>
                    <a:pt x="48" y="116"/>
                  </a:lnTo>
                  <a:lnTo>
                    <a:pt x="37" y="113"/>
                  </a:lnTo>
                  <a:lnTo>
                    <a:pt x="26" y="106"/>
                  </a:lnTo>
                  <a:lnTo>
                    <a:pt x="18" y="99"/>
                  </a:lnTo>
                  <a:lnTo>
                    <a:pt x="18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3" name="Freeform 5" descr="handshake icon" title="handshake icon "/>
          <p:cNvSpPr>
            <a:spLocks noChangeAspect="1" noEditPoints="1"/>
          </p:cNvSpPr>
          <p:nvPr/>
        </p:nvSpPr>
        <p:spPr bwMode="auto">
          <a:xfrm>
            <a:off x="3251323" y="3080780"/>
            <a:ext cx="830002" cy="524227"/>
          </a:xfrm>
          <a:custGeom>
            <a:avLst/>
            <a:gdLst>
              <a:gd name="T0" fmla="*/ 3646 w 5760"/>
              <a:gd name="T1" fmla="*/ 1297 h 3638"/>
              <a:gd name="T2" fmla="*/ 3247 w 5760"/>
              <a:gd name="T3" fmla="*/ 733 h 3638"/>
              <a:gd name="T4" fmla="*/ 2726 w 5760"/>
              <a:gd name="T5" fmla="*/ 766 h 3638"/>
              <a:gd name="T6" fmla="*/ 2192 w 5760"/>
              <a:gd name="T7" fmla="*/ 993 h 3638"/>
              <a:gd name="T8" fmla="*/ 2132 w 5760"/>
              <a:gd name="T9" fmla="*/ 763 h 3638"/>
              <a:gd name="T10" fmla="*/ 2672 w 5760"/>
              <a:gd name="T11" fmla="*/ 261 h 3638"/>
              <a:gd name="T12" fmla="*/ 3182 w 5760"/>
              <a:gd name="T13" fmla="*/ 212 h 3638"/>
              <a:gd name="T14" fmla="*/ 4218 w 5760"/>
              <a:gd name="T15" fmla="*/ 709 h 3638"/>
              <a:gd name="T16" fmla="*/ 3160 w 5760"/>
              <a:gd name="T17" fmla="*/ 13 h 3638"/>
              <a:gd name="T18" fmla="*/ 2618 w 5760"/>
              <a:gd name="T19" fmla="*/ 83 h 3638"/>
              <a:gd name="T20" fmla="*/ 1461 w 5760"/>
              <a:gd name="T21" fmla="*/ 323 h 3638"/>
              <a:gd name="T22" fmla="*/ 1511 w 5760"/>
              <a:gd name="T23" fmla="*/ 558 h 3638"/>
              <a:gd name="T24" fmla="*/ 2113 w 5760"/>
              <a:gd name="T25" fmla="*/ 363 h 3638"/>
              <a:gd name="T26" fmla="*/ 1928 w 5760"/>
              <a:gd name="T27" fmla="*/ 754 h 3638"/>
              <a:gd name="T28" fmla="*/ 1971 w 5760"/>
              <a:gd name="T29" fmla="*/ 1080 h 3638"/>
              <a:gd name="T30" fmla="*/ 2285 w 5760"/>
              <a:gd name="T31" fmla="*/ 1179 h 3638"/>
              <a:gd name="T32" fmla="*/ 3090 w 5760"/>
              <a:gd name="T33" fmla="*/ 867 h 3638"/>
              <a:gd name="T34" fmla="*/ 3571 w 5760"/>
              <a:gd name="T35" fmla="*/ 1471 h 3638"/>
              <a:gd name="T36" fmla="*/ 4686 w 5760"/>
              <a:gd name="T37" fmla="*/ 2491 h 3638"/>
              <a:gd name="T38" fmla="*/ 3744 w 5760"/>
              <a:gd name="T39" fmla="*/ 1966 h 3638"/>
              <a:gd name="T40" fmla="*/ 3593 w 5760"/>
              <a:gd name="T41" fmla="*/ 2057 h 3638"/>
              <a:gd name="T42" fmla="*/ 4206 w 5760"/>
              <a:gd name="T43" fmla="*/ 2919 h 3638"/>
              <a:gd name="T44" fmla="*/ 3258 w 5760"/>
              <a:gd name="T45" fmla="*/ 2330 h 3638"/>
              <a:gd name="T46" fmla="*/ 3877 w 5760"/>
              <a:gd name="T47" fmla="*/ 3133 h 3638"/>
              <a:gd name="T48" fmla="*/ 3655 w 5760"/>
              <a:gd name="T49" fmla="*/ 3268 h 3638"/>
              <a:gd name="T50" fmla="*/ 2922 w 5760"/>
              <a:gd name="T51" fmla="*/ 2773 h 3638"/>
              <a:gd name="T52" fmla="*/ 3387 w 5760"/>
              <a:gd name="T53" fmla="*/ 3444 h 3638"/>
              <a:gd name="T54" fmla="*/ 2855 w 5760"/>
              <a:gd name="T55" fmla="*/ 2841 h 3638"/>
              <a:gd name="T56" fmla="*/ 2561 w 5760"/>
              <a:gd name="T57" fmla="*/ 2521 h 3638"/>
              <a:gd name="T58" fmla="*/ 2188 w 5760"/>
              <a:gd name="T59" fmla="*/ 2349 h 3638"/>
              <a:gd name="T60" fmla="*/ 1925 w 5760"/>
              <a:gd name="T61" fmla="*/ 2115 h 3638"/>
              <a:gd name="T62" fmla="*/ 1539 w 5760"/>
              <a:gd name="T63" fmla="*/ 2092 h 3638"/>
              <a:gd name="T64" fmla="*/ 1267 w 5760"/>
              <a:gd name="T65" fmla="*/ 2115 h 3638"/>
              <a:gd name="T66" fmla="*/ 1047 w 5760"/>
              <a:gd name="T67" fmla="*/ 2623 h 3638"/>
              <a:gd name="T68" fmla="*/ 1383 w 5760"/>
              <a:gd name="T69" fmla="*/ 2967 h 3638"/>
              <a:gd name="T70" fmla="*/ 1726 w 5760"/>
              <a:gd name="T71" fmla="*/ 3225 h 3638"/>
              <a:gd name="T72" fmla="*/ 2054 w 5760"/>
              <a:gd name="T73" fmla="*/ 3463 h 3638"/>
              <a:gd name="T74" fmla="*/ 2342 w 5760"/>
              <a:gd name="T75" fmla="*/ 3531 h 3638"/>
              <a:gd name="T76" fmla="*/ 2706 w 5760"/>
              <a:gd name="T77" fmla="*/ 3590 h 3638"/>
              <a:gd name="T78" fmla="*/ 3085 w 5760"/>
              <a:gd name="T79" fmla="*/ 3569 h 3638"/>
              <a:gd name="T80" fmla="*/ 3480 w 5760"/>
              <a:gd name="T81" fmla="*/ 3605 h 3638"/>
              <a:gd name="T82" fmla="*/ 3870 w 5760"/>
              <a:gd name="T83" fmla="*/ 3410 h 3638"/>
              <a:gd name="T84" fmla="*/ 4242 w 5760"/>
              <a:gd name="T85" fmla="*/ 3111 h 3638"/>
              <a:gd name="T86" fmla="*/ 4514 w 5760"/>
              <a:gd name="T87" fmla="*/ 2790 h 3638"/>
              <a:gd name="T88" fmla="*/ 4834 w 5760"/>
              <a:gd name="T89" fmla="*/ 2610 h 3638"/>
              <a:gd name="T90" fmla="*/ 1338 w 5760"/>
              <a:gd name="T91" fmla="*/ 2695 h 3638"/>
              <a:gd name="T92" fmla="*/ 1238 w 5760"/>
              <a:gd name="T93" fmla="*/ 2446 h 3638"/>
              <a:gd name="T94" fmla="*/ 1480 w 5760"/>
              <a:gd name="T95" fmla="*/ 2269 h 3638"/>
              <a:gd name="T96" fmla="*/ 1359 w 5760"/>
              <a:gd name="T97" fmla="*/ 2707 h 3638"/>
              <a:gd name="T98" fmla="*/ 1577 w 5760"/>
              <a:gd name="T99" fmla="*/ 2954 h 3638"/>
              <a:gd name="T100" fmla="*/ 1619 w 5760"/>
              <a:gd name="T101" fmla="*/ 2537 h 3638"/>
              <a:gd name="T102" fmla="*/ 1944 w 5760"/>
              <a:gd name="T103" fmla="*/ 2304 h 3638"/>
              <a:gd name="T104" fmla="*/ 1837 w 5760"/>
              <a:gd name="T105" fmla="*/ 2722 h 3638"/>
              <a:gd name="T106" fmla="*/ 2197 w 5760"/>
              <a:gd name="T107" fmla="*/ 2886 h 3638"/>
              <a:gd name="T108" fmla="*/ 2095 w 5760"/>
              <a:gd name="T109" fmla="*/ 3283 h 3638"/>
              <a:gd name="T110" fmla="*/ 1936 w 5760"/>
              <a:gd name="T111" fmla="*/ 3031 h 3638"/>
              <a:gd name="T112" fmla="*/ 2210 w 5760"/>
              <a:gd name="T113" fmla="*/ 2534 h 3638"/>
              <a:gd name="T114" fmla="*/ 2293 w 5760"/>
              <a:gd name="T115" fmla="*/ 2706 h 3638"/>
              <a:gd name="T116" fmla="*/ 2551 w 5760"/>
              <a:gd name="T117" fmla="*/ 3423 h 3638"/>
              <a:gd name="T118" fmla="*/ 2342 w 5760"/>
              <a:gd name="T119" fmla="*/ 3122 h 3638"/>
              <a:gd name="T120" fmla="*/ 2497 w 5760"/>
              <a:gd name="T121" fmla="*/ 2778 h 3638"/>
              <a:gd name="T122" fmla="*/ 2696 w 5760"/>
              <a:gd name="T123" fmla="*/ 2946 h 3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60" h="3638">
                <a:moveTo>
                  <a:pt x="4772" y="2210"/>
                </a:moveTo>
                <a:lnTo>
                  <a:pt x="4079" y="1517"/>
                </a:lnTo>
                <a:lnTo>
                  <a:pt x="4079" y="1517"/>
                </a:lnTo>
                <a:lnTo>
                  <a:pt x="4069" y="1509"/>
                </a:lnTo>
                <a:lnTo>
                  <a:pt x="4060" y="1503"/>
                </a:lnTo>
                <a:lnTo>
                  <a:pt x="4050" y="1498"/>
                </a:lnTo>
                <a:lnTo>
                  <a:pt x="4039" y="1493"/>
                </a:lnTo>
                <a:lnTo>
                  <a:pt x="4039" y="1493"/>
                </a:lnTo>
                <a:lnTo>
                  <a:pt x="4007" y="1482"/>
                </a:lnTo>
                <a:lnTo>
                  <a:pt x="3972" y="1469"/>
                </a:lnTo>
                <a:lnTo>
                  <a:pt x="3928" y="1450"/>
                </a:lnTo>
                <a:lnTo>
                  <a:pt x="3873" y="1426"/>
                </a:lnTo>
                <a:lnTo>
                  <a:pt x="3813" y="1398"/>
                </a:lnTo>
                <a:lnTo>
                  <a:pt x="3749" y="1361"/>
                </a:lnTo>
                <a:lnTo>
                  <a:pt x="3714" y="1342"/>
                </a:lnTo>
                <a:lnTo>
                  <a:pt x="3681" y="1319"/>
                </a:lnTo>
                <a:lnTo>
                  <a:pt x="3646" y="1297"/>
                </a:lnTo>
                <a:lnTo>
                  <a:pt x="3611" y="1272"/>
                </a:lnTo>
                <a:lnTo>
                  <a:pt x="3577" y="1246"/>
                </a:lnTo>
                <a:lnTo>
                  <a:pt x="3544" y="1217"/>
                </a:lnTo>
                <a:lnTo>
                  <a:pt x="3510" y="1189"/>
                </a:lnTo>
                <a:lnTo>
                  <a:pt x="3477" y="1157"/>
                </a:lnTo>
                <a:lnTo>
                  <a:pt x="3446" y="1123"/>
                </a:lnTo>
                <a:lnTo>
                  <a:pt x="3416" y="1090"/>
                </a:lnTo>
                <a:lnTo>
                  <a:pt x="3387" y="1053"/>
                </a:lnTo>
                <a:lnTo>
                  <a:pt x="3360" y="1015"/>
                </a:lnTo>
                <a:lnTo>
                  <a:pt x="3336" y="975"/>
                </a:lnTo>
                <a:lnTo>
                  <a:pt x="3314" y="934"/>
                </a:lnTo>
                <a:lnTo>
                  <a:pt x="3293" y="891"/>
                </a:lnTo>
                <a:lnTo>
                  <a:pt x="3278" y="846"/>
                </a:lnTo>
                <a:lnTo>
                  <a:pt x="3263" y="798"/>
                </a:lnTo>
                <a:lnTo>
                  <a:pt x="3252" y="749"/>
                </a:lnTo>
                <a:lnTo>
                  <a:pt x="3252" y="749"/>
                </a:lnTo>
                <a:lnTo>
                  <a:pt x="3247" y="733"/>
                </a:lnTo>
                <a:lnTo>
                  <a:pt x="3241" y="719"/>
                </a:lnTo>
                <a:lnTo>
                  <a:pt x="3231" y="706"/>
                </a:lnTo>
                <a:lnTo>
                  <a:pt x="3220" y="695"/>
                </a:lnTo>
                <a:lnTo>
                  <a:pt x="3206" y="687"/>
                </a:lnTo>
                <a:lnTo>
                  <a:pt x="3192" y="679"/>
                </a:lnTo>
                <a:lnTo>
                  <a:pt x="3177" y="676"/>
                </a:lnTo>
                <a:lnTo>
                  <a:pt x="3161" y="674"/>
                </a:lnTo>
                <a:lnTo>
                  <a:pt x="3161" y="674"/>
                </a:lnTo>
                <a:lnTo>
                  <a:pt x="3150" y="674"/>
                </a:lnTo>
                <a:lnTo>
                  <a:pt x="2817" y="712"/>
                </a:lnTo>
                <a:lnTo>
                  <a:pt x="2817" y="712"/>
                </a:lnTo>
                <a:lnTo>
                  <a:pt x="2803" y="714"/>
                </a:lnTo>
                <a:lnTo>
                  <a:pt x="2790" y="719"/>
                </a:lnTo>
                <a:lnTo>
                  <a:pt x="2777" y="725"/>
                </a:lnTo>
                <a:lnTo>
                  <a:pt x="2766" y="735"/>
                </a:lnTo>
                <a:lnTo>
                  <a:pt x="2766" y="735"/>
                </a:lnTo>
                <a:lnTo>
                  <a:pt x="2726" y="766"/>
                </a:lnTo>
                <a:lnTo>
                  <a:pt x="2675" y="806"/>
                </a:lnTo>
                <a:lnTo>
                  <a:pt x="2645" y="827"/>
                </a:lnTo>
                <a:lnTo>
                  <a:pt x="2612" y="849"/>
                </a:lnTo>
                <a:lnTo>
                  <a:pt x="2578" y="872"/>
                </a:lnTo>
                <a:lnTo>
                  <a:pt x="2541" y="892"/>
                </a:lnTo>
                <a:lnTo>
                  <a:pt x="2505" y="913"/>
                </a:lnTo>
                <a:lnTo>
                  <a:pt x="2467" y="932"/>
                </a:lnTo>
                <a:lnTo>
                  <a:pt x="2427" y="950"/>
                </a:lnTo>
                <a:lnTo>
                  <a:pt x="2388" y="966"/>
                </a:lnTo>
                <a:lnTo>
                  <a:pt x="2349" y="978"/>
                </a:lnTo>
                <a:lnTo>
                  <a:pt x="2310" y="988"/>
                </a:lnTo>
                <a:lnTo>
                  <a:pt x="2272" y="994"/>
                </a:lnTo>
                <a:lnTo>
                  <a:pt x="2255" y="996"/>
                </a:lnTo>
                <a:lnTo>
                  <a:pt x="2235" y="996"/>
                </a:lnTo>
                <a:lnTo>
                  <a:pt x="2235" y="996"/>
                </a:lnTo>
                <a:lnTo>
                  <a:pt x="2213" y="994"/>
                </a:lnTo>
                <a:lnTo>
                  <a:pt x="2192" y="993"/>
                </a:lnTo>
                <a:lnTo>
                  <a:pt x="2172" y="988"/>
                </a:lnTo>
                <a:lnTo>
                  <a:pt x="2153" y="982"/>
                </a:lnTo>
                <a:lnTo>
                  <a:pt x="2135" y="972"/>
                </a:lnTo>
                <a:lnTo>
                  <a:pt x="2118" y="961"/>
                </a:lnTo>
                <a:lnTo>
                  <a:pt x="2102" y="950"/>
                </a:lnTo>
                <a:lnTo>
                  <a:pt x="2087" y="934"/>
                </a:lnTo>
                <a:lnTo>
                  <a:pt x="2087" y="934"/>
                </a:lnTo>
                <a:lnTo>
                  <a:pt x="2084" y="924"/>
                </a:lnTo>
                <a:lnTo>
                  <a:pt x="2083" y="907"/>
                </a:lnTo>
                <a:lnTo>
                  <a:pt x="2083" y="896"/>
                </a:lnTo>
                <a:lnTo>
                  <a:pt x="2083" y="883"/>
                </a:lnTo>
                <a:lnTo>
                  <a:pt x="2086" y="868"/>
                </a:lnTo>
                <a:lnTo>
                  <a:pt x="2090" y="851"/>
                </a:lnTo>
                <a:lnTo>
                  <a:pt x="2097" y="832"/>
                </a:lnTo>
                <a:lnTo>
                  <a:pt x="2105" y="811"/>
                </a:lnTo>
                <a:lnTo>
                  <a:pt x="2118" y="789"/>
                </a:lnTo>
                <a:lnTo>
                  <a:pt x="2132" y="763"/>
                </a:lnTo>
                <a:lnTo>
                  <a:pt x="2149" y="738"/>
                </a:lnTo>
                <a:lnTo>
                  <a:pt x="2172" y="709"/>
                </a:lnTo>
                <a:lnTo>
                  <a:pt x="2197" y="677"/>
                </a:lnTo>
                <a:lnTo>
                  <a:pt x="2228" y="645"/>
                </a:lnTo>
                <a:lnTo>
                  <a:pt x="2228" y="645"/>
                </a:lnTo>
                <a:lnTo>
                  <a:pt x="2283" y="586"/>
                </a:lnTo>
                <a:lnTo>
                  <a:pt x="2336" y="535"/>
                </a:lnTo>
                <a:lnTo>
                  <a:pt x="2384" y="489"/>
                </a:lnTo>
                <a:lnTo>
                  <a:pt x="2428" y="448"/>
                </a:lnTo>
                <a:lnTo>
                  <a:pt x="2468" y="411"/>
                </a:lnTo>
                <a:lnTo>
                  <a:pt x="2505" y="379"/>
                </a:lnTo>
                <a:lnTo>
                  <a:pt x="2567" y="330"/>
                </a:lnTo>
                <a:lnTo>
                  <a:pt x="2613" y="296"/>
                </a:lnTo>
                <a:lnTo>
                  <a:pt x="2647" y="276"/>
                </a:lnTo>
                <a:lnTo>
                  <a:pt x="2666" y="265"/>
                </a:lnTo>
                <a:lnTo>
                  <a:pt x="2672" y="261"/>
                </a:lnTo>
                <a:lnTo>
                  <a:pt x="2672" y="261"/>
                </a:lnTo>
                <a:lnTo>
                  <a:pt x="2678" y="258"/>
                </a:lnTo>
                <a:lnTo>
                  <a:pt x="2678" y="258"/>
                </a:lnTo>
                <a:lnTo>
                  <a:pt x="2709" y="247"/>
                </a:lnTo>
                <a:lnTo>
                  <a:pt x="2744" y="234"/>
                </a:lnTo>
                <a:lnTo>
                  <a:pt x="2788" y="221"/>
                </a:lnTo>
                <a:lnTo>
                  <a:pt x="2841" y="207"/>
                </a:lnTo>
                <a:lnTo>
                  <a:pt x="2900" y="196"/>
                </a:lnTo>
                <a:lnTo>
                  <a:pt x="2930" y="191"/>
                </a:lnTo>
                <a:lnTo>
                  <a:pt x="2962" y="188"/>
                </a:lnTo>
                <a:lnTo>
                  <a:pt x="2994" y="185"/>
                </a:lnTo>
                <a:lnTo>
                  <a:pt x="3026" y="185"/>
                </a:lnTo>
                <a:lnTo>
                  <a:pt x="3026" y="185"/>
                </a:lnTo>
                <a:lnTo>
                  <a:pt x="3069" y="186"/>
                </a:lnTo>
                <a:lnTo>
                  <a:pt x="3109" y="191"/>
                </a:lnTo>
                <a:lnTo>
                  <a:pt x="3109" y="191"/>
                </a:lnTo>
                <a:lnTo>
                  <a:pt x="3141" y="199"/>
                </a:lnTo>
                <a:lnTo>
                  <a:pt x="3182" y="212"/>
                </a:lnTo>
                <a:lnTo>
                  <a:pt x="3231" y="231"/>
                </a:lnTo>
                <a:lnTo>
                  <a:pt x="3287" y="253"/>
                </a:lnTo>
                <a:lnTo>
                  <a:pt x="3349" y="282"/>
                </a:lnTo>
                <a:lnTo>
                  <a:pt x="3416" y="312"/>
                </a:lnTo>
                <a:lnTo>
                  <a:pt x="3561" y="382"/>
                </a:lnTo>
                <a:lnTo>
                  <a:pt x="3714" y="461"/>
                </a:lnTo>
                <a:lnTo>
                  <a:pt x="3869" y="543"/>
                </a:lnTo>
                <a:lnTo>
                  <a:pt x="4017" y="623"/>
                </a:lnTo>
                <a:lnTo>
                  <a:pt x="4152" y="700"/>
                </a:lnTo>
                <a:lnTo>
                  <a:pt x="4152" y="700"/>
                </a:lnTo>
                <a:lnTo>
                  <a:pt x="4162" y="703"/>
                </a:lnTo>
                <a:lnTo>
                  <a:pt x="4170" y="706"/>
                </a:lnTo>
                <a:lnTo>
                  <a:pt x="4179" y="709"/>
                </a:lnTo>
                <a:lnTo>
                  <a:pt x="4189" y="711"/>
                </a:lnTo>
                <a:lnTo>
                  <a:pt x="4199" y="711"/>
                </a:lnTo>
                <a:lnTo>
                  <a:pt x="4208" y="711"/>
                </a:lnTo>
                <a:lnTo>
                  <a:pt x="4218" y="709"/>
                </a:lnTo>
                <a:lnTo>
                  <a:pt x="4227" y="706"/>
                </a:lnTo>
                <a:lnTo>
                  <a:pt x="5161" y="336"/>
                </a:lnTo>
                <a:lnTo>
                  <a:pt x="5097" y="169"/>
                </a:lnTo>
                <a:lnTo>
                  <a:pt x="4208" y="518"/>
                </a:lnTo>
                <a:lnTo>
                  <a:pt x="4208" y="518"/>
                </a:lnTo>
                <a:lnTo>
                  <a:pt x="4120" y="468"/>
                </a:lnTo>
                <a:lnTo>
                  <a:pt x="3996" y="400"/>
                </a:lnTo>
                <a:lnTo>
                  <a:pt x="3848" y="322"/>
                </a:lnTo>
                <a:lnTo>
                  <a:pt x="3685" y="239"/>
                </a:lnTo>
                <a:lnTo>
                  <a:pt x="3604" y="198"/>
                </a:lnTo>
                <a:lnTo>
                  <a:pt x="3523" y="158"/>
                </a:lnTo>
                <a:lnTo>
                  <a:pt x="3445" y="121"/>
                </a:lnTo>
                <a:lnTo>
                  <a:pt x="3370" y="89"/>
                </a:lnTo>
                <a:lnTo>
                  <a:pt x="3301" y="59"/>
                </a:lnTo>
                <a:lnTo>
                  <a:pt x="3238" y="37"/>
                </a:lnTo>
                <a:lnTo>
                  <a:pt x="3184" y="19"/>
                </a:lnTo>
                <a:lnTo>
                  <a:pt x="3160" y="13"/>
                </a:lnTo>
                <a:lnTo>
                  <a:pt x="3139" y="8"/>
                </a:lnTo>
                <a:lnTo>
                  <a:pt x="3139" y="8"/>
                </a:lnTo>
                <a:lnTo>
                  <a:pt x="3112" y="5"/>
                </a:lnTo>
                <a:lnTo>
                  <a:pt x="3085" y="2"/>
                </a:lnTo>
                <a:lnTo>
                  <a:pt x="3056" y="0"/>
                </a:lnTo>
                <a:lnTo>
                  <a:pt x="3027" y="0"/>
                </a:lnTo>
                <a:lnTo>
                  <a:pt x="3027" y="0"/>
                </a:lnTo>
                <a:lnTo>
                  <a:pt x="2992" y="0"/>
                </a:lnTo>
                <a:lnTo>
                  <a:pt x="2957" y="2"/>
                </a:lnTo>
                <a:lnTo>
                  <a:pt x="2924" y="5"/>
                </a:lnTo>
                <a:lnTo>
                  <a:pt x="2892" y="10"/>
                </a:lnTo>
                <a:lnTo>
                  <a:pt x="2828" y="21"/>
                </a:lnTo>
                <a:lnTo>
                  <a:pt x="2771" y="35"/>
                </a:lnTo>
                <a:lnTo>
                  <a:pt x="2718" y="48"/>
                </a:lnTo>
                <a:lnTo>
                  <a:pt x="2675" y="62"/>
                </a:lnTo>
                <a:lnTo>
                  <a:pt x="2642" y="75"/>
                </a:lnTo>
                <a:lnTo>
                  <a:pt x="2618" y="83"/>
                </a:lnTo>
                <a:lnTo>
                  <a:pt x="2618" y="83"/>
                </a:lnTo>
                <a:lnTo>
                  <a:pt x="2556" y="91"/>
                </a:lnTo>
                <a:lnTo>
                  <a:pt x="2459" y="105"/>
                </a:lnTo>
                <a:lnTo>
                  <a:pt x="2331" y="127"/>
                </a:lnTo>
                <a:lnTo>
                  <a:pt x="2261" y="140"/>
                </a:lnTo>
                <a:lnTo>
                  <a:pt x="2184" y="156"/>
                </a:lnTo>
                <a:lnTo>
                  <a:pt x="2105" y="174"/>
                </a:lnTo>
                <a:lnTo>
                  <a:pt x="2024" y="194"/>
                </a:lnTo>
                <a:lnTo>
                  <a:pt x="1942" y="217"/>
                </a:lnTo>
                <a:lnTo>
                  <a:pt x="1858" y="242"/>
                </a:lnTo>
                <a:lnTo>
                  <a:pt x="1777" y="269"/>
                </a:lnTo>
                <a:lnTo>
                  <a:pt x="1695" y="298"/>
                </a:lnTo>
                <a:lnTo>
                  <a:pt x="1617" y="331"/>
                </a:lnTo>
                <a:lnTo>
                  <a:pt x="1579" y="347"/>
                </a:lnTo>
                <a:lnTo>
                  <a:pt x="1542" y="367"/>
                </a:lnTo>
                <a:lnTo>
                  <a:pt x="1542" y="367"/>
                </a:lnTo>
                <a:lnTo>
                  <a:pt x="1461" y="323"/>
                </a:lnTo>
                <a:lnTo>
                  <a:pt x="1385" y="280"/>
                </a:lnTo>
                <a:lnTo>
                  <a:pt x="1311" y="237"/>
                </a:lnTo>
                <a:lnTo>
                  <a:pt x="1243" y="196"/>
                </a:lnTo>
                <a:lnTo>
                  <a:pt x="1179" y="158"/>
                </a:lnTo>
                <a:lnTo>
                  <a:pt x="1122" y="120"/>
                </a:lnTo>
                <a:lnTo>
                  <a:pt x="1026" y="56"/>
                </a:lnTo>
                <a:lnTo>
                  <a:pt x="926" y="212"/>
                </a:lnTo>
                <a:lnTo>
                  <a:pt x="926" y="212"/>
                </a:lnTo>
                <a:lnTo>
                  <a:pt x="1031" y="282"/>
                </a:lnTo>
                <a:lnTo>
                  <a:pt x="1095" y="323"/>
                </a:lnTo>
                <a:lnTo>
                  <a:pt x="1166" y="367"/>
                </a:lnTo>
                <a:lnTo>
                  <a:pt x="1243" y="413"/>
                </a:lnTo>
                <a:lnTo>
                  <a:pt x="1324" y="459"/>
                </a:lnTo>
                <a:lnTo>
                  <a:pt x="1410" y="507"/>
                </a:lnTo>
                <a:lnTo>
                  <a:pt x="1501" y="553"/>
                </a:lnTo>
                <a:lnTo>
                  <a:pt x="1501" y="553"/>
                </a:lnTo>
                <a:lnTo>
                  <a:pt x="1511" y="558"/>
                </a:lnTo>
                <a:lnTo>
                  <a:pt x="1522" y="561"/>
                </a:lnTo>
                <a:lnTo>
                  <a:pt x="1533" y="563"/>
                </a:lnTo>
                <a:lnTo>
                  <a:pt x="1544" y="563"/>
                </a:lnTo>
                <a:lnTo>
                  <a:pt x="1555" y="563"/>
                </a:lnTo>
                <a:lnTo>
                  <a:pt x="1566" y="559"/>
                </a:lnTo>
                <a:lnTo>
                  <a:pt x="1576" y="556"/>
                </a:lnTo>
                <a:lnTo>
                  <a:pt x="1587" y="551"/>
                </a:lnTo>
                <a:lnTo>
                  <a:pt x="1587" y="551"/>
                </a:lnTo>
                <a:lnTo>
                  <a:pt x="1625" y="531"/>
                </a:lnTo>
                <a:lnTo>
                  <a:pt x="1665" y="512"/>
                </a:lnTo>
                <a:lnTo>
                  <a:pt x="1706" y="494"/>
                </a:lnTo>
                <a:lnTo>
                  <a:pt x="1750" y="476"/>
                </a:lnTo>
                <a:lnTo>
                  <a:pt x="1794" y="459"/>
                </a:lnTo>
                <a:lnTo>
                  <a:pt x="1839" y="443"/>
                </a:lnTo>
                <a:lnTo>
                  <a:pt x="1930" y="414"/>
                </a:lnTo>
                <a:lnTo>
                  <a:pt x="2022" y="387"/>
                </a:lnTo>
                <a:lnTo>
                  <a:pt x="2113" y="363"/>
                </a:lnTo>
                <a:lnTo>
                  <a:pt x="2202" y="343"/>
                </a:lnTo>
                <a:lnTo>
                  <a:pt x="2288" y="325"/>
                </a:lnTo>
                <a:lnTo>
                  <a:pt x="2288" y="325"/>
                </a:lnTo>
                <a:lnTo>
                  <a:pt x="2245" y="367"/>
                </a:lnTo>
                <a:lnTo>
                  <a:pt x="2197" y="411"/>
                </a:lnTo>
                <a:lnTo>
                  <a:pt x="2146" y="462"/>
                </a:lnTo>
                <a:lnTo>
                  <a:pt x="2094" y="518"/>
                </a:lnTo>
                <a:lnTo>
                  <a:pt x="2094" y="518"/>
                </a:lnTo>
                <a:lnTo>
                  <a:pt x="2067" y="547"/>
                </a:lnTo>
                <a:lnTo>
                  <a:pt x="2041" y="575"/>
                </a:lnTo>
                <a:lnTo>
                  <a:pt x="2019" y="602"/>
                </a:lnTo>
                <a:lnTo>
                  <a:pt x="1998" y="629"/>
                </a:lnTo>
                <a:lnTo>
                  <a:pt x="1981" y="657"/>
                </a:lnTo>
                <a:lnTo>
                  <a:pt x="1965" y="682"/>
                </a:lnTo>
                <a:lnTo>
                  <a:pt x="1952" y="706"/>
                </a:lnTo>
                <a:lnTo>
                  <a:pt x="1939" y="730"/>
                </a:lnTo>
                <a:lnTo>
                  <a:pt x="1928" y="754"/>
                </a:lnTo>
                <a:lnTo>
                  <a:pt x="1920" y="776"/>
                </a:lnTo>
                <a:lnTo>
                  <a:pt x="1912" y="797"/>
                </a:lnTo>
                <a:lnTo>
                  <a:pt x="1907" y="817"/>
                </a:lnTo>
                <a:lnTo>
                  <a:pt x="1902" y="838"/>
                </a:lnTo>
                <a:lnTo>
                  <a:pt x="1899" y="857"/>
                </a:lnTo>
                <a:lnTo>
                  <a:pt x="1898" y="875"/>
                </a:lnTo>
                <a:lnTo>
                  <a:pt x="1896" y="892"/>
                </a:lnTo>
                <a:lnTo>
                  <a:pt x="1898" y="924"/>
                </a:lnTo>
                <a:lnTo>
                  <a:pt x="1901" y="953"/>
                </a:lnTo>
                <a:lnTo>
                  <a:pt x="1907" y="978"/>
                </a:lnTo>
                <a:lnTo>
                  <a:pt x="1915" y="1001"/>
                </a:lnTo>
                <a:lnTo>
                  <a:pt x="1923" y="1018"/>
                </a:lnTo>
                <a:lnTo>
                  <a:pt x="1930" y="1033"/>
                </a:lnTo>
                <a:lnTo>
                  <a:pt x="1941" y="1049"/>
                </a:lnTo>
                <a:lnTo>
                  <a:pt x="1941" y="1049"/>
                </a:lnTo>
                <a:lnTo>
                  <a:pt x="1955" y="1064"/>
                </a:lnTo>
                <a:lnTo>
                  <a:pt x="1971" y="1080"/>
                </a:lnTo>
                <a:lnTo>
                  <a:pt x="1987" y="1093"/>
                </a:lnTo>
                <a:lnTo>
                  <a:pt x="2003" y="1106"/>
                </a:lnTo>
                <a:lnTo>
                  <a:pt x="2019" y="1119"/>
                </a:lnTo>
                <a:lnTo>
                  <a:pt x="2036" y="1130"/>
                </a:lnTo>
                <a:lnTo>
                  <a:pt x="2054" y="1139"/>
                </a:lnTo>
                <a:lnTo>
                  <a:pt x="2073" y="1147"/>
                </a:lnTo>
                <a:lnTo>
                  <a:pt x="2090" y="1155"/>
                </a:lnTo>
                <a:lnTo>
                  <a:pt x="2111" y="1162"/>
                </a:lnTo>
                <a:lnTo>
                  <a:pt x="2130" y="1168"/>
                </a:lnTo>
                <a:lnTo>
                  <a:pt x="2151" y="1173"/>
                </a:lnTo>
                <a:lnTo>
                  <a:pt x="2172" y="1176"/>
                </a:lnTo>
                <a:lnTo>
                  <a:pt x="2192" y="1179"/>
                </a:lnTo>
                <a:lnTo>
                  <a:pt x="2215" y="1181"/>
                </a:lnTo>
                <a:lnTo>
                  <a:pt x="2235" y="1181"/>
                </a:lnTo>
                <a:lnTo>
                  <a:pt x="2235" y="1181"/>
                </a:lnTo>
                <a:lnTo>
                  <a:pt x="2261" y="1181"/>
                </a:lnTo>
                <a:lnTo>
                  <a:pt x="2285" y="1179"/>
                </a:lnTo>
                <a:lnTo>
                  <a:pt x="2310" y="1176"/>
                </a:lnTo>
                <a:lnTo>
                  <a:pt x="2334" y="1171"/>
                </a:lnTo>
                <a:lnTo>
                  <a:pt x="2358" y="1166"/>
                </a:lnTo>
                <a:lnTo>
                  <a:pt x="2384" y="1160"/>
                </a:lnTo>
                <a:lnTo>
                  <a:pt x="2433" y="1146"/>
                </a:lnTo>
                <a:lnTo>
                  <a:pt x="2481" y="1128"/>
                </a:lnTo>
                <a:lnTo>
                  <a:pt x="2527" y="1107"/>
                </a:lnTo>
                <a:lnTo>
                  <a:pt x="2573" y="1085"/>
                </a:lnTo>
                <a:lnTo>
                  <a:pt x="2616" y="1063"/>
                </a:lnTo>
                <a:lnTo>
                  <a:pt x="2659" y="1039"/>
                </a:lnTo>
                <a:lnTo>
                  <a:pt x="2698" y="1013"/>
                </a:lnTo>
                <a:lnTo>
                  <a:pt x="2734" y="990"/>
                </a:lnTo>
                <a:lnTo>
                  <a:pt x="2769" y="966"/>
                </a:lnTo>
                <a:lnTo>
                  <a:pt x="2825" y="924"/>
                </a:lnTo>
                <a:lnTo>
                  <a:pt x="2865" y="892"/>
                </a:lnTo>
                <a:lnTo>
                  <a:pt x="3090" y="867"/>
                </a:lnTo>
                <a:lnTo>
                  <a:pt x="3090" y="867"/>
                </a:lnTo>
                <a:lnTo>
                  <a:pt x="3105" y="916"/>
                </a:lnTo>
                <a:lnTo>
                  <a:pt x="3123" y="962"/>
                </a:lnTo>
                <a:lnTo>
                  <a:pt x="3144" y="1007"/>
                </a:lnTo>
                <a:lnTo>
                  <a:pt x="3166" y="1052"/>
                </a:lnTo>
                <a:lnTo>
                  <a:pt x="3190" y="1093"/>
                </a:lnTo>
                <a:lnTo>
                  <a:pt x="3215" y="1133"/>
                </a:lnTo>
                <a:lnTo>
                  <a:pt x="3244" y="1171"/>
                </a:lnTo>
                <a:lnTo>
                  <a:pt x="3273" y="1208"/>
                </a:lnTo>
                <a:lnTo>
                  <a:pt x="3303" y="1243"/>
                </a:lnTo>
                <a:lnTo>
                  <a:pt x="3333" y="1276"/>
                </a:lnTo>
                <a:lnTo>
                  <a:pt x="3367" y="1308"/>
                </a:lnTo>
                <a:lnTo>
                  <a:pt x="3399" y="1340"/>
                </a:lnTo>
                <a:lnTo>
                  <a:pt x="3434" y="1369"/>
                </a:lnTo>
                <a:lnTo>
                  <a:pt x="3467" y="1396"/>
                </a:lnTo>
                <a:lnTo>
                  <a:pt x="3501" y="1421"/>
                </a:lnTo>
                <a:lnTo>
                  <a:pt x="3536" y="1447"/>
                </a:lnTo>
                <a:lnTo>
                  <a:pt x="3571" y="1471"/>
                </a:lnTo>
                <a:lnTo>
                  <a:pt x="3604" y="1492"/>
                </a:lnTo>
                <a:lnTo>
                  <a:pt x="3671" y="1531"/>
                </a:lnTo>
                <a:lnTo>
                  <a:pt x="3735" y="1566"/>
                </a:lnTo>
                <a:lnTo>
                  <a:pt x="3794" y="1595"/>
                </a:lnTo>
                <a:lnTo>
                  <a:pt x="3848" y="1619"/>
                </a:lnTo>
                <a:lnTo>
                  <a:pt x="3896" y="1638"/>
                </a:lnTo>
                <a:lnTo>
                  <a:pt x="3934" y="1652"/>
                </a:lnTo>
                <a:lnTo>
                  <a:pt x="3963" y="1664"/>
                </a:lnTo>
                <a:lnTo>
                  <a:pt x="4689" y="2389"/>
                </a:lnTo>
                <a:lnTo>
                  <a:pt x="4689" y="2389"/>
                </a:lnTo>
                <a:lnTo>
                  <a:pt x="4696" y="2393"/>
                </a:lnTo>
                <a:lnTo>
                  <a:pt x="4704" y="2398"/>
                </a:lnTo>
                <a:lnTo>
                  <a:pt x="4704" y="2398"/>
                </a:lnTo>
                <a:lnTo>
                  <a:pt x="4700" y="2424"/>
                </a:lnTo>
                <a:lnTo>
                  <a:pt x="4697" y="2448"/>
                </a:lnTo>
                <a:lnTo>
                  <a:pt x="4692" y="2470"/>
                </a:lnTo>
                <a:lnTo>
                  <a:pt x="4686" y="2491"/>
                </a:lnTo>
                <a:lnTo>
                  <a:pt x="4678" y="2508"/>
                </a:lnTo>
                <a:lnTo>
                  <a:pt x="4669" y="2526"/>
                </a:lnTo>
                <a:lnTo>
                  <a:pt x="4657" y="2542"/>
                </a:lnTo>
                <a:lnTo>
                  <a:pt x="4645" y="2554"/>
                </a:lnTo>
                <a:lnTo>
                  <a:pt x="4645" y="2554"/>
                </a:lnTo>
                <a:lnTo>
                  <a:pt x="4635" y="2562"/>
                </a:lnTo>
                <a:lnTo>
                  <a:pt x="4624" y="2570"/>
                </a:lnTo>
                <a:lnTo>
                  <a:pt x="4613" y="2577"/>
                </a:lnTo>
                <a:lnTo>
                  <a:pt x="4600" y="2583"/>
                </a:lnTo>
                <a:lnTo>
                  <a:pt x="4575" y="2593"/>
                </a:lnTo>
                <a:lnTo>
                  <a:pt x="4549" y="2599"/>
                </a:lnTo>
                <a:lnTo>
                  <a:pt x="4522" y="2604"/>
                </a:lnTo>
                <a:lnTo>
                  <a:pt x="4496" y="2607"/>
                </a:lnTo>
                <a:lnTo>
                  <a:pt x="4473" y="2607"/>
                </a:lnTo>
                <a:lnTo>
                  <a:pt x="4450" y="2607"/>
                </a:lnTo>
                <a:lnTo>
                  <a:pt x="3744" y="1966"/>
                </a:lnTo>
                <a:lnTo>
                  <a:pt x="3744" y="1966"/>
                </a:lnTo>
                <a:lnTo>
                  <a:pt x="3738" y="1960"/>
                </a:lnTo>
                <a:lnTo>
                  <a:pt x="3730" y="1955"/>
                </a:lnTo>
                <a:lnTo>
                  <a:pt x="3713" y="1947"/>
                </a:lnTo>
                <a:lnTo>
                  <a:pt x="3697" y="1942"/>
                </a:lnTo>
                <a:lnTo>
                  <a:pt x="3677" y="1942"/>
                </a:lnTo>
                <a:lnTo>
                  <a:pt x="3660" y="1946"/>
                </a:lnTo>
                <a:lnTo>
                  <a:pt x="3644" y="1950"/>
                </a:lnTo>
                <a:lnTo>
                  <a:pt x="3628" y="1960"/>
                </a:lnTo>
                <a:lnTo>
                  <a:pt x="3620" y="1966"/>
                </a:lnTo>
                <a:lnTo>
                  <a:pt x="3614" y="1973"/>
                </a:lnTo>
                <a:lnTo>
                  <a:pt x="3614" y="1973"/>
                </a:lnTo>
                <a:lnTo>
                  <a:pt x="3607" y="1979"/>
                </a:lnTo>
                <a:lnTo>
                  <a:pt x="3603" y="1987"/>
                </a:lnTo>
                <a:lnTo>
                  <a:pt x="3595" y="2005"/>
                </a:lnTo>
                <a:lnTo>
                  <a:pt x="3591" y="2022"/>
                </a:lnTo>
                <a:lnTo>
                  <a:pt x="3590" y="2040"/>
                </a:lnTo>
                <a:lnTo>
                  <a:pt x="3593" y="2057"/>
                </a:lnTo>
                <a:lnTo>
                  <a:pt x="3598" y="2073"/>
                </a:lnTo>
                <a:lnTo>
                  <a:pt x="3607" y="2089"/>
                </a:lnTo>
                <a:lnTo>
                  <a:pt x="3614" y="2097"/>
                </a:lnTo>
                <a:lnTo>
                  <a:pt x="3620" y="2103"/>
                </a:lnTo>
                <a:lnTo>
                  <a:pt x="4302" y="2722"/>
                </a:lnTo>
                <a:lnTo>
                  <a:pt x="4302" y="2722"/>
                </a:lnTo>
                <a:lnTo>
                  <a:pt x="4299" y="2750"/>
                </a:lnTo>
                <a:lnTo>
                  <a:pt x="4294" y="2778"/>
                </a:lnTo>
                <a:lnTo>
                  <a:pt x="4288" y="2801"/>
                </a:lnTo>
                <a:lnTo>
                  <a:pt x="4280" y="2825"/>
                </a:lnTo>
                <a:lnTo>
                  <a:pt x="4270" y="2848"/>
                </a:lnTo>
                <a:lnTo>
                  <a:pt x="4259" y="2867"/>
                </a:lnTo>
                <a:lnTo>
                  <a:pt x="4245" y="2886"/>
                </a:lnTo>
                <a:lnTo>
                  <a:pt x="4229" y="2902"/>
                </a:lnTo>
                <a:lnTo>
                  <a:pt x="4229" y="2902"/>
                </a:lnTo>
                <a:lnTo>
                  <a:pt x="4218" y="2911"/>
                </a:lnTo>
                <a:lnTo>
                  <a:pt x="4206" y="2919"/>
                </a:lnTo>
                <a:lnTo>
                  <a:pt x="4181" y="2935"/>
                </a:lnTo>
                <a:lnTo>
                  <a:pt x="4155" y="2946"/>
                </a:lnTo>
                <a:lnTo>
                  <a:pt x="4130" y="2956"/>
                </a:lnTo>
                <a:lnTo>
                  <a:pt x="4106" y="2962"/>
                </a:lnTo>
                <a:lnTo>
                  <a:pt x="4081" y="2967"/>
                </a:lnTo>
                <a:lnTo>
                  <a:pt x="4058" y="2970"/>
                </a:lnTo>
                <a:lnTo>
                  <a:pt x="4039" y="2972"/>
                </a:lnTo>
                <a:lnTo>
                  <a:pt x="3376" y="2338"/>
                </a:lnTo>
                <a:lnTo>
                  <a:pt x="3376" y="2338"/>
                </a:lnTo>
                <a:lnTo>
                  <a:pt x="3368" y="2333"/>
                </a:lnTo>
                <a:lnTo>
                  <a:pt x="3360" y="2327"/>
                </a:lnTo>
                <a:lnTo>
                  <a:pt x="3344" y="2319"/>
                </a:lnTo>
                <a:lnTo>
                  <a:pt x="3327" y="2314"/>
                </a:lnTo>
                <a:lnTo>
                  <a:pt x="3309" y="2312"/>
                </a:lnTo>
                <a:lnTo>
                  <a:pt x="3292" y="2315"/>
                </a:lnTo>
                <a:lnTo>
                  <a:pt x="3274" y="2320"/>
                </a:lnTo>
                <a:lnTo>
                  <a:pt x="3258" y="2330"/>
                </a:lnTo>
                <a:lnTo>
                  <a:pt x="3252" y="2335"/>
                </a:lnTo>
                <a:lnTo>
                  <a:pt x="3246" y="2341"/>
                </a:lnTo>
                <a:lnTo>
                  <a:pt x="3246" y="2341"/>
                </a:lnTo>
                <a:lnTo>
                  <a:pt x="3239" y="2349"/>
                </a:lnTo>
                <a:lnTo>
                  <a:pt x="3233" y="2357"/>
                </a:lnTo>
                <a:lnTo>
                  <a:pt x="3225" y="2373"/>
                </a:lnTo>
                <a:lnTo>
                  <a:pt x="3220" y="2390"/>
                </a:lnTo>
                <a:lnTo>
                  <a:pt x="3219" y="2408"/>
                </a:lnTo>
                <a:lnTo>
                  <a:pt x="3222" y="2425"/>
                </a:lnTo>
                <a:lnTo>
                  <a:pt x="3227" y="2443"/>
                </a:lnTo>
                <a:lnTo>
                  <a:pt x="3236" y="2459"/>
                </a:lnTo>
                <a:lnTo>
                  <a:pt x="3241" y="2465"/>
                </a:lnTo>
                <a:lnTo>
                  <a:pt x="3247" y="2473"/>
                </a:lnTo>
                <a:lnTo>
                  <a:pt x="3889" y="3085"/>
                </a:lnTo>
                <a:lnTo>
                  <a:pt x="3889" y="3085"/>
                </a:lnTo>
                <a:lnTo>
                  <a:pt x="3885" y="3111"/>
                </a:lnTo>
                <a:lnTo>
                  <a:pt x="3877" y="3133"/>
                </a:lnTo>
                <a:lnTo>
                  <a:pt x="3869" y="3155"/>
                </a:lnTo>
                <a:lnTo>
                  <a:pt x="3858" y="3174"/>
                </a:lnTo>
                <a:lnTo>
                  <a:pt x="3846" y="3192"/>
                </a:lnTo>
                <a:lnTo>
                  <a:pt x="3834" y="3208"/>
                </a:lnTo>
                <a:lnTo>
                  <a:pt x="3819" y="3222"/>
                </a:lnTo>
                <a:lnTo>
                  <a:pt x="3803" y="3235"/>
                </a:lnTo>
                <a:lnTo>
                  <a:pt x="3803" y="3235"/>
                </a:lnTo>
                <a:lnTo>
                  <a:pt x="3787" y="3244"/>
                </a:lnTo>
                <a:lnTo>
                  <a:pt x="3770" y="3254"/>
                </a:lnTo>
                <a:lnTo>
                  <a:pt x="3751" y="3260"/>
                </a:lnTo>
                <a:lnTo>
                  <a:pt x="3733" y="3267"/>
                </a:lnTo>
                <a:lnTo>
                  <a:pt x="3716" y="3271"/>
                </a:lnTo>
                <a:lnTo>
                  <a:pt x="3697" y="3273"/>
                </a:lnTo>
                <a:lnTo>
                  <a:pt x="3662" y="3278"/>
                </a:lnTo>
                <a:lnTo>
                  <a:pt x="3662" y="3278"/>
                </a:lnTo>
                <a:lnTo>
                  <a:pt x="3658" y="3273"/>
                </a:lnTo>
                <a:lnTo>
                  <a:pt x="3655" y="3268"/>
                </a:lnTo>
                <a:lnTo>
                  <a:pt x="3078" y="2720"/>
                </a:lnTo>
                <a:lnTo>
                  <a:pt x="3078" y="2720"/>
                </a:lnTo>
                <a:lnTo>
                  <a:pt x="3070" y="2714"/>
                </a:lnTo>
                <a:lnTo>
                  <a:pt x="3064" y="2709"/>
                </a:lnTo>
                <a:lnTo>
                  <a:pt x="3047" y="2701"/>
                </a:lnTo>
                <a:lnTo>
                  <a:pt x="3029" y="2696"/>
                </a:lnTo>
                <a:lnTo>
                  <a:pt x="3011" y="2695"/>
                </a:lnTo>
                <a:lnTo>
                  <a:pt x="2994" y="2696"/>
                </a:lnTo>
                <a:lnTo>
                  <a:pt x="2978" y="2703"/>
                </a:lnTo>
                <a:lnTo>
                  <a:pt x="2962" y="2711"/>
                </a:lnTo>
                <a:lnTo>
                  <a:pt x="2954" y="2717"/>
                </a:lnTo>
                <a:lnTo>
                  <a:pt x="2948" y="2723"/>
                </a:lnTo>
                <a:lnTo>
                  <a:pt x="2948" y="2723"/>
                </a:lnTo>
                <a:lnTo>
                  <a:pt x="2941" y="2731"/>
                </a:lnTo>
                <a:lnTo>
                  <a:pt x="2935" y="2738"/>
                </a:lnTo>
                <a:lnTo>
                  <a:pt x="2927" y="2755"/>
                </a:lnTo>
                <a:lnTo>
                  <a:pt x="2922" y="2773"/>
                </a:lnTo>
                <a:lnTo>
                  <a:pt x="2922" y="2790"/>
                </a:lnTo>
                <a:lnTo>
                  <a:pt x="2924" y="2808"/>
                </a:lnTo>
                <a:lnTo>
                  <a:pt x="2930" y="2824"/>
                </a:lnTo>
                <a:lnTo>
                  <a:pt x="2938" y="2840"/>
                </a:lnTo>
                <a:lnTo>
                  <a:pt x="2945" y="2848"/>
                </a:lnTo>
                <a:lnTo>
                  <a:pt x="2951" y="2854"/>
                </a:lnTo>
                <a:lnTo>
                  <a:pt x="3454" y="3334"/>
                </a:lnTo>
                <a:lnTo>
                  <a:pt x="3453" y="3342"/>
                </a:lnTo>
                <a:lnTo>
                  <a:pt x="3453" y="3342"/>
                </a:lnTo>
                <a:lnTo>
                  <a:pt x="3445" y="3369"/>
                </a:lnTo>
                <a:lnTo>
                  <a:pt x="3437" y="3391"/>
                </a:lnTo>
                <a:lnTo>
                  <a:pt x="3427" y="3409"/>
                </a:lnTo>
                <a:lnTo>
                  <a:pt x="3418" y="3421"/>
                </a:lnTo>
                <a:lnTo>
                  <a:pt x="3408" y="3431"/>
                </a:lnTo>
                <a:lnTo>
                  <a:pt x="3400" y="3437"/>
                </a:lnTo>
                <a:lnTo>
                  <a:pt x="3387" y="3444"/>
                </a:lnTo>
                <a:lnTo>
                  <a:pt x="3387" y="3444"/>
                </a:lnTo>
                <a:lnTo>
                  <a:pt x="3373" y="3448"/>
                </a:lnTo>
                <a:lnTo>
                  <a:pt x="3359" y="3452"/>
                </a:lnTo>
                <a:lnTo>
                  <a:pt x="3343" y="3453"/>
                </a:lnTo>
                <a:lnTo>
                  <a:pt x="3325" y="3452"/>
                </a:lnTo>
                <a:lnTo>
                  <a:pt x="3309" y="3450"/>
                </a:lnTo>
                <a:lnTo>
                  <a:pt x="3292" y="3448"/>
                </a:lnTo>
                <a:lnTo>
                  <a:pt x="3257" y="3439"/>
                </a:lnTo>
                <a:lnTo>
                  <a:pt x="3223" y="3429"/>
                </a:lnTo>
                <a:lnTo>
                  <a:pt x="3193" y="3417"/>
                </a:lnTo>
                <a:lnTo>
                  <a:pt x="3168" y="3404"/>
                </a:lnTo>
                <a:lnTo>
                  <a:pt x="3148" y="3394"/>
                </a:lnTo>
                <a:lnTo>
                  <a:pt x="2858" y="3190"/>
                </a:lnTo>
                <a:lnTo>
                  <a:pt x="2882" y="2929"/>
                </a:lnTo>
                <a:lnTo>
                  <a:pt x="2879" y="2913"/>
                </a:lnTo>
                <a:lnTo>
                  <a:pt x="2879" y="2913"/>
                </a:lnTo>
                <a:lnTo>
                  <a:pt x="2868" y="2876"/>
                </a:lnTo>
                <a:lnTo>
                  <a:pt x="2855" y="2841"/>
                </a:lnTo>
                <a:lnTo>
                  <a:pt x="2841" y="2809"/>
                </a:lnTo>
                <a:lnTo>
                  <a:pt x="2827" y="2781"/>
                </a:lnTo>
                <a:lnTo>
                  <a:pt x="2809" y="2754"/>
                </a:lnTo>
                <a:lnTo>
                  <a:pt x="2793" y="2728"/>
                </a:lnTo>
                <a:lnTo>
                  <a:pt x="2774" y="2706"/>
                </a:lnTo>
                <a:lnTo>
                  <a:pt x="2757" y="2687"/>
                </a:lnTo>
                <a:lnTo>
                  <a:pt x="2737" y="2669"/>
                </a:lnTo>
                <a:lnTo>
                  <a:pt x="2718" y="2653"/>
                </a:lnTo>
                <a:lnTo>
                  <a:pt x="2698" y="2639"/>
                </a:lnTo>
                <a:lnTo>
                  <a:pt x="2678" y="2626"/>
                </a:lnTo>
                <a:lnTo>
                  <a:pt x="2659" y="2617"/>
                </a:lnTo>
                <a:lnTo>
                  <a:pt x="2639" y="2607"/>
                </a:lnTo>
                <a:lnTo>
                  <a:pt x="2621" y="2601"/>
                </a:lnTo>
                <a:lnTo>
                  <a:pt x="2602" y="2594"/>
                </a:lnTo>
                <a:lnTo>
                  <a:pt x="2602" y="2594"/>
                </a:lnTo>
                <a:lnTo>
                  <a:pt x="2581" y="2556"/>
                </a:lnTo>
                <a:lnTo>
                  <a:pt x="2561" y="2521"/>
                </a:lnTo>
                <a:lnTo>
                  <a:pt x="2538" y="2491"/>
                </a:lnTo>
                <a:lnTo>
                  <a:pt x="2516" y="2464"/>
                </a:lnTo>
                <a:lnTo>
                  <a:pt x="2492" y="2440"/>
                </a:lnTo>
                <a:lnTo>
                  <a:pt x="2468" y="2419"/>
                </a:lnTo>
                <a:lnTo>
                  <a:pt x="2446" y="2401"/>
                </a:lnTo>
                <a:lnTo>
                  <a:pt x="2422" y="2387"/>
                </a:lnTo>
                <a:lnTo>
                  <a:pt x="2398" y="2374"/>
                </a:lnTo>
                <a:lnTo>
                  <a:pt x="2376" y="2365"/>
                </a:lnTo>
                <a:lnTo>
                  <a:pt x="2353" y="2357"/>
                </a:lnTo>
                <a:lnTo>
                  <a:pt x="2333" y="2350"/>
                </a:lnTo>
                <a:lnTo>
                  <a:pt x="2312" y="2347"/>
                </a:lnTo>
                <a:lnTo>
                  <a:pt x="2291" y="2344"/>
                </a:lnTo>
                <a:lnTo>
                  <a:pt x="2274" y="2342"/>
                </a:lnTo>
                <a:lnTo>
                  <a:pt x="2256" y="2342"/>
                </a:lnTo>
                <a:lnTo>
                  <a:pt x="2256" y="2342"/>
                </a:lnTo>
                <a:lnTo>
                  <a:pt x="2221" y="2344"/>
                </a:lnTo>
                <a:lnTo>
                  <a:pt x="2188" y="2349"/>
                </a:lnTo>
                <a:lnTo>
                  <a:pt x="2188" y="2349"/>
                </a:lnTo>
                <a:lnTo>
                  <a:pt x="2177" y="2312"/>
                </a:lnTo>
                <a:lnTo>
                  <a:pt x="2162" y="2280"/>
                </a:lnTo>
                <a:lnTo>
                  <a:pt x="2148" y="2253"/>
                </a:lnTo>
                <a:lnTo>
                  <a:pt x="2132" y="2228"/>
                </a:lnTo>
                <a:lnTo>
                  <a:pt x="2116" y="2205"/>
                </a:lnTo>
                <a:lnTo>
                  <a:pt x="2098" y="2186"/>
                </a:lnTo>
                <a:lnTo>
                  <a:pt x="2081" y="2170"/>
                </a:lnTo>
                <a:lnTo>
                  <a:pt x="2062" y="2158"/>
                </a:lnTo>
                <a:lnTo>
                  <a:pt x="2044" y="2145"/>
                </a:lnTo>
                <a:lnTo>
                  <a:pt x="2025" y="2137"/>
                </a:lnTo>
                <a:lnTo>
                  <a:pt x="2008" y="2129"/>
                </a:lnTo>
                <a:lnTo>
                  <a:pt x="1990" y="2124"/>
                </a:lnTo>
                <a:lnTo>
                  <a:pt x="1973" y="2119"/>
                </a:lnTo>
                <a:lnTo>
                  <a:pt x="1955" y="2118"/>
                </a:lnTo>
                <a:lnTo>
                  <a:pt x="1939" y="2116"/>
                </a:lnTo>
                <a:lnTo>
                  <a:pt x="1925" y="2115"/>
                </a:lnTo>
                <a:lnTo>
                  <a:pt x="1925" y="2115"/>
                </a:lnTo>
                <a:lnTo>
                  <a:pt x="1907" y="2116"/>
                </a:lnTo>
                <a:lnTo>
                  <a:pt x="1891" y="2118"/>
                </a:lnTo>
                <a:lnTo>
                  <a:pt x="1858" y="2123"/>
                </a:lnTo>
                <a:lnTo>
                  <a:pt x="1826" y="2132"/>
                </a:lnTo>
                <a:lnTo>
                  <a:pt x="1794" y="2143"/>
                </a:lnTo>
                <a:lnTo>
                  <a:pt x="1764" y="2158"/>
                </a:lnTo>
                <a:lnTo>
                  <a:pt x="1737" y="2172"/>
                </a:lnTo>
                <a:lnTo>
                  <a:pt x="1710" y="2188"/>
                </a:lnTo>
                <a:lnTo>
                  <a:pt x="1686" y="2204"/>
                </a:lnTo>
                <a:lnTo>
                  <a:pt x="1686" y="2204"/>
                </a:lnTo>
                <a:lnTo>
                  <a:pt x="1654" y="2170"/>
                </a:lnTo>
                <a:lnTo>
                  <a:pt x="1622" y="2143"/>
                </a:lnTo>
                <a:lnTo>
                  <a:pt x="1589" y="2119"/>
                </a:lnTo>
                <a:lnTo>
                  <a:pt x="1573" y="2108"/>
                </a:lnTo>
                <a:lnTo>
                  <a:pt x="1557" y="2100"/>
                </a:lnTo>
                <a:lnTo>
                  <a:pt x="1539" y="2092"/>
                </a:lnTo>
                <a:lnTo>
                  <a:pt x="1523" y="2084"/>
                </a:lnTo>
                <a:lnTo>
                  <a:pt x="1507" y="2078"/>
                </a:lnTo>
                <a:lnTo>
                  <a:pt x="1490" y="2073"/>
                </a:lnTo>
                <a:lnTo>
                  <a:pt x="1474" y="2070"/>
                </a:lnTo>
                <a:lnTo>
                  <a:pt x="1456" y="2067"/>
                </a:lnTo>
                <a:lnTo>
                  <a:pt x="1439" y="2065"/>
                </a:lnTo>
                <a:lnTo>
                  <a:pt x="1423" y="2065"/>
                </a:lnTo>
                <a:lnTo>
                  <a:pt x="1423" y="2065"/>
                </a:lnTo>
                <a:lnTo>
                  <a:pt x="1404" y="2065"/>
                </a:lnTo>
                <a:lnTo>
                  <a:pt x="1386" y="2068"/>
                </a:lnTo>
                <a:lnTo>
                  <a:pt x="1369" y="2070"/>
                </a:lnTo>
                <a:lnTo>
                  <a:pt x="1351" y="2075"/>
                </a:lnTo>
                <a:lnTo>
                  <a:pt x="1334" y="2081"/>
                </a:lnTo>
                <a:lnTo>
                  <a:pt x="1316" y="2088"/>
                </a:lnTo>
                <a:lnTo>
                  <a:pt x="1299" y="2095"/>
                </a:lnTo>
                <a:lnTo>
                  <a:pt x="1283" y="2105"/>
                </a:lnTo>
                <a:lnTo>
                  <a:pt x="1267" y="2115"/>
                </a:lnTo>
                <a:lnTo>
                  <a:pt x="1249" y="2127"/>
                </a:lnTo>
                <a:lnTo>
                  <a:pt x="1233" y="2140"/>
                </a:lnTo>
                <a:lnTo>
                  <a:pt x="1217" y="2153"/>
                </a:lnTo>
                <a:lnTo>
                  <a:pt x="1203" y="2169"/>
                </a:lnTo>
                <a:lnTo>
                  <a:pt x="1187" y="2185"/>
                </a:lnTo>
                <a:lnTo>
                  <a:pt x="1158" y="2220"/>
                </a:lnTo>
                <a:lnTo>
                  <a:pt x="102" y="1466"/>
                </a:lnTo>
                <a:lnTo>
                  <a:pt x="0" y="1621"/>
                </a:lnTo>
                <a:lnTo>
                  <a:pt x="1064" y="2381"/>
                </a:lnTo>
                <a:lnTo>
                  <a:pt x="1064" y="2381"/>
                </a:lnTo>
                <a:lnTo>
                  <a:pt x="1050" y="2416"/>
                </a:lnTo>
                <a:lnTo>
                  <a:pt x="1040" y="2451"/>
                </a:lnTo>
                <a:lnTo>
                  <a:pt x="1034" y="2486"/>
                </a:lnTo>
                <a:lnTo>
                  <a:pt x="1032" y="2521"/>
                </a:lnTo>
                <a:lnTo>
                  <a:pt x="1034" y="2556"/>
                </a:lnTo>
                <a:lnTo>
                  <a:pt x="1039" y="2589"/>
                </a:lnTo>
                <a:lnTo>
                  <a:pt x="1047" y="2623"/>
                </a:lnTo>
                <a:lnTo>
                  <a:pt x="1060" y="2655"/>
                </a:lnTo>
                <a:lnTo>
                  <a:pt x="1060" y="2655"/>
                </a:lnTo>
                <a:lnTo>
                  <a:pt x="1072" y="2682"/>
                </a:lnTo>
                <a:lnTo>
                  <a:pt x="1088" y="2707"/>
                </a:lnTo>
                <a:lnTo>
                  <a:pt x="1104" y="2731"/>
                </a:lnTo>
                <a:lnTo>
                  <a:pt x="1123" y="2754"/>
                </a:lnTo>
                <a:lnTo>
                  <a:pt x="1142" y="2774"/>
                </a:lnTo>
                <a:lnTo>
                  <a:pt x="1163" y="2795"/>
                </a:lnTo>
                <a:lnTo>
                  <a:pt x="1185" y="2813"/>
                </a:lnTo>
                <a:lnTo>
                  <a:pt x="1206" y="2830"/>
                </a:lnTo>
                <a:lnTo>
                  <a:pt x="1228" y="2846"/>
                </a:lnTo>
                <a:lnTo>
                  <a:pt x="1251" y="2860"/>
                </a:lnTo>
                <a:lnTo>
                  <a:pt x="1295" y="2884"/>
                </a:lnTo>
                <a:lnTo>
                  <a:pt x="1335" y="2905"/>
                </a:lnTo>
                <a:lnTo>
                  <a:pt x="1370" y="2921"/>
                </a:lnTo>
                <a:lnTo>
                  <a:pt x="1370" y="2921"/>
                </a:lnTo>
                <a:lnTo>
                  <a:pt x="1383" y="2967"/>
                </a:lnTo>
                <a:lnTo>
                  <a:pt x="1399" y="3009"/>
                </a:lnTo>
                <a:lnTo>
                  <a:pt x="1416" y="3047"/>
                </a:lnTo>
                <a:lnTo>
                  <a:pt x="1436" y="3080"/>
                </a:lnTo>
                <a:lnTo>
                  <a:pt x="1456" y="3109"/>
                </a:lnTo>
                <a:lnTo>
                  <a:pt x="1479" y="3133"/>
                </a:lnTo>
                <a:lnTo>
                  <a:pt x="1501" y="3155"/>
                </a:lnTo>
                <a:lnTo>
                  <a:pt x="1523" y="3173"/>
                </a:lnTo>
                <a:lnTo>
                  <a:pt x="1547" y="3187"/>
                </a:lnTo>
                <a:lnTo>
                  <a:pt x="1571" y="3198"/>
                </a:lnTo>
                <a:lnTo>
                  <a:pt x="1595" y="3208"/>
                </a:lnTo>
                <a:lnTo>
                  <a:pt x="1617" y="3216"/>
                </a:lnTo>
                <a:lnTo>
                  <a:pt x="1640" y="3220"/>
                </a:lnTo>
                <a:lnTo>
                  <a:pt x="1662" y="3224"/>
                </a:lnTo>
                <a:lnTo>
                  <a:pt x="1683" y="3225"/>
                </a:lnTo>
                <a:lnTo>
                  <a:pt x="1702" y="3225"/>
                </a:lnTo>
                <a:lnTo>
                  <a:pt x="1702" y="3225"/>
                </a:lnTo>
                <a:lnTo>
                  <a:pt x="1726" y="3225"/>
                </a:lnTo>
                <a:lnTo>
                  <a:pt x="1750" y="3222"/>
                </a:lnTo>
                <a:lnTo>
                  <a:pt x="1770" y="3219"/>
                </a:lnTo>
                <a:lnTo>
                  <a:pt x="1793" y="3216"/>
                </a:lnTo>
                <a:lnTo>
                  <a:pt x="1793" y="3216"/>
                </a:lnTo>
                <a:lnTo>
                  <a:pt x="1810" y="3252"/>
                </a:lnTo>
                <a:lnTo>
                  <a:pt x="1828" y="3286"/>
                </a:lnTo>
                <a:lnTo>
                  <a:pt x="1848" y="3316"/>
                </a:lnTo>
                <a:lnTo>
                  <a:pt x="1867" y="3342"/>
                </a:lnTo>
                <a:lnTo>
                  <a:pt x="1888" y="3366"/>
                </a:lnTo>
                <a:lnTo>
                  <a:pt x="1909" y="3386"/>
                </a:lnTo>
                <a:lnTo>
                  <a:pt x="1930" y="3404"/>
                </a:lnTo>
                <a:lnTo>
                  <a:pt x="1950" y="3420"/>
                </a:lnTo>
                <a:lnTo>
                  <a:pt x="1971" y="3432"/>
                </a:lnTo>
                <a:lnTo>
                  <a:pt x="1992" y="3444"/>
                </a:lnTo>
                <a:lnTo>
                  <a:pt x="2012" y="3452"/>
                </a:lnTo>
                <a:lnTo>
                  <a:pt x="2033" y="3458"/>
                </a:lnTo>
                <a:lnTo>
                  <a:pt x="2054" y="3463"/>
                </a:lnTo>
                <a:lnTo>
                  <a:pt x="2073" y="3466"/>
                </a:lnTo>
                <a:lnTo>
                  <a:pt x="2092" y="3467"/>
                </a:lnTo>
                <a:lnTo>
                  <a:pt x="2111" y="3469"/>
                </a:lnTo>
                <a:lnTo>
                  <a:pt x="2111" y="3469"/>
                </a:lnTo>
                <a:lnTo>
                  <a:pt x="2111" y="3469"/>
                </a:lnTo>
                <a:lnTo>
                  <a:pt x="2111" y="3469"/>
                </a:lnTo>
                <a:lnTo>
                  <a:pt x="2130" y="3467"/>
                </a:lnTo>
                <a:lnTo>
                  <a:pt x="2148" y="3466"/>
                </a:lnTo>
                <a:lnTo>
                  <a:pt x="2165" y="3464"/>
                </a:lnTo>
                <a:lnTo>
                  <a:pt x="2181" y="3461"/>
                </a:lnTo>
                <a:lnTo>
                  <a:pt x="2213" y="3452"/>
                </a:lnTo>
                <a:lnTo>
                  <a:pt x="2240" y="3440"/>
                </a:lnTo>
                <a:lnTo>
                  <a:pt x="2240" y="3440"/>
                </a:lnTo>
                <a:lnTo>
                  <a:pt x="2264" y="3466"/>
                </a:lnTo>
                <a:lnTo>
                  <a:pt x="2293" y="3491"/>
                </a:lnTo>
                <a:lnTo>
                  <a:pt x="2325" y="3518"/>
                </a:lnTo>
                <a:lnTo>
                  <a:pt x="2342" y="3531"/>
                </a:lnTo>
                <a:lnTo>
                  <a:pt x="2361" y="3542"/>
                </a:lnTo>
                <a:lnTo>
                  <a:pt x="2380" y="3555"/>
                </a:lnTo>
                <a:lnTo>
                  <a:pt x="2403" y="3565"/>
                </a:lnTo>
                <a:lnTo>
                  <a:pt x="2424" y="3576"/>
                </a:lnTo>
                <a:lnTo>
                  <a:pt x="2447" y="3585"/>
                </a:lnTo>
                <a:lnTo>
                  <a:pt x="2471" y="3593"/>
                </a:lnTo>
                <a:lnTo>
                  <a:pt x="2497" y="3600"/>
                </a:lnTo>
                <a:lnTo>
                  <a:pt x="2524" y="3606"/>
                </a:lnTo>
                <a:lnTo>
                  <a:pt x="2551" y="3609"/>
                </a:lnTo>
                <a:lnTo>
                  <a:pt x="2551" y="3609"/>
                </a:lnTo>
                <a:lnTo>
                  <a:pt x="2573" y="3613"/>
                </a:lnTo>
                <a:lnTo>
                  <a:pt x="2594" y="3613"/>
                </a:lnTo>
                <a:lnTo>
                  <a:pt x="2594" y="3613"/>
                </a:lnTo>
                <a:lnTo>
                  <a:pt x="2627" y="3611"/>
                </a:lnTo>
                <a:lnTo>
                  <a:pt x="2656" y="3606"/>
                </a:lnTo>
                <a:lnTo>
                  <a:pt x="2683" y="3600"/>
                </a:lnTo>
                <a:lnTo>
                  <a:pt x="2706" y="3590"/>
                </a:lnTo>
                <a:lnTo>
                  <a:pt x="2726" y="3579"/>
                </a:lnTo>
                <a:lnTo>
                  <a:pt x="2744" y="3566"/>
                </a:lnTo>
                <a:lnTo>
                  <a:pt x="2760" y="3555"/>
                </a:lnTo>
                <a:lnTo>
                  <a:pt x="2772" y="3542"/>
                </a:lnTo>
                <a:lnTo>
                  <a:pt x="2772" y="3542"/>
                </a:lnTo>
                <a:lnTo>
                  <a:pt x="2787" y="3525"/>
                </a:lnTo>
                <a:lnTo>
                  <a:pt x="2800" y="3507"/>
                </a:lnTo>
                <a:lnTo>
                  <a:pt x="2811" y="3490"/>
                </a:lnTo>
                <a:lnTo>
                  <a:pt x="2819" y="3472"/>
                </a:lnTo>
                <a:lnTo>
                  <a:pt x="2827" y="3453"/>
                </a:lnTo>
                <a:lnTo>
                  <a:pt x="2831" y="3436"/>
                </a:lnTo>
                <a:lnTo>
                  <a:pt x="2836" y="3420"/>
                </a:lnTo>
                <a:lnTo>
                  <a:pt x="2839" y="3404"/>
                </a:lnTo>
                <a:lnTo>
                  <a:pt x="3045" y="3547"/>
                </a:lnTo>
                <a:lnTo>
                  <a:pt x="3051" y="3552"/>
                </a:lnTo>
                <a:lnTo>
                  <a:pt x="3051" y="3552"/>
                </a:lnTo>
                <a:lnTo>
                  <a:pt x="3085" y="3569"/>
                </a:lnTo>
                <a:lnTo>
                  <a:pt x="3113" y="3584"/>
                </a:lnTo>
                <a:lnTo>
                  <a:pt x="3150" y="3598"/>
                </a:lnTo>
                <a:lnTo>
                  <a:pt x="3192" y="3613"/>
                </a:lnTo>
                <a:lnTo>
                  <a:pt x="3214" y="3619"/>
                </a:lnTo>
                <a:lnTo>
                  <a:pt x="3238" y="3625"/>
                </a:lnTo>
                <a:lnTo>
                  <a:pt x="3262" y="3630"/>
                </a:lnTo>
                <a:lnTo>
                  <a:pt x="3286" y="3635"/>
                </a:lnTo>
                <a:lnTo>
                  <a:pt x="3311" y="3636"/>
                </a:lnTo>
                <a:lnTo>
                  <a:pt x="3338" y="3638"/>
                </a:lnTo>
                <a:lnTo>
                  <a:pt x="3338" y="3638"/>
                </a:lnTo>
                <a:lnTo>
                  <a:pt x="3368" y="3636"/>
                </a:lnTo>
                <a:lnTo>
                  <a:pt x="3400" y="3632"/>
                </a:lnTo>
                <a:lnTo>
                  <a:pt x="3431" y="3624"/>
                </a:lnTo>
                <a:lnTo>
                  <a:pt x="3446" y="3619"/>
                </a:lnTo>
                <a:lnTo>
                  <a:pt x="3461" y="3614"/>
                </a:lnTo>
                <a:lnTo>
                  <a:pt x="3461" y="3614"/>
                </a:lnTo>
                <a:lnTo>
                  <a:pt x="3480" y="3605"/>
                </a:lnTo>
                <a:lnTo>
                  <a:pt x="3499" y="3593"/>
                </a:lnTo>
                <a:lnTo>
                  <a:pt x="3518" y="3579"/>
                </a:lnTo>
                <a:lnTo>
                  <a:pt x="3537" y="3563"/>
                </a:lnTo>
                <a:lnTo>
                  <a:pt x="3556" y="3542"/>
                </a:lnTo>
                <a:lnTo>
                  <a:pt x="3576" y="3520"/>
                </a:lnTo>
                <a:lnTo>
                  <a:pt x="3593" y="3493"/>
                </a:lnTo>
                <a:lnTo>
                  <a:pt x="3607" y="3463"/>
                </a:lnTo>
                <a:lnTo>
                  <a:pt x="3607" y="3463"/>
                </a:lnTo>
                <a:lnTo>
                  <a:pt x="3639" y="3463"/>
                </a:lnTo>
                <a:lnTo>
                  <a:pt x="3674" y="3463"/>
                </a:lnTo>
                <a:lnTo>
                  <a:pt x="3711" y="3460"/>
                </a:lnTo>
                <a:lnTo>
                  <a:pt x="3749" y="3453"/>
                </a:lnTo>
                <a:lnTo>
                  <a:pt x="3789" y="3444"/>
                </a:lnTo>
                <a:lnTo>
                  <a:pt x="3810" y="3437"/>
                </a:lnTo>
                <a:lnTo>
                  <a:pt x="3829" y="3429"/>
                </a:lnTo>
                <a:lnTo>
                  <a:pt x="3850" y="3421"/>
                </a:lnTo>
                <a:lnTo>
                  <a:pt x="3870" y="3410"/>
                </a:lnTo>
                <a:lnTo>
                  <a:pt x="3889" y="3401"/>
                </a:lnTo>
                <a:lnTo>
                  <a:pt x="3909" y="3388"/>
                </a:lnTo>
                <a:lnTo>
                  <a:pt x="3909" y="3388"/>
                </a:lnTo>
                <a:lnTo>
                  <a:pt x="3936" y="3366"/>
                </a:lnTo>
                <a:lnTo>
                  <a:pt x="3961" y="3343"/>
                </a:lnTo>
                <a:lnTo>
                  <a:pt x="3985" y="3318"/>
                </a:lnTo>
                <a:lnTo>
                  <a:pt x="4006" y="3289"/>
                </a:lnTo>
                <a:lnTo>
                  <a:pt x="4023" y="3259"/>
                </a:lnTo>
                <a:lnTo>
                  <a:pt x="4039" y="3227"/>
                </a:lnTo>
                <a:lnTo>
                  <a:pt x="4054" y="3192"/>
                </a:lnTo>
                <a:lnTo>
                  <a:pt x="4065" y="3155"/>
                </a:lnTo>
                <a:lnTo>
                  <a:pt x="4065" y="3155"/>
                </a:lnTo>
                <a:lnTo>
                  <a:pt x="4097" y="3152"/>
                </a:lnTo>
                <a:lnTo>
                  <a:pt x="4130" y="3146"/>
                </a:lnTo>
                <a:lnTo>
                  <a:pt x="4167" y="3138"/>
                </a:lnTo>
                <a:lnTo>
                  <a:pt x="4203" y="3126"/>
                </a:lnTo>
                <a:lnTo>
                  <a:pt x="4242" y="3111"/>
                </a:lnTo>
                <a:lnTo>
                  <a:pt x="4261" y="3103"/>
                </a:lnTo>
                <a:lnTo>
                  <a:pt x="4280" y="3091"/>
                </a:lnTo>
                <a:lnTo>
                  <a:pt x="4299" y="3080"/>
                </a:lnTo>
                <a:lnTo>
                  <a:pt x="4318" y="3068"/>
                </a:lnTo>
                <a:lnTo>
                  <a:pt x="4336" y="3055"/>
                </a:lnTo>
                <a:lnTo>
                  <a:pt x="4353" y="3039"/>
                </a:lnTo>
                <a:lnTo>
                  <a:pt x="4353" y="3039"/>
                </a:lnTo>
                <a:lnTo>
                  <a:pt x="4379" y="3015"/>
                </a:lnTo>
                <a:lnTo>
                  <a:pt x="4399" y="2988"/>
                </a:lnTo>
                <a:lnTo>
                  <a:pt x="4420" y="2961"/>
                </a:lnTo>
                <a:lnTo>
                  <a:pt x="4438" y="2930"/>
                </a:lnTo>
                <a:lnTo>
                  <a:pt x="4452" y="2899"/>
                </a:lnTo>
                <a:lnTo>
                  <a:pt x="4465" y="2865"/>
                </a:lnTo>
                <a:lnTo>
                  <a:pt x="4474" y="2828"/>
                </a:lnTo>
                <a:lnTo>
                  <a:pt x="4481" y="2792"/>
                </a:lnTo>
                <a:lnTo>
                  <a:pt x="4481" y="2792"/>
                </a:lnTo>
                <a:lnTo>
                  <a:pt x="4514" y="2790"/>
                </a:lnTo>
                <a:lnTo>
                  <a:pt x="4549" y="2787"/>
                </a:lnTo>
                <a:lnTo>
                  <a:pt x="4586" y="2781"/>
                </a:lnTo>
                <a:lnTo>
                  <a:pt x="4622" y="2771"/>
                </a:lnTo>
                <a:lnTo>
                  <a:pt x="4641" y="2766"/>
                </a:lnTo>
                <a:lnTo>
                  <a:pt x="4661" y="2758"/>
                </a:lnTo>
                <a:lnTo>
                  <a:pt x="4680" y="2750"/>
                </a:lnTo>
                <a:lnTo>
                  <a:pt x="4697" y="2741"/>
                </a:lnTo>
                <a:lnTo>
                  <a:pt x="4716" y="2731"/>
                </a:lnTo>
                <a:lnTo>
                  <a:pt x="4734" y="2720"/>
                </a:lnTo>
                <a:lnTo>
                  <a:pt x="4751" y="2707"/>
                </a:lnTo>
                <a:lnTo>
                  <a:pt x="4769" y="2693"/>
                </a:lnTo>
                <a:lnTo>
                  <a:pt x="4769" y="2693"/>
                </a:lnTo>
                <a:lnTo>
                  <a:pt x="4783" y="2677"/>
                </a:lnTo>
                <a:lnTo>
                  <a:pt x="4798" y="2663"/>
                </a:lnTo>
                <a:lnTo>
                  <a:pt x="4812" y="2645"/>
                </a:lnTo>
                <a:lnTo>
                  <a:pt x="4823" y="2628"/>
                </a:lnTo>
                <a:lnTo>
                  <a:pt x="4834" y="2610"/>
                </a:lnTo>
                <a:lnTo>
                  <a:pt x="4845" y="2591"/>
                </a:lnTo>
                <a:lnTo>
                  <a:pt x="4853" y="2572"/>
                </a:lnTo>
                <a:lnTo>
                  <a:pt x="4863" y="2551"/>
                </a:lnTo>
                <a:lnTo>
                  <a:pt x="4869" y="2531"/>
                </a:lnTo>
                <a:lnTo>
                  <a:pt x="4876" y="2508"/>
                </a:lnTo>
                <a:lnTo>
                  <a:pt x="4880" y="2486"/>
                </a:lnTo>
                <a:lnTo>
                  <a:pt x="4884" y="2462"/>
                </a:lnTo>
                <a:lnTo>
                  <a:pt x="4887" y="2438"/>
                </a:lnTo>
                <a:lnTo>
                  <a:pt x="4888" y="2413"/>
                </a:lnTo>
                <a:lnTo>
                  <a:pt x="4888" y="2387"/>
                </a:lnTo>
                <a:lnTo>
                  <a:pt x="4888" y="2360"/>
                </a:lnTo>
                <a:lnTo>
                  <a:pt x="5760" y="1923"/>
                </a:lnTo>
                <a:lnTo>
                  <a:pt x="5695" y="1750"/>
                </a:lnTo>
                <a:lnTo>
                  <a:pt x="4772" y="2210"/>
                </a:lnTo>
                <a:close/>
                <a:moveTo>
                  <a:pt x="1359" y="2707"/>
                </a:moveTo>
                <a:lnTo>
                  <a:pt x="1359" y="2707"/>
                </a:lnTo>
                <a:lnTo>
                  <a:pt x="1338" y="2695"/>
                </a:lnTo>
                <a:lnTo>
                  <a:pt x="1319" y="2682"/>
                </a:lnTo>
                <a:lnTo>
                  <a:pt x="1300" y="2668"/>
                </a:lnTo>
                <a:lnTo>
                  <a:pt x="1283" y="2652"/>
                </a:lnTo>
                <a:lnTo>
                  <a:pt x="1265" y="2636"/>
                </a:lnTo>
                <a:lnTo>
                  <a:pt x="1251" y="2618"/>
                </a:lnTo>
                <a:lnTo>
                  <a:pt x="1238" y="2599"/>
                </a:lnTo>
                <a:lnTo>
                  <a:pt x="1228" y="2580"/>
                </a:lnTo>
                <a:lnTo>
                  <a:pt x="1228" y="2580"/>
                </a:lnTo>
                <a:lnTo>
                  <a:pt x="1222" y="2566"/>
                </a:lnTo>
                <a:lnTo>
                  <a:pt x="1219" y="2550"/>
                </a:lnTo>
                <a:lnTo>
                  <a:pt x="1217" y="2534"/>
                </a:lnTo>
                <a:lnTo>
                  <a:pt x="1217" y="2516"/>
                </a:lnTo>
                <a:lnTo>
                  <a:pt x="1219" y="2500"/>
                </a:lnTo>
                <a:lnTo>
                  <a:pt x="1224" y="2483"/>
                </a:lnTo>
                <a:lnTo>
                  <a:pt x="1230" y="2465"/>
                </a:lnTo>
                <a:lnTo>
                  <a:pt x="1238" y="2446"/>
                </a:lnTo>
                <a:lnTo>
                  <a:pt x="1238" y="2446"/>
                </a:lnTo>
                <a:lnTo>
                  <a:pt x="1260" y="2403"/>
                </a:lnTo>
                <a:lnTo>
                  <a:pt x="1283" y="2363"/>
                </a:lnTo>
                <a:lnTo>
                  <a:pt x="1307" y="2330"/>
                </a:lnTo>
                <a:lnTo>
                  <a:pt x="1330" y="2303"/>
                </a:lnTo>
                <a:lnTo>
                  <a:pt x="1342" y="2290"/>
                </a:lnTo>
                <a:lnTo>
                  <a:pt x="1354" y="2280"/>
                </a:lnTo>
                <a:lnTo>
                  <a:pt x="1366" y="2271"/>
                </a:lnTo>
                <a:lnTo>
                  <a:pt x="1377" y="2263"/>
                </a:lnTo>
                <a:lnTo>
                  <a:pt x="1389" y="2258"/>
                </a:lnTo>
                <a:lnTo>
                  <a:pt x="1401" y="2253"/>
                </a:lnTo>
                <a:lnTo>
                  <a:pt x="1412" y="2252"/>
                </a:lnTo>
                <a:lnTo>
                  <a:pt x="1423" y="2250"/>
                </a:lnTo>
                <a:lnTo>
                  <a:pt x="1423" y="2250"/>
                </a:lnTo>
                <a:lnTo>
                  <a:pt x="1436" y="2252"/>
                </a:lnTo>
                <a:lnTo>
                  <a:pt x="1450" y="2255"/>
                </a:lnTo>
                <a:lnTo>
                  <a:pt x="1464" y="2261"/>
                </a:lnTo>
                <a:lnTo>
                  <a:pt x="1480" y="2269"/>
                </a:lnTo>
                <a:lnTo>
                  <a:pt x="1495" y="2279"/>
                </a:lnTo>
                <a:lnTo>
                  <a:pt x="1512" y="2291"/>
                </a:lnTo>
                <a:lnTo>
                  <a:pt x="1528" y="2306"/>
                </a:lnTo>
                <a:lnTo>
                  <a:pt x="1544" y="2323"/>
                </a:lnTo>
                <a:lnTo>
                  <a:pt x="1544" y="2323"/>
                </a:lnTo>
                <a:lnTo>
                  <a:pt x="1517" y="2358"/>
                </a:lnTo>
                <a:lnTo>
                  <a:pt x="1490" y="2398"/>
                </a:lnTo>
                <a:lnTo>
                  <a:pt x="1461" y="2441"/>
                </a:lnTo>
                <a:lnTo>
                  <a:pt x="1434" y="2489"/>
                </a:lnTo>
                <a:lnTo>
                  <a:pt x="1421" y="2515"/>
                </a:lnTo>
                <a:lnTo>
                  <a:pt x="1410" y="2540"/>
                </a:lnTo>
                <a:lnTo>
                  <a:pt x="1399" y="2567"/>
                </a:lnTo>
                <a:lnTo>
                  <a:pt x="1388" y="2594"/>
                </a:lnTo>
                <a:lnTo>
                  <a:pt x="1378" y="2621"/>
                </a:lnTo>
                <a:lnTo>
                  <a:pt x="1370" y="2650"/>
                </a:lnTo>
                <a:lnTo>
                  <a:pt x="1364" y="2679"/>
                </a:lnTo>
                <a:lnTo>
                  <a:pt x="1359" y="2707"/>
                </a:lnTo>
                <a:lnTo>
                  <a:pt x="1359" y="2707"/>
                </a:lnTo>
                <a:close/>
                <a:moveTo>
                  <a:pt x="1751" y="3034"/>
                </a:moveTo>
                <a:lnTo>
                  <a:pt x="1751" y="3034"/>
                </a:lnTo>
                <a:lnTo>
                  <a:pt x="1727" y="3039"/>
                </a:lnTo>
                <a:lnTo>
                  <a:pt x="1714" y="3040"/>
                </a:lnTo>
                <a:lnTo>
                  <a:pt x="1702" y="3040"/>
                </a:lnTo>
                <a:lnTo>
                  <a:pt x="1702" y="3040"/>
                </a:lnTo>
                <a:lnTo>
                  <a:pt x="1687" y="3040"/>
                </a:lnTo>
                <a:lnTo>
                  <a:pt x="1668" y="3037"/>
                </a:lnTo>
                <a:lnTo>
                  <a:pt x="1659" y="3034"/>
                </a:lnTo>
                <a:lnTo>
                  <a:pt x="1648" y="3029"/>
                </a:lnTo>
                <a:lnTo>
                  <a:pt x="1635" y="3023"/>
                </a:lnTo>
                <a:lnTo>
                  <a:pt x="1624" y="3015"/>
                </a:lnTo>
                <a:lnTo>
                  <a:pt x="1611" y="3004"/>
                </a:lnTo>
                <a:lnTo>
                  <a:pt x="1600" y="2991"/>
                </a:lnTo>
                <a:lnTo>
                  <a:pt x="1589" y="2974"/>
                </a:lnTo>
                <a:lnTo>
                  <a:pt x="1577" y="2954"/>
                </a:lnTo>
                <a:lnTo>
                  <a:pt x="1566" y="2930"/>
                </a:lnTo>
                <a:lnTo>
                  <a:pt x="1557" y="2903"/>
                </a:lnTo>
                <a:lnTo>
                  <a:pt x="1549" y="2872"/>
                </a:lnTo>
                <a:lnTo>
                  <a:pt x="1541" y="2835"/>
                </a:lnTo>
                <a:lnTo>
                  <a:pt x="1541" y="2835"/>
                </a:lnTo>
                <a:lnTo>
                  <a:pt x="1541" y="2835"/>
                </a:lnTo>
                <a:lnTo>
                  <a:pt x="1538" y="2808"/>
                </a:lnTo>
                <a:lnTo>
                  <a:pt x="1538" y="2782"/>
                </a:lnTo>
                <a:lnTo>
                  <a:pt x="1538" y="2757"/>
                </a:lnTo>
                <a:lnTo>
                  <a:pt x="1541" y="2731"/>
                </a:lnTo>
                <a:lnTo>
                  <a:pt x="1547" y="2704"/>
                </a:lnTo>
                <a:lnTo>
                  <a:pt x="1554" y="2680"/>
                </a:lnTo>
                <a:lnTo>
                  <a:pt x="1561" y="2655"/>
                </a:lnTo>
                <a:lnTo>
                  <a:pt x="1571" y="2629"/>
                </a:lnTo>
                <a:lnTo>
                  <a:pt x="1582" y="2605"/>
                </a:lnTo>
                <a:lnTo>
                  <a:pt x="1593" y="2583"/>
                </a:lnTo>
                <a:lnTo>
                  <a:pt x="1619" y="2537"/>
                </a:lnTo>
                <a:lnTo>
                  <a:pt x="1646" y="2497"/>
                </a:lnTo>
                <a:lnTo>
                  <a:pt x="1673" y="2459"/>
                </a:lnTo>
                <a:lnTo>
                  <a:pt x="1737" y="2400"/>
                </a:lnTo>
                <a:lnTo>
                  <a:pt x="1737" y="2400"/>
                </a:lnTo>
                <a:lnTo>
                  <a:pt x="1754" y="2384"/>
                </a:lnTo>
                <a:lnTo>
                  <a:pt x="1775" y="2368"/>
                </a:lnTo>
                <a:lnTo>
                  <a:pt x="1797" y="2350"/>
                </a:lnTo>
                <a:lnTo>
                  <a:pt x="1823" y="2336"/>
                </a:lnTo>
                <a:lnTo>
                  <a:pt x="1848" y="2322"/>
                </a:lnTo>
                <a:lnTo>
                  <a:pt x="1875" y="2311"/>
                </a:lnTo>
                <a:lnTo>
                  <a:pt x="1888" y="2306"/>
                </a:lnTo>
                <a:lnTo>
                  <a:pt x="1901" y="2303"/>
                </a:lnTo>
                <a:lnTo>
                  <a:pt x="1914" y="2301"/>
                </a:lnTo>
                <a:lnTo>
                  <a:pt x="1925" y="2301"/>
                </a:lnTo>
                <a:lnTo>
                  <a:pt x="1925" y="2301"/>
                </a:lnTo>
                <a:lnTo>
                  <a:pt x="1934" y="2301"/>
                </a:lnTo>
                <a:lnTo>
                  <a:pt x="1944" y="2304"/>
                </a:lnTo>
                <a:lnTo>
                  <a:pt x="1952" y="2307"/>
                </a:lnTo>
                <a:lnTo>
                  <a:pt x="1960" y="2312"/>
                </a:lnTo>
                <a:lnTo>
                  <a:pt x="1968" y="2319"/>
                </a:lnTo>
                <a:lnTo>
                  <a:pt x="1974" y="2327"/>
                </a:lnTo>
                <a:lnTo>
                  <a:pt x="1987" y="2344"/>
                </a:lnTo>
                <a:lnTo>
                  <a:pt x="1998" y="2366"/>
                </a:lnTo>
                <a:lnTo>
                  <a:pt x="2008" y="2390"/>
                </a:lnTo>
                <a:lnTo>
                  <a:pt x="2016" y="2416"/>
                </a:lnTo>
                <a:lnTo>
                  <a:pt x="2022" y="2443"/>
                </a:lnTo>
                <a:lnTo>
                  <a:pt x="2022" y="2443"/>
                </a:lnTo>
                <a:lnTo>
                  <a:pt x="1987" y="2484"/>
                </a:lnTo>
                <a:lnTo>
                  <a:pt x="1945" y="2540"/>
                </a:lnTo>
                <a:lnTo>
                  <a:pt x="1925" y="2572"/>
                </a:lnTo>
                <a:lnTo>
                  <a:pt x="1902" y="2605"/>
                </a:lnTo>
                <a:lnTo>
                  <a:pt x="1880" y="2642"/>
                </a:lnTo>
                <a:lnTo>
                  <a:pt x="1858" y="2682"/>
                </a:lnTo>
                <a:lnTo>
                  <a:pt x="1837" y="2722"/>
                </a:lnTo>
                <a:lnTo>
                  <a:pt x="1816" y="2763"/>
                </a:lnTo>
                <a:lnTo>
                  <a:pt x="1799" y="2806"/>
                </a:lnTo>
                <a:lnTo>
                  <a:pt x="1783" y="2851"/>
                </a:lnTo>
                <a:lnTo>
                  <a:pt x="1770" y="2895"/>
                </a:lnTo>
                <a:lnTo>
                  <a:pt x="1761" y="2942"/>
                </a:lnTo>
                <a:lnTo>
                  <a:pt x="1754" y="2988"/>
                </a:lnTo>
                <a:lnTo>
                  <a:pt x="1753" y="3012"/>
                </a:lnTo>
                <a:lnTo>
                  <a:pt x="1751" y="3034"/>
                </a:lnTo>
                <a:lnTo>
                  <a:pt x="1751" y="3034"/>
                </a:lnTo>
                <a:close/>
                <a:moveTo>
                  <a:pt x="2293" y="2706"/>
                </a:moveTo>
                <a:lnTo>
                  <a:pt x="2293" y="2706"/>
                </a:lnTo>
                <a:lnTo>
                  <a:pt x="2274" y="2731"/>
                </a:lnTo>
                <a:lnTo>
                  <a:pt x="2256" y="2758"/>
                </a:lnTo>
                <a:lnTo>
                  <a:pt x="2239" y="2789"/>
                </a:lnTo>
                <a:lnTo>
                  <a:pt x="2224" y="2819"/>
                </a:lnTo>
                <a:lnTo>
                  <a:pt x="2210" y="2852"/>
                </a:lnTo>
                <a:lnTo>
                  <a:pt x="2197" y="2886"/>
                </a:lnTo>
                <a:lnTo>
                  <a:pt x="2188" y="2921"/>
                </a:lnTo>
                <a:lnTo>
                  <a:pt x="2178" y="2958"/>
                </a:lnTo>
                <a:lnTo>
                  <a:pt x="2170" y="2994"/>
                </a:lnTo>
                <a:lnTo>
                  <a:pt x="2164" y="3032"/>
                </a:lnTo>
                <a:lnTo>
                  <a:pt x="2161" y="3072"/>
                </a:lnTo>
                <a:lnTo>
                  <a:pt x="2157" y="3112"/>
                </a:lnTo>
                <a:lnTo>
                  <a:pt x="2156" y="3152"/>
                </a:lnTo>
                <a:lnTo>
                  <a:pt x="2157" y="3192"/>
                </a:lnTo>
                <a:lnTo>
                  <a:pt x="2159" y="3232"/>
                </a:lnTo>
                <a:lnTo>
                  <a:pt x="2164" y="3271"/>
                </a:lnTo>
                <a:lnTo>
                  <a:pt x="2164" y="3271"/>
                </a:lnTo>
                <a:lnTo>
                  <a:pt x="2151" y="3276"/>
                </a:lnTo>
                <a:lnTo>
                  <a:pt x="2138" y="3279"/>
                </a:lnTo>
                <a:lnTo>
                  <a:pt x="2126" y="3283"/>
                </a:lnTo>
                <a:lnTo>
                  <a:pt x="2111" y="3284"/>
                </a:lnTo>
                <a:lnTo>
                  <a:pt x="2111" y="3284"/>
                </a:lnTo>
                <a:lnTo>
                  <a:pt x="2095" y="3283"/>
                </a:lnTo>
                <a:lnTo>
                  <a:pt x="2081" y="3279"/>
                </a:lnTo>
                <a:lnTo>
                  <a:pt x="2067" y="3273"/>
                </a:lnTo>
                <a:lnTo>
                  <a:pt x="2054" y="3265"/>
                </a:lnTo>
                <a:lnTo>
                  <a:pt x="2041" y="3257"/>
                </a:lnTo>
                <a:lnTo>
                  <a:pt x="2028" y="3246"/>
                </a:lnTo>
                <a:lnTo>
                  <a:pt x="2017" y="3233"/>
                </a:lnTo>
                <a:lnTo>
                  <a:pt x="2006" y="3219"/>
                </a:lnTo>
                <a:lnTo>
                  <a:pt x="1996" y="3205"/>
                </a:lnTo>
                <a:lnTo>
                  <a:pt x="1987" y="3189"/>
                </a:lnTo>
                <a:lnTo>
                  <a:pt x="1968" y="3155"/>
                </a:lnTo>
                <a:lnTo>
                  <a:pt x="1952" y="3120"/>
                </a:lnTo>
                <a:lnTo>
                  <a:pt x="1939" y="3085"/>
                </a:lnTo>
                <a:lnTo>
                  <a:pt x="1939" y="3085"/>
                </a:lnTo>
                <a:lnTo>
                  <a:pt x="1939" y="3085"/>
                </a:lnTo>
                <a:lnTo>
                  <a:pt x="1938" y="3068"/>
                </a:lnTo>
                <a:lnTo>
                  <a:pt x="1936" y="3050"/>
                </a:lnTo>
                <a:lnTo>
                  <a:pt x="1936" y="3031"/>
                </a:lnTo>
                <a:lnTo>
                  <a:pt x="1938" y="3013"/>
                </a:lnTo>
                <a:lnTo>
                  <a:pt x="1939" y="2994"/>
                </a:lnTo>
                <a:lnTo>
                  <a:pt x="1942" y="2975"/>
                </a:lnTo>
                <a:lnTo>
                  <a:pt x="1950" y="2937"/>
                </a:lnTo>
                <a:lnTo>
                  <a:pt x="1963" y="2897"/>
                </a:lnTo>
                <a:lnTo>
                  <a:pt x="1977" y="2859"/>
                </a:lnTo>
                <a:lnTo>
                  <a:pt x="1995" y="2821"/>
                </a:lnTo>
                <a:lnTo>
                  <a:pt x="2014" y="2782"/>
                </a:lnTo>
                <a:lnTo>
                  <a:pt x="2035" y="2746"/>
                </a:lnTo>
                <a:lnTo>
                  <a:pt x="2055" y="2711"/>
                </a:lnTo>
                <a:lnTo>
                  <a:pt x="2078" y="2677"/>
                </a:lnTo>
                <a:lnTo>
                  <a:pt x="2100" y="2645"/>
                </a:lnTo>
                <a:lnTo>
                  <a:pt x="2141" y="2588"/>
                </a:lnTo>
                <a:lnTo>
                  <a:pt x="2178" y="2545"/>
                </a:lnTo>
                <a:lnTo>
                  <a:pt x="2178" y="2545"/>
                </a:lnTo>
                <a:lnTo>
                  <a:pt x="2191" y="2538"/>
                </a:lnTo>
                <a:lnTo>
                  <a:pt x="2210" y="2534"/>
                </a:lnTo>
                <a:lnTo>
                  <a:pt x="2232" y="2529"/>
                </a:lnTo>
                <a:lnTo>
                  <a:pt x="2256" y="2527"/>
                </a:lnTo>
                <a:lnTo>
                  <a:pt x="2256" y="2527"/>
                </a:lnTo>
                <a:lnTo>
                  <a:pt x="2277" y="2529"/>
                </a:lnTo>
                <a:lnTo>
                  <a:pt x="2298" y="2534"/>
                </a:lnTo>
                <a:lnTo>
                  <a:pt x="2317" y="2540"/>
                </a:lnTo>
                <a:lnTo>
                  <a:pt x="2334" y="2550"/>
                </a:lnTo>
                <a:lnTo>
                  <a:pt x="2353" y="2562"/>
                </a:lnTo>
                <a:lnTo>
                  <a:pt x="2369" y="2578"/>
                </a:lnTo>
                <a:lnTo>
                  <a:pt x="2387" y="2597"/>
                </a:lnTo>
                <a:lnTo>
                  <a:pt x="2401" y="2618"/>
                </a:lnTo>
                <a:lnTo>
                  <a:pt x="2401" y="2618"/>
                </a:lnTo>
                <a:lnTo>
                  <a:pt x="2373" y="2636"/>
                </a:lnTo>
                <a:lnTo>
                  <a:pt x="2345" y="2655"/>
                </a:lnTo>
                <a:lnTo>
                  <a:pt x="2318" y="2679"/>
                </a:lnTo>
                <a:lnTo>
                  <a:pt x="2293" y="2706"/>
                </a:lnTo>
                <a:lnTo>
                  <a:pt x="2293" y="2706"/>
                </a:lnTo>
                <a:close/>
                <a:moveTo>
                  <a:pt x="2666" y="3343"/>
                </a:moveTo>
                <a:lnTo>
                  <a:pt x="2666" y="3348"/>
                </a:lnTo>
                <a:lnTo>
                  <a:pt x="2666" y="3348"/>
                </a:lnTo>
                <a:lnTo>
                  <a:pt x="2664" y="3362"/>
                </a:lnTo>
                <a:lnTo>
                  <a:pt x="2659" y="3380"/>
                </a:lnTo>
                <a:lnTo>
                  <a:pt x="2651" y="3399"/>
                </a:lnTo>
                <a:lnTo>
                  <a:pt x="2647" y="3407"/>
                </a:lnTo>
                <a:lnTo>
                  <a:pt x="2642" y="3415"/>
                </a:lnTo>
                <a:lnTo>
                  <a:pt x="2642" y="3415"/>
                </a:lnTo>
                <a:lnTo>
                  <a:pt x="2637" y="3418"/>
                </a:lnTo>
                <a:lnTo>
                  <a:pt x="2629" y="3423"/>
                </a:lnTo>
                <a:lnTo>
                  <a:pt x="2616" y="3426"/>
                </a:lnTo>
                <a:lnTo>
                  <a:pt x="2596" y="3428"/>
                </a:lnTo>
                <a:lnTo>
                  <a:pt x="2596" y="3428"/>
                </a:lnTo>
                <a:lnTo>
                  <a:pt x="2575" y="3426"/>
                </a:lnTo>
                <a:lnTo>
                  <a:pt x="2575" y="3426"/>
                </a:lnTo>
                <a:lnTo>
                  <a:pt x="2551" y="3423"/>
                </a:lnTo>
                <a:lnTo>
                  <a:pt x="2530" y="3417"/>
                </a:lnTo>
                <a:lnTo>
                  <a:pt x="2510" y="3410"/>
                </a:lnTo>
                <a:lnTo>
                  <a:pt x="2489" y="3402"/>
                </a:lnTo>
                <a:lnTo>
                  <a:pt x="2471" y="3393"/>
                </a:lnTo>
                <a:lnTo>
                  <a:pt x="2454" y="3381"/>
                </a:lnTo>
                <a:lnTo>
                  <a:pt x="2438" y="3372"/>
                </a:lnTo>
                <a:lnTo>
                  <a:pt x="2424" y="3361"/>
                </a:lnTo>
                <a:lnTo>
                  <a:pt x="2398" y="3338"/>
                </a:lnTo>
                <a:lnTo>
                  <a:pt x="2377" y="3316"/>
                </a:lnTo>
                <a:lnTo>
                  <a:pt x="2363" y="3297"/>
                </a:lnTo>
                <a:lnTo>
                  <a:pt x="2352" y="3284"/>
                </a:lnTo>
                <a:lnTo>
                  <a:pt x="2352" y="3284"/>
                </a:lnTo>
                <a:lnTo>
                  <a:pt x="2347" y="3251"/>
                </a:lnTo>
                <a:lnTo>
                  <a:pt x="2344" y="3219"/>
                </a:lnTo>
                <a:lnTo>
                  <a:pt x="2342" y="3187"/>
                </a:lnTo>
                <a:lnTo>
                  <a:pt x="2341" y="3154"/>
                </a:lnTo>
                <a:lnTo>
                  <a:pt x="2342" y="3122"/>
                </a:lnTo>
                <a:lnTo>
                  <a:pt x="2344" y="3088"/>
                </a:lnTo>
                <a:lnTo>
                  <a:pt x="2347" y="3058"/>
                </a:lnTo>
                <a:lnTo>
                  <a:pt x="2353" y="3026"/>
                </a:lnTo>
                <a:lnTo>
                  <a:pt x="2358" y="2996"/>
                </a:lnTo>
                <a:lnTo>
                  <a:pt x="2366" y="2967"/>
                </a:lnTo>
                <a:lnTo>
                  <a:pt x="2376" y="2940"/>
                </a:lnTo>
                <a:lnTo>
                  <a:pt x="2385" y="2913"/>
                </a:lnTo>
                <a:lnTo>
                  <a:pt x="2396" y="2889"/>
                </a:lnTo>
                <a:lnTo>
                  <a:pt x="2408" y="2865"/>
                </a:lnTo>
                <a:lnTo>
                  <a:pt x="2422" y="2844"/>
                </a:lnTo>
                <a:lnTo>
                  <a:pt x="2436" y="2825"/>
                </a:lnTo>
                <a:lnTo>
                  <a:pt x="2436" y="2825"/>
                </a:lnTo>
                <a:lnTo>
                  <a:pt x="2447" y="2813"/>
                </a:lnTo>
                <a:lnTo>
                  <a:pt x="2459" y="2801"/>
                </a:lnTo>
                <a:lnTo>
                  <a:pt x="2471" y="2792"/>
                </a:lnTo>
                <a:lnTo>
                  <a:pt x="2484" y="2784"/>
                </a:lnTo>
                <a:lnTo>
                  <a:pt x="2497" y="2778"/>
                </a:lnTo>
                <a:lnTo>
                  <a:pt x="2510" y="2774"/>
                </a:lnTo>
                <a:lnTo>
                  <a:pt x="2524" y="2771"/>
                </a:lnTo>
                <a:lnTo>
                  <a:pt x="2537" y="2771"/>
                </a:lnTo>
                <a:lnTo>
                  <a:pt x="2537" y="2771"/>
                </a:lnTo>
                <a:lnTo>
                  <a:pt x="2546" y="2771"/>
                </a:lnTo>
                <a:lnTo>
                  <a:pt x="2561" y="2774"/>
                </a:lnTo>
                <a:lnTo>
                  <a:pt x="2580" y="2782"/>
                </a:lnTo>
                <a:lnTo>
                  <a:pt x="2591" y="2789"/>
                </a:lnTo>
                <a:lnTo>
                  <a:pt x="2602" y="2797"/>
                </a:lnTo>
                <a:lnTo>
                  <a:pt x="2615" y="2806"/>
                </a:lnTo>
                <a:lnTo>
                  <a:pt x="2627" y="2817"/>
                </a:lnTo>
                <a:lnTo>
                  <a:pt x="2640" y="2832"/>
                </a:lnTo>
                <a:lnTo>
                  <a:pt x="2651" y="2849"/>
                </a:lnTo>
                <a:lnTo>
                  <a:pt x="2664" y="2868"/>
                </a:lnTo>
                <a:lnTo>
                  <a:pt x="2675" y="2891"/>
                </a:lnTo>
                <a:lnTo>
                  <a:pt x="2685" y="2916"/>
                </a:lnTo>
                <a:lnTo>
                  <a:pt x="2696" y="2946"/>
                </a:lnTo>
                <a:lnTo>
                  <a:pt x="2663" y="3337"/>
                </a:lnTo>
                <a:lnTo>
                  <a:pt x="2666" y="33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5" descr="magnifying glass icon" title="magnifying glass icon "/>
          <p:cNvSpPr>
            <a:spLocks noChangeAspect="1" noEditPoints="1"/>
          </p:cNvSpPr>
          <p:nvPr/>
        </p:nvSpPr>
        <p:spPr bwMode="auto">
          <a:xfrm>
            <a:off x="5698092" y="640846"/>
            <a:ext cx="623908" cy="627535"/>
          </a:xfrm>
          <a:custGeom>
            <a:avLst/>
            <a:gdLst>
              <a:gd name="T0" fmla="*/ 1865 w 2580"/>
              <a:gd name="T1" fmla="*/ 1430 h 2595"/>
              <a:gd name="T2" fmla="*/ 1947 w 2580"/>
              <a:gd name="T3" fmla="*/ 1191 h 2595"/>
              <a:gd name="T4" fmla="*/ 1967 w 2580"/>
              <a:gd name="T5" fmla="*/ 941 h 2595"/>
              <a:gd name="T6" fmla="*/ 1923 w 2580"/>
              <a:gd name="T7" fmla="*/ 694 h 2595"/>
              <a:gd name="T8" fmla="*/ 1817 w 2580"/>
              <a:gd name="T9" fmla="*/ 462 h 2595"/>
              <a:gd name="T10" fmla="*/ 1680 w 2580"/>
              <a:gd name="T11" fmla="*/ 290 h 2595"/>
              <a:gd name="T12" fmla="*/ 1447 w 2580"/>
              <a:gd name="T13" fmla="*/ 116 h 2595"/>
              <a:gd name="T14" fmla="*/ 1177 w 2580"/>
              <a:gd name="T15" fmla="*/ 20 h 2595"/>
              <a:gd name="T16" fmla="*/ 935 w 2580"/>
              <a:gd name="T17" fmla="*/ 1 h 2595"/>
              <a:gd name="T18" fmla="*/ 652 w 2580"/>
              <a:gd name="T19" fmla="*/ 58 h 2595"/>
              <a:gd name="T20" fmla="*/ 398 w 2580"/>
              <a:gd name="T21" fmla="*/ 194 h 2595"/>
              <a:gd name="T22" fmla="*/ 253 w 2580"/>
              <a:gd name="T23" fmla="*/ 327 h 2595"/>
              <a:gd name="T24" fmla="*/ 162 w 2580"/>
              <a:gd name="T25" fmla="*/ 445 h 2595"/>
              <a:gd name="T26" fmla="*/ 40 w 2580"/>
              <a:gd name="T27" fmla="*/ 708 h 2595"/>
              <a:gd name="T28" fmla="*/ 0 w 2580"/>
              <a:gd name="T29" fmla="*/ 990 h 2595"/>
              <a:gd name="T30" fmla="*/ 40 w 2580"/>
              <a:gd name="T31" fmla="*/ 1272 h 2595"/>
              <a:gd name="T32" fmla="*/ 162 w 2580"/>
              <a:gd name="T33" fmla="*/ 1534 h 2595"/>
              <a:gd name="T34" fmla="*/ 253 w 2580"/>
              <a:gd name="T35" fmla="*/ 1652 h 2595"/>
              <a:gd name="T36" fmla="*/ 398 w 2580"/>
              <a:gd name="T37" fmla="*/ 1785 h 2595"/>
              <a:gd name="T38" fmla="*/ 652 w 2580"/>
              <a:gd name="T39" fmla="*/ 1921 h 2595"/>
              <a:gd name="T40" fmla="*/ 935 w 2580"/>
              <a:gd name="T41" fmla="*/ 1977 h 2595"/>
              <a:gd name="T42" fmla="*/ 1131 w 2580"/>
              <a:gd name="T43" fmla="*/ 1968 h 2595"/>
              <a:gd name="T44" fmla="*/ 1340 w 2580"/>
              <a:gd name="T45" fmla="*/ 1912 h 2595"/>
              <a:gd name="T46" fmla="*/ 1531 w 2580"/>
              <a:gd name="T47" fmla="*/ 1812 h 2595"/>
              <a:gd name="T48" fmla="*/ 2316 w 2580"/>
              <a:gd name="T49" fmla="*/ 2582 h 2595"/>
              <a:gd name="T50" fmla="*/ 2405 w 2580"/>
              <a:gd name="T51" fmla="*/ 2594 h 2595"/>
              <a:gd name="T52" fmla="*/ 2503 w 2580"/>
              <a:gd name="T53" fmla="*/ 2554 h 2595"/>
              <a:gd name="T54" fmla="*/ 2558 w 2580"/>
              <a:gd name="T55" fmla="*/ 2488 h 2595"/>
              <a:gd name="T56" fmla="*/ 2579 w 2580"/>
              <a:gd name="T57" fmla="*/ 2385 h 2595"/>
              <a:gd name="T58" fmla="*/ 2539 w 2580"/>
              <a:gd name="T59" fmla="*/ 2285 h 2595"/>
              <a:gd name="T60" fmla="*/ 309 w 2580"/>
              <a:gd name="T61" fmla="*/ 1542 h 2595"/>
              <a:gd name="T62" fmla="*/ 179 w 2580"/>
              <a:gd name="T63" fmla="*/ 1319 h 2595"/>
              <a:gd name="T64" fmla="*/ 119 w 2580"/>
              <a:gd name="T65" fmla="*/ 1074 h 2595"/>
              <a:gd name="T66" fmla="*/ 130 w 2580"/>
              <a:gd name="T67" fmla="*/ 823 h 2595"/>
              <a:gd name="T68" fmla="*/ 214 w 2580"/>
              <a:gd name="T69" fmla="*/ 582 h 2595"/>
              <a:gd name="T70" fmla="*/ 369 w 2580"/>
              <a:gd name="T71" fmla="*/ 371 h 2595"/>
              <a:gd name="T72" fmla="*/ 538 w 2580"/>
              <a:gd name="T73" fmla="*/ 238 h 2595"/>
              <a:gd name="T74" fmla="*/ 772 w 2580"/>
              <a:gd name="T75" fmla="*/ 141 h 2595"/>
              <a:gd name="T76" fmla="*/ 984 w 2580"/>
              <a:gd name="T77" fmla="*/ 115 h 2595"/>
              <a:gd name="T78" fmla="*/ 1237 w 2580"/>
              <a:gd name="T79" fmla="*/ 152 h 2595"/>
              <a:gd name="T80" fmla="*/ 1466 w 2580"/>
              <a:gd name="T81" fmla="*/ 262 h 2595"/>
              <a:gd name="T82" fmla="*/ 1629 w 2580"/>
              <a:gd name="T83" fmla="*/ 403 h 2595"/>
              <a:gd name="T84" fmla="*/ 1771 w 2580"/>
              <a:gd name="T85" fmla="*/ 619 h 2595"/>
              <a:gd name="T86" fmla="*/ 1842 w 2580"/>
              <a:gd name="T87" fmla="*/ 858 h 2595"/>
              <a:gd name="T88" fmla="*/ 1844 w 2580"/>
              <a:gd name="T89" fmla="*/ 1107 h 2595"/>
              <a:gd name="T90" fmla="*/ 1777 w 2580"/>
              <a:gd name="T91" fmla="*/ 1347 h 2595"/>
              <a:gd name="T92" fmla="*/ 1639 w 2580"/>
              <a:gd name="T93" fmla="*/ 1564 h 2595"/>
              <a:gd name="T94" fmla="*/ 1490 w 2580"/>
              <a:gd name="T95" fmla="*/ 1701 h 2595"/>
              <a:gd name="T96" fmla="*/ 1270 w 2580"/>
              <a:gd name="T97" fmla="*/ 1816 h 2595"/>
              <a:gd name="T98" fmla="*/ 1026 w 2580"/>
              <a:gd name="T99" fmla="*/ 1863 h 2595"/>
              <a:gd name="T100" fmla="*/ 813 w 2580"/>
              <a:gd name="T101" fmla="*/ 1847 h 2595"/>
              <a:gd name="T102" fmla="*/ 575 w 2580"/>
              <a:gd name="T103" fmla="*/ 1762 h 2595"/>
              <a:gd name="T104" fmla="*/ 369 w 2580"/>
              <a:gd name="T105" fmla="*/ 1608 h 2595"/>
              <a:gd name="T106" fmla="*/ 2425 w 2580"/>
              <a:gd name="T107" fmla="*/ 2469 h 2595"/>
              <a:gd name="T108" fmla="*/ 2374 w 2580"/>
              <a:gd name="T109" fmla="*/ 2478 h 2595"/>
              <a:gd name="T110" fmla="*/ 2338 w 2580"/>
              <a:gd name="T111" fmla="*/ 2460 h 2595"/>
              <a:gd name="T112" fmla="*/ 1692 w 2580"/>
              <a:gd name="T113" fmla="*/ 1676 h 2595"/>
              <a:gd name="T114" fmla="*/ 2457 w 2580"/>
              <a:gd name="T115" fmla="*/ 2370 h 2595"/>
              <a:gd name="T116" fmla="*/ 2465 w 2580"/>
              <a:gd name="T117" fmla="*/ 2408 h 2595"/>
              <a:gd name="T118" fmla="*/ 2450 w 2580"/>
              <a:gd name="T119" fmla="*/ 2446 h 2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80" h="2595">
                <a:moveTo>
                  <a:pt x="2526" y="2272"/>
                </a:moveTo>
                <a:lnTo>
                  <a:pt x="1800" y="1542"/>
                </a:lnTo>
                <a:lnTo>
                  <a:pt x="1800" y="1542"/>
                </a:lnTo>
                <a:lnTo>
                  <a:pt x="1824" y="1506"/>
                </a:lnTo>
                <a:lnTo>
                  <a:pt x="1844" y="1468"/>
                </a:lnTo>
                <a:lnTo>
                  <a:pt x="1865" y="1430"/>
                </a:lnTo>
                <a:lnTo>
                  <a:pt x="1883" y="1392"/>
                </a:lnTo>
                <a:lnTo>
                  <a:pt x="1899" y="1352"/>
                </a:lnTo>
                <a:lnTo>
                  <a:pt x="1914" y="1313"/>
                </a:lnTo>
                <a:lnTo>
                  <a:pt x="1926" y="1273"/>
                </a:lnTo>
                <a:lnTo>
                  <a:pt x="1938" y="1232"/>
                </a:lnTo>
                <a:lnTo>
                  <a:pt x="1947" y="1191"/>
                </a:lnTo>
                <a:lnTo>
                  <a:pt x="1954" y="1150"/>
                </a:lnTo>
                <a:lnTo>
                  <a:pt x="1960" y="1109"/>
                </a:lnTo>
                <a:lnTo>
                  <a:pt x="1964" y="1066"/>
                </a:lnTo>
                <a:lnTo>
                  <a:pt x="1967" y="1025"/>
                </a:lnTo>
                <a:lnTo>
                  <a:pt x="1968" y="983"/>
                </a:lnTo>
                <a:lnTo>
                  <a:pt x="1967" y="941"/>
                </a:lnTo>
                <a:lnTo>
                  <a:pt x="1963" y="900"/>
                </a:lnTo>
                <a:lnTo>
                  <a:pt x="1959" y="858"/>
                </a:lnTo>
                <a:lnTo>
                  <a:pt x="1952" y="817"/>
                </a:lnTo>
                <a:lnTo>
                  <a:pt x="1945" y="775"/>
                </a:lnTo>
                <a:lnTo>
                  <a:pt x="1934" y="735"/>
                </a:lnTo>
                <a:lnTo>
                  <a:pt x="1923" y="694"/>
                </a:lnTo>
                <a:lnTo>
                  <a:pt x="1910" y="654"/>
                </a:lnTo>
                <a:lnTo>
                  <a:pt x="1894" y="615"/>
                </a:lnTo>
                <a:lnTo>
                  <a:pt x="1878" y="575"/>
                </a:lnTo>
                <a:lnTo>
                  <a:pt x="1859" y="537"/>
                </a:lnTo>
                <a:lnTo>
                  <a:pt x="1838" y="500"/>
                </a:lnTo>
                <a:lnTo>
                  <a:pt x="1817" y="462"/>
                </a:lnTo>
                <a:lnTo>
                  <a:pt x="1793" y="426"/>
                </a:lnTo>
                <a:lnTo>
                  <a:pt x="1767" y="391"/>
                </a:lnTo>
                <a:lnTo>
                  <a:pt x="1740" y="357"/>
                </a:lnTo>
                <a:lnTo>
                  <a:pt x="1711" y="322"/>
                </a:lnTo>
                <a:lnTo>
                  <a:pt x="1680" y="290"/>
                </a:lnTo>
                <a:lnTo>
                  <a:pt x="1680" y="290"/>
                </a:lnTo>
                <a:lnTo>
                  <a:pt x="1644" y="256"/>
                </a:lnTo>
                <a:lnTo>
                  <a:pt x="1608" y="224"/>
                </a:lnTo>
                <a:lnTo>
                  <a:pt x="1569" y="194"/>
                </a:lnTo>
                <a:lnTo>
                  <a:pt x="1530" y="166"/>
                </a:lnTo>
                <a:lnTo>
                  <a:pt x="1489" y="140"/>
                </a:lnTo>
                <a:lnTo>
                  <a:pt x="1447" y="116"/>
                </a:lnTo>
                <a:lnTo>
                  <a:pt x="1405" y="94"/>
                </a:lnTo>
                <a:lnTo>
                  <a:pt x="1360" y="75"/>
                </a:lnTo>
                <a:lnTo>
                  <a:pt x="1316" y="58"/>
                </a:lnTo>
                <a:lnTo>
                  <a:pt x="1270" y="42"/>
                </a:lnTo>
                <a:lnTo>
                  <a:pt x="1224" y="30"/>
                </a:lnTo>
                <a:lnTo>
                  <a:pt x="1177" y="20"/>
                </a:lnTo>
                <a:lnTo>
                  <a:pt x="1130" y="11"/>
                </a:lnTo>
                <a:lnTo>
                  <a:pt x="1082" y="5"/>
                </a:lnTo>
                <a:lnTo>
                  <a:pt x="1032" y="1"/>
                </a:lnTo>
                <a:lnTo>
                  <a:pt x="984" y="0"/>
                </a:lnTo>
                <a:lnTo>
                  <a:pt x="984" y="0"/>
                </a:lnTo>
                <a:lnTo>
                  <a:pt x="935" y="1"/>
                </a:lnTo>
                <a:lnTo>
                  <a:pt x="887" y="5"/>
                </a:lnTo>
                <a:lnTo>
                  <a:pt x="838" y="11"/>
                </a:lnTo>
                <a:lnTo>
                  <a:pt x="790" y="20"/>
                </a:lnTo>
                <a:lnTo>
                  <a:pt x="744" y="30"/>
                </a:lnTo>
                <a:lnTo>
                  <a:pt x="697" y="42"/>
                </a:lnTo>
                <a:lnTo>
                  <a:pt x="652" y="58"/>
                </a:lnTo>
                <a:lnTo>
                  <a:pt x="607" y="75"/>
                </a:lnTo>
                <a:lnTo>
                  <a:pt x="563" y="94"/>
                </a:lnTo>
                <a:lnTo>
                  <a:pt x="520" y="116"/>
                </a:lnTo>
                <a:lnTo>
                  <a:pt x="479" y="140"/>
                </a:lnTo>
                <a:lnTo>
                  <a:pt x="439" y="166"/>
                </a:lnTo>
                <a:lnTo>
                  <a:pt x="398" y="194"/>
                </a:lnTo>
                <a:lnTo>
                  <a:pt x="360" y="224"/>
                </a:lnTo>
                <a:lnTo>
                  <a:pt x="324" y="256"/>
                </a:lnTo>
                <a:lnTo>
                  <a:pt x="288" y="290"/>
                </a:lnTo>
                <a:lnTo>
                  <a:pt x="288" y="290"/>
                </a:lnTo>
                <a:lnTo>
                  <a:pt x="270" y="309"/>
                </a:lnTo>
                <a:lnTo>
                  <a:pt x="253" y="327"/>
                </a:lnTo>
                <a:lnTo>
                  <a:pt x="237" y="346"/>
                </a:lnTo>
                <a:lnTo>
                  <a:pt x="220" y="365"/>
                </a:lnTo>
                <a:lnTo>
                  <a:pt x="205" y="384"/>
                </a:lnTo>
                <a:lnTo>
                  <a:pt x="190" y="404"/>
                </a:lnTo>
                <a:lnTo>
                  <a:pt x="176" y="425"/>
                </a:lnTo>
                <a:lnTo>
                  <a:pt x="162" y="445"/>
                </a:lnTo>
                <a:lnTo>
                  <a:pt x="137" y="487"/>
                </a:lnTo>
                <a:lnTo>
                  <a:pt x="113" y="530"/>
                </a:lnTo>
                <a:lnTo>
                  <a:pt x="91" y="573"/>
                </a:lnTo>
                <a:lnTo>
                  <a:pt x="72" y="617"/>
                </a:lnTo>
                <a:lnTo>
                  <a:pt x="55" y="662"/>
                </a:lnTo>
                <a:lnTo>
                  <a:pt x="40" y="708"/>
                </a:lnTo>
                <a:lnTo>
                  <a:pt x="28" y="753"/>
                </a:lnTo>
                <a:lnTo>
                  <a:pt x="19" y="800"/>
                </a:lnTo>
                <a:lnTo>
                  <a:pt x="10" y="848"/>
                </a:lnTo>
                <a:lnTo>
                  <a:pt x="4" y="894"/>
                </a:lnTo>
                <a:lnTo>
                  <a:pt x="1" y="942"/>
                </a:lnTo>
                <a:lnTo>
                  <a:pt x="0" y="990"/>
                </a:lnTo>
                <a:lnTo>
                  <a:pt x="1" y="1036"/>
                </a:lnTo>
                <a:lnTo>
                  <a:pt x="4" y="1084"/>
                </a:lnTo>
                <a:lnTo>
                  <a:pt x="10" y="1132"/>
                </a:lnTo>
                <a:lnTo>
                  <a:pt x="19" y="1178"/>
                </a:lnTo>
                <a:lnTo>
                  <a:pt x="28" y="1225"/>
                </a:lnTo>
                <a:lnTo>
                  <a:pt x="40" y="1272"/>
                </a:lnTo>
                <a:lnTo>
                  <a:pt x="55" y="1317"/>
                </a:lnTo>
                <a:lnTo>
                  <a:pt x="72" y="1362"/>
                </a:lnTo>
                <a:lnTo>
                  <a:pt x="91" y="1406"/>
                </a:lnTo>
                <a:lnTo>
                  <a:pt x="113" y="1450"/>
                </a:lnTo>
                <a:lnTo>
                  <a:pt x="137" y="1492"/>
                </a:lnTo>
                <a:lnTo>
                  <a:pt x="162" y="1534"/>
                </a:lnTo>
                <a:lnTo>
                  <a:pt x="176" y="1555"/>
                </a:lnTo>
                <a:lnTo>
                  <a:pt x="190" y="1574"/>
                </a:lnTo>
                <a:lnTo>
                  <a:pt x="205" y="1594"/>
                </a:lnTo>
                <a:lnTo>
                  <a:pt x="220" y="1614"/>
                </a:lnTo>
                <a:lnTo>
                  <a:pt x="237" y="1633"/>
                </a:lnTo>
                <a:lnTo>
                  <a:pt x="253" y="1652"/>
                </a:lnTo>
                <a:lnTo>
                  <a:pt x="270" y="1671"/>
                </a:lnTo>
                <a:lnTo>
                  <a:pt x="288" y="1689"/>
                </a:lnTo>
                <a:lnTo>
                  <a:pt x="288" y="1689"/>
                </a:lnTo>
                <a:lnTo>
                  <a:pt x="324" y="1723"/>
                </a:lnTo>
                <a:lnTo>
                  <a:pt x="360" y="1755"/>
                </a:lnTo>
                <a:lnTo>
                  <a:pt x="398" y="1785"/>
                </a:lnTo>
                <a:lnTo>
                  <a:pt x="439" y="1813"/>
                </a:lnTo>
                <a:lnTo>
                  <a:pt x="479" y="1838"/>
                </a:lnTo>
                <a:lnTo>
                  <a:pt x="520" y="1862"/>
                </a:lnTo>
                <a:lnTo>
                  <a:pt x="563" y="1884"/>
                </a:lnTo>
                <a:lnTo>
                  <a:pt x="607" y="1904"/>
                </a:lnTo>
                <a:lnTo>
                  <a:pt x="652" y="1921"/>
                </a:lnTo>
                <a:lnTo>
                  <a:pt x="697" y="1937"/>
                </a:lnTo>
                <a:lnTo>
                  <a:pt x="744" y="1949"/>
                </a:lnTo>
                <a:lnTo>
                  <a:pt x="790" y="1960"/>
                </a:lnTo>
                <a:lnTo>
                  <a:pt x="838" y="1968"/>
                </a:lnTo>
                <a:lnTo>
                  <a:pt x="887" y="1974"/>
                </a:lnTo>
                <a:lnTo>
                  <a:pt x="935" y="1977"/>
                </a:lnTo>
                <a:lnTo>
                  <a:pt x="984" y="1978"/>
                </a:lnTo>
                <a:lnTo>
                  <a:pt x="984" y="1978"/>
                </a:lnTo>
                <a:lnTo>
                  <a:pt x="1021" y="1978"/>
                </a:lnTo>
                <a:lnTo>
                  <a:pt x="1057" y="1976"/>
                </a:lnTo>
                <a:lnTo>
                  <a:pt x="1094" y="1973"/>
                </a:lnTo>
                <a:lnTo>
                  <a:pt x="1131" y="1968"/>
                </a:lnTo>
                <a:lnTo>
                  <a:pt x="1166" y="1962"/>
                </a:lnTo>
                <a:lnTo>
                  <a:pt x="1202" y="1955"/>
                </a:lnTo>
                <a:lnTo>
                  <a:pt x="1237" y="1946"/>
                </a:lnTo>
                <a:lnTo>
                  <a:pt x="1271" y="1936"/>
                </a:lnTo>
                <a:lnTo>
                  <a:pt x="1306" y="1924"/>
                </a:lnTo>
                <a:lnTo>
                  <a:pt x="1340" y="1912"/>
                </a:lnTo>
                <a:lnTo>
                  <a:pt x="1373" y="1899"/>
                </a:lnTo>
                <a:lnTo>
                  <a:pt x="1406" y="1884"/>
                </a:lnTo>
                <a:lnTo>
                  <a:pt x="1438" y="1867"/>
                </a:lnTo>
                <a:lnTo>
                  <a:pt x="1470" y="1850"/>
                </a:lnTo>
                <a:lnTo>
                  <a:pt x="1501" y="1831"/>
                </a:lnTo>
                <a:lnTo>
                  <a:pt x="1531" y="1812"/>
                </a:lnTo>
                <a:lnTo>
                  <a:pt x="2257" y="2541"/>
                </a:lnTo>
                <a:lnTo>
                  <a:pt x="2257" y="2541"/>
                </a:lnTo>
                <a:lnTo>
                  <a:pt x="2271" y="2554"/>
                </a:lnTo>
                <a:lnTo>
                  <a:pt x="2285" y="2565"/>
                </a:lnTo>
                <a:lnTo>
                  <a:pt x="2301" y="2573"/>
                </a:lnTo>
                <a:lnTo>
                  <a:pt x="2316" y="2582"/>
                </a:lnTo>
                <a:lnTo>
                  <a:pt x="2334" y="2588"/>
                </a:lnTo>
                <a:lnTo>
                  <a:pt x="2350" y="2592"/>
                </a:lnTo>
                <a:lnTo>
                  <a:pt x="2369" y="2594"/>
                </a:lnTo>
                <a:lnTo>
                  <a:pt x="2387" y="2595"/>
                </a:lnTo>
                <a:lnTo>
                  <a:pt x="2387" y="2595"/>
                </a:lnTo>
                <a:lnTo>
                  <a:pt x="2405" y="2594"/>
                </a:lnTo>
                <a:lnTo>
                  <a:pt x="2423" y="2592"/>
                </a:lnTo>
                <a:lnTo>
                  <a:pt x="2440" y="2588"/>
                </a:lnTo>
                <a:lnTo>
                  <a:pt x="2457" y="2582"/>
                </a:lnTo>
                <a:lnTo>
                  <a:pt x="2473" y="2574"/>
                </a:lnTo>
                <a:lnTo>
                  <a:pt x="2489" y="2565"/>
                </a:lnTo>
                <a:lnTo>
                  <a:pt x="2503" y="2554"/>
                </a:lnTo>
                <a:lnTo>
                  <a:pt x="2517" y="2541"/>
                </a:lnTo>
                <a:lnTo>
                  <a:pt x="2526" y="2533"/>
                </a:lnTo>
                <a:lnTo>
                  <a:pt x="2526" y="2533"/>
                </a:lnTo>
                <a:lnTo>
                  <a:pt x="2539" y="2518"/>
                </a:lnTo>
                <a:lnTo>
                  <a:pt x="2550" y="2504"/>
                </a:lnTo>
                <a:lnTo>
                  <a:pt x="2558" y="2488"/>
                </a:lnTo>
                <a:lnTo>
                  <a:pt x="2567" y="2472"/>
                </a:lnTo>
                <a:lnTo>
                  <a:pt x="2572" y="2454"/>
                </a:lnTo>
                <a:lnTo>
                  <a:pt x="2577" y="2437"/>
                </a:lnTo>
                <a:lnTo>
                  <a:pt x="2579" y="2420"/>
                </a:lnTo>
                <a:lnTo>
                  <a:pt x="2580" y="2402"/>
                </a:lnTo>
                <a:lnTo>
                  <a:pt x="2579" y="2385"/>
                </a:lnTo>
                <a:lnTo>
                  <a:pt x="2577" y="2367"/>
                </a:lnTo>
                <a:lnTo>
                  <a:pt x="2573" y="2349"/>
                </a:lnTo>
                <a:lnTo>
                  <a:pt x="2567" y="2333"/>
                </a:lnTo>
                <a:lnTo>
                  <a:pt x="2559" y="2316"/>
                </a:lnTo>
                <a:lnTo>
                  <a:pt x="2550" y="2301"/>
                </a:lnTo>
                <a:lnTo>
                  <a:pt x="2539" y="2285"/>
                </a:lnTo>
                <a:lnTo>
                  <a:pt x="2526" y="2272"/>
                </a:lnTo>
                <a:lnTo>
                  <a:pt x="2526" y="2272"/>
                </a:lnTo>
                <a:close/>
                <a:moveTo>
                  <a:pt x="369" y="1608"/>
                </a:moveTo>
                <a:lnTo>
                  <a:pt x="369" y="1608"/>
                </a:lnTo>
                <a:lnTo>
                  <a:pt x="338" y="1575"/>
                </a:lnTo>
                <a:lnTo>
                  <a:pt x="309" y="1542"/>
                </a:lnTo>
                <a:lnTo>
                  <a:pt x="282" y="1507"/>
                </a:lnTo>
                <a:lnTo>
                  <a:pt x="258" y="1471"/>
                </a:lnTo>
                <a:lnTo>
                  <a:pt x="235" y="1434"/>
                </a:lnTo>
                <a:lnTo>
                  <a:pt x="214" y="1396"/>
                </a:lnTo>
                <a:lnTo>
                  <a:pt x="196" y="1358"/>
                </a:lnTo>
                <a:lnTo>
                  <a:pt x="179" y="1319"/>
                </a:lnTo>
                <a:lnTo>
                  <a:pt x="163" y="1279"/>
                </a:lnTo>
                <a:lnTo>
                  <a:pt x="151" y="1238"/>
                </a:lnTo>
                <a:lnTo>
                  <a:pt x="140" y="1198"/>
                </a:lnTo>
                <a:lnTo>
                  <a:pt x="130" y="1157"/>
                </a:lnTo>
                <a:lnTo>
                  <a:pt x="124" y="1115"/>
                </a:lnTo>
                <a:lnTo>
                  <a:pt x="119" y="1074"/>
                </a:lnTo>
                <a:lnTo>
                  <a:pt x="116" y="1031"/>
                </a:lnTo>
                <a:lnTo>
                  <a:pt x="115" y="990"/>
                </a:lnTo>
                <a:lnTo>
                  <a:pt x="116" y="947"/>
                </a:lnTo>
                <a:lnTo>
                  <a:pt x="119" y="906"/>
                </a:lnTo>
                <a:lnTo>
                  <a:pt x="124" y="864"/>
                </a:lnTo>
                <a:lnTo>
                  <a:pt x="130" y="823"/>
                </a:lnTo>
                <a:lnTo>
                  <a:pt x="140" y="781"/>
                </a:lnTo>
                <a:lnTo>
                  <a:pt x="151" y="741"/>
                </a:lnTo>
                <a:lnTo>
                  <a:pt x="163" y="701"/>
                </a:lnTo>
                <a:lnTo>
                  <a:pt x="179" y="660"/>
                </a:lnTo>
                <a:lnTo>
                  <a:pt x="196" y="622"/>
                </a:lnTo>
                <a:lnTo>
                  <a:pt x="214" y="582"/>
                </a:lnTo>
                <a:lnTo>
                  <a:pt x="235" y="545"/>
                </a:lnTo>
                <a:lnTo>
                  <a:pt x="258" y="509"/>
                </a:lnTo>
                <a:lnTo>
                  <a:pt x="282" y="473"/>
                </a:lnTo>
                <a:lnTo>
                  <a:pt x="309" y="437"/>
                </a:lnTo>
                <a:lnTo>
                  <a:pt x="338" y="404"/>
                </a:lnTo>
                <a:lnTo>
                  <a:pt x="369" y="371"/>
                </a:lnTo>
                <a:lnTo>
                  <a:pt x="369" y="371"/>
                </a:lnTo>
                <a:lnTo>
                  <a:pt x="400" y="341"/>
                </a:lnTo>
                <a:lnTo>
                  <a:pt x="433" y="313"/>
                </a:lnTo>
                <a:lnTo>
                  <a:pt x="468" y="286"/>
                </a:lnTo>
                <a:lnTo>
                  <a:pt x="502" y="262"/>
                </a:lnTo>
                <a:lnTo>
                  <a:pt x="538" y="238"/>
                </a:lnTo>
                <a:lnTo>
                  <a:pt x="575" y="218"/>
                </a:lnTo>
                <a:lnTo>
                  <a:pt x="612" y="199"/>
                </a:lnTo>
                <a:lnTo>
                  <a:pt x="651" y="181"/>
                </a:lnTo>
                <a:lnTo>
                  <a:pt x="691" y="166"/>
                </a:lnTo>
                <a:lnTo>
                  <a:pt x="730" y="152"/>
                </a:lnTo>
                <a:lnTo>
                  <a:pt x="772" y="141"/>
                </a:lnTo>
                <a:lnTo>
                  <a:pt x="813" y="132"/>
                </a:lnTo>
                <a:lnTo>
                  <a:pt x="856" y="124"/>
                </a:lnTo>
                <a:lnTo>
                  <a:pt x="898" y="119"/>
                </a:lnTo>
                <a:lnTo>
                  <a:pt x="940" y="116"/>
                </a:lnTo>
                <a:lnTo>
                  <a:pt x="984" y="115"/>
                </a:lnTo>
                <a:lnTo>
                  <a:pt x="984" y="115"/>
                </a:lnTo>
                <a:lnTo>
                  <a:pt x="1027" y="116"/>
                </a:lnTo>
                <a:lnTo>
                  <a:pt x="1070" y="119"/>
                </a:lnTo>
                <a:lnTo>
                  <a:pt x="1113" y="124"/>
                </a:lnTo>
                <a:lnTo>
                  <a:pt x="1154" y="132"/>
                </a:lnTo>
                <a:lnTo>
                  <a:pt x="1196" y="141"/>
                </a:lnTo>
                <a:lnTo>
                  <a:pt x="1237" y="152"/>
                </a:lnTo>
                <a:lnTo>
                  <a:pt x="1278" y="166"/>
                </a:lnTo>
                <a:lnTo>
                  <a:pt x="1317" y="181"/>
                </a:lnTo>
                <a:lnTo>
                  <a:pt x="1355" y="199"/>
                </a:lnTo>
                <a:lnTo>
                  <a:pt x="1393" y="218"/>
                </a:lnTo>
                <a:lnTo>
                  <a:pt x="1430" y="238"/>
                </a:lnTo>
                <a:lnTo>
                  <a:pt x="1466" y="262"/>
                </a:lnTo>
                <a:lnTo>
                  <a:pt x="1501" y="286"/>
                </a:lnTo>
                <a:lnTo>
                  <a:pt x="1534" y="313"/>
                </a:lnTo>
                <a:lnTo>
                  <a:pt x="1567" y="341"/>
                </a:lnTo>
                <a:lnTo>
                  <a:pt x="1598" y="371"/>
                </a:lnTo>
                <a:lnTo>
                  <a:pt x="1598" y="371"/>
                </a:lnTo>
                <a:lnTo>
                  <a:pt x="1629" y="403"/>
                </a:lnTo>
                <a:lnTo>
                  <a:pt x="1657" y="437"/>
                </a:lnTo>
                <a:lnTo>
                  <a:pt x="1684" y="472"/>
                </a:lnTo>
                <a:lnTo>
                  <a:pt x="1709" y="507"/>
                </a:lnTo>
                <a:lnTo>
                  <a:pt x="1732" y="543"/>
                </a:lnTo>
                <a:lnTo>
                  <a:pt x="1752" y="580"/>
                </a:lnTo>
                <a:lnTo>
                  <a:pt x="1771" y="619"/>
                </a:lnTo>
                <a:lnTo>
                  <a:pt x="1788" y="657"/>
                </a:lnTo>
                <a:lnTo>
                  <a:pt x="1803" y="696"/>
                </a:lnTo>
                <a:lnTo>
                  <a:pt x="1816" y="736"/>
                </a:lnTo>
                <a:lnTo>
                  <a:pt x="1827" y="776"/>
                </a:lnTo>
                <a:lnTo>
                  <a:pt x="1836" y="817"/>
                </a:lnTo>
                <a:lnTo>
                  <a:pt x="1842" y="858"/>
                </a:lnTo>
                <a:lnTo>
                  <a:pt x="1849" y="900"/>
                </a:lnTo>
                <a:lnTo>
                  <a:pt x="1852" y="941"/>
                </a:lnTo>
                <a:lnTo>
                  <a:pt x="1853" y="982"/>
                </a:lnTo>
                <a:lnTo>
                  <a:pt x="1852" y="1024"/>
                </a:lnTo>
                <a:lnTo>
                  <a:pt x="1850" y="1065"/>
                </a:lnTo>
                <a:lnTo>
                  <a:pt x="1844" y="1107"/>
                </a:lnTo>
                <a:lnTo>
                  <a:pt x="1838" y="1147"/>
                </a:lnTo>
                <a:lnTo>
                  <a:pt x="1830" y="1189"/>
                </a:lnTo>
                <a:lnTo>
                  <a:pt x="1820" y="1229"/>
                </a:lnTo>
                <a:lnTo>
                  <a:pt x="1807" y="1268"/>
                </a:lnTo>
                <a:lnTo>
                  <a:pt x="1793" y="1308"/>
                </a:lnTo>
                <a:lnTo>
                  <a:pt x="1777" y="1347"/>
                </a:lnTo>
                <a:lnTo>
                  <a:pt x="1759" y="1386"/>
                </a:lnTo>
                <a:lnTo>
                  <a:pt x="1739" y="1423"/>
                </a:lnTo>
                <a:lnTo>
                  <a:pt x="1716" y="1459"/>
                </a:lnTo>
                <a:lnTo>
                  <a:pt x="1692" y="1495"/>
                </a:lnTo>
                <a:lnTo>
                  <a:pt x="1667" y="1530"/>
                </a:lnTo>
                <a:lnTo>
                  <a:pt x="1639" y="1564"/>
                </a:lnTo>
                <a:lnTo>
                  <a:pt x="1609" y="1596"/>
                </a:lnTo>
                <a:lnTo>
                  <a:pt x="1587" y="1619"/>
                </a:lnTo>
                <a:lnTo>
                  <a:pt x="1587" y="1619"/>
                </a:lnTo>
                <a:lnTo>
                  <a:pt x="1556" y="1648"/>
                </a:lnTo>
                <a:lnTo>
                  <a:pt x="1523" y="1675"/>
                </a:lnTo>
                <a:lnTo>
                  <a:pt x="1490" y="1701"/>
                </a:lnTo>
                <a:lnTo>
                  <a:pt x="1456" y="1723"/>
                </a:lnTo>
                <a:lnTo>
                  <a:pt x="1420" y="1746"/>
                </a:lnTo>
                <a:lnTo>
                  <a:pt x="1384" y="1766"/>
                </a:lnTo>
                <a:lnTo>
                  <a:pt x="1347" y="1785"/>
                </a:lnTo>
                <a:lnTo>
                  <a:pt x="1310" y="1801"/>
                </a:lnTo>
                <a:lnTo>
                  <a:pt x="1270" y="1816"/>
                </a:lnTo>
                <a:lnTo>
                  <a:pt x="1231" y="1828"/>
                </a:lnTo>
                <a:lnTo>
                  <a:pt x="1192" y="1838"/>
                </a:lnTo>
                <a:lnTo>
                  <a:pt x="1151" y="1848"/>
                </a:lnTo>
                <a:lnTo>
                  <a:pt x="1110" y="1855"/>
                </a:lnTo>
                <a:lnTo>
                  <a:pt x="1069" y="1860"/>
                </a:lnTo>
                <a:lnTo>
                  <a:pt x="1026" y="1863"/>
                </a:lnTo>
                <a:lnTo>
                  <a:pt x="984" y="1864"/>
                </a:lnTo>
                <a:lnTo>
                  <a:pt x="984" y="1864"/>
                </a:lnTo>
                <a:lnTo>
                  <a:pt x="940" y="1863"/>
                </a:lnTo>
                <a:lnTo>
                  <a:pt x="898" y="1860"/>
                </a:lnTo>
                <a:lnTo>
                  <a:pt x="856" y="1854"/>
                </a:lnTo>
                <a:lnTo>
                  <a:pt x="813" y="1847"/>
                </a:lnTo>
                <a:lnTo>
                  <a:pt x="772" y="1837"/>
                </a:lnTo>
                <a:lnTo>
                  <a:pt x="730" y="1826"/>
                </a:lnTo>
                <a:lnTo>
                  <a:pt x="691" y="1814"/>
                </a:lnTo>
                <a:lnTo>
                  <a:pt x="651" y="1798"/>
                </a:lnTo>
                <a:lnTo>
                  <a:pt x="612" y="1780"/>
                </a:lnTo>
                <a:lnTo>
                  <a:pt x="575" y="1762"/>
                </a:lnTo>
                <a:lnTo>
                  <a:pt x="538" y="1741"/>
                </a:lnTo>
                <a:lnTo>
                  <a:pt x="502" y="1717"/>
                </a:lnTo>
                <a:lnTo>
                  <a:pt x="468" y="1693"/>
                </a:lnTo>
                <a:lnTo>
                  <a:pt x="433" y="1666"/>
                </a:lnTo>
                <a:lnTo>
                  <a:pt x="400" y="1638"/>
                </a:lnTo>
                <a:lnTo>
                  <a:pt x="369" y="1608"/>
                </a:lnTo>
                <a:lnTo>
                  <a:pt x="369" y="1608"/>
                </a:lnTo>
                <a:close/>
                <a:moveTo>
                  <a:pt x="2446" y="2451"/>
                </a:moveTo>
                <a:lnTo>
                  <a:pt x="2436" y="2460"/>
                </a:lnTo>
                <a:lnTo>
                  <a:pt x="2436" y="2460"/>
                </a:lnTo>
                <a:lnTo>
                  <a:pt x="2431" y="2464"/>
                </a:lnTo>
                <a:lnTo>
                  <a:pt x="2425" y="2469"/>
                </a:lnTo>
                <a:lnTo>
                  <a:pt x="2420" y="2472"/>
                </a:lnTo>
                <a:lnTo>
                  <a:pt x="2413" y="2475"/>
                </a:lnTo>
                <a:lnTo>
                  <a:pt x="2407" y="2477"/>
                </a:lnTo>
                <a:lnTo>
                  <a:pt x="2400" y="2478"/>
                </a:lnTo>
                <a:lnTo>
                  <a:pt x="2388" y="2480"/>
                </a:lnTo>
                <a:lnTo>
                  <a:pt x="2374" y="2478"/>
                </a:lnTo>
                <a:lnTo>
                  <a:pt x="2367" y="2477"/>
                </a:lnTo>
                <a:lnTo>
                  <a:pt x="2361" y="2475"/>
                </a:lnTo>
                <a:lnTo>
                  <a:pt x="2354" y="2472"/>
                </a:lnTo>
                <a:lnTo>
                  <a:pt x="2349" y="2469"/>
                </a:lnTo>
                <a:lnTo>
                  <a:pt x="2343" y="2464"/>
                </a:lnTo>
                <a:lnTo>
                  <a:pt x="2338" y="2460"/>
                </a:lnTo>
                <a:lnTo>
                  <a:pt x="1625" y="1743"/>
                </a:lnTo>
                <a:lnTo>
                  <a:pt x="1667" y="1702"/>
                </a:lnTo>
                <a:lnTo>
                  <a:pt x="1667" y="1702"/>
                </a:lnTo>
                <a:lnTo>
                  <a:pt x="1680" y="1689"/>
                </a:lnTo>
                <a:lnTo>
                  <a:pt x="1680" y="1689"/>
                </a:lnTo>
                <a:lnTo>
                  <a:pt x="1692" y="1676"/>
                </a:lnTo>
                <a:lnTo>
                  <a:pt x="1732" y="1636"/>
                </a:lnTo>
                <a:lnTo>
                  <a:pt x="2446" y="2352"/>
                </a:lnTo>
                <a:lnTo>
                  <a:pt x="2446" y="2352"/>
                </a:lnTo>
                <a:lnTo>
                  <a:pt x="2450" y="2358"/>
                </a:lnTo>
                <a:lnTo>
                  <a:pt x="2454" y="2364"/>
                </a:lnTo>
                <a:lnTo>
                  <a:pt x="2457" y="2370"/>
                </a:lnTo>
                <a:lnTo>
                  <a:pt x="2460" y="2376"/>
                </a:lnTo>
                <a:lnTo>
                  <a:pt x="2462" y="2383"/>
                </a:lnTo>
                <a:lnTo>
                  <a:pt x="2464" y="2389"/>
                </a:lnTo>
                <a:lnTo>
                  <a:pt x="2465" y="2395"/>
                </a:lnTo>
                <a:lnTo>
                  <a:pt x="2465" y="2402"/>
                </a:lnTo>
                <a:lnTo>
                  <a:pt x="2465" y="2408"/>
                </a:lnTo>
                <a:lnTo>
                  <a:pt x="2464" y="2416"/>
                </a:lnTo>
                <a:lnTo>
                  <a:pt x="2462" y="2422"/>
                </a:lnTo>
                <a:lnTo>
                  <a:pt x="2460" y="2428"/>
                </a:lnTo>
                <a:lnTo>
                  <a:pt x="2457" y="2434"/>
                </a:lnTo>
                <a:lnTo>
                  <a:pt x="2454" y="2441"/>
                </a:lnTo>
                <a:lnTo>
                  <a:pt x="2450" y="2446"/>
                </a:lnTo>
                <a:lnTo>
                  <a:pt x="2446" y="2451"/>
                </a:lnTo>
                <a:lnTo>
                  <a:pt x="2446" y="245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48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19"/>
          <p:cNvSpPr/>
          <p:nvPr/>
        </p:nvSpPr>
        <p:spPr>
          <a:xfrm rot="16200000">
            <a:off x="4536957" y="-3387846"/>
            <a:ext cx="702926" cy="85111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7831D-4CA0-427E-A0F5-C4AC9C30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71" y="306669"/>
            <a:ext cx="8009283" cy="7706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Poll: Knowledge Management?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78E4B0-F2FD-4737-8052-1CBD7CD0D3EC}"/>
              </a:ext>
            </a:extLst>
          </p:cNvPr>
          <p:cNvSpPr/>
          <p:nvPr/>
        </p:nvSpPr>
        <p:spPr>
          <a:xfrm>
            <a:off x="1211372" y="2459504"/>
            <a:ext cx="67212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If asked right now, could you provide a single, up to date, knowledgebase or repository to a Tier 1 Support Provider?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Oval 5128" descr="pie chart icon " title="pie chart icon "/>
          <p:cNvSpPr>
            <a:spLocks noChangeAspect="1"/>
          </p:cNvSpPr>
          <p:nvPr/>
        </p:nvSpPr>
        <p:spPr>
          <a:xfrm>
            <a:off x="865007" y="627738"/>
            <a:ext cx="479995" cy="479995"/>
          </a:xfrm>
          <a:custGeom>
            <a:avLst/>
            <a:gdLst>
              <a:gd name="connsiteX0" fmla="*/ 598105 w 1135884"/>
              <a:gd name="connsiteY0" fmla="*/ 594930 h 1135884"/>
              <a:gd name="connsiteX1" fmla="*/ 638519 w 1135884"/>
              <a:gd name="connsiteY1" fmla="*/ 1064830 h 1135884"/>
              <a:gd name="connsiteX2" fmla="*/ 682101 w 1135884"/>
              <a:gd name="connsiteY2" fmla="*/ 1056893 h 1135884"/>
              <a:gd name="connsiteX3" fmla="*/ 724892 w 1135884"/>
              <a:gd name="connsiteY3" fmla="*/ 1044986 h 1135884"/>
              <a:gd name="connsiteX4" fmla="*/ 766098 w 1135884"/>
              <a:gd name="connsiteY4" fmla="*/ 1030699 h 1135884"/>
              <a:gd name="connsiteX5" fmla="*/ 804926 w 1135884"/>
              <a:gd name="connsiteY5" fmla="*/ 1012443 h 1135884"/>
              <a:gd name="connsiteX6" fmla="*/ 842170 w 1135884"/>
              <a:gd name="connsiteY6" fmla="*/ 990218 h 1135884"/>
              <a:gd name="connsiteX7" fmla="*/ 877036 w 1135884"/>
              <a:gd name="connsiteY7" fmla="*/ 965611 h 1135884"/>
              <a:gd name="connsiteX8" fmla="*/ 908733 w 1135884"/>
              <a:gd name="connsiteY8" fmla="*/ 938624 h 1135884"/>
              <a:gd name="connsiteX9" fmla="*/ 938844 w 1135884"/>
              <a:gd name="connsiteY9" fmla="*/ 908461 h 1135884"/>
              <a:gd name="connsiteX10" fmla="*/ 966579 w 1135884"/>
              <a:gd name="connsiteY10" fmla="*/ 876711 h 1135884"/>
              <a:gd name="connsiteX11" fmla="*/ 991144 w 1135884"/>
              <a:gd name="connsiteY11" fmla="*/ 841786 h 1135884"/>
              <a:gd name="connsiteX12" fmla="*/ 1011747 w 1135884"/>
              <a:gd name="connsiteY12" fmla="*/ 805274 h 1135884"/>
              <a:gd name="connsiteX13" fmla="*/ 1029972 w 1135884"/>
              <a:gd name="connsiteY13" fmla="*/ 766380 h 1135884"/>
              <a:gd name="connsiteX14" fmla="*/ 1045821 w 1135884"/>
              <a:gd name="connsiteY14" fmla="*/ 725899 h 1135884"/>
              <a:gd name="connsiteX15" fmla="*/ 1056915 w 1135884"/>
              <a:gd name="connsiteY15" fmla="*/ 683830 h 1135884"/>
              <a:gd name="connsiteX16" fmla="*/ 1064839 w 1135884"/>
              <a:gd name="connsiteY16" fmla="*/ 640968 h 1135884"/>
              <a:gd name="connsiteX17" fmla="*/ 1069593 w 1135884"/>
              <a:gd name="connsiteY17" fmla="*/ 596518 h 1135884"/>
              <a:gd name="connsiteX18" fmla="*/ 598105 w 1135884"/>
              <a:gd name="connsiteY18" fmla="*/ 594930 h 1135884"/>
              <a:gd name="connsiteX19" fmla="*/ 178382 w 1135884"/>
              <a:gd name="connsiteY19" fmla="*/ 252030 h 1135884"/>
              <a:gd name="connsiteX20" fmla="*/ 149764 w 1135884"/>
              <a:gd name="connsiteY20" fmla="*/ 291679 h 1135884"/>
              <a:gd name="connsiteX21" fmla="*/ 123530 w 1135884"/>
              <a:gd name="connsiteY21" fmla="*/ 332914 h 1135884"/>
              <a:gd name="connsiteX22" fmla="*/ 103656 w 1135884"/>
              <a:gd name="connsiteY22" fmla="*/ 375735 h 1135884"/>
              <a:gd name="connsiteX23" fmla="*/ 86961 w 1135884"/>
              <a:gd name="connsiteY23" fmla="*/ 420142 h 1135884"/>
              <a:gd name="connsiteX24" fmla="*/ 75037 w 1135884"/>
              <a:gd name="connsiteY24" fmla="*/ 466135 h 1135884"/>
              <a:gd name="connsiteX25" fmla="*/ 67882 w 1135884"/>
              <a:gd name="connsiteY25" fmla="*/ 513714 h 1135884"/>
              <a:gd name="connsiteX26" fmla="*/ 66292 w 1135884"/>
              <a:gd name="connsiteY26" fmla="*/ 562085 h 1135884"/>
              <a:gd name="connsiteX27" fmla="*/ 67882 w 1135884"/>
              <a:gd name="connsiteY27" fmla="*/ 611250 h 1135884"/>
              <a:gd name="connsiteX28" fmla="*/ 74242 w 1135884"/>
              <a:gd name="connsiteY28" fmla="*/ 660415 h 1135884"/>
              <a:gd name="connsiteX29" fmla="*/ 86166 w 1135884"/>
              <a:gd name="connsiteY29" fmla="*/ 707994 h 1135884"/>
              <a:gd name="connsiteX30" fmla="*/ 102066 w 1135884"/>
              <a:gd name="connsiteY30" fmla="*/ 753987 h 1135884"/>
              <a:gd name="connsiteX31" fmla="*/ 121145 w 1135884"/>
              <a:gd name="connsiteY31" fmla="*/ 796808 h 1135884"/>
              <a:gd name="connsiteX32" fmla="*/ 144994 w 1135884"/>
              <a:gd name="connsiteY32" fmla="*/ 838043 h 1135884"/>
              <a:gd name="connsiteX33" fmla="*/ 171228 w 1135884"/>
              <a:gd name="connsiteY33" fmla="*/ 876106 h 1135884"/>
              <a:gd name="connsiteX34" fmla="*/ 202231 w 1135884"/>
              <a:gd name="connsiteY34" fmla="*/ 910997 h 1135884"/>
              <a:gd name="connsiteX35" fmla="*/ 235620 w 1135884"/>
              <a:gd name="connsiteY35" fmla="*/ 943509 h 1135884"/>
              <a:gd name="connsiteX36" fmla="*/ 272189 w 1135884"/>
              <a:gd name="connsiteY36" fmla="*/ 972849 h 1135884"/>
              <a:gd name="connsiteX37" fmla="*/ 310347 w 1135884"/>
              <a:gd name="connsiteY37" fmla="*/ 998225 h 1135884"/>
              <a:gd name="connsiteX38" fmla="*/ 351685 w 1135884"/>
              <a:gd name="connsiteY38" fmla="*/ 1020428 h 1135884"/>
              <a:gd name="connsiteX39" fmla="*/ 396203 w 1135884"/>
              <a:gd name="connsiteY39" fmla="*/ 1038667 h 1135884"/>
              <a:gd name="connsiteX40" fmla="*/ 440721 w 1135884"/>
              <a:gd name="connsiteY40" fmla="*/ 1052940 h 1135884"/>
              <a:gd name="connsiteX41" fmla="*/ 487624 w 1135884"/>
              <a:gd name="connsiteY41" fmla="*/ 1063249 h 1135884"/>
              <a:gd name="connsiteX42" fmla="*/ 536117 w 1135884"/>
              <a:gd name="connsiteY42" fmla="*/ 1068800 h 1135884"/>
              <a:gd name="connsiteX43" fmla="*/ 585405 w 1135884"/>
              <a:gd name="connsiteY43" fmla="*/ 1069593 h 1135884"/>
              <a:gd name="connsiteX44" fmla="*/ 544067 w 1135884"/>
              <a:gd name="connsiteY44" fmla="*/ 595391 h 1135884"/>
              <a:gd name="connsiteX45" fmla="*/ 540887 w 1135884"/>
              <a:gd name="connsiteY45" fmla="*/ 579531 h 1135884"/>
              <a:gd name="connsiteX46" fmla="*/ 178382 w 1135884"/>
              <a:gd name="connsiteY46" fmla="*/ 252030 h 1135884"/>
              <a:gd name="connsiteX47" fmla="*/ 667047 w 1135884"/>
              <a:gd name="connsiteY47" fmla="*/ 75817 h 1135884"/>
              <a:gd name="connsiteX48" fmla="*/ 599692 w 1135884"/>
              <a:gd name="connsiteY48" fmla="*/ 540957 h 1135884"/>
              <a:gd name="connsiteX49" fmla="*/ 1069592 w 1135884"/>
              <a:gd name="connsiteY49" fmla="*/ 542542 h 1135884"/>
              <a:gd name="connsiteX50" fmla="*/ 1065630 w 1135884"/>
              <a:gd name="connsiteY50" fmla="*/ 498960 h 1135884"/>
              <a:gd name="connsiteX51" fmla="*/ 1058498 w 1135884"/>
              <a:gd name="connsiteY51" fmla="*/ 457755 h 1135884"/>
              <a:gd name="connsiteX52" fmla="*/ 1047405 w 1135884"/>
              <a:gd name="connsiteY52" fmla="*/ 417342 h 1135884"/>
              <a:gd name="connsiteX53" fmla="*/ 1033934 w 1135884"/>
              <a:gd name="connsiteY53" fmla="*/ 377722 h 1135884"/>
              <a:gd name="connsiteX54" fmla="*/ 1017293 w 1135884"/>
              <a:gd name="connsiteY54" fmla="*/ 340479 h 1135884"/>
              <a:gd name="connsiteX55" fmla="*/ 997483 w 1135884"/>
              <a:gd name="connsiteY55" fmla="*/ 304821 h 1135884"/>
              <a:gd name="connsiteX56" fmla="*/ 974503 w 1135884"/>
              <a:gd name="connsiteY56" fmla="*/ 271540 h 1135884"/>
              <a:gd name="connsiteX57" fmla="*/ 949146 w 1135884"/>
              <a:gd name="connsiteY57" fmla="*/ 239052 h 1135884"/>
              <a:gd name="connsiteX58" fmla="*/ 921411 w 1135884"/>
              <a:gd name="connsiteY58" fmla="*/ 208941 h 1135884"/>
              <a:gd name="connsiteX59" fmla="*/ 891300 w 1135884"/>
              <a:gd name="connsiteY59" fmla="*/ 182791 h 1135884"/>
              <a:gd name="connsiteX60" fmla="*/ 858811 w 1135884"/>
              <a:gd name="connsiteY60" fmla="*/ 157435 h 1135884"/>
              <a:gd name="connsiteX61" fmla="*/ 823945 w 1135884"/>
              <a:gd name="connsiteY61" fmla="*/ 135247 h 1135884"/>
              <a:gd name="connsiteX62" fmla="*/ 787494 w 1135884"/>
              <a:gd name="connsiteY62" fmla="*/ 116230 h 1135884"/>
              <a:gd name="connsiteX63" fmla="*/ 748666 w 1135884"/>
              <a:gd name="connsiteY63" fmla="*/ 99589 h 1135884"/>
              <a:gd name="connsiteX64" fmla="*/ 709045 w 1135884"/>
              <a:gd name="connsiteY64" fmla="*/ 86118 h 1135884"/>
              <a:gd name="connsiteX65" fmla="*/ 667047 w 1135884"/>
              <a:gd name="connsiteY65" fmla="*/ 75817 h 1135884"/>
              <a:gd name="connsiteX66" fmla="*/ 556944 w 1135884"/>
              <a:gd name="connsiteY66" fmla="*/ 66292 h 1135884"/>
              <a:gd name="connsiteX67" fmla="*/ 530010 w 1135884"/>
              <a:gd name="connsiteY67" fmla="*/ 67086 h 1135884"/>
              <a:gd name="connsiteX68" fmla="*/ 502284 w 1135884"/>
              <a:gd name="connsiteY68" fmla="*/ 69467 h 1135884"/>
              <a:gd name="connsiteX69" fmla="*/ 476142 w 1135884"/>
              <a:gd name="connsiteY69" fmla="*/ 73436 h 1135884"/>
              <a:gd name="connsiteX70" fmla="*/ 449208 w 1135884"/>
              <a:gd name="connsiteY70" fmla="*/ 78992 h 1135884"/>
              <a:gd name="connsiteX71" fmla="*/ 423859 w 1135884"/>
              <a:gd name="connsiteY71" fmla="*/ 86136 h 1135884"/>
              <a:gd name="connsiteX72" fmla="*/ 398509 w 1135884"/>
              <a:gd name="connsiteY72" fmla="*/ 94073 h 1135884"/>
              <a:gd name="connsiteX73" fmla="*/ 373952 w 1135884"/>
              <a:gd name="connsiteY73" fmla="*/ 104392 h 1135884"/>
              <a:gd name="connsiteX74" fmla="*/ 349394 w 1135884"/>
              <a:gd name="connsiteY74" fmla="*/ 115505 h 1135884"/>
              <a:gd name="connsiteX75" fmla="*/ 325629 w 1135884"/>
              <a:gd name="connsiteY75" fmla="*/ 128205 h 1135884"/>
              <a:gd name="connsiteX76" fmla="*/ 302656 w 1135884"/>
              <a:gd name="connsiteY76" fmla="*/ 141698 h 1135884"/>
              <a:gd name="connsiteX77" fmla="*/ 279683 w 1135884"/>
              <a:gd name="connsiteY77" fmla="*/ 157573 h 1135884"/>
              <a:gd name="connsiteX78" fmla="*/ 257502 w 1135884"/>
              <a:gd name="connsiteY78" fmla="*/ 175036 h 1135884"/>
              <a:gd name="connsiteX79" fmla="*/ 236906 w 1135884"/>
              <a:gd name="connsiteY79" fmla="*/ 193292 h 1135884"/>
              <a:gd name="connsiteX80" fmla="*/ 215517 w 1135884"/>
              <a:gd name="connsiteY80" fmla="*/ 212342 h 1135884"/>
              <a:gd name="connsiteX81" fmla="*/ 549814 w 1135884"/>
              <a:gd name="connsiteY81" fmla="*/ 513967 h 1135884"/>
              <a:gd name="connsiteX82" fmla="*/ 613980 w 1135884"/>
              <a:gd name="connsiteY82" fmla="*/ 67880 h 1135884"/>
              <a:gd name="connsiteX83" fmla="*/ 585462 w 1135884"/>
              <a:gd name="connsiteY83" fmla="*/ 66292 h 1135884"/>
              <a:gd name="connsiteX84" fmla="*/ 556944 w 1135884"/>
              <a:gd name="connsiteY84" fmla="*/ 66292 h 1135884"/>
              <a:gd name="connsiteX85" fmla="*/ 567942 w 1135884"/>
              <a:gd name="connsiteY85" fmla="*/ 0 h 1135884"/>
              <a:gd name="connsiteX86" fmla="*/ 1135884 w 1135884"/>
              <a:gd name="connsiteY86" fmla="*/ 567942 h 1135884"/>
              <a:gd name="connsiteX87" fmla="*/ 567942 w 1135884"/>
              <a:gd name="connsiteY87" fmla="*/ 1135884 h 1135884"/>
              <a:gd name="connsiteX88" fmla="*/ 0 w 1135884"/>
              <a:gd name="connsiteY88" fmla="*/ 567942 h 1135884"/>
              <a:gd name="connsiteX89" fmla="*/ 567942 w 1135884"/>
              <a:gd name="connsiteY89" fmla="*/ 0 h 113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135884" h="1135884">
                <a:moveTo>
                  <a:pt x="598105" y="594930"/>
                </a:moveTo>
                <a:lnTo>
                  <a:pt x="638519" y="1064830"/>
                </a:lnTo>
                <a:lnTo>
                  <a:pt x="682101" y="1056893"/>
                </a:lnTo>
                <a:lnTo>
                  <a:pt x="724892" y="1044986"/>
                </a:lnTo>
                <a:lnTo>
                  <a:pt x="766098" y="1030699"/>
                </a:lnTo>
                <a:lnTo>
                  <a:pt x="804926" y="1012443"/>
                </a:lnTo>
                <a:lnTo>
                  <a:pt x="842170" y="990218"/>
                </a:lnTo>
                <a:lnTo>
                  <a:pt x="877036" y="965611"/>
                </a:lnTo>
                <a:lnTo>
                  <a:pt x="908733" y="938624"/>
                </a:lnTo>
                <a:lnTo>
                  <a:pt x="938844" y="908461"/>
                </a:lnTo>
                <a:lnTo>
                  <a:pt x="966579" y="876711"/>
                </a:lnTo>
                <a:lnTo>
                  <a:pt x="991144" y="841786"/>
                </a:lnTo>
                <a:lnTo>
                  <a:pt x="1011747" y="805274"/>
                </a:lnTo>
                <a:lnTo>
                  <a:pt x="1029972" y="766380"/>
                </a:lnTo>
                <a:lnTo>
                  <a:pt x="1045821" y="725899"/>
                </a:lnTo>
                <a:lnTo>
                  <a:pt x="1056915" y="683830"/>
                </a:lnTo>
                <a:lnTo>
                  <a:pt x="1064839" y="640968"/>
                </a:lnTo>
                <a:lnTo>
                  <a:pt x="1069593" y="596518"/>
                </a:lnTo>
                <a:lnTo>
                  <a:pt x="598105" y="594930"/>
                </a:lnTo>
                <a:close/>
                <a:moveTo>
                  <a:pt x="178382" y="252030"/>
                </a:moveTo>
                <a:lnTo>
                  <a:pt x="149764" y="291679"/>
                </a:lnTo>
                <a:lnTo>
                  <a:pt x="123530" y="332914"/>
                </a:lnTo>
                <a:lnTo>
                  <a:pt x="103656" y="375735"/>
                </a:lnTo>
                <a:lnTo>
                  <a:pt x="86961" y="420142"/>
                </a:lnTo>
                <a:lnTo>
                  <a:pt x="75037" y="466135"/>
                </a:lnTo>
                <a:lnTo>
                  <a:pt x="67882" y="513714"/>
                </a:lnTo>
                <a:lnTo>
                  <a:pt x="66292" y="562085"/>
                </a:lnTo>
                <a:lnTo>
                  <a:pt x="67882" y="611250"/>
                </a:lnTo>
                <a:lnTo>
                  <a:pt x="74242" y="660415"/>
                </a:lnTo>
                <a:lnTo>
                  <a:pt x="86166" y="707994"/>
                </a:lnTo>
                <a:lnTo>
                  <a:pt x="102066" y="753987"/>
                </a:lnTo>
                <a:lnTo>
                  <a:pt x="121145" y="796808"/>
                </a:lnTo>
                <a:lnTo>
                  <a:pt x="144994" y="838043"/>
                </a:lnTo>
                <a:lnTo>
                  <a:pt x="171228" y="876106"/>
                </a:lnTo>
                <a:lnTo>
                  <a:pt x="202231" y="910997"/>
                </a:lnTo>
                <a:lnTo>
                  <a:pt x="235620" y="943509"/>
                </a:lnTo>
                <a:lnTo>
                  <a:pt x="272189" y="972849"/>
                </a:lnTo>
                <a:lnTo>
                  <a:pt x="310347" y="998225"/>
                </a:lnTo>
                <a:lnTo>
                  <a:pt x="351685" y="1020428"/>
                </a:lnTo>
                <a:lnTo>
                  <a:pt x="396203" y="1038667"/>
                </a:lnTo>
                <a:lnTo>
                  <a:pt x="440721" y="1052940"/>
                </a:lnTo>
                <a:lnTo>
                  <a:pt x="487624" y="1063249"/>
                </a:lnTo>
                <a:lnTo>
                  <a:pt x="536117" y="1068800"/>
                </a:lnTo>
                <a:lnTo>
                  <a:pt x="585405" y="1069593"/>
                </a:lnTo>
                <a:lnTo>
                  <a:pt x="544067" y="595391"/>
                </a:lnTo>
                <a:lnTo>
                  <a:pt x="540887" y="579531"/>
                </a:lnTo>
                <a:lnTo>
                  <a:pt x="178382" y="252030"/>
                </a:lnTo>
                <a:close/>
                <a:moveTo>
                  <a:pt x="667047" y="75817"/>
                </a:moveTo>
                <a:lnTo>
                  <a:pt x="599692" y="540957"/>
                </a:lnTo>
                <a:lnTo>
                  <a:pt x="1069592" y="542542"/>
                </a:lnTo>
                <a:lnTo>
                  <a:pt x="1065630" y="498960"/>
                </a:lnTo>
                <a:lnTo>
                  <a:pt x="1058498" y="457755"/>
                </a:lnTo>
                <a:lnTo>
                  <a:pt x="1047405" y="417342"/>
                </a:lnTo>
                <a:lnTo>
                  <a:pt x="1033934" y="377722"/>
                </a:lnTo>
                <a:lnTo>
                  <a:pt x="1017293" y="340479"/>
                </a:lnTo>
                <a:lnTo>
                  <a:pt x="997483" y="304821"/>
                </a:lnTo>
                <a:lnTo>
                  <a:pt x="974503" y="271540"/>
                </a:lnTo>
                <a:lnTo>
                  <a:pt x="949146" y="239052"/>
                </a:lnTo>
                <a:lnTo>
                  <a:pt x="921411" y="208941"/>
                </a:lnTo>
                <a:lnTo>
                  <a:pt x="891300" y="182791"/>
                </a:lnTo>
                <a:lnTo>
                  <a:pt x="858811" y="157435"/>
                </a:lnTo>
                <a:lnTo>
                  <a:pt x="823945" y="135247"/>
                </a:lnTo>
                <a:lnTo>
                  <a:pt x="787494" y="116230"/>
                </a:lnTo>
                <a:lnTo>
                  <a:pt x="748666" y="99589"/>
                </a:lnTo>
                <a:lnTo>
                  <a:pt x="709045" y="86118"/>
                </a:lnTo>
                <a:lnTo>
                  <a:pt x="667047" y="75817"/>
                </a:lnTo>
                <a:close/>
                <a:moveTo>
                  <a:pt x="556944" y="66292"/>
                </a:moveTo>
                <a:lnTo>
                  <a:pt x="530010" y="67086"/>
                </a:lnTo>
                <a:lnTo>
                  <a:pt x="502284" y="69467"/>
                </a:lnTo>
                <a:lnTo>
                  <a:pt x="476142" y="73436"/>
                </a:lnTo>
                <a:lnTo>
                  <a:pt x="449208" y="78992"/>
                </a:lnTo>
                <a:lnTo>
                  <a:pt x="423859" y="86136"/>
                </a:lnTo>
                <a:lnTo>
                  <a:pt x="398509" y="94073"/>
                </a:lnTo>
                <a:lnTo>
                  <a:pt x="373952" y="104392"/>
                </a:lnTo>
                <a:lnTo>
                  <a:pt x="349394" y="115505"/>
                </a:lnTo>
                <a:lnTo>
                  <a:pt x="325629" y="128205"/>
                </a:lnTo>
                <a:lnTo>
                  <a:pt x="302656" y="141698"/>
                </a:lnTo>
                <a:lnTo>
                  <a:pt x="279683" y="157573"/>
                </a:lnTo>
                <a:lnTo>
                  <a:pt x="257502" y="175036"/>
                </a:lnTo>
                <a:lnTo>
                  <a:pt x="236906" y="193292"/>
                </a:lnTo>
                <a:lnTo>
                  <a:pt x="215517" y="212342"/>
                </a:lnTo>
                <a:lnTo>
                  <a:pt x="549814" y="513967"/>
                </a:lnTo>
                <a:lnTo>
                  <a:pt x="613980" y="67880"/>
                </a:lnTo>
                <a:lnTo>
                  <a:pt x="585462" y="66292"/>
                </a:lnTo>
                <a:lnTo>
                  <a:pt x="556944" y="66292"/>
                </a:lnTo>
                <a:close/>
                <a:moveTo>
                  <a:pt x="567942" y="0"/>
                </a:moveTo>
                <a:cubicBezTo>
                  <a:pt x="881608" y="0"/>
                  <a:pt x="1135884" y="254276"/>
                  <a:pt x="1135884" y="567942"/>
                </a:cubicBezTo>
                <a:cubicBezTo>
                  <a:pt x="1135884" y="881608"/>
                  <a:pt x="881608" y="1135884"/>
                  <a:pt x="567942" y="1135884"/>
                </a:cubicBezTo>
                <a:cubicBezTo>
                  <a:pt x="254276" y="1135884"/>
                  <a:pt x="0" y="881608"/>
                  <a:pt x="0" y="567942"/>
                </a:cubicBezTo>
                <a:cubicBezTo>
                  <a:pt x="0" y="254276"/>
                  <a:pt x="254276" y="0"/>
                  <a:pt x="56794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88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780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94063" y="1754780"/>
            <a:ext cx="581538" cy="581534"/>
          </a:xfrm>
          <a:prstGeom prst="ellipse">
            <a:avLst/>
          </a:prstGeom>
          <a:solidFill>
            <a:schemeClr val="bg2"/>
          </a:solidFill>
          <a:ln w="635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3636104" y="1844932"/>
            <a:ext cx="304800" cy="410775"/>
          </a:xfrm>
          <a:prstGeom prst="chevron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12615" y="284407"/>
            <a:ext cx="4535465" cy="7706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Focus: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16595" y="1891919"/>
            <a:ext cx="4444181" cy="238526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Ownership is key</a:t>
            </a:r>
          </a:p>
          <a:p>
            <a:pPr lvl="1"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Authorship is key (Writing Skills)</a:t>
            </a:r>
          </a:p>
          <a:p>
            <a:pPr lvl="1"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Feedback on Quality</a:t>
            </a:r>
          </a:p>
          <a:p>
            <a:pPr lvl="1">
              <a:spcAft>
                <a:spcPts val="3000"/>
              </a:spcAft>
            </a:pPr>
            <a:r>
              <a:rPr lang="en-US" sz="2000" dirty="0">
                <a:solidFill>
                  <a:schemeClr val="bg1"/>
                </a:solidFill>
              </a:rPr>
              <a:t>Best practices prevail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615" y="1199326"/>
            <a:ext cx="3273332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>
                <a:latin typeface="+mj-lt"/>
              </a:rPr>
              <a:t>KNOWLEDGE MANAGEMENT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929937" y="2403466"/>
            <a:ext cx="3643794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455297" y="1917542"/>
            <a:ext cx="292135" cy="292133"/>
            <a:chOff x="2365775" y="4392722"/>
            <a:chExt cx="581538" cy="581534"/>
          </a:xfrm>
        </p:grpSpPr>
        <p:sp>
          <p:nvSpPr>
            <p:cNvPr id="22" name="Oval 21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3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5295" y="2634395"/>
            <a:ext cx="292135" cy="292133"/>
            <a:chOff x="2365775" y="4392722"/>
            <a:chExt cx="581538" cy="581534"/>
          </a:xfrm>
        </p:grpSpPr>
        <p:sp>
          <p:nvSpPr>
            <p:cNvPr id="37" name="Oval 36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3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55295" y="3975222"/>
            <a:ext cx="292135" cy="292133"/>
            <a:chOff x="2365775" y="4392722"/>
            <a:chExt cx="581538" cy="581534"/>
          </a:xfrm>
        </p:grpSpPr>
        <p:sp>
          <p:nvSpPr>
            <p:cNvPr id="40" name="Oval 39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3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5295" y="3289328"/>
            <a:ext cx="292135" cy="292133"/>
            <a:chOff x="2365775" y="4392722"/>
            <a:chExt cx="581538" cy="581534"/>
          </a:xfrm>
        </p:grpSpPr>
        <p:sp>
          <p:nvSpPr>
            <p:cNvPr id="29" name="Oval 28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3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cxnSp>
        <p:nvCxnSpPr>
          <p:cNvPr id="32" name="Straight Connector 31"/>
          <p:cNvCxnSpPr/>
          <p:nvPr/>
        </p:nvCxnSpPr>
        <p:spPr>
          <a:xfrm>
            <a:off x="4929937" y="3098779"/>
            <a:ext cx="3643794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929937" y="3796870"/>
            <a:ext cx="3643794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929937" y="4435966"/>
            <a:ext cx="3643794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586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19"/>
          <p:cNvSpPr/>
          <p:nvPr/>
        </p:nvSpPr>
        <p:spPr>
          <a:xfrm rot="16200000">
            <a:off x="4536957" y="-3387846"/>
            <a:ext cx="702926" cy="85111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7831D-4CA0-427E-A0F5-C4AC9C30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71" y="306669"/>
            <a:ext cx="8009283" cy="7706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How is </a:t>
            </a:r>
            <a:r>
              <a:rPr lang="en-US" i="1" dirty="0">
                <a:solidFill>
                  <a:schemeClr val="tx1"/>
                </a:solidFill>
              </a:rPr>
              <a:t>your </a:t>
            </a:r>
            <a:r>
              <a:rPr lang="en-US" dirty="0">
                <a:solidFill>
                  <a:schemeClr val="tx1"/>
                </a:solidFill>
              </a:rPr>
              <a:t>Knowledge Management?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78E4B0-F2FD-4737-8052-1CBD7CD0D3EC}"/>
              </a:ext>
            </a:extLst>
          </p:cNvPr>
          <p:cNvSpPr/>
          <p:nvPr/>
        </p:nvSpPr>
        <p:spPr>
          <a:xfrm>
            <a:off x="1527792" y="2372330"/>
            <a:ext cx="6721255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How much work would it take to provide a single, up-to-date knowledge base or knowledge repository to an outsourced tier 1 support provider?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Oval 5128" descr="pie chart icon " title="pie chart icon "/>
          <p:cNvSpPr>
            <a:spLocks noChangeAspect="1"/>
          </p:cNvSpPr>
          <p:nvPr/>
        </p:nvSpPr>
        <p:spPr>
          <a:xfrm>
            <a:off x="865007" y="627738"/>
            <a:ext cx="479995" cy="479995"/>
          </a:xfrm>
          <a:custGeom>
            <a:avLst/>
            <a:gdLst>
              <a:gd name="connsiteX0" fmla="*/ 598105 w 1135884"/>
              <a:gd name="connsiteY0" fmla="*/ 594930 h 1135884"/>
              <a:gd name="connsiteX1" fmla="*/ 638519 w 1135884"/>
              <a:gd name="connsiteY1" fmla="*/ 1064830 h 1135884"/>
              <a:gd name="connsiteX2" fmla="*/ 682101 w 1135884"/>
              <a:gd name="connsiteY2" fmla="*/ 1056893 h 1135884"/>
              <a:gd name="connsiteX3" fmla="*/ 724892 w 1135884"/>
              <a:gd name="connsiteY3" fmla="*/ 1044986 h 1135884"/>
              <a:gd name="connsiteX4" fmla="*/ 766098 w 1135884"/>
              <a:gd name="connsiteY4" fmla="*/ 1030699 h 1135884"/>
              <a:gd name="connsiteX5" fmla="*/ 804926 w 1135884"/>
              <a:gd name="connsiteY5" fmla="*/ 1012443 h 1135884"/>
              <a:gd name="connsiteX6" fmla="*/ 842170 w 1135884"/>
              <a:gd name="connsiteY6" fmla="*/ 990218 h 1135884"/>
              <a:gd name="connsiteX7" fmla="*/ 877036 w 1135884"/>
              <a:gd name="connsiteY7" fmla="*/ 965611 h 1135884"/>
              <a:gd name="connsiteX8" fmla="*/ 908733 w 1135884"/>
              <a:gd name="connsiteY8" fmla="*/ 938624 h 1135884"/>
              <a:gd name="connsiteX9" fmla="*/ 938844 w 1135884"/>
              <a:gd name="connsiteY9" fmla="*/ 908461 h 1135884"/>
              <a:gd name="connsiteX10" fmla="*/ 966579 w 1135884"/>
              <a:gd name="connsiteY10" fmla="*/ 876711 h 1135884"/>
              <a:gd name="connsiteX11" fmla="*/ 991144 w 1135884"/>
              <a:gd name="connsiteY11" fmla="*/ 841786 h 1135884"/>
              <a:gd name="connsiteX12" fmla="*/ 1011747 w 1135884"/>
              <a:gd name="connsiteY12" fmla="*/ 805274 h 1135884"/>
              <a:gd name="connsiteX13" fmla="*/ 1029972 w 1135884"/>
              <a:gd name="connsiteY13" fmla="*/ 766380 h 1135884"/>
              <a:gd name="connsiteX14" fmla="*/ 1045821 w 1135884"/>
              <a:gd name="connsiteY14" fmla="*/ 725899 h 1135884"/>
              <a:gd name="connsiteX15" fmla="*/ 1056915 w 1135884"/>
              <a:gd name="connsiteY15" fmla="*/ 683830 h 1135884"/>
              <a:gd name="connsiteX16" fmla="*/ 1064839 w 1135884"/>
              <a:gd name="connsiteY16" fmla="*/ 640968 h 1135884"/>
              <a:gd name="connsiteX17" fmla="*/ 1069593 w 1135884"/>
              <a:gd name="connsiteY17" fmla="*/ 596518 h 1135884"/>
              <a:gd name="connsiteX18" fmla="*/ 598105 w 1135884"/>
              <a:gd name="connsiteY18" fmla="*/ 594930 h 1135884"/>
              <a:gd name="connsiteX19" fmla="*/ 178382 w 1135884"/>
              <a:gd name="connsiteY19" fmla="*/ 252030 h 1135884"/>
              <a:gd name="connsiteX20" fmla="*/ 149764 w 1135884"/>
              <a:gd name="connsiteY20" fmla="*/ 291679 h 1135884"/>
              <a:gd name="connsiteX21" fmla="*/ 123530 w 1135884"/>
              <a:gd name="connsiteY21" fmla="*/ 332914 h 1135884"/>
              <a:gd name="connsiteX22" fmla="*/ 103656 w 1135884"/>
              <a:gd name="connsiteY22" fmla="*/ 375735 h 1135884"/>
              <a:gd name="connsiteX23" fmla="*/ 86961 w 1135884"/>
              <a:gd name="connsiteY23" fmla="*/ 420142 h 1135884"/>
              <a:gd name="connsiteX24" fmla="*/ 75037 w 1135884"/>
              <a:gd name="connsiteY24" fmla="*/ 466135 h 1135884"/>
              <a:gd name="connsiteX25" fmla="*/ 67882 w 1135884"/>
              <a:gd name="connsiteY25" fmla="*/ 513714 h 1135884"/>
              <a:gd name="connsiteX26" fmla="*/ 66292 w 1135884"/>
              <a:gd name="connsiteY26" fmla="*/ 562085 h 1135884"/>
              <a:gd name="connsiteX27" fmla="*/ 67882 w 1135884"/>
              <a:gd name="connsiteY27" fmla="*/ 611250 h 1135884"/>
              <a:gd name="connsiteX28" fmla="*/ 74242 w 1135884"/>
              <a:gd name="connsiteY28" fmla="*/ 660415 h 1135884"/>
              <a:gd name="connsiteX29" fmla="*/ 86166 w 1135884"/>
              <a:gd name="connsiteY29" fmla="*/ 707994 h 1135884"/>
              <a:gd name="connsiteX30" fmla="*/ 102066 w 1135884"/>
              <a:gd name="connsiteY30" fmla="*/ 753987 h 1135884"/>
              <a:gd name="connsiteX31" fmla="*/ 121145 w 1135884"/>
              <a:gd name="connsiteY31" fmla="*/ 796808 h 1135884"/>
              <a:gd name="connsiteX32" fmla="*/ 144994 w 1135884"/>
              <a:gd name="connsiteY32" fmla="*/ 838043 h 1135884"/>
              <a:gd name="connsiteX33" fmla="*/ 171228 w 1135884"/>
              <a:gd name="connsiteY33" fmla="*/ 876106 h 1135884"/>
              <a:gd name="connsiteX34" fmla="*/ 202231 w 1135884"/>
              <a:gd name="connsiteY34" fmla="*/ 910997 h 1135884"/>
              <a:gd name="connsiteX35" fmla="*/ 235620 w 1135884"/>
              <a:gd name="connsiteY35" fmla="*/ 943509 h 1135884"/>
              <a:gd name="connsiteX36" fmla="*/ 272189 w 1135884"/>
              <a:gd name="connsiteY36" fmla="*/ 972849 h 1135884"/>
              <a:gd name="connsiteX37" fmla="*/ 310347 w 1135884"/>
              <a:gd name="connsiteY37" fmla="*/ 998225 h 1135884"/>
              <a:gd name="connsiteX38" fmla="*/ 351685 w 1135884"/>
              <a:gd name="connsiteY38" fmla="*/ 1020428 h 1135884"/>
              <a:gd name="connsiteX39" fmla="*/ 396203 w 1135884"/>
              <a:gd name="connsiteY39" fmla="*/ 1038667 h 1135884"/>
              <a:gd name="connsiteX40" fmla="*/ 440721 w 1135884"/>
              <a:gd name="connsiteY40" fmla="*/ 1052940 h 1135884"/>
              <a:gd name="connsiteX41" fmla="*/ 487624 w 1135884"/>
              <a:gd name="connsiteY41" fmla="*/ 1063249 h 1135884"/>
              <a:gd name="connsiteX42" fmla="*/ 536117 w 1135884"/>
              <a:gd name="connsiteY42" fmla="*/ 1068800 h 1135884"/>
              <a:gd name="connsiteX43" fmla="*/ 585405 w 1135884"/>
              <a:gd name="connsiteY43" fmla="*/ 1069593 h 1135884"/>
              <a:gd name="connsiteX44" fmla="*/ 544067 w 1135884"/>
              <a:gd name="connsiteY44" fmla="*/ 595391 h 1135884"/>
              <a:gd name="connsiteX45" fmla="*/ 540887 w 1135884"/>
              <a:gd name="connsiteY45" fmla="*/ 579531 h 1135884"/>
              <a:gd name="connsiteX46" fmla="*/ 178382 w 1135884"/>
              <a:gd name="connsiteY46" fmla="*/ 252030 h 1135884"/>
              <a:gd name="connsiteX47" fmla="*/ 667047 w 1135884"/>
              <a:gd name="connsiteY47" fmla="*/ 75817 h 1135884"/>
              <a:gd name="connsiteX48" fmla="*/ 599692 w 1135884"/>
              <a:gd name="connsiteY48" fmla="*/ 540957 h 1135884"/>
              <a:gd name="connsiteX49" fmla="*/ 1069592 w 1135884"/>
              <a:gd name="connsiteY49" fmla="*/ 542542 h 1135884"/>
              <a:gd name="connsiteX50" fmla="*/ 1065630 w 1135884"/>
              <a:gd name="connsiteY50" fmla="*/ 498960 h 1135884"/>
              <a:gd name="connsiteX51" fmla="*/ 1058498 w 1135884"/>
              <a:gd name="connsiteY51" fmla="*/ 457755 h 1135884"/>
              <a:gd name="connsiteX52" fmla="*/ 1047405 w 1135884"/>
              <a:gd name="connsiteY52" fmla="*/ 417342 h 1135884"/>
              <a:gd name="connsiteX53" fmla="*/ 1033934 w 1135884"/>
              <a:gd name="connsiteY53" fmla="*/ 377722 h 1135884"/>
              <a:gd name="connsiteX54" fmla="*/ 1017293 w 1135884"/>
              <a:gd name="connsiteY54" fmla="*/ 340479 h 1135884"/>
              <a:gd name="connsiteX55" fmla="*/ 997483 w 1135884"/>
              <a:gd name="connsiteY55" fmla="*/ 304821 h 1135884"/>
              <a:gd name="connsiteX56" fmla="*/ 974503 w 1135884"/>
              <a:gd name="connsiteY56" fmla="*/ 271540 h 1135884"/>
              <a:gd name="connsiteX57" fmla="*/ 949146 w 1135884"/>
              <a:gd name="connsiteY57" fmla="*/ 239052 h 1135884"/>
              <a:gd name="connsiteX58" fmla="*/ 921411 w 1135884"/>
              <a:gd name="connsiteY58" fmla="*/ 208941 h 1135884"/>
              <a:gd name="connsiteX59" fmla="*/ 891300 w 1135884"/>
              <a:gd name="connsiteY59" fmla="*/ 182791 h 1135884"/>
              <a:gd name="connsiteX60" fmla="*/ 858811 w 1135884"/>
              <a:gd name="connsiteY60" fmla="*/ 157435 h 1135884"/>
              <a:gd name="connsiteX61" fmla="*/ 823945 w 1135884"/>
              <a:gd name="connsiteY61" fmla="*/ 135247 h 1135884"/>
              <a:gd name="connsiteX62" fmla="*/ 787494 w 1135884"/>
              <a:gd name="connsiteY62" fmla="*/ 116230 h 1135884"/>
              <a:gd name="connsiteX63" fmla="*/ 748666 w 1135884"/>
              <a:gd name="connsiteY63" fmla="*/ 99589 h 1135884"/>
              <a:gd name="connsiteX64" fmla="*/ 709045 w 1135884"/>
              <a:gd name="connsiteY64" fmla="*/ 86118 h 1135884"/>
              <a:gd name="connsiteX65" fmla="*/ 667047 w 1135884"/>
              <a:gd name="connsiteY65" fmla="*/ 75817 h 1135884"/>
              <a:gd name="connsiteX66" fmla="*/ 556944 w 1135884"/>
              <a:gd name="connsiteY66" fmla="*/ 66292 h 1135884"/>
              <a:gd name="connsiteX67" fmla="*/ 530010 w 1135884"/>
              <a:gd name="connsiteY67" fmla="*/ 67086 h 1135884"/>
              <a:gd name="connsiteX68" fmla="*/ 502284 w 1135884"/>
              <a:gd name="connsiteY68" fmla="*/ 69467 h 1135884"/>
              <a:gd name="connsiteX69" fmla="*/ 476142 w 1135884"/>
              <a:gd name="connsiteY69" fmla="*/ 73436 h 1135884"/>
              <a:gd name="connsiteX70" fmla="*/ 449208 w 1135884"/>
              <a:gd name="connsiteY70" fmla="*/ 78992 h 1135884"/>
              <a:gd name="connsiteX71" fmla="*/ 423859 w 1135884"/>
              <a:gd name="connsiteY71" fmla="*/ 86136 h 1135884"/>
              <a:gd name="connsiteX72" fmla="*/ 398509 w 1135884"/>
              <a:gd name="connsiteY72" fmla="*/ 94073 h 1135884"/>
              <a:gd name="connsiteX73" fmla="*/ 373952 w 1135884"/>
              <a:gd name="connsiteY73" fmla="*/ 104392 h 1135884"/>
              <a:gd name="connsiteX74" fmla="*/ 349394 w 1135884"/>
              <a:gd name="connsiteY74" fmla="*/ 115505 h 1135884"/>
              <a:gd name="connsiteX75" fmla="*/ 325629 w 1135884"/>
              <a:gd name="connsiteY75" fmla="*/ 128205 h 1135884"/>
              <a:gd name="connsiteX76" fmla="*/ 302656 w 1135884"/>
              <a:gd name="connsiteY76" fmla="*/ 141698 h 1135884"/>
              <a:gd name="connsiteX77" fmla="*/ 279683 w 1135884"/>
              <a:gd name="connsiteY77" fmla="*/ 157573 h 1135884"/>
              <a:gd name="connsiteX78" fmla="*/ 257502 w 1135884"/>
              <a:gd name="connsiteY78" fmla="*/ 175036 h 1135884"/>
              <a:gd name="connsiteX79" fmla="*/ 236906 w 1135884"/>
              <a:gd name="connsiteY79" fmla="*/ 193292 h 1135884"/>
              <a:gd name="connsiteX80" fmla="*/ 215517 w 1135884"/>
              <a:gd name="connsiteY80" fmla="*/ 212342 h 1135884"/>
              <a:gd name="connsiteX81" fmla="*/ 549814 w 1135884"/>
              <a:gd name="connsiteY81" fmla="*/ 513967 h 1135884"/>
              <a:gd name="connsiteX82" fmla="*/ 613980 w 1135884"/>
              <a:gd name="connsiteY82" fmla="*/ 67880 h 1135884"/>
              <a:gd name="connsiteX83" fmla="*/ 585462 w 1135884"/>
              <a:gd name="connsiteY83" fmla="*/ 66292 h 1135884"/>
              <a:gd name="connsiteX84" fmla="*/ 556944 w 1135884"/>
              <a:gd name="connsiteY84" fmla="*/ 66292 h 1135884"/>
              <a:gd name="connsiteX85" fmla="*/ 567942 w 1135884"/>
              <a:gd name="connsiteY85" fmla="*/ 0 h 1135884"/>
              <a:gd name="connsiteX86" fmla="*/ 1135884 w 1135884"/>
              <a:gd name="connsiteY86" fmla="*/ 567942 h 1135884"/>
              <a:gd name="connsiteX87" fmla="*/ 567942 w 1135884"/>
              <a:gd name="connsiteY87" fmla="*/ 1135884 h 1135884"/>
              <a:gd name="connsiteX88" fmla="*/ 0 w 1135884"/>
              <a:gd name="connsiteY88" fmla="*/ 567942 h 1135884"/>
              <a:gd name="connsiteX89" fmla="*/ 567942 w 1135884"/>
              <a:gd name="connsiteY89" fmla="*/ 0 h 113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135884" h="1135884">
                <a:moveTo>
                  <a:pt x="598105" y="594930"/>
                </a:moveTo>
                <a:lnTo>
                  <a:pt x="638519" y="1064830"/>
                </a:lnTo>
                <a:lnTo>
                  <a:pt x="682101" y="1056893"/>
                </a:lnTo>
                <a:lnTo>
                  <a:pt x="724892" y="1044986"/>
                </a:lnTo>
                <a:lnTo>
                  <a:pt x="766098" y="1030699"/>
                </a:lnTo>
                <a:lnTo>
                  <a:pt x="804926" y="1012443"/>
                </a:lnTo>
                <a:lnTo>
                  <a:pt x="842170" y="990218"/>
                </a:lnTo>
                <a:lnTo>
                  <a:pt x="877036" y="965611"/>
                </a:lnTo>
                <a:lnTo>
                  <a:pt x="908733" y="938624"/>
                </a:lnTo>
                <a:lnTo>
                  <a:pt x="938844" y="908461"/>
                </a:lnTo>
                <a:lnTo>
                  <a:pt x="966579" y="876711"/>
                </a:lnTo>
                <a:lnTo>
                  <a:pt x="991144" y="841786"/>
                </a:lnTo>
                <a:lnTo>
                  <a:pt x="1011747" y="805274"/>
                </a:lnTo>
                <a:lnTo>
                  <a:pt x="1029972" y="766380"/>
                </a:lnTo>
                <a:lnTo>
                  <a:pt x="1045821" y="725899"/>
                </a:lnTo>
                <a:lnTo>
                  <a:pt x="1056915" y="683830"/>
                </a:lnTo>
                <a:lnTo>
                  <a:pt x="1064839" y="640968"/>
                </a:lnTo>
                <a:lnTo>
                  <a:pt x="1069593" y="596518"/>
                </a:lnTo>
                <a:lnTo>
                  <a:pt x="598105" y="594930"/>
                </a:lnTo>
                <a:close/>
                <a:moveTo>
                  <a:pt x="178382" y="252030"/>
                </a:moveTo>
                <a:lnTo>
                  <a:pt x="149764" y="291679"/>
                </a:lnTo>
                <a:lnTo>
                  <a:pt x="123530" y="332914"/>
                </a:lnTo>
                <a:lnTo>
                  <a:pt x="103656" y="375735"/>
                </a:lnTo>
                <a:lnTo>
                  <a:pt x="86961" y="420142"/>
                </a:lnTo>
                <a:lnTo>
                  <a:pt x="75037" y="466135"/>
                </a:lnTo>
                <a:lnTo>
                  <a:pt x="67882" y="513714"/>
                </a:lnTo>
                <a:lnTo>
                  <a:pt x="66292" y="562085"/>
                </a:lnTo>
                <a:lnTo>
                  <a:pt x="67882" y="611250"/>
                </a:lnTo>
                <a:lnTo>
                  <a:pt x="74242" y="660415"/>
                </a:lnTo>
                <a:lnTo>
                  <a:pt x="86166" y="707994"/>
                </a:lnTo>
                <a:lnTo>
                  <a:pt x="102066" y="753987"/>
                </a:lnTo>
                <a:lnTo>
                  <a:pt x="121145" y="796808"/>
                </a:lnTo>
                <a:lnTo>
                  <a:pt x="144994" y="838043"/>
                </a:lnTo>
                <a:lnTo>
                  <a:pt x="171228" y="876106"/>
                </a:lnTo>
                <a:lnTo>
                  <a:pt x="202231" y="910997"/>
                </a:lnTo>
                <a:lnTo>
                  <a:pt x="235620" y="943509"/>
                </a:lnTo>
                <a:lnTo>
                  <a:pt x="272189" y="972849"/>
                </a:lnTo>
                <a:lnTo>
                  <a:pt x="310347" y="998225"/>
                </a:lnTo>
                <a:lnTo>
                  <a:pt x="351685" y="1020428"/>
                </a:lnTo>
                <a:lnTo>
                  <a:pt x="396203" y="1038667"/>
                </a:lnTo>
                <a:lnTo>
                  <a:pt x="440721" y="1052940"/>
                </a:lnTo>
                <a:lnTo>
                  <a:pt x="487624" y="1063249"/>
                </a:lnTo>
                <a:lnTo>
                  <a:pt x="536117" y="1068800"/>
                </a:lnTo>
                <a:lnTo>
                  <a:pt x="585405" y="1069593"/>
                </a:lnTo>
                <a:lnTo>
                  <a:pt x="544067" y="595391"/>
                </a:lnTo>
                <a:lnTo>
                  <a:pt x="540887" y="579531"/>
                </a:lnTo>
                <a:lnTo>
                  <a:pt x="178382" y="252030"/>
                </a:lnTo>
                <a:close/>
                <a:moveTo>
                  <a:pt x="667047" y="75817"/>
                </a:moveTo>
                <a:lnTo>
                  <a:pt x="599692" y="540957"/>
                </a:lnTo>
                <a:lnTo>
                  <a:pt x="1069592" y="542542"/>
                </a:lnTo>
                <a:lnTo>
                  <a:pt x="1065630" y="498960"/>
                </a:lnTo>
                <a:lnTo>
                  <a:pt x="1058498" y="457755"/>
                </a:lnTo>
                <a:lnTo>
                  <a:pt x="1047405" y="417342"/>
                </a:lnTo>
                <a:lnTo>
                  <a:pt x="1033934" y="377722"/>
                </a:lnTo>
                <a:lnTo>
                  <a:pt x="1017293" y="340479"/>
                </a:lnTo>
                <a:lnTo>
                  <a:pt x="997483" y="304821"/>
                </a:lnTo>
                <a:lnTo>
                  <a:pt x="974503" y="271540"/>
                </a:lnTo>
                <a:lnTo>
                  <a:pt x="949146" y="239052"/>
                </a:lnTo>
                <a:lnTo>
                  <a:pt x="921411" y="208941"/>
                </a:lnTo>
                <a:lnTo>
                  <a:pt x="891300" y="182791"/>
                </a:lnTo>
                <a:lnTo>
                  <a:pt x="858811" y="157435"/>
                </a:lnTo>
                <a:lnTo>
                  <a:pt x="823945" y="135247"/>
                </a:lnTo>
                <a:lnTo>
                  <a:pt x="787494" y="116230"/>
                </a:lnTo>
                <a:lnTo>
                  <a:pt x="748666" y="99589"/>
                </a:lnTo>
                <a:lnTo>
                  <a:pt x="709045" y="86118"/>
                </a:lnTo>
                <a:lnTo>
                  <a:pt x="667047" y="75817"/>
                </a:lnTo>
                <a:close/>
                <a:moveTo>
                  <a:pt x="556944" y="66292"/>
                </a:moveTo>
                <a:lnTo>
                  <a:pt x="530010" y="67086"/>
                </a:lnTo>
                <a:lnTo>
                  <a:pt x="502284" y="69467"/>
                </a:lnTo>
                <a:lnTo>
                  <a:pt x="476142" y="73436"/>
                </a:lnTo>
                <a:lnTo>
                  <a:pt x="449208" y="78992"/>
                </a:lnTo>
                <a:lnTo>
                  <a:pt x="423859" y="86136"/>
                </a:lnTo>
                <a:lnTo>
                  <a:pt x="398509" y="94073"/>
                </a:lnTo>
                <a:lnTo>
                  <a:pt x="373952" y="104392"/>
                </a:lnTo>
                <a:lnTo>
                  <a:pt x="349394" y="115505"/>
                </a:lnTo>
                <a:lnTo>
                  <a:pt x="325629" y="128205"/>
                </a:lnTo>
                <a:lnTo>
                  <a:pt x="302656" y="141698"/>
                </a:lnTo>
                <a:lnTo>
                  <a:pt x="279683" y="157573"/>
                </a:lnTo>
                <a:lnTo>
                  <a:pt x="257502" y="175036"/>
                </a:lnTo>
                <a:lnTo>
                  <a:pt x="236906" y="193292"/>
                </a:lnTo>
                <a:lnTo>
                  <a:pt x="215517" y="212342"/>
                </a:lnTo>
                <a:lnTo>
                  <a:pt x="549814" y="513967"/>
                </a:lnTo>
                <a:lnTo>
                  <a:pt x="613980" y="67880"/>
                </a:lnTo>
                <a:lnTo>
                  <a:pt x="585462" y="66292"/>
                </a:lnTo>
                <a:lnTo>
                  <a:pt x="556944" y="66292"/>
                </a:lnTo>
                <a:close/>
                <a:moveTo>
                  <a:pt x="567942" y="0"/>
                </a:moveTo>
                <a:cubicBezTo>
                  <a:pt x="881608" y="0"/>
                  <a:pt x="1135884" y="254276"/>
                  <a:pt x="1135884" y="567942"/>
                </a:cubicBezTo>
                <a:cubicBezTo>
                  <a:pt x="1135884" y="881608"/>
                  <a:pt x="881608" y="1135884"/>
                  <a:pt x="567942" y="1135884"/>
                </a:cubicBezTo>
                <a:cubicBezTo>
                  <a:pt x="254276" y="1135884"/>
                  <a:pt x="0" y="881608"/>
                  <a:pt x="0" y="567942"/>
                </a:cubicBezTo>
                <a:cubicBezTo>
                  <a:pt x="0" y="254276"/>
                  <a:pt x="254276" y="0"/>
                  <a:pt x="56794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94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42" b="10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07817" y="235527"/>
            <a:ext cx="6917113" cy="4483957"/>
            <a:chOff x="207818" y="235527"/>
            <a:chExt cx="5514110" cy="3574473"/>
          </a:xfrm>
        </p:grpSpPr>
        <p:sp>
          <p:nvSpPr>
            <p:cNvPr id="9" name="Rectangle 8"/>
            <p:cNvSpPr/>
            <p:nvPr/>
          </p:nvSpPr>
          <p:spPr>
            <a:xfrm>
              <a:off x="207818" y="235527"/>
              <a:ext cx="1717964" cy="1717964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0584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Well-defined Scope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105891" y="235527"/>
              <a:ext cx="1717964" cy="1717964"/>
            </a:xfrm>
            <a:prstGeom prst="rect">
              <a:avLst/>
            </a:prstGeom>
            <a:solidFill>
              <a:schemeClr val="accent2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0584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+mj-lt"/>
                </a:rPr>
                <a:t>Good Knowledge Management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003964" y="235527"/>
              <a:ext cx="1717964" cy="1717964"/>
            </a:xfrm>
            <a:prstGeom prst="rect">
              <a:avLst/>
            </a:prstGeom>
            <a:solidFill>
              <a:schemeClr val="accent3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0584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  <a:latin typeface="+mj-lt"/>
                </a:rPr>
                <a:t>Right Level of Complexity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07818" y="2092036"/>
              <a:ext cx="1717964" cy="1717964"/>
            </a:xfrm>
            <a:prstGeom prst="rect">
              <a:avLst/>
            </a:prstGeom>
            <a:solidFill>
              <a:schemeClr val="accent4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0584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1600" dirty="0">
                  <a:solidFill>
                    <a:schemeClr val="tx1"/>
                  </a:solidFill>
                  <a:latin typeface="Georgia"/>
                </a:rPr>
                <a:t>Tools Provided to Partner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105891" y="2092036"/>
              <a:ext cx="1717964" cy="1717964"/>
            </a:xfrm>
            <a:prstGeom prst="rect">
              <a:avLst/>
            </a:prstGeom>
            <a:solidFill>
              <a:schemeClr val="accent5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00584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US" sz="1600" dirty="0">
                  <a:solidFill>
                    <a:prstClr val="white"/>
                  </a:solidFill>
                  <a:latin typeface="Georgia"/>
                </a:rPr>
                <a:t>Knowing Your Partner’s Capabilities</a:t>
              </a:r>
            </a:p>
          </p:txBody>
        </p:sp>
      </p:grpSp>
      <p:sp>
        <p:nvSpPr>
          <p:cNvPr id="37" name="Title 1"/>
          <p:cNvSpPr>
            <a:spLocks noGrp="1"/>
          </p:cNvSpPr>
          <p:nvPr>
            <p:ph type="title"/>
          </p:nvPr>
        </p:nvSpPr>
        <p:spPr>
          <a:xfrm>
            <a:off x="207817" y="5297875"/>
            <a:ext cx="4762032" cy="1291914"/>
          </a:xfrm>
        </p:spPr>
        <p:txBody>
          <a:bodyPr>
            <a:noAutofit/>
          </a:bodyPr>
          <a:lstStyle/>
          <a:p>
            <a:r>
              <a:rPr lang="en-US" sz="3200" dirty="0"/>
              <a:t>What makes </a:t>
            </a:r>
            <a:r>
              <a:rPr lang="en-US" sz="3200"/>
              <a:t>a </a:t>
            </a:r>
            <a:br>
              <a:rPr lang="en-US" sz="3200"/>
            </a:br>
            <a:r>
              <a:rPr lang="en-US" sz="3200"/>
              <a:t>SUCCESSFUL </a:t>
            </a:r>
            <a:r>
              <a:rPr lang="en-US" sz="3200" dirty="0"/>
              <a:t>IMPLEMENTATION?</a:t>
            </a:r>
          </a:p>
        </p:txBody>
      </p:sp>
      <p:sp>
        <p:nvSpPr>
          <p:cNvPr id="15" name="Freeform 5" descr="document with magnifying glass icon" title="document with magnifying glass icon"/>
          <p:cNvSpPr>
            <a:spLocks noChangeAspect="1" noEditPoints="1"/>
          </p:cNvSpPr>
          <p:nvPr/>
        </p:nvSpPr>
        <p:spPr bwMode="auto">
          <a:xfrm>
            <a:off x="944948" y="640846"/>
            <a:ext cx="680818" cy="733839"/>
          </a:xfrm>
          <a:custGeom>
            <a:avLst/>
            <a:gdLst>
              <a:gd name="T0" fmla="*/ 479 w 2889"/>
              <a:gd name="T1" fmla="*/ 2019 h 3114"/>
              <a:gd name="T2" fmla="*/ 479 w 2889"/>
              <a:gd name="T3" fmla="*/ 1925 h 3114"/>
              <a:gd name="T4" fmla="*/ 479 w 2889"/>
              <a:gd name="T5" fmla="*/ 2435 h 3114"/>
              <a:gd name="T6" fmla="*/ 2028 w 2889"/>
              <a:gd name="T7" fmla="*/ 2409 h 3114"/>
              <a:gd name="T8" fmla="*/ 1976 w 2889"/>
              <a:gd name="T9" fmla="*/ 2330 h 3114"/>
              <a:gd name="T10" fmla="*/ 454 w 2889"/>
              <a:gd name="T11" fmla="*/ 2387 h 3114"/>
              <a:gd name="T12" fmla="*/ 454 w 2889"/>
              <a:gd name="T13" fmla="*/ 1557 h 3114"/>
              <a:gd name="T14" fmla="*/ 976 w 2889"/>
              <a:gd name="T15" fmla="*/ 1603 h 3114"/>
              <a:gd name="T16" fmla="*/ 2486 w 2889"/>
              <a:gd name="T17" fmla="*/ 2842 h 3114"/>
              <a:gd name="T18" fmla="*/ 2421 w 2889"/>
              <a:gd name="T19" fmla="*/ 3016 h 3114"/>
              <a:gd name="T20" fmla="*/ 2237 w 2889"/>
              <a:gd name="T21" fmla="*/ 3111 h 3114"/>
              <a:gd name="T22" fmla="*/ 163 w 2889"/>
              <a:gd name="T23" fmla="*/ 3089 h 3114"/>
              <a:gd name="T24" fmla="*/ 45 w 2889"/>
              <a:gd name="T25" fmla="*/ 2982 h 3114"/>
              <a:gd name="T26" fmla="*/ 2 w 2889"/>
              <a:gd name="T27" fmla="*/ 251 h 3114"/>
              <a:gd name="T28" fmla="*/ 76 w 2889"/>
              <a:gd name="T29" fmla="*/ 87 h 3114"/>
              <a:gd name="T30" fmla="*/ 272 w 2889"/>
              <a:gd name="T31" fmla="*/ 1 h 3114"/>
              <a:gd name="T32" fmla="*/ 1869 w 2889"/>
              <a:gd name="T33" fmla="*/ 908 h 3114"/>
              <a:gd name="T34" fmla="*/ 1690 w 2889"/>
              <a:gd name="T35" fmla="*/ 853 h 3114"/>
              <a:gd name="T36" fmla="*/ 479 w 2889"/>
              <a:gd name="T37" fmla="*/ 774 h 3114"/>
              <a:gd name="T38" fmla="*/ 479 w 2889"/>
              <a:gd name="T39" fmla="*/ 679 h 3114"/>
              <a:gd name="T40" fmla="*/ 292 w 2889"/>
              <a:gd name="T41" fmla="*/ 114 h 3114"/>
              <a:gd name="T42" fmla="*/ 156 w 2889"/>
              <a:gd name="T43" fmla="*/ 170 h 3114"/>
              <a:gd name="T44" fmla="*/ 114 w 2889"/>
              <a:gd name="T45" fmla="*/ 292 h 3114"/>
              <a:gd name="T46" fmla="*/ 162 w 2889"/>
              <a:gd name="T47" fmla="*/ 2951 h 3114"/>
              <a:gd name="T48" fmla="*/ 276 w 2889"/>
              <a:gd name="T49" fmla="*/ 2999 h 3114"/>
              <a:gd name="T50" fmla="*/ 2310 w 2889"/>
              <a:gd name="T51" fmla="*/ 2963 h 3114"/>
              <a:gd name="T52" fmla="*/ 2371 w 2889"/>
              <a:gd name="T53" fmla="*/ 2851 h 3114"/>
              <a:gd name="T54" fmla="*/ 1711 w 2889"/>
              <a:gd name="T55" fmla="*/ 701 h 3114"/>
              <a:gd name="T56" fmla="*/ 1814 w 2889"/>
              <a:gd name="T57" fmla="*/ 787 h 3114"/>
              <a:gd name="T58" fmla="*/ 500 w 2889"/>
              <a:gd name="T59" fmla="*/ 1086 h 3114"/>
              <a:gd name="T60" fmla="*/ 464 w 2889"/>
              <a:gd name="T61" fmla="*/ 1174 h 3114"/>
              <a:gd name="T62" fmla="*/ 1208 w 2889"/>
              <a:gd name="T63" fmla="*/ 1085 h 3114"/>
              <a:gd name="T64" fmla="*/ 2791 w 2889"/>
              <a:gd name="T65" fmla="*/ 2821 h 3114"/>
              <a:gd name="T66" fmla="*/ 2040 w 2889"/>
              <a:gd name="T67" fmla="*/ 2109 h 3114"/>
              <a:gd name="T68" fmla="*/ 1844 w 2889"/>
              <a:gd name="T69" fmla="*/ 2201 h 3114"/>
              <a:gd name="T70" fmla="*/ 1577 w 2889"/>
              <a:gd name="T71" fmla="*/ 2218 h 3114"/>
              <a:gd name="T72" fmla="*/ 1275 w 2889"/>
              <a:gd name="T73" fmla="*/ 2083 h 3114"/>
              <a:gd name="T74" fmla="*/ 1087 w 2889"/>
              <a:gd name="T75" fmla="*/ 1816 h 3114"/>
              <a:gd name="T76" fmla="*/ 1056 w 2889"/>
              <a:gd name="T77" fmla="*/ 1508 h 3114"/>
              <a:gd name="T78" fmla="*/ 1191 w 2889"/>
              <a:gd name="T79" fmla="*/ 1207 h 3114"/>
              <a:gd name="T80" fmla="*/ 1458 w 2889"/>
              <a:gd name="T81" fmla="*/ 1017 h 3114"/>
              <a:gd name="T82" fmla="*/ 1766 w 2889"/>
              <a:gd name="T83" fmla="*/ 988 h 3114"/>
              <a:gd name="T84" fmla="*/ 2068 w 2889"/>
              <a:gd name="T85" fmla="*/ 1122 h 3114"/>
              <a:gd name="T86" fmla="*/ 2257 w 2889"/>
              <a:gd name="T87" fmla="*/ 1389 h 3114"/>
              <a:gd name="T88" fmla="*/ 2290 w 2889"/>
              <a:gd name="T89" fmla="*/ 1679 h 3114"/>
              <a:gd name="T90" fmla="*/ 2202 w 2889"/>
              <a:gd name="T91" fmla="*/ 1928 h 3114"/>
              <a:gd name="T92" fmla="*/ 2886 w 2889"/>
              <a:gd name="T93" fmla="*/ 2694 h 3114"/>
              <a:gd name="T94" fmla="*/ 2860 w 2889"/>
              <a:gd name="T95" fmla="*/ 2792 h 3114"/>
              <a:gd name="T96" fmla="*/ 2140 w 2889"/>
              <a:gd name="T97" fmla="*/ 1406 h 3114"/>
              <a:gd name="T98" fmla="*/ 1975 w 2889"/>
              <a:gd name="T99" fmla="*/ 1195 h 3114"/>
              <a:gd name="T100" fmla="*/ 1723 w 2889"/>
              <a:gd name="T101" fmla="*/ 1097 h 3114"/>
              <a:gd name="T102" fmla="*/ 1474 w 2889"/>
              <a:gd name="T103" fmla="*/ 1135 h 3114"/>
              <a:gd name="T104" fmla="*/ 1265 w 2889"/>
              <a:gd name="T105" fmla="*/ 1299 h 3114"/>
              <a:gd name="T106" fmla="*/ 1167 w 2889"/>
              <a:gd name="T107" fmla="*/ 1551 h 3114"/>
              <a:gd name="T108" fmla="*/ 1204 w 2889"/>
              <a:gd name="T109" fmla="*/ 1800 h 3114"/>
              <a:gd name="T110" fmla="*/ 1368 w 2889"/>
              <a:gd name="T111" fmla="*/ 2009 h 3114"/>
              <a:gd name="T112" fmla="*/ 1620 w 2889"/>
              <a:gd name="T113" fmla="*/ 2108 h 3114"/>
              <a:gd name="T114" fmla="*/ 1869 w 2889"/>
              <a:gd name="T115" fmla="*/ 2071 h 3114"/>
              <a:gd name="T116" fmla="*/ 2079 w 2889"/>
              <a:gd name="T117" fmla="*/ 1907 h 3114"/>
              <a:gd name="T118" fmla="*/ 2178 w 2889"/>
              <a:gd name="T119" fmla="*/ 1654 h 3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89" h="3114">
                <a:moveTo>
                  <a:pt x="1050" y="1914"/>
                </a:moveTo>
                <a:lnTo>
                  <a:pt x="1050" y="1914"/>
                </a:lnTo>
                <a:lnTo>
                  <a:pt x="1066" y="1944"/>
                </a:lnTo>
                <a:lnTo>
                  <a:pt x="1084" y="1974"/>
                </a:lnTo>
                <a:lnTo>
                  <a:pt x="1103" y="2002"/>
                </a:lnTo>
                <a:lnTo>
                  <a:pt x="1122" y="2029"/>
                </a:lnTo>
                <a:lnTo>
                  <a:pt x="511" y="2029"/>
                </a:lnTo>
                <a:lnTo>
                  <a:pt x="511" y="2029"/>
                </a:lnTo>
                <a:lnTo>
                  <a:pt x="500" y="2028"/>
                </a:lnTo>
                <a:lnTo>
                  <a:pt x="489" y="2024"/>
                </a:lnTo>
                <a:lnTo>
                  <a:pt x="479" y="2019"/>
                </a:lnTo>
                <a:lnTo>
                  <a:pt x="471" y="2012"/>
                </a:lnTo>
                <a:lnTo>
                  <a:pt x="464" y="2004"/>
                </a:lnTo>
                <a:lnTo>
                  <a:pt x="459" y="1994"/>
                </a:lnTo>
                <a:lnTo>
                  <a:pt x="455" y="1984"/>
                </a:lnTo>
                <a:lnTo>
                  <a:pt x="454" y="1972"/>
                </a:lnTo>
                <a:lnTo>
                  <a:pt x="454" y="1972"/>
                </a:lnTo>
                <a:lnTo>
                  <a:pt x="455" y="1960"/>
                </a:lnTo>
                <a:lnTo>
                  <a:pt x="459" y="1949"/>
                </a:lnTo>
                <a:lnTo>
                  <a:pt x="464" y="1940"/>
                </a:lnTo>
                <a:lnTo>
                  <a:pt x="471" y="1931"/>
                </a:lnTo>
                <a:lnTo>
                  <a:pt x="479" y="1925"/>
                </a:lnTo>
                <a:lnTo>
                  <a:pt x="489" y="1920"/>
                </a:lnTo>
                <a:lnTo>
                  <a:pt x="500" y="1915"/>
                </a:lnTo>
                <a:lnTo>
                  <a:pt x="511" y="1914"/>
                </a:lnTo>
                <a:lnTo>
                  <a:pt x="1050" y="1914"/>
                </a:lnTo>
                <a:close/>
                <a:moveTo>
                  <a:pt x="454" y="2387"/>
                </a:moveTo>
                <a:lnTo>
                  <a:pt x="454" y="2387"/>
                </a:lnTo>
                <a:lnTo>
                  <a:pt x="455" y="2398"/>
                </a:lnTo>
                <a:lnTo>
                  <a:pt x="459" y="2409"/>
                </a:lnTo>
                <a:lnTo>
                  <a:pt x="464" y="2419"/>
                </a:lnTo>
                <a:lnTo>
                  <a:pt x="471" y="2427"/>
                </a:lnTo>
                <a:lnTo>
                  <a:pt x="479" y="2435"/>
                </a:lnTo>
                <a:lnTo>
                  <a:pt x="489" y="2440"/>
                </a:lnTo>
                <a:lnTo>
                  <a:pt x="500" y="2443"/>
                </a:lnTo>
                <a:lnTo>
                  <a:pt x="511" y="2444"/>
                </a:lnTo>
                <a:lnTo>
                  <a:pt x="1976" y="2444"/>
                </a:lnTo>
                <a:lnTo>
                  <a:pt x="1976" y="2444"/>
                </a:lnTo>
                <a:lnTo>
                  <a:pt x="1988" y="2443"/>
                </a:lnTo>
                <a:lnTo>
                  <a:pt x="1999" y="2440"/>
                </a:lnTo>
                <a:lnTo>
                  <a:pt x="2008" y="2435"/>
                </a:lnTo>
                <a:lnTo>
                  <a:pt x="2017" y="2427"/>
                </a:lnTo>
                <a:lnTo>
                  <a:pt x="2023" y="2419"/>
                </a:lnTo>
                <a:lnTo>
                  <a:pt x="2028" y="2409"/>
                </a:lnTo>
                <a:lnTo>
                  <a:pt x="2032" y="2398"/>
                </a:lnTo>
                <a:lnTo>
                  <a:pt x="2033" y="2387"/>
                </a:lnTo>
                <a:lnTo>
                  <a:pt x="2033" y="2387"/>
                </a:lnTo>
                <a:lnTo>
                  <a:pt x="2032" y="2375"/>
                </a:lnTo>
                <a:lnTo>
                  <a:pt x="2028" y="2364"/>
                </a:lnTo>
                <a:lnTo>
                  <a:pt x="2023" y="2355"/>
                </a:lnTo>
                <a:lnTo>
                  <a:pt x="2017" y="2346"/>
                </a:lnTo>
                <a:lnTo>
                  <a:pt x="2008" y="2340"/>
                </a:lnTo>
                <a:lnTo>
                  <a:pt x="1999" y="2334"/>
                </a:lnTo>
                <a:lnTo>
                  <a:pt x="1987" y="2331"/>
                </a:lnTo>
                <a:lnTo>
                  <a:pt x="1976" y="2330"/>
                </a:lnTo>
                <a:lnTo>
                  <a:pt x="511" y="2330"/>
                </a:lnTo>
                <a:lnTo>
                  <a:pt x="511" y="2330"/>
                </a:lnTo>
                <a:lnTo>
                  <a:pt x="500" y="2331"/>
                </a:lnTo>
                <a:lnTo>
                  <a:pt x="489" y="2334"/>
                </a:lnTo>
                <a:lnTo>
                  <a:pt x="479" y="2340"/>
                </a:lnTo>
                <a:lnTo>
                  <a:pt x="471" y="2346"/>
                </a:lnTo>
                <a:lnTo>
                  <a:pt x="464" y="2355"/>
                </a:lnTo>
                <a:lnTo>
                  <a:pt x="459" y="2364"/>
                </a:lnTo>
                <a:lnTo>
                  <a:pt x="455" y="2375"/>
                </a:lnTo>
                <a:lnTo>
                  <a:pt x="454" y="2387"/>
                </a:lnTo>
                <a:lnTo>
                  <a:pt x="454" y="2387"/>
                </a:lnTo>
                <a:close/>
                <a:moveTo>
                  <a:pt x="511" y="1499"/>
                </a:moveTo>
                <a:lnTo>
                  <a:pt x="511" y="1499"/>
                </a:lnTo>
                <a:lnTo>
                  <a:pt x="500" y="1500"/>
                </a:lnTo>
                <a:lnTo>
                  <a:pt x="489" y="1504"/>
                </a:lnTo>
                <a:lnTo>
                  <a:pt x="479" y="1509"/>
                </a:lnTo>
                <a:lnTo>
                  <a:pt x="471" y="1516"/>
                </a:lnTo>
                <a:lnTo>
                  <a:pt x="464" y="1525"/>
                </a:lnTo>
                <a:lnTo>
                  <a:pt x="459" y="1535"/>
                </a:lnTo>
                <a:lnTo>
                  <a:pt x="455" y="1545"/>
                </a:lnTo>
                <a:lnTo>
                  <a:pt x="454" y="1557"/>
                </a:lnTo>
                <a:lnTo>
                  <a:pt x="454" y="1557"/>
                </a:lnTo>
                <a:lnTo>
                  <a:pt x="455" y="1569"/>
                </a:lnTo>
                <a:lnTo>
                  <a:pt x="459" y="1579"/>
                </a:lnTo>
                <a:lnTo>
                  <a:pt x="464" y="1589"/>
                </a:lnTo>
                <a:lnTo>
                  <a:pt x="471" y="1598"/>
                </a:lnTo>
                <a:lnTo>
                  <a:pt x="479" y="1604"/>
                </a:lnTo>
                <a:lnTo>
                  <a:pt x="489" y="1609"/>
                </a:lnTo>
                <a:lnTo>
                  <a:pt x="500" y="1612"/>
                </a:lnTo>
                <a:lnTo>
                  <a:pt x="511" y="1614"/>
                </a:lnTo>
                <a:lnTo>
                  <a:pt x="976" y="1614"/>
                </a:lnTo>
                <a:lnTo>
                  <a:pt x="976" y="1614"/>
                </a:lnTo>
                <a:lnTo>
                  <a:pt x="976" y="1603"/>
                </a:lnTo>
                <a:lnTo>
                  <a:pt x="976" y="1603"/>
                </a:lnTo>
                <a:lnTo>
                  <a:pt x="976" y="1576"/>
                </a:lnTo>
                <a:lnTo>
                  <a:pt x="978" y="1551"/>
                </a:lnTo>
                <a:lnTo>
                  <a:pt x="980" y="1525"/>
                </a:lnTo>
                <a:lnTo>
                  <a:pt x="983" y="1499"/>
                </a:lnTo>
                <a:lnTo>
                  <a:pt x="511" y="1499"/>
                </a:lnTo>
                <a:close/>
                <a:moveTo>
                  <a:pt x="2373" y="2535"/>
                </a:moveTo>
                <a:lnTo>
                  <a:pt x="2487" y="2649"/>
                </a:lnTo>
                <a:lnTo>
                  <a:pt x="2487" y="2821"/>
                </a:lnTo>
                <a:lnTo>
                  <a:pt x="2487" y="2821"/>
                </a:lnTo>
                <a:lnTo>
                  <a:pt x="2486" y="2842"/>
                </a:lnTo>
                <a:lnTo>
                  <a:pt x="2485" y="2862"/>
                </a:lnTo>
                <a:lnTo>
                  <a:pt x="2482" y="2882"/>
                </a:lnTo>
                <a:lnTo>
                  <a:pt x="2478" y="2900"/>
                </a:lnTo>
                <a:lnTo>
                  <a:pt x="2474" y="2918"/>
                </a:lnTo>
                <a:lnTo>
                  <a:pt x="2469" y="2934"/>
                </a:lnTo>
                <a:lnTo>
                  <a:pt x="2462" y="2950"/>
                </a:lnTo>
                <a:lnTo>
                  <a:pt x="2456" y="2965"/>
                </a:lnTo>
                <a:lnTo>
                  <a:pt x="2447" y="2979"/>
                </a:lnTo>
                <a:lnTo>
                  <a:pt x="2440" y="2991"/>
                </a:lnTo>
                <a:lnTo>
                  <a:pt x="2430" y="3004"/>
                </a:lnTo>
                <a:lnTo>
                  <a:pt x="2421" y="3016"/>
                </a:lnTo>
                <a:lnTo>
                  <a:pt x="2411" y="3027"/>
                </a:lnTo>
                <a:lnTo>
                  <a:pt x="2401" y="3036"/>
                </a:lnTo>
                <a:lnTo>
                  <a:pt x="2390" y="3046"/>
                </a:lnTo>
                <a:lnTo>
                  <a:pt x="2379" y="3054"/>
                </a:lnTo>
                <a:lnTo>
                  <a:pt x="2368" y="3062"/>
                </a:lnTo>
                <a:lnTo>
                  <a:pt x="2356" y="3069"/>
                </a:lnTo>
                <a:lnTo>
                  <a:pt x="2332" y="3082"/>
                </a:lnTo>
                <a:lnTo>
                  <a:pt x="2308" y="3093"/>
                </a:lnTo>
                <a:lnTo>
                  <a:pt x="2283" y="3100"/>
                </a:lnTo>
                <a:lnTo>
                  <a:pt x="2260" y="3107"/>
                </a:lnTo>
                <a:lnTo>
                  <a:pt x="2237" y="3111"/>
                </a:lnTo>
                <a:lnTo>
                  <a:pt x="2215" y="3113"/>
                </a:lnTo>
                <a:lnTo>
                  <a:pt x="2196" y="3114"/>
                </a:lnTo>
                <a:lnTo>
                  <a:pt x="292" y="3114"/>
                </a:lnTo>
                <a:lnTo>
                  <a:pt x="292" y="3114"/>
                </a:lnTo>
                <a:lnTo>
                  <a:pt x="271" y="3113"/>
                </a:lnTo>
                <a:lnTo>
                  <a:pt x="251" y="3112"/>
                </a:lnTo>
                <a:lnTo>
                  <a:pt x="231" y="3109"/>
                </a:lnTo>
                <a:lnTo>
                  <a:pt x="213" y="3105"/>
                </a:lnTo>
                <a:lnTo>
                  <a:pt x="195" y="3101"/>
                </a:lnTo>
                <a:lnTo>
                  <a:pt x="179" y="3095"/>
                </a:lnTo>
                <a:lnTo>
                  <a:pt x="163" y="3089"/>
                </a:lnTo>
                <a:lnTo>
                  <a:pt x="149" y="3082"/>
                </a:lnTo>
                <a:lnTo>
                  <a:pt x="135" y="3075"/>
                </a:lnTo>
                <a:lnTo>
                  <a:pt x="122" y="3066"/>
                </a:lnTo>
                <a:lnTo>
                  <a:pt x="110" y="3057"/>
                </a:lnTo>
                <a:lnTo>
                  <a:pt x="98" y="3048"/>
                </a:lnTo>
                <a:lnTo>
                  <a:pt x="87" y="3038"/>
                </a:lnTo>
                <a:lnTo>
                  <a:pt x="78" y="3028"/>
                </a:lnTo>
                <a:lnTo>
                  <a:pt x="68" y="3017"/>
                </a:lnTo>
                <a:lnTo>
                  <a:pt x="60" y="3005"/>
                </a:lnTo>
                <a:lnTo>
                  <a:pt x="51" y="2993"/>
                </a:lnTo>
                <a:lnTo>
                  <a:pt x="45" y="2982"/>
                </a:lnTo>
                <a:lnTo>
                  <a:pt x="32" y="2958"/>
                </a:lnTo>
                <a:lnTo>
                  <a:pt x="21" y="2934"/>
                </a:lnTo>
                <a:lnTo>
                  <a:pt x="13" y="2909"/>
                </a:lnTo>
                <a:lnTo>
                  <a:pt x="7" y="2886"/>
                </a:lnTo>
                <a:lnTo>
                  <a:pt x="3" y="2862"/>
                </a:lnTo>
                <a:lnTo>
                  <a:pt x="1" y="2841"/>
                </a:lnTo>
                <a:lnTo>
                  <a:pt x="0" y="2821"/>
                </a:lnTo>
                <a:lnTo>
                  <a:pt x="0" y="292"/>
                </a:lnTo>
                <a:lnTo>
                  <a:pt x="0" y="292"/>
                </a:lnTo>
                <a:lnTo>
                  <a:pt x="1" y="271"/>
                </a:lnTo>
                <a:lnTo>
                  <a:pt x="2" y="251"/>
                </a:lnTo>
                <a:lnTo>
                  <a:pt x="5" y="231"/>
                </a:lnTo>
                <a:lnTo>
                  <a:pt x="9" y="213"/>
                </a:lnTo>
                <a:lnTo>
                  <a:pt x="13" y="196"/>
                </a:lnTo>
                <a:lnTo>
                  <a:pt x="18" y="179"/>
                </a:lnTo>
                <a:lnTo>
                  <a:pt x="25" y="164"/>
                </a:lnTo>
                <a:lnTo>
                  <a:pt x="32" y="149"/>
                </a:lnTo>
                <a:lnTo>
                  <a:pt x="39" y="135"/>
                </a:lnTo>
                <a:lnTo>
                  <a:pt x="48" y="122"/>
                </a:lnTo>
                <a:lnTo>
                  <a:pt x="57" y="110"/>
                </a:lnTo>
                <a:lnTo>
                  <a:pt x="66" y="98"/>
                </a:lnTo>
                <a:lnTo>
                  <a:pt x="76" y="87"/>
                </a:lnTo>
                <a:lnTo>
                  <a:pt x="86" y="77"/>
                </a:lnTo>
                <a:lnTo>
                  <a:pt x="97" y="68"/>
                </a:lnTo>
                <a:lnTo>
                  <a:pt x="108" y="60"/>
                </a:lnTo>
                <a:lnTo>
                  <a:pt x="119" y="51"/>
                </a:lnTo>
                <a:lnTo>
                  <a:pt x="131" y="44"/>
                </a:lnTo>
                <a:lnTo>
                  <a:pt x="155" y="31"/>
                </a:lnTo>
                <a:lnTo>
                  <a:pt x="179" y="21"/>
                </a:lnTo>
                <a:lnTo>
                  <a:pt x="204" y="13"/>
                </a:lnTo>
                <a:lnTo>
                  <a:pt x="227" y="7"/>
                </a:lnTo>
                <a:lnTo>
                  <a:pt x="251" y="3"/>
                </a:lnTo>
                <a:lnTo>
                  <a:pt x="272" y="1"/>
                </a:lnTo>
                <a:lnTo>
                  <a:pt x="292" y="0"/>
                </a:lnTo>
                <a:lnTo>
                  <a:pt x="1625" y="0"/>
                </a:lnTo>
                <a:lnTo>
                  <a:pt x="1689" y="64"/>
                </a:lnTo>
                <a:lnTo>
                  <a:pt x="1692" y="64"/>
                </a:lnTo>
                <a:lnTo>
                  <a:pt x="1692" y="67"/>
                </a:lnTo>
                <a:lnTo>
                  <a:pt x="2487" y="865"/>
                </a:lnTo>
                <a:lnTo>
                  <a:pt x="2487" y="2186"/>
                </a:lnTo>
                <a:lnTo>
                  <a:pt x="2373" y="2072"/>
                </a:lnTo>
                <a:lnTo>
                  <a:pt x="2373" y="913"/>
                </a:lnTo>
                <a:lnTo>
                  <a:pt x="2369" y="908"/>
                </a:lnTo>
                <a:lnTo>
                  <a:pt x="1869" y="908"/>
                </a:lnTo>
                <a:lnTo>
                  <a:pt x="1869" y="908"/>
                </a:lnTo>
                <a:lnTo>
                  <a:pt x="1847" y="908"/>
                </a:lnTo>
                <a:lnTo>
                  <a:pt x="1825" y="905"/>
                </a:lnTo>
                <a:lnTo>
                  <a:pt x="1804" y="902"/>
                </a:lnTo>
                <a:lnTo>
                  <a:pt x="1785" y="898"/>
                </a:lnTo>
                <a:lnTo>
                  <a:pt x="1767" y="893"/>
                </a:lnTo>
                <a:lnTo>
                  <a:pt x="1749" y="886"/>
                </a:lnTo>
                <a:lnTo>
                  <a:pt x="1733" y="880"/>
                </a:lnTo>
                <a:lnTo>
                  <a:pt x="1718" y="871"/>
                </a:lnTo>
                <a:lnTo>
                  <a:pt x="1703" y="863"/>
                </a:lnTo>
                <a:lnTo>
                  <a:pt x="1690" y="853"/>
                </a:lnTo>
                <a:lnTo>
                  <a:pt x="1678" y="842"/>
                </a:lnTo>
                <a:lnTo>
                  <a:pt x="1666" y="832"/>
                </a:lnTo>
                <a:lnTo>
                  <a:pt x="1655" y="820"/>
                </a:lnTo>
                <a:lnTo>
                  <a:pt x="1646" y="808"/>
                </a:lnTo>
                <a:lnTo>
                  <a:pt x="1636" y="797"/>
                </a:lnTo>
                <a:lnTo>
                  <a:pt x="1627" y="784"/>
                </a:lnTo>
                <a:lnTo>
                  <a:pt x="511" y="784"/>
                </a:lnTo>
                <a:lnTo>
                  <a:pt x="511" y="784"/>
                </a:lnTo>
                <a:lnTo>
                  <a:pt x="500" y="783"/>
                </a:lnTo>
                <a:lnTo>
                  <a:pt x="489" y="780"/>
                </a:lnTo>
                <a:lnTo>
                  <a:pt x="479" y="774"/>
                </a:lnTo>
                <a:lnTo>
                  <a:pt x="471" y="767"/>
                </a:lnTo>
                <a:lnTo>
                  <a:pt x="464" y="758"/>
                </a:lnTo>
                <a:lnTo>
                  <a:pt x="459" y="749"/>
                </a:lnTo>
                <a:lnTo>
                  <a:pt x="455" y="738"/>
                </a:lnTo>
                <a:lnTo>
                  <a:pt x="454" y="726"/>
                </a:lnTo>
                <a:lnTo>
                  <a:pt x="454" y="726"/>
                </a:lnTo>
                <a:lnTo>
                  <a:pt x="455" y="716"/>
                </a:lnTo>
                <a:lnTo>
                  <a:pt x="459" y="704"/>
                </a:lnTo>
                <a:lnTo>
                  <a:pt x="464" y="694"/>
                </a:lnTo>
                <a:lnTo>
                  <a:pt x="471" y="686"/>
                </a:lnTo>
                <a:lnTo>
                  <a:pt x="479" y="679"/>
                </a:lnTo>
                <a:lnTo>
                  <a:pt x="489" y="674"/>
                </a:lnTo>
                <a:lnTo>
                  <a:pt x="500" y="671"/>
                </a:lnTo>
                <a:lnTo>
                  <a:pt x="511" y="670"/>
                </a:lnTo>
                <a:lnTo>
                  <a:pt x="1584" y="670"/>
                </a:lnTo>
                <a:lnTo>
                  <a:pt x="1584" y="670"/>
                </a:lnTo>
                <a:lnTo>
                  <a:pt x="1579" y="642"/>
                </a:lnTo>
                <a:lnTo>
                  <a:pt x="1578" y="629"/>
                </a:lnTo>
                <a:lnTo>
                  <a:pt x="1578" y="616"/>
                </a:lnTo>
                <a:lnTo>
                  <a:pt x="1578" y="115"/>
                </a:lnTo>
                <a:lnTo>
                  <a:pt x="1577" y="114"/>
                </a:lnTo>
                <a:lnTo>
                  <a:pt x="292" y="114"/>
                </a:lnTo>
                <a:lnTo>
                  <a:pt x="292" y="114"/>
                </a:lnTo>
                <a:lnTo>
                  <a:pt x="276" y="115"/>
                </a:lnTo>
                <a:lnTo>
                  <a:pt x="264" y="116"/>
                </a:lnTo>
                <a:lnTo>
                  <a:pt x="252" y="118"/>
                </a:lnTo>
                <a:lnTo>
                  <a:pt x="238" y="122"/>
                </a:lnTo>
                <a:lnTo>
                  <a:pt x="223" y="127"/>
                </a:lnTo>
                <a:lnTo>
                  <a:pt x="208" y="132"/>
                </a:lnTo>
                <a:lnTo>
                  <a:pt x="192" y="141"/>
                </a:lnTo>
                <a:lnTo>
                  <a:pt x="177" y="150"/>
                </a:lnTo>
                <a:lnTo>
                  <a:pt x="163" y="162"/>
                </a:lnTo>
                <a:lnTo>
                  <a:pt x="156" y="170"/>
                </a:lnTo>
                <a:lnTo>
                  <a:pt x="149" y="177"/>
                </a:lnTo>
                <a:lnTo>
                  <a:pt x="144" y="184"/>
                </a:lnTo>
                <a:lnTo>
                  <a:pt x="139" y="194"/>
                </a:lnTo>
                <a:lnTo>
                  <a:pt x="133" y="204"/>
                </a:lnTo>
                <a:lnTo>
                  <a:pt x="128" y="213"/>
                </a:lnTo>
                <a:lnTo>
                  <a:pt x="125" y="225"/>
                </a:lnTo>
                <a:lnTo>
                  <a:pt x="121" y="237"/>
                </a:lnTo>
                <a:lnTo>
                  <a:pt x="118" y="250"/>
                </a:lnTo>
                <a:lnTo>
                  <a:pt x="116" y="262"/>
                </a:lnTo>
                <a:lnTo>
                  <a:pt x="115" y="277"/>
                </a:lnTo>
                <a:lnTo>
                  <a:pt x="114" y="292"/>
                </a:lnTo>
                <a:lnTo>
                  <a:pt x="114" y="2821"/>
                </a:lnTo>
                <a:lnTo>
                  <a:pt x="114" y="2821"/>
                </a:lnTo>
                <a:lnTo>
                  <a:pt x="115" y="2838"/>
                </a:lnTo>
                <a:lnTo>
                  <a:pt x="116" y="2848"/>
                </a:lnTo>
                <a:lnTo>
                  <a:pt x="119" y="2861"/>
                </a:lnTo>
                <a:lnTo>
                  <a:pt x="123" y="2875"/>
                </a:lnTo>
                <a:lnTo>
                  <a:pt x="127" y="2890"/>
                </a:lnTo>
                <a:lnTo>
                  <a:pt x="133" y="2906"/>
                </a:lnTo>
                <a:lnTo>
                  <a:pt x="141" y="2921"/>
                </a:lnTo>
                <a:lnTo>
                  <a:pt x="150" y="2936"/>
                </a:lnTo>
                <a:lnTo>
                  <a:pt x="162" y="2951"/>
                </a:lnTo>
                <a:lnTo>
                  <a:pt x="170" y="2957"/>
                </a:lnTo>
                <a:lnTo>
                  <a:pt x="177" y="2964"/>
                </a:lnTo>
                <a:lnTo>
                  <a:pt x="184" y="2970"/>
                </a:lnTo>
                <a:lnTo>
                  <a:pt x="194" y="2975"/>
                </a:lnTo>
                <a:lnTo>
                  <a:pt x="204" y="2981"/>
                </a:lnTo>
                <a:lnTo>
                  <a:pt x="213" y="2985"/>
                </a:lnTo>
                <a:lnTo>
                  <a:pt x="224" y="2989"/>
                </a:lnTo>
                <a:lnTo>
                  <a:pt x="237" y="2992"/>
                </a:lnTo>
                <a:lnTo>
                  <a:pt x="248" y="2996"/>
                </a:lnTo>
                <a:lnTo>
                  <a:pt x="262" y="2998"/>
                </a:lnTo>
                <a:lnTo>
                  <a:pt x="276" y="2999"/>
                </a:lnTo>
                <a:lnTo>
                  <a:pt x="292" y="2999"/>
                </a:lnTo>
                <a:lnTo>
                  <a:pt x="2195" y="2999"/>
                </a:lnTo>
                <a:lnTo>
                  <a:pt x="2195" y="2999"/>
                </a:lnTo>
                <a:lnTo>
                  <a:pt x="2212" y="2999"/>
                </a:lnTo>
                <a:lnTo>
                  <a:pt x="2222" y="2997"/>
                </a:lnTo>
                <a:lnTo>
                  <a:pt x="2235" y="2995"/>
                </a:lnTo>
                <a:lnTo>
                  <a:pt x="2249" y="2991"/>
                </a:lnTo>
                <a:lnTo>
                  <a:pt x="2264" y="2987"/>
                </a:lnTo>
                <a:lnTo>
                  <a:pt x="2280" y="2981"/>
                </a:lnTo>
                <a:lnTo>
                  <a:pt x="2295" y="2973"/>
                </a:lnTo>
                <a:lnTo>
                  <a:pt x="2310" y="2963"/>
                </a:lnTo>
                <a:lnTo>
                  <a:pt x="2324" y="2951"/>
                </a:lnTo>
                <a:lnTo>
                  <a:pt x="2331" y="2944"/>
                </a:lnTo>
                <a:lnTo>
                  <a:pt x="2338" y="2937"/>
                </a:lnTo>
                <a:lnTo>
                  <a:pt x="2343" y="2928"/>
                </a:lnTo>
                <a:lnTo>
                  <a:pt x="2349" y="2920"/>
                </a:lnTo>
                <a:lnTo>
                  <a:pt x="2354" y="2910"/>
                </a:lnTo>
                <a:lnTo>
                  <a:pt x="2359" y="2900"/>
                </a:lnTo>
                <a:lnTo>
                  <a:pt x="2363" y="2889"/>
                </a:lnTo>
                <a:lnTo>
                  <a:pt x="2366" y="2877"/>
                </a:lnTo>
                <a:lnTo>
                  <a:pt x="2369" y="2864"/>
                </a:lnTo>
                <a:lnTo>
                  <a:pt x="2371" y="2851"/>
                </a:lnTo>
                <a:lnTo>
                  <a:pt x="2372" y="2837"/>
                </a:lnTo>
                <a:lnTo>
                  <a:pt x="2373" y="2821"/>
                </a:lnTo>
                <a:lnTo>
                  <a:pt x="2373" y="2535"/>
                </a:lnTo>
                <a:close/>
                <a:moveTo>
                  <a:pt x="1692" y="616"/>
                </a:moveTo>
                <a:lnTo>
                  <a:pt x="1692" y="616"/>
                </a:lnTo>
                <a:lnTo>
                  <a:pt x="1694" y="632"/>
                </a:lnTo>
                <a:lnTo>
                  <a:pt x="1695" y="644"/>
                </a:lnTo>
                <a:lnTo>
                  <a:pt x="1697" y="657"/>
                </a:lnTo>
                <a:lnTo>
                  <a:pt x="1700" y="671"/>
                </a:lnTo>
                <a:lnTo>
                  <a:pt x="1705" y="686"/>
                </a:lnTo>
                <a:lnTo>
                  <a:pt x="1711" y="701"/>
                </a:lnTo>
                <a:lnTo>
                  <a:pt x="1719" y="717"/>
                </a:lnTo>
                <a:lnTo>
                  <a:pt x="1729" y="732"/>
                </a:lnTo>
                <a:lnTo>
                  <a:pt x="1740" y="745"/>
                </a:lnTo>
                <a:lnTo>
                  <a:pt x="1748" y="752"/>
                </a:lnTo>
                <a:lnTo>
                  <a:pt x="1755" y="758"/>
                </a:lnTo>
                <a:lnTo>
                  <a:pt x="1763" y="765"/>
                </a:lnTo>
                <a:lnTo>
                  <a:pt x="1771" y="770"/>
                </a:lnTo>
                <a:lnTo>
                  <a:pt x="1781" y="775"/>
                </a:lnTo>
                <a:lnTo>
                  <a:pt x="1792" y="780"/>
                </a:lnTo>
                <a:lnTo>
                  <a:pt x="1802" y="784"/>
                </a:lnTo>
                <a:lnTo>
                  <a:pt x="1814" y="787"/>
                </a:lnTo>
                <a:lnTo>
                  <a:pt x="1827" y="790"/>
                </a:lnTo>
                <a:lnTo>
                  <a:pt x="1841" y="792"/>
                </a:lnTo>
                <a:lnTo>
                  <a:pt x="1855" y="793"/>
                </a:lnTo>
                <a:lnTo>
                  <a:pt x="1869" y="793"/>
                </a:lnTo>
                <a:lnTo>
                  <a:pt x="2254" y="793"/>
                </a:lnTo>
                <a:lnTo>
                  <a:pt x="1692" y="229"/>
                </a:lnTo>
                <a:lnTo>
                  <a:pt x="1692" y="616"/>
                </a:lnTo>
                <a:close/>
                <a:moveTo>
                  <a:pt x="1208" y="1085"/>
                </a:moveTo>
                <a:lnTo>
                  <a:pt x="511" y="1085"/>
                </a:lnTo>
                <a:lnTo>
                  <a:pt x="511" y="1085"/>
                </a:lnTo>
                <a:lnTo>
                  <a:pt x="500" y="1086"/>
                </a:lnTo>
                <a:lnTo>
                  <a:pt x="489" y="1089"/>
                </a:lnTo>
                <a:lnTo>
                  <a:pt x="479" y="1094"/>
                </a:lnTo>
                <a:lnTo>
                  <a:pt x="471" y="1102"/>
                </a:lnTo>
                <a:lnTo>
                  <a:pt x="464" y="1110"/>
                </a:lnTo>
                <a:lnTo>
                  <a:pt x="459" y="1120"/>
                </a:lnTo>
                <a:lnTo>
                  <a:pt x="455" y="1130"/>
                </a:lnTo>
                <a:lnTo>
                  <a:pt x="454" y="1142"/>
                </a:lnTo>
                <a:lnTo>
                  <a:pt x="454" y="1142"/>
                </a:lnTo>
                <a:lnTo>
                  <a:pt x="455" y="1153"/>
                </a:lnTo>
                <a:lnTo>
                  <a:pt x="459" y="1163"/>
                </a:lnTo>
                <a:lnTo>
                  <a:pt x="464" y="1174"/>
                </a:lnTo>
                <a:lnTo>
                  <a:pt x="471" y="1182"/>
                </a:lnTo>
                <a:lnTo>
                  <a:pt x="479" y="1189"/>
                </a:lnTo>
                <a:lnTo>
                  <a:pt x="489" y="1194"/>
                </a:lnTo>
                <a:lnTo>
                  <a:pt x="500" y="1198"/>
                </a:lnTo>
                <a:lnTo>
                  <a:pt x="511" y="1199"/>
                </a:lnTo>
                <a:lnTo>
                  <a:pt x="1106" y="1199"/>
                </a:lnTo>
                <a:lnTo>
                  <a:pt x="1106" y="1199"/>
                </a:lnTo>
                <a:lnTo>
                  <a:pt x="1128" y="1168"/>
                </a:lnTo>
                <a:lnTo>
                  <a:pt x="1154" y="1139"/>
                </a:lnTo>
                <a:lnTo>
                  <a:pt x="1181" y="1111"/>
                </a:lnTo>
                <a:lnTo>
                  <a:pt x="1208" y="1085"/>
                </a:lnTo>
                <a:lnTo>
                  <a:pt x="1208" y="1085"/>
                </a:lnTo>
                <a:close/>
                <a:moveTo>
                  <a:pt x="2860" y="2792"/>
                </a:moveTo>
                <a:lnTo>
                  <a:pt x="2860" y="2792"/>
                </a:lnTo>
                <a:lnTo>
                  <a:pt x="2853" y="2798"/>
                </a:lnTo>
                <a:lnTo>
                  <a:pt x="2845" y="2804"/>
                </a:lnTo>
                <a:lnTo>
                  <a:pt x="2837" y="2809"/>
                </a:lnTo>
                <a:lnTo>
                  <a:pt x="2828" y="2813"/>
                </a:lnTo>
                <a:lnTo>
                  <a:pt x="2819" y="2816"/>
                </a:lnTo>
                <a:lnTo>
                  <a:pt x="2810" y="2819"/>
                </a:lnTo>
                <a:lnTo>
                  <a:pt x="2800" y="2820"/>
                </a:lnTo>
                <a:lnTo>
                  <a:pt x="2791" y="2821"/>
                </a:lnTo>
                <a:lnTo>
                  <a:pt x="2791" y="2821"/>
                </a:lnTo>
                <a:lnTo>
                  <a:pt x="2781" y="2820"/>
                </a:lnTo>
                <a:lnTo>
                  <a:pt x="2773" y="2819"/>
                </a:lnTo>
                <a:lnTo>
                  <a:pt x="2763" y="2816"/>
                </a:lnTo>
                <a:lnTo>
                  <a:pt x="2755" y="2813"/>
                </a:lnTo>
                <a:lnTo>
                  <a:pt x="2745" y="2809"/>
                </a:lnTo>
                <a:lnTo>
                  <a:pt x="2738" y="2804"/>
                </a:lnTo>
                <a:lnTo>
                  <a:pt x="2729" y="2798"/>
                </a:lnTo>
                <a:lnTo>
                  <a:pt x="2722" y="2792"/>
                </a:lnTo>
                <a:lnTo>
                  <a:pt x="2040" y="2109"/>
                </a:lnTo>
                <a:lnTo>
                  <a:pt x="2040" y="2109"/>
                </a:lnTo>
                <a:lnTo>
                  <a:pt x="2037" y="2106"/>
                </a:lnTo>
                <a:lnTo>
                  <a:pt x="2037" y="2106"/>
                </a:lnTo>
                <a:lnTo>
                  <a:pt x="2018" y="2120"/>
                </a:lnTo>
                <a:lnTo>
                  <a:pt x="1997" y="2133"/>
                </a:lnTo>
                <a:lnTo>
                  <a:pt x="1977" y="2145"/>
                </a:lnTo>
                <a:lnTo>
                  <a:pt x="1956" y="2156"/>
                </a:lnTo>
                <a:lnTo>
                  <a:pt x="1935" y="2167"/>
                </a:lnTo>
                <a:lnTo>
                  <a:pt x="1912" y="2177"/>
                </a:lnTo>
                <a:lnTo>
                  <a:pt x="1890" y="2185"/>
                </a:lnTo>
                <a:lnTo>
                  <a:pt x="1867" y="2194"/>
                </a:lnTo>
                <a:lnTo>
                  <a:pt x="1844" y="2201"/>
                </a:lnTo>
                <a:lnTo>
                  <a:pt x="1820" y="2208"/>
                </a:lnTo>
                <a:lnTo>
                  <a:pt x="1796" y="2213"/>
                </a:lnTo>
                <a:lnTo>
                  <a:pt x="1772" y="2217"/>
                </a:lnTo>
                <a:lnTo>
                  <a:pt x="1747" y="2220"/>
                </a:lnTo>
                <a:lnTo>
                  <a:pt x="1722" y="2224"/>
                </a:lnTo>
                <a:lnTo>
                  <a:pt x="1697" y="2225"/>
                </a:lnTo>
                <a:lnTo>
                  <a:pt x="1672" y="2226"/>
                </a:lnTo>
                <a:lnTo>
                  <a:pt x="1672" y="2226"/>
                </a:lnTo>
                <a:lnTo>
                  <a:pt x="1640" y="2225"/>
                </a:lnTo>
                <a:lnTo>
                  <a:pt x="1608" y="2222"/>
                </a:lnTo>
                <a:lnTo>
                  <a:pt x="1577" y="2218"/>
                </a:lnTo>
                <a:lnTo>
                  <a:pt x="1546" y="2213"/>
                </a:lnTo>
                <a:lnTo>
                  <a:pt x="1516" y="2205"/>
                </a:lnTo>
                <a:lnTo>
                  <a:pt x="1487" y="2197"/>
                </a:lnTo>
                <a:lnTo>
                  <a:pt x="1458" y="2187"/>
                </a:lnTo>
                <a:lnTo>
                  <a:pt x="1430" y="2177"/>
                </a:lnTo>
                <a:lnTo>
                  <a:pt x="1402" y="2164"/>
                </a:lnTo>
                <a:lnTo>
                  <a:pt x="1375" y="2150"/>
                </a:lnTo>
                <a:lnTo>
                  <a:pt x="1349" y="2135"/>
                </a:lnTo>
                <a:lnTo>
                  <a:pt x="1323" y="2119"/>
                </a:lnTo>
                <a:lnTo>
                  <a:pt x="1299" y="2102"/>
                </a:lnTo>
                <a:lnTo>
                  <a:pt x="1275" y="2083"/>
                </a:lnTo>
                <a:lnTo>
                  <a:pt x="1253" y="2064"/>
                </a:lnTo>
                <a:lnTo>
                  <a:pt x="1232" y="2043"/>
                </a:lnTo>
                <a:lnTo>
                  <a:pt x="1211" y="2021"/>
                </a:lnTo>
                <a:lnTo>
                  <a:pt x="1191" y="1999"/>
                </a:lnTo>
                <a:lnTo>
                  <a:pt x="1173" y="1975"/>
                </a:lnTo>
                <a:lnTo>
                  <a:pt x="1156" y="1951"/>
                </a:lnTo>
                <a:lnTo>
                  <a:pt x="1139" y="1925"/>
                </a:lnTo>
                <a:lnTo>
                  <a:pt x="1124" y="1899"/>
                </a:lnTo>
                <a:lnTo>
                  <a:pt x="1110" y="1873"/>
                </a:lnTo>
                <a:lnTo>
                  <a:pt x="1098" y="1845"/>
                </a:lnTo>
                <a:lnTo>
                  <a:pt x="1087" y="1816"/>
                </a:lnTo>
                <a:lnTo>
                  <a:pt x="1077" y="1787"/>
                </a:lnTo>
                <a:lnTo>
                  <a:pt x="1069" y="1759"/>
                </a:lnTo>
                <a:lnTo>
                  <a:pt x="1062" y="1728"/>
                </a:lnTo>
                <a:lnTo>
                  <a:pt x="1056" y="1698"/>
                </a:lnTo>
                <a:lnTo>
                  <a:pt x="1053" y="1666"/>
                </a:lnTo>
                <a:lnTo>
                  <a:pt x="1049" y="1635"/>
                </a:lnTo>
                <a:lnTo>
                  <a:pt x="1049" y="1603"/>
                </a:lnTo>
                <a:lnTo>
                  <a:pt x="1049" y="1603"/>
                </a:lnTo>
                <a:lnTo>
                  <a:pt x="1049" y="1571"/>
                </a:lnTo>
                <a:lnTo>
                  <a:pt x="1053" y="1539"/>
                </a:lnTo>
                <a:lnTo>
                  <a:pt x="1056" y="1508"/>
                </a:lnTo>
                <a:lnTo>
                  <a:pt x="1062" y="1477"/>
                </a:lnTo>
                <a:lnTo>
                  <a:pt x="1069" y="1447"/>
                </a:lnTo>
                <a:lnTo>
                  <a:pt x="1077" y="1417"/>
                </a:lnTo>
                <a:lnTo>
                  <a:pt x="1087" y="1389"/>
                </a:lnTo>
                <a:lnTo>
                  <a:pt x="1098" y="1361"/>
                </a:lnTo>
                <a:lnTo>
                  <a:pt x="1110" y="1333"/>
                </a:lnTo>
                <a:lnTo>
                  <a:pt x="1124" y="1306"/>
                </a:lnTo>
                <a:lnTo>
                  <a:pt x="1139" y="1280"/>
                </a:lnTo>
                <a:lnTo>
                  <a:pt x="1156" y="1255"/>
                </a:lnTo>
                <a:lnTo>
                  <a:pt x="1173" y="1231"/>
                </a:lnTo>
                <a:lnTo>
                  <a:pt x="1191" y="1207"/>
                </a:lnTo>
                <a:lnTo>
                  <a:pt x="1211" y="1184"/>
                </a:lnTo>
                <a:lnTo>
                  <a:pt x="1232" y="1162"/>
                </a:lnTo>
                <a:lnTo>
                  <a:pt x="1253" y="1142"/>
                </a:lnTo>
                <a:lnTo>
                  <a:pt x="1275" y="1122"/>
                </a:lnTo>
                <a:lnTo>
                  <a:pt x="1299" y="1104"/>
                </a:lnTo>
                <a:lnTo>
                  <a:pt x="1323" y="1087"/>
                </a:lnTo>
                <a:lnTo>
                  <a:pt x="1349" y="1070"/>
                </a:lnTo>
                <a:lnTo>
                  <a:pt x="1375" y="1055"/>
                </a:lnTo>
                <a:lnTo>
                  <a:pt x="1402" y="1042"/>
                </a:lnTo>
                <a:lnTo>
                  <a:pt x="1430" y="1029"/>
                </a:lnTo>
                <a:lnTo>
                  <a:pt x="1458" y="1017"/>
                </a:lnTo>
                <a:lnTo>
                  <a:pt x="1487" y="1008"/>
                </a:lnTo>
                <a:lnTo>
                  <a:pt x="1516" y="999"/>
                </a:lnTo>
                <a:lnTo>
                  <a:pt x="1546" y="993"/>
                </a:lnTo>
                <a:lnTo>
                  <a:pt x="1577" y="988"/>
                </a:lnTo>
                <a:lnTo>
                  <a:pt x="1608" y="983"/>
                </a:lnTo>
                <a:lnTo>
                  <a:pt x="1640" y="981"/>
                </a:lnTo>
                <a:lnTo>
                  <a:pt x="1672" y="980"/>
                </a:lnTo>
                <a:lnTo>
                  <a:pt x="1672" y="980"/>
                </a:lnTo>
                <a:lnTo>
                  <a:pt x="1704" y="981"/>
                </a:lnTo>
                <a:lnTo>
                  <a:pt x="1735" y="983"/>
                </a:lnTo>
                <a:lnTo>
                  <a:pt x="1766" y="988"/>
                </a:lnTo>
                <a:lnTo>
                  <a:pt x="1797" y="993"/>
                </a:lnTo>
                <a:lnTo>
                  <a:pt x="1827" y="999"/>
                </a:lnTo>
                <a:lnTo>
                  <a:pt x="1857" y="1008"/>
                </a:lnTo>
                <a:lnTo>
                  <a:pt x="1885" y="1017"/>
                </a:lnTo>
                <a:lnTo>
                  <a:pt x="1914" y="1029"/>
                </a:lnTo>
                <a:lnTo>
                  <a:pt x="1942" y="1042"/>
                </a:lnTo>
                <a:lnTo>
                  <a:pt x="1969" y="1055"/>
                </a:lnTo>
                <a:lnTo>
                  <a:pt x="1994" y="1070"/>
                </a:lnTo>
                <a:lnTo>
                  <a:pt x="2020" y="1087"/>
                </a:lnTo>
                <a:lnTo>
                  <a:pt x="2044" y="1104"/>
                </a:lnTo>
                <a:lnTo>
                  <a:pt x="2068" y="1122"/>
                </a:lnTo>
                <a:lnTo>
                  <a:pt x="2090" y="1142"/>
                </a:lnTo>
                <a:lnTo>
                  <a:pt x="2112" y="1162"/>
                </a:lnTo>
                <a:lnTo>
                  <a:pt x="2133" y="1184"/>
                </a:lnTo>
                <a:lnTo>
                  <a:pt x="2152" y="1207"/>
                </a:lnTo>
                <a:lnTo>
                  <a:pt x="2170" y="1231"/>
                </a:lnTo>
                <a:lnTo>
                  <a:pt x="2188" y="1255"/>
                </a:lnTo>
                <a:lnTo>
                  <a:pt x="2204" y="1280"/>
                </a:lnTo>
                <a:lnTo>
                  <a:pt x="2219" y="1306"/>
                </a:lnTo>
                <a:lnTo>
                  <a:pt x="2233" y="1333"/>
                </a:lnTo>
                <a:lnTo>
                  <a:pt x="2246" y="1361"/>
                </a:lnTo>
                <a:lnTo>
                  <a:pt x="2257" y="1389"/>
                </a:lnTo>
                <a:lnTo>
                  <a:pt x="2266" y="1417"/>
                </a:lnTo>
                <a:lnTo>
                  <a:pt x="2275" y="1447"/>
                </a:lnTo>
                <a:lnTo>
                  <a:pt x="2282" y="1477"/>
                </a:lnTo>
                <a:lnTo>
                  <a:pt x="2288" y="1508"/>
                </a:lnTo>
                <a:lnTo>
                  <a:pt x="2292" y="1539"/>
                </a:lnTo>
                <a:lnTo>
                  <a:pt x="2294" y="1571"/>
                </a:lnTo>
                <a:lnTo>
                  <a:pt x="2295" y="1603"/>
                </a:lnTo>
                <a:lnTo>
                  <a:pt x="2295" y="1603"/>
                </a:lnTo>
                <a:lnTo>
                  <a:pt x="2294" y="1628"/>
                </a:lnTo>
                <a:lnTo>
                  <a:pt x="2293" y="1653"/>
                </a:lnTo>
                <a:lnTo>
                  <a:pt x="2290" y="1679"/>
                </a:lnTo>
                <a:lnTo>
                  <a:pt x="2286" y="1703"/>
                </a:lnTo>
                <a:lnTo>
                  <a:pt x="2282" y="1727"/>
                </a:lnTo>
                <a:lnTo>
                  <a:pt x="2277" y="1751"/>
                </a:lnTo>
                <a:lnTo>
                  <a:pt x="2270" y="1775"/>
                </a:lnTo>
                <a:lnTo>
                  <a:pt x="2263" y="1798"/>
                </a:lnTo>
                <a:lnTo>
                  <a:pt x="2254" y="1820"/>
                </a:lnTo>
                <a:lnTo>
                  <a:pt x="2246" y="1843"/>
                </a:lnTo>
                <a:lnTo>
                  <a:pt x="2236" y="1865"/>
                </a:lnTo>
                <a:lnTo>
                  <a:pt x="2226" y="1887"/>
                </a:lnTo>
                <a:lnTo>
                  <a:pt x="2214" y="1908"/>
                </a:lnTo>
                <a:lnTo>
                  <a:pt x="2202" y="1928"/>
                </a:lnTo>
                <a:lnTo>
                  <a:pt x="2188" y="1948"/>
                </a:lnTo>
                <a:lnTo>
                  <a:pt x="2176" y="1968"/>
                </a:lnTo>
                <a:lnTo>
                  <a:pt x="2176" y="1968"/>
                </a:lnTo>
                <a:lnTo>
                  <a:pt x="2179" y="1971"/>
                </a:lnTo>
                <a:lnTo>
                  <a:pt x="2860" y="2652"/>
                </a:lnTo>
                <a:lnTo>
                  <a:pt x="2860" y="2652"/>
                </a:lnTo>
                <a:lnTo>
                  <a:pt x="2868" y="2660"/>
                </a:lnTo>
                <a:lnTo>
                  <a:pt x="2873" y="2668"/>
                </a:lnTo>
                <a:lnTo>
                  <a:pt x="2878" y="2677"/>
                </a:lnTo>
                <a:lnTo>
                  <a:pt x="2883" y="2685"/>
                </a:lnTo>
                <a:lnTo>
                  <a:pt x="2886" y="2694"/>
                </a:lnTo>
                <a:lnTo>
                  <a:pt x="2888" y="2703"/>
                </a:lnTo>
                <a:lnTo>
                  <a:pt x="2889" y="2713"/>
                </a:lnTo>
                <a:lnTo>
                  <a:pt x="2889" y="2722"/>
                </a:lnTo>
                <a:lnTo>
                  <a:pt x="2889" y="2731"/>
                </a:lnTo>
                <a:lnTo>
                  <a:pt x="2888" y="2741"/>
                </a:lnTo>
                <a:lnTo>
                  <a:pt x="2886" y="2750"/>
                </a:lnTo>
                <a:lnTo>
                  <a:pt x="2883" y="2759"/>
                </a:lnTo>
                <a:lnTo>
                  <a:pt x="2878" y="2767"/>
                </a:lnTo>
                <a:lnTo>
                  <a:pt x="2873" y="2776"/>
                </a:lnTo>
                <a:lnTo>
                  <a:pt x="2868" y="2784"/>
                </a:lnTo>
                <a:lnTo>
                  <a:pt x="2860" y="2792"/>
                </a:lnTo>
                <a:lnTo>
                  <a:pt x="2860" y="2792"/>
                </a:lnTo>
                <a:close/>
                <a:moveTo>
                  <a:pt x="2180" y="1603"/>
                </a:moveTo>
                <a:lnTo>
                  <a:pt x="2180" y="1603"/>
                </a:lnTo>
                <a:lnTo>
                  <a:pt x="2179" y="1576"/>
                </a:lnTo>
                <a:lnTo>
                  <a:pt x="2178" y="1551"/>
                </a:lnTo>
                <a:lnTo>
                  <a:pt x="2174" y="1525"/>
                </a:lnTo>
                <a:lnTo>
                  <a:pt x="2169" y="1500"/>
                </a:lnTo>
                <a:lnTo>
                  <a:pt x="2164" y="1476"/>
                </a:lnTo>
                <a:lnTo>
                  <a:pt x="2157" y="1451"/>
                </a:lnTo>
                <a:lnTo>
                  <a:pt x="2149" y="1428"/>
                </a:lnTo>
                <a:lnTo>
                  <a:pt x="2140" y="1406"/>
                </a:lnTo>
                <a:lnTo>
                  <a:pt x="2130" y="1382"/>
                </a:lnTo>
                <a:lnTo>
                  <a:pt x="2118" y="1361"/>
                </a:lnTo>
                <a:lnTo>
                  <a:pt x="2106" y="1339"/>
                </a:lnTo>
                <a:lnTo>
                  <a:pt x="2093" y="1319"/>
                </a:lnTo>
                <a:lnTo>
                  <a:pt x="2079" y="1299"/>
                </a:lnTo>
                <a:lnTo>
                  <a:pt x="2064" y="1280"/>
                </a:lnTo>
                <a:lnTo>
                  <a:pt x="2048" y="1262"/>
                </a:lnTo>
                <a:lnTo>
                  <a:pt x="2031" y="1243"/>
                </a:lnTo>
                <a:lnTo>
                  <a:pt x="2013" y="1226"/>
                </a:lnTo>
                <a:lnTo>
                  <a:pt x="1994" y="1210"/>
                </a:lnTo>
                <a:lnTo>
                  <a:pt x="1975" y="1195"/>
                </a:lnTo>
                <a:lnTo>
                  <a:pt x="1956" y="1182"/>
                </a:lnTo>
                <a:lnTo>
                  <a:pt x="1935" y="1168"/>
                </a:lnTo>
                <a:lnTo>
                  <a:pt x="1914" y="1156"/>
                </a:lnTo>
                <a:lnTo>
                  <a:pt x="1892" y="1144"/>
                </a:lnTo>
                <a:lnTo>
                  <a:pt x="1869" y="1135"/>
                </a:lnTo>
                <a:lnTo>
                  <a:pt x="1846" y="1125"/>
                </a:lnTo>
                <a:lnTo>
                  <a:pt x="1823" y="1118"/>
                </a:lnTo>
                <a:lnTo>
                  <a:pt x="1799" y="1110"/>
                </a:lnTo>
                <a:lnTo>
                  <a:pt x="1775" y="1105"/>
                </a:lnTo>
                <a:lnTo>
                  <a:pt x="1749" y="1101"/>
                </a:lnTo>
                <a:lnTo>
                  <a:pt x="1723" y="1097"/>
                </a:lnTo>
                <a:lnTo>
                  <a:pt x="1698" y="1095"/>
                </a:lnTo>
                <a:lnTo>
                  <a:pt x="1672" y="1094"/>
                </a:lnTo>
                <a:lnTo>
                  <a:pt x="1672" y="1094"/>
                </a:lnTo>
                <a:lnTo>
                  <a:pt x="1646" y="1095"/>
                </a:lnTo>
                <a:lnTo>
                  <a:pt x="1620" y="1097"/>
                </a:lnTo>
                <a:lnTo>
                  <a:pt x="1594" y="1101"/>
                </a:lnTo>
                <a:lnTo>
                  <a:pt x="1570" y="1105"/>
                </a:lnTo>
                <a:lnTo>
                  <a:pt x="1545" y="1110"/>
                </a:lnTo>
                <a:lnTo>
                  <a:pt x="1521" y="1118"/>
                </a:lnTo>
                <a:lnTo>
                  <a:pt x="1497" y="1125"/>
                </a:lnTo>
                <a:lnTo>
                  <a:pt x="1474" y="1135"/>
                </a:lnTo>
                <a:lnTo>
                  <a:pt x="1451" y="1144"/>
                </a:lnTo>
                <a:lnTo>
                  <a:pt x="1430" y="1156"/>
                </a:lnTo>
                <a:lnTo>
                  <a:pt x="1409" y="1168"/>
                </a:lnTo>
                <a:lnTo>
                  <a:pt x="1387" y="1182"/>
                </a:lnTo>
                <a:lnTo>
                  <a:pt x="1368" y="1195"/>
                </a:lnTo>
                <a:lnTo>
                  <a:pt x="1349" y="1210"/>
                </a:lnTo>
                <a:lnTo>
                  <a:pt x="1330" y="1226"/>
                </a:lnTo>
                <a:lnTo>
                  <a:pt x="1313" y="1243"/>
                </a:lnTo>
                <a:lnTo>
                  <a:pt x="1296" y="1262"/>
                </a:lnTo>
                <a:lnTo>
                  <a:pt x="1280" y="1280"/>
                </a:lnTo>
                <a:lnTo>
                  <a:pt x="1265" y="1299"/>
                </a:lnTo>
                <a:lnTo>
                  <a:pt x="1251" y="1319"/>
                </a:lnTo>
                <a:lnTo>
                  <a:pt x="1237" y="1339"/>
                </a:lnTo>
                <a:lnTo>
                  <a:pt x="1225" y="1361"/>
                </a:lnTo>
                <a:lnTo>
                  <a:pt x="1214" y="1382"/>
                </a:lnTo>
                <a:lnTo>
                  <a:pt x="1204" y="1406"/>
                </a:lnTo>
                <a:lnTo>
                  <a:pt x="1194" y="1428"/>
                </a:lnTo>
                <a:lnTo>
                  <a:pt x="1187" y="1451"/>
                </a:lnTo>
                <a:lnTo>
                  <a:pt x="1179" y="1476"/>
                </a:lnTo>
                <a:lnTo>
                  <a:pt x="1174" y="1500"/>
                </a:lnTo>
                <a:lnTo>
                  <a:pt x="1170" y="1525"/>
                </a:lnTo>
                <a:lnTo>
                  <a:pt x="1167" y="1551"/>
                </a:lnTo>
                <a:lnTo>
                  <a:pt x="1165" y="1576"/>
                </a:lnTo>
                <a:lnTo>
                  <a:pt x="1163" y="1603"/>
                </a:lnTo>
                <a:lnTo>
                  <a:pt x="1163" y="1603"/>
                </a:lnTo>
                <a:lnTo>
                  <a:pt x="1165" y="1628"/>
                </a:lnTo>
                <a:lnTo>
                  <a:pt x="1167" y="1654"/>
                </a:lnTo>
                <a:lnTo>
                  <a:pt x="1170" y="1680"/>
                </a:lnTo>
                <a:lnTo>
                  <a:pt x="1174" y="1705"/>
                </a:lnTo>
                <a:lnTo>
                  <a:pt x="1179" y="1730"/>
                </a:lnTo>
                <a:lnTo>
                  <a:pt x="1187" y="1753"/>
                </a:lnTo>
                <a:lnTo>
                  <a:pt x="1194" y="1777"/>
                </a:lnTo>
                <a:lnTo>
                  <a:pt x="1204" y="1800"/>
                </a:lnTo>
                <a:lnTo>
                  <a:pt x="1214" y="1823"/>
                </a:lnTo>
                <a:lnTo>
                  <a:pt x="1225" y="1845"/>
                </a:lnTo>
                <a:lnTo>
                  <a:pt x="1237" y="1866"/>
                </a:lnTo>
                <a:lnTo>
                  <a:pt x="1251" y="1887"/>
                </a:lnTo>
                <a:lnTo>
                  <a:pt x="1265" y="1907"/>
                </a:lnTo>
                <a:lnTo>
                  <a:pt x="1280" y="1926"/>
                </a:lnTo>
                <a:lnTo>
                  <a:pt x="1296" y="1944"/>
                </a:lnTo>
                <a:lnTo>
                  <a:pt x="1313" y="1961"/>
                </a:lnTo>
                <a:lnTo>
                  <a:pt x="1330" y="1978"/>
                </a:lnTo>
                <a:lnTo>
                  <a:pt x="1349" y="1994"/>
                </a:lnTo>
                <a:lnTo>
                  <a:pt x="1368" y="2009"/>
                </a:lnTo>
                <a:lnTo>
                  <a:pt x="1387" y="2024"/>
                </a:lnTo>
                <a:lnTo>
                  <a:pt x="1409" y="2037"/>
                </a:lnTo>
                <a:lnTo>
                  <a:pt x="1430" y="2050"/>
                </a:lnTo>
                <a:lnTo>
                  <a:pt x="1451" y="2060"/>
                </a:lnTo>
                <a:lnTo>
                  <a:pt x="1474" y="2071"/>
                </a:lnTo>
                <a:lnTo>
                  <a:pt x="1497" y="2080"/>
                </a:lnTo>
                <a:lnTo>
                  <a:pt x="1521" y="2088"/>
                </a:lnTo>
                <a:lnTo>
                  <a:pt x="1545" y="2094"/>
                </a:lnTo>
                <a:lnTo>
                  <a:pt x="1570" y="2100"/>
                </a:lnTo>
                <a:lnTo>
                  <a:pt x="1594" y="2105"/>
                </a:lnTo>
                <a:lnTo>
                  <a:pt x="1620" y="2108"/>
                </a:lnTo>
                <a:lnTo>
                  <a:pt x="1646" y="2110"/>
                </a:lnTo>
                <a:lnTo>
                  <a:pt x="1672" y="2110"/>
                </a:lnTo>
                <a:lnTo>
                  <a:pt x="1672" y="2110"/>
                </a:lnTo>
                <a:lnTo>
                  <a:pt x="1698" y="2110"/>
                </a:lnTo>
                <a:lnTo>
                  <a:pt x="1723" y="2108"/>
                </a:lnTo>
                <a:lnTo>
                  <a:pt x="1749" y="2105"/>
                </a:lnTo>
                <a:lnTo>
                  <a:pt x="1775" y="2100"/>
                </a:lnTo>
                <a:lnTo>
                  <a:pt x="1799" y="2094"/>
                </a:lnTo>
                <a:lnTo>
                  <a:pt x="1823" y="2088"/>
                </a:lnTo>
                <a:lnTo>
                  <a:pt x="1846" y="2080"/>
                </a:lnTo>
                <a:lnTo>
                  <a:pt x="1869" y="2071"/>
                </a:lnTo>
                <a:lnTo>
                  <a:pt x="1892" y="2060"/>
                </a:lnTo>
                <a:lnTo>
                  <a:pt x="1914" y="2050"/>
                </a:lnTo>
                <a:lnTo>
                  <a:pt x="1935" y="2037"/>
                </a:lnTo>
                <a:lnTo>
                  <a:pt x="1956" y="2024"/>
                </a:lnTo>
                <a:lnTo>
                  <a:pt x="1975" y="2009"/>
                </a:lnTo>
                <a:lnTo>
                  <a:pt x="1994" y="1994"/>
                </a:lnTo>
                <a:lnTo>
                  <a:pt x="2013" y="1978"/>
                </a:lnTo>
                <a:lnTo>
                  <a:pt x="2031" y="1961"/>
                </a:lnTo>
                <a:lnTo>
                  <a:pt x="2048" y="1944"/>
                </a:lnTo>
                <a:lnTo>
                  <a:pt x="2064" y="1926"/>
                </a:lnTo>
                <a:lnTo>
                  <a:pt x="2079" y="1907"/>
                </a:lnTo>
                <a:lnTo>
                  <a:pt x="2093" y="1887"/>
                </a:lnTo>
                <a:lnTo>
                  <a:pt x="2106" y="1866"/>
                </a:lnTo>
                <a:lnTo>
                  <a:pt x="2118" y="1845"/>
                </a:lnTo>
                <a:lnTo>
                  <a:pt x="2130" y="1823"/>
                </a:lnTo>
                <a:lnTo>
                  <a:pt x="2140" y="1800"/>
                </a:lnTo>
                <a:lnTo>
                  <a:pt x="2149" y="1777"/>
                </a:lnTo>
                <a:lnTo>
                  <a:pt x="2157" y="1753"/>
                </a:lnTo>
                <a:lnTo>
                  <a:pt x="2164" y="1730"/>
                </a:lnTo>
                <a:lnTo>
                  <a:pt x="2169" y="1705"/>
                </a:lnTo>
                <a:lnTo>
                  <a:pt x="2174" y="1680"/>
                </a:lnTo>
                <a:lnTo>
                  <a:pt x="2178" y="1654"/>
                </a:lnTo>
                <a:lnTo>
                  <a:pt x="2179" y="1628"/>
                </a:lnTo>
                <a:lnTo>
                  <a:pt x="2180" y="1603"/>
                </a:lnTo>
                <a:lnTo>
                  <a:pt x="2180" y="16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6" name="Group 15" descr="techology icon" title="techology icon"/>
          <p:cNvGrpSpPr>
            <a:grpSpLocks noChangeAspect="1"/>
          </p:cNvGrpSpPr>
          <p:nvPr/>
        </p:nvGrpSpPr>
        <p:grpSpPr>
          <a:xfrm>
            <a:off x="3284539" y="644071"/>
            <a:ext cx="763668" cy="732633"/>
            <a:chOff x="2938527" y="3930923"/>
            <a:chExt cx="381205" cy="365713"/>
          </a:xfrm>
          <a:solidFill>
            <a:schemeClr val="tx1"/>
          </a:solidFill>
        </p:grpSpPr>
        <p:sp>
          <p:nvSpPr>
            <p:cNvPr id="17" name="Freeform 22" descr=" " title=" "/>
            <p:cNvSpPr>
              <a:spLocks noChangeArrowheads="1"/>
            </p:cNvSpPr>
            <p:nvPr/>
          </p:nvSpPr>
          <p:spPr bwMode="auto">
            <a:xfrm>
              <a:off x="2945941" y="4008976"/>
              <a:ext cx="371320" cy="14828"/>
            </a:xfrm>
            <a:custGeom>
              <a:avLst/>
              <a:gdLst>
                <a:gd name="T0" fmla="*/ 7800 w 7951"/>
                <a:gd name="T1" fmla="*/ 318 h 319"/>
                <a:gd name="T2" fmla="*/ 150 w 7951"/>
                <a:gd name="T3" fmla="*/ 318 h 319"/>
                <a:gd name="T4" fmla="*/ 150 w 7951"/>
                <a:gd name="T5" fmla="*/ 318 h 319"/>
                <a:gd name="T6" fmla="*/ 124 w 7951"/>
                <a:gd name="T7" fmla="*/ 318 h 319"/>
                <a:gd name="T8" fmla="*/ 98 w 7951"/>
                <a:gd name="T9" fmla="*/ 309 h 319"/>
                <a:gd name="T10" fmla="*/ 71 w 7951"/>
                <a:gd name="T11" fmla="*/ 291 h 319"/>
                <a:gd name="T12" fmla="*/ 45 w 7951"/>
                <a:gd name="T13" fmla="*/ 274 h 319"/>
                <a:gd name="T14" fmla="*/ 27 w 7951"/>
                <a:gd name="T15" fmla="*/ 247 h 319"/>
                <a:gd name="T16" fmla="*/ 9 w 7951"/>
                <a:gd name="T17" fmla="*/ 221 h 319"/>
                <a:gd name="T18" fmla="*/ 0 w 7951"/>
                <a:gd name="T19" fmla="*/ 194 h 319"/>
                <a:gd name="T20" fmla="*/ 0 w 7951"/>
                <a:gd name="T21" fmla="*/ 159 h 319"/>
                <a:gd name="T22" fmla="*/ 0 w 7951"/>
                <a:gd name="T23" fmla="*/ 159 h 319"/>
                <a:gd name="T24" fmla="*/ 0 w 7951"/>
                <a:gd name="T25" fmla="*/ 132 h 319"/>
                <a:gd name="T26" fmla="*/ 9 w 7951"/>
                <a:gd name="T27" fmla="*/ 97 h 319"/>
                <a:gd name="T28" fmla="*/ 27 w 7951"/>
                <a:gd name="T29" fmla="*/ 71 h 319"/>
                <a:gd name="T30" fmla="*/ 45 w 7951"/>
                <a:gd name="T31" fmla="*/ 53 h 319"/>
                <a:gd name="T32" fmla="*/ 71 w 7951"/>
                <a:gd name="T33" fmla="*/ 26 h 319"/>
                <a:gd name="T34" fmla="*/ 98 w 7951"/>
                <a:gd name="T35" fmla="*/ 18 h 319"/>
                <a:gd name="T36" fmla="*/ 124 w 7951"/>
                <a:gd name="T37" fmla="*/ 9 h 319"/>
                <a:gd name="T38" fmla="*/ 150 w 7951"/>
                <a:gd name="T39" fmla="*/ 0 h 319"/>
                <a:gd name="T40" fmla="*/ 7800 w 7951"/>
                <a:gd name="T41" fmla="*/ 0 h 319"/>
                <a:gd name="T42" fmla="*/ 7800 w 7951"/>
                <a:gd name="T43" fmla="*/ 0 h 319"/>
                <a:gd name="T44" fmla="*/ 7826 w 7951"/>
                <a:gd name="T45" fmla="*/ 9 h 319"/>
                <a:gd name="T46" fmla="*/ 7861 w 7951"/>
                <a:gd name="T47" fmla="*/ 18 h 319"/>
                <a:gd name="T48" fmla="*/ 7888 w 7951"/>
                <a:gd name="T49" fmla="*/ 26 h 319"/>
                <a:gd name="T50" fmla="*/ 7906 w 7951"/>
                <a:gd name="T51" fmla="*/ 53 h 319"/>
                <a:gd name="T52" fmla="*/ 7923 w 7951"/>
                <a:gd name="T53" fmla="*/ 71 h 319"/>
                <a:gd name="T54" fmla="*/ 7941 w 7951"/>
                <a:gd name="T55" fmla="*/ 97 h 319"/>
                <a:gd name="T56" fmla="*/ 7950 w 7951"/>
                <a:gd name="T57" fmla="*/ 132 h 319"/>
                <a:gd name="T58" fmla="*/ 7950 w 7951"/>
                <a:gd name="T59" fmla="*/ 159 h 319"/>
                <a:gd name="T60" fmla="*/ 7950 w 7951"/>
                <a:gd name="T61" fmla="*/ 159 h 319"/>
                <a:gd name="T62" fmla="*/ 7950 w 7951"/>
                <a:gd name="T63" fmla="*/ 194 h 319"/>
                <a:gd name="T64" fmla="*/ 7941 w 7951"/>
                <a:gd name="T65" fmla="*/ 221 h 319"/>
                <a:gd name="T66" fmla="*/ 7923 w 7951"/>
                <a:gd name="T67" fmla="*/ 247 h 319"/>
                <a:gd name="T68" fmla="*/ 7906 w 7951"/>
                <a:gd name="T69" fmla="*/ 274 h 319"/>
                <a:gd name="T70" fmla="*/ 7888 w 7951"/>
                <a:gd name="T71" fmla="*/ 291 h 319"/>
                <a:gd name="T72" fmla="*/ 7861 w 7951"/>
                <a:gd name="T73" fmla="*/ 309 h 319"/>
                <a:gd name="T74" fmla="*/ 7826 w 7951"/>
                <a:gd name="T75" fmla="*/ 318 h 319"/>
                <a:gd name="T76" fmla="*/ 7800 w 7951"/>
                <a:gd name="T77" fmla="*/ 318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7951" h="319">
                  <a:moveTo>
                    <a:pt x="7800" y="318"/>
                  </a:moveTo>
                  <a:lnTo>
                    <a:pt x="150" y="318"/>
                  </a:lnTo>
                  <a:lnTo>
                    <a:pt x="150" y="318"/>
                  </a:lnTo>
                  <a:lnTo>
                    <a:pt x="124" y="318"/>
                  </a:lnTo>
                  <a:lnTo>
                    <a:pt x="98" y="309"/>
                  </a:lnTo>
                  <a:lnTo>
                    <a:pt x="71" y="291"/>
                  </a:lnTo>
                  <a:lnTo>
                    <a:pt x="45" y="274"/>
                  </a:lnTo>
                  <a:lnTo>
                    <a:pt x="27" y="247"/>
                  </a:lnTo>
                  <a:lnTo>
                    <a:pt x="9" y="221"/>
                  </a:lnTo>
                  <a:lnTo>
                    <a:pt x="0" y="194"/>
                  </a:lnTo>
                  <a:lnTo>
                    <a:pt x="0" y="159"/>
                  </a:lnTo>
                  <a:lnTo>
                    <a:pt x="0" y="159"/>
                  </a:lnTo>
                  <a:lnTo>
                    <a:pt x="0" y="132"/>
                  </a:lnTo>
                  <a:lnTo>
                    <a:pt x="9" y="97"/>
                  </a:lnTo>
                  <a:lnTo>
                    <a:pt x="27" y="71"/>
                  </a:lnTo>
                  <a:lnTo>
                    <a:pt x="45" y="53"/>
                  </a:lnTo>
                  <a:lnTo>
                    <a:pt x="71" y="26"/>
                  </a:lnTo>
                  <a:lnTo>
                    <a:pt x="98" y="18"/>
                  </a:lnTo>
                  <a:lnTo>
                    <a:pt x="124" y="9"/>
                  </a:lnTo>
                  <a:lnTo>
                    <a:pt x="150" y="0"/>
                  </a:lnTo>
                  <a:lnTo>
                    <a:pt x="7800" y="0"/>
                  </a:lnTo>
                  <a:lnTo>
                    <a:pt x="7800" y="0"/>
                  </a:lnTo>
                  <a:lnTo>
                    <a:pt x="7826" y="9"/>
                  </a:lnTo>
                  <a:lnTo>
                    <a:pt x="7861" y="18"/>
                  </a:lnTo>
                  <a:lnTo>
                    <a:pt x="7888" y="26"/>
                  </a:lnTo>
                  <a:lnTo>
                    <a:pt x="7906" y="53"/>
                  </a:lnTo>
                  <a:lnTo>
                    <a:pt x="7923" y="71"/>
                  </a:lnTo>
                  <a:lnTo>
                    <a:pt x="7941" y="97"/>
                  </a:lnTo>
                  <a:lnTo>
                    <a:pt x="7950" y="132"/>
                  </a:lnTo>
                  <a:lnTo>
                    <a:pt x="7950" y="159"/>
                  </a:lnTo>
                  <a:lnTo>
                    <a:pt x="7950" y="159"/>
                  </a:lnTo>
                  <a:lnTo>
                    <a:pt x="7950" y="194"/>
                  </a:lnTo>
                  <a:lnTo>
                    <a:pt x="7941" y="221"/>
                  </a:lnTo>
                  <a:lnTo>
                    <a:pt x="7923" y="247"/>
                  </a:lnTo>
                  <a:lnTo>
                    <a:pt x="7906" y="274"/>
                  </a:lnTo>
                  <a:lnTo>
                    <a:pt x="7888" y="291"/>
                  </a:lnTo>
                  <a:lnTo>
                    <a:pt x="7861" y="309"/>
                  </a:lnTo>
                  <a:lnTo>
                    <a:pt x="7826" y="318"/>
                  </a:lnTo>
                  <a:lnTo>
                    <a:pt x="7800" y="3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8" name="Freeform 20" descr=" " title=" "/>
            <p:cNvSpPr>
              <a:spLocks noChangeArrowheads="1"/>
            </p:cNvSpPr>
            <p:nvPr/>
          </p:nvSpPr>
          <p:spPr bwMode="auto">
            <a:xfrm>
              <a:off x="2938527" y="3930923"/>
              <a:ext cx="381205" cy="273702"/>
            </a:xfrm>
            <a:custGeom>
              <a:avLst/>
              <a:gdLst>
                <a:gd name="T0" fmla="*/ 7640 w 8162"/>
                <a:gd name="T1" fmla="*/ 5859 h 5860"/>
                <a:gd name="T2" fmla="*/ 7605 w 8162"/>
                <a:gd name="T3" fmla="*/ 5859 h 5860"/>
                <a:gd name="T4" fmla="*/ 7552 w 8162"/>
                <a:gd name="T5" fmla="*/ 5833 h 5860"/>
                <a:gd name="T6" fmla="*/ 7508 w 8162"/>
                <a:gd name="T7" fmla="*/ 5789 h 5860"/>
                <a:gd name="T8" fmla="*/ 7490 w 8162"/>
                <a:gd name="T9" fmla="*/ 5736 h 5860"/>
                <a:gd name="T10" fmla="*/ 7481 w 8162"/>
                <a:gd name="T11" fmla="*/ 5700 h 5860"/>
                <a:gd name="T12" fmla="*/ 7499 w 8162"/>
                <a:gd name="T13" fmla="*/ 5639 h 5860"/>
                <a:gd name="T14" fmla="*/ 7525 w 8162"/>
                <a:gd name="T15" fmla="*/ 5595 h 5860"/>
                <a:gd name="T16" fmla="*/ 7578 w 8162"/>
                <a:gd name="T17" fmla="*/ 5559 h 5860"/>
                <a:gd name="T18" fmla="*/ 7640 w 8162"/>
                <a:gd name="T19" fmla="*/ 5542 h 5860"/>
                <a:gd name="T20" fmla="*/ 7852 w 8162"/>
                <a:gd name="T21" fmla="*/ 309 h 5860"/>
                <a:gd name="T22" fmla="*/ 308 w 8162"/>
                <a:gd name="T23" fmla="*/ 5542 h 5860"/>
                <a:gd name="T24" fmla="*/ 520 w 8162"/>
                <a:gd name="T25" fmla="*/ 5542 h 5860"/>
                <a:gd name="T26" fmla="*/ 582 w 8162"/>
                <a:gd name="T27" fmla="*/ 5559 h 5860"/>
                <a:gd name="T28" fmla="*/ 635 w 8162"/>
                <a:gd name="T29" fmla="*/ 5595 h 5860"/>
                <a:gd name="T30" fmla="*/ 670 w 8162"/>
                <a:gd name="T31" fmla="*/ 5639 h 5860"/>
                <a:gd name="T32" fmla="*/ 679 w 8162"/>
                <a:gd name="T33" fmla="*/ 5700 h 5860"/>
                <a:gd name="T34" fmla="*/ 679 w 8162"/>
                <a:gd name="T35" fmla="*/ 5736 h 5860"/>
                <a:gd name="T36" fmla="*/ 653 w 8162"/>
                <a:gd name="T37" fmla="*/ 5789 h 5860"/>
                <a:gd name="T38" fmla="*/ 608 w 8162"/>
                <a:gd name="T39" fmla="*/ 5833 h 5860"/>
                <a:gd name="T40" fmla="*/ 555 w 8162"/>
                <a:gd name="T41" fmla="*/ 5859 h 5860"/>
                <a:gd name="T42" fmla="*/ 158 w 8162"/>
                <a:gd name="T43" fmla="*/ 5859 h 5860"/>
                <a:gd name="T44" fmla="*/ 123 w 8162"/>
                <a:gd name="T45" fmla="*/ 5859 h 5860"/>
                <a:gd name="T46" fmla="*/ 70 w 8162"/>
                <a:gd name="T47" fmla="*/ 5833 h 5860"/>
                <a:gd name="T48" fmla="*/ 26 w 8162"/>
                <a:gd name="T49" fmla="*/ 5789 h 5860"/>
                <a:gd name="T50" fmla="*/ 0 w 8162"/>
                <a:gd name="T51" fmla="*/ 5736 h 5860"/>
                <a:gd name="T52" fmla="*/ 0 w 8162"/>
                <a:gd name="T53" fmla="*/ 150 h 5860"/>
                <a:gd name="T54" fmla="*/ 0 w 8162"/>
                <a:gd name="T55" fmla="*/ 124 h 5860"/>
                <a:gd name="T56" fmla="*/ 26 w 8162"/>
                <a:gd name="T57" fmla="*/ 62 h 5860"/>
                <a:gd name="T58" fmla="*/ 70 w 8162"/>
                <a:gd name="T59" fmla="*/ 27 h 5860"/>
                <a:gd name="T60" fmla="*/ 123 w 8162"/>
                <a:gd name="T61" fmla="*/ 0 h 5860"/>
                <a:gd name="T62" fmla="*/ 8011 w 8162"/>
                <a:gd name="T63" fmla="*/ 0 h 5860"/>
                <a:gd name="T64" fmla="*/ 8037 w 8162"/>
                <a:gd name="T65" fmla="*/ 0 h 5860"/>
                <a:gd name="T66" fmla="*/ 8099 w 8162"/>
                <a:gd name="T67" fmla="*/ 27 h 5860"/>
                <a:gd name="T68" fmla="*/ 8134 w 8162"/>
                <a:gd name="T69" fmla="*/ 62 h 5860"/>
                <a:gd name="T70" fmla="*/ 8161 w 8162"/>
                <a:gd name="T71" fmla="*/ 124 h 5860"/>
                <a:gd name="T72" fmla="*/ 8161 w 8162"/>
                <a:gd name="T73" fmla="*/ 5700 h 5860"/>
                <a:gd name="T74" fmla="*/ 8161 w 8162"/>
                <a:gd name="T75" fmla="*/ 5736 h 5860"/>
                <a:gd name="T76" fmla="*/ 8134 w 8162"/>
                <a:gd name="T77" fmla="*/ 5789 h 5860"/>
                <a:gd name="T78" fmla="*/ 8099 w 8162"/>
                <a:gd name="T79" fmla="*/ 5833 h 5860"/>
                <a:gd name="T80" fmla="*/ 8037 w 8162"/>
                <a:gd name="T81" fmla="*/ 5859 h 58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8162" h="5860">
                  <a:moveTo>
                    <a:pt x="8011" y="5859"/>
                  </a:moveTo>
                  <a:lnTo>
                    <a:pt x="7640" y="5859"/>
                  </a:lnTo>
                  <a:lnTo>
                    <a:pt x="7640" y="5859"/>
                  </a:lnTo>
                  <a:lnTo>
                    <a:pt x="7605" y="5859"/>
                  </a:lnTo>
                  <a:lnTo>
                    <a:pt x="7578" y="5850"/>
                  </a:lnTo>
                  <a:lnTo>
                    <a:pt x="7552" y="5833"/>
                  </a:lnTo>
                  <a:lnTo>
                    <a:pt x="7525" y="5815"/>
                  </a:lnTo>
                  <a:lnTo>
                    <a:pt x="7508" y="5789"/>
                  </a:lnTo>
                  <a:lnTo>
                    <a:pt x="7499" y="5762"/>
                  </a:lnTo>
                  <a:lnTo>
                    <a:pt x="7490" y="5736"/>
                  </a:lnTo>
                  <a:lnTo>
                    <a:pt x="7481" y="5700"/>
                  </a:lnTo>
                  <a:lnTo>
                    <a:pt x="7481" y="5700"/>
                  </a:lnTo>
                  <a:lnTo>
                    <a:pt x="7490" y="5674"/>
                  </a:lnTo>
                  <a:lnTo>
                    <a:pt x="7499" y="5639"/>
                  </a:lnTo>
                  <a:lnTo>
                    <a:pt x="7508" y="5612"/>
                  </a:lnTo>
                  <a:lnTo>
                    <a:pt x="7525" y="5595"/>
                  </a:lnTo>
                  <a:lnTo>
                    <a:pt x="7552" y="5568"/>
                  </a:lnTo>
                  <a:lnTo>
                    <a:pt x="7578" y="5559"/>
                  </a:lnTo>
                  <a:lnTo>
                    <a:pt x="7605" y="5550"/>
                  </a:lnTo>
                  <a:lnTo>
                    <a:pt x="7640" y="5542"/>
                  </a:lnTo>
                  <a:lnTo>
                    <a:pt x="7852" y="5542"/>
                  </a:lnTo>
                  <a:lnTo>
                    <a:pt x="7852" y="309"/>
                  </a:lnTo>
                  <a:lnTo>
                    <a:pt x="308" y="309"/>
                  </a:lnTo>
                  <a:lnTo>
                    <a:pt x="308" y="5542"/>
                  </a:lnTo>
                  <a:lnTo>
                    <a:pt x="520" y="5542"/>
                  </a:lnTo>
                  <a:lnTo>
                    <a:pt x="520" y="5542"/>
                  </a:lnTo>
                  <a:lnTo>
                    <a:pt x="555" y="5550"/>
                  </a:lnTo>
                  <a:lnTo>
                    <a:pt x="582" y="5559"/>
                  </a:lnTo>
                  <a:lnTo>
                    <a:pt x="608" y="5568"/>
                  </a:lnTo>
                  <a:lnTo>
                    <a:pt x="635" y="5595"/>
                  </a:lnTo>
                  <a:lnTo>
                    <a:pt x="653" y="5612"/>
                  </a:lnTo>
                  <a:lnTo>
                    <a:pt x="670" y="5639"/>
                  </a:lnTo>
                  <a:lnTo>
                    <a:pt x="679" y="5674"/>
                  </a:lnTo>
                  <a:lnTo>
                    <a:pt x="679" y="5700"/>
                  </a:lnTo>
                  <a:lnTo>
                    <a:pt x="679" y="5700"/>
                  </a:lnTo>
                  <a:lnTo>
                    <a:pt x="679" y="5736"/>
                  </a:lnTo>
                  <a:lnTo>
                    <a:pt x="670" y="5762"/>
                  </a:lnTo>
                  <a:lnTo>
                    <a:pt x="653" y="5789"/>
                  </a:lnTo>
                  <a:lnTo>
                    <a:pt x="635" y="5815"/>
                  </a:lnTo>
                  <a:lnTo>
                    <a:pt x="608" y="5833"/>
                  </a:lnTo>
                  <a:lnTo>
                    <a:pt x="582" y="5850"/>
                  </a:lnTo>
                  <a:lnTo>
                    <a:pt x="555" y="5859"/>
                  </a:lnTo>
                  <a:lnTo>
                    <a:pt x="520" y="5859"/>
                  </a:lnTo>
                  <a:lnTo>
                    <a:pt x="158" y="5859"/>
                  </a:lnTo>
                  <a:lnTo>
                    <a:pt x="158" y="5859"/>
                  </a:lnTo>
                  <a:lnTo>
                    <a:pt x="123" y="5859"/>
                  </a:lnTo>
                  <a:lnTo>
                    <a:pt x="97" y="5850"/>
                  </a:lnTo>
                  <a:lnTo>
                    <a:pt x="70" y="5833"/>
                  </a:lnTo>
                  <a:lnTo>
                    <a:pt x="44" y="5815"/>
                  </a:lnTo>
                  <a:lnTo>
                    <a:pt x="26" y="5789"/>
                  </a:lnTo>
                  <a:lnTo>
                    <a:pt x="8" y="5762"/>
                  </a:lnTo>
                  <a:lnTo>
                    <a:pt x="0" y="5736"/>
                  </a:lnTo>
                  <a:lnTo>
                    <a:pt x="0" y="5700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24"/>
                  </a:lnTo>
                  <a:lnTo>
                    <a:pt x="8" y="89"/>
                  </a:lnTo>
                  <a:lnTo>
                    <a:pt x="26" y="62"/>
                  </a:lnTo>
                  <a:lnTo>
                    <a:pt x="44" y="44"/>
                  </a:lnTo>
                  <a:lnTo>
                    <a:pt x="70" y="27"/>
                  </a:lnTo>
                  <a:lnTo>
                    <a:pt x="97" y="9"/>
                  </a:lnTo>
                  <a:lnTo>
                    <a:pt x="123" y="0"/>
                  </a:lnTo>
                  <a:lnTo>
                    <a:pt x="158" y="0"/>
                  </a:lnTo>
                  <a:lnTo>
                    <a:pt x="8011" y="0"/>
                  </a:lnTo>
                  <a:lnTo>
                    <a:pt x="8011" y="0"/>
                  </a:lnTo>
                  <a:lnTo>
                    <a:pt x="8037" y="0"/>
                  </a:lnTo>
                  <a:lnTo>
                    <a:pt x="8072" y="9"/>
                  </a:lnTo>
                  <a:lnTo>
                    <a:pt x="8099" y="27"/>
                  </a:lnTo>
                  <a:lnTo>
                    <a:pt x="8117" y="44"/>
                  </a:lnTo>
                  <a:lnTo>
                    <a:pt x="8134" y="62"/>
                  </a:lnTo>
                  <a:lnTo>
                    <a:pt x="8152" y="89"/>
                  </a:lnTo>
                  <a:lnTo>
                    <a:pt x="8161" y="124"/>
                  </a:lnTo>
                  <a:lnTo>
                    <a:pt x="8161" y="150"/>
                  </a:lnTo>
                  <a:lnTo>
                    <a:pt x="8161" y="5700"/>
                  </a:lnTo>
                  <a:lnTo>
                    <a:pt x="8161" y="5700"/>
                  </a:lnTo>
                  <a:lnTo>
                    <a:pt x="8161" y="5736"/>
                  </a:lnTo>
                  <a:lnTo>
                    <a:pt x="8152" y="5762"/>
                  </a:lnTo>
                  <a:lnTo>
                    <a:pt x="8134" y="5789"/>
                  </a:lnTo>
                  <a:lnTo>
                    <a:pt x="8117" y="5815"/>
                  </a:lnTo>
                  <a:lnTo>
                    <a:pt x="8099" y="5833"/>
                  </a:lnTo>
                  <a:lnTo>
                    <a:pt x="8072" y="5850"/>
                  </a:lnTo>
                  <a:lnTo>
                    <a:pt x="8037" y="5859"/>
                  </a:lnTo>
                  <a:lnTo>
                    <a:pt x="8011" y="585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19" name="Freeform 24" descr=" " title=" "/>
            <p:cNvSpPr>
              <a:spLocks noChangeArrowheads="1"/>
            </p:cNvSpPr>
            <p:nvPr/>
          </p:nvSpPr>
          <p:spPr bwMode="auto">
            <a:xfrm>
              <a:off x="2985071" y="3970259"/>
              <a:ext cx="14416" cy="14416"/>
            </a:xfrm>
            <a:custGeom>
              <a:avLst/>
              <a:gdLst>
                <a:gd name="T0" fmla="*/ 150 w 309"/>
                <a:gd name="T1" fmla="*/ 308 h 309"/>
                <a:gd name="T2" fmla="*/ 150 w 309"/>
                <a:gd name="T3" fmla="*/ 308 h 309"/>
                <a:gd name="T4" fmla="*/ 123 w 309"/>
                <a:gd name="T5" fmla="*/ 308 h 309"/>
                <a:gd name="T6" fmla="*/ 97 w 309"/>
                <a:gd name="T7" fmla="*/ 300 h 309"/>
                <a:gd name="T8" fmla="*/ 70 w 309"/>
                <a:gd name="T9" fmla="*/ 282 h 309"/>
                <a:gd name="T10" fmla="*/ 44 w 309"/>
                <a:gd name="T11" fmla="*/ 264 h 309"/>
                <a:gd name="T12" fmla="*/ 44 w 309"/>
                <a:gd name="T13" fmla="*/ 264 h 309"/>
                <a:gd name="T14" fmla="*/ 26 w 309"/>
                <a:gd name="T15" fmla="*/ 238 h 309"/>
                <a:gd name="T16" fmla="*/ 8 w 309"/>
                <a:gd name="T17" fmla="*/ 211 h 309"/>
                <a:gd name="T18" fmla="*/ 0 w 309"/>
                <a:gd name="T19" fmla="*/ 185 h 309"/>
                <a:gd name="T20" fmla="*/ 0 w 309"/>
                <a:gd name="T21" fmla="*/ 150 h 309"/>
                <a:gd name="T22" fmla="*/ 0 w 309"/>
                <a:gd name="T23" fmla="*/ 150 h 309"/>
                <a:gd name="T24" fmla="*/ 0 w 309"/>
                <a:gd name="T25" fmla="*/ 123 h 309"/>
                <a:gd name="T26" fmla="*/ 8 w 309"/>
                <a:gd name="T27" fmla="*/ 88 h 309"/>
                <a:gd name="T28" fmla="*/ 26 w 309"/>
                <a:gd name="T29" fmla="*/ 61 h 309"/>
                <a:gd name="T30" fmla="*/ 44 w 309"/>
                <a:gd name="T31" fmla="*/ 44 h 309"/>
                <a:gd name="T32" fmla="*/ 44 w 309"/>
                <a:gd name="T33" fmla="*/ 44 h 309"/>
                <a:gd name="T34" fmla="*/ 70 w 309"/>
                <a:gd name="T35" fmla="*/ 17 h 309"/>
                <a:gd name="T36" fmla="*/ 97 w 309"/>
                <a:gd name="T37" fmla="*/ 8 h 309"/>
                <a:gd name="T38" fmla="*/ 123 w 309"/>
                <a:gd name="T39" fmla="*/ 0 h 309"/>
                <a:gd name="T40" fmla="*/ 150 w 309"/>
                <a:gd name="T41" fmla="*/ 0 h 309"/>
                <a:gd name="T42" fmla="*/ 185 w 309"/>
                <a:gd name="T43" fmla="*/ 0 h 309"/>
                <a:gd name="T44" fmla="*/ 211 w 309"/>
                <a:gd name="T45" fmla="*/ 8 h 309"/>
                <a:gd name="T46" fmla="*/ 238 w 309"/>
                <a:gd name="T47" fmla="*/ 17 h 309"/>
                <a:gd name="T48" fmla="*/ 264 w 309"/>
                <a:gd name="T49" fmla="*/ 44 h 309"/>
                <a:gd name="T50" fmla="*/ 264 w 309"/>
                <a:gd name="T51" fmla="*/ 44 h 309"/>
                <a:gd name="T52" fmla="*/ 282 w 309"/>
                <a:gd name="T53" fmla="*/ 61 h 309"/>
                <a:gd name="T54" fmla="*/ 300 w 309"/>
                <a:gd name="T55" fmla="*/ 88 h 309"/>
                <a:gd name="T56" fmla="*/ 308 w 309"/>
                <a:gd name="T57" fmla="*/ 123 h 309"/>
                <a:gd name="T58" fmla="*/ 308 w 309"/>
                <a:gd name="T59" fmla="*/ 150 h 309"/>
                <a:gd name="T60" fmla="*/ 308 w 309"/>
                <a:gd name="T61" fmla="*/ 150 h 309"/>
                <a:gd name="T62" fmla="*/ 308 w 309"/>
                <a:gd name="T63" fmla="*/ 185 h 309"/>
                <a:gd name="T64" fmla="*/ 300 w 309"/>
                <a:gd name="T65" fmla="*/ 211 h 309"/>
                <a:gd name="T66" fmla="*/ 282 w 309"/>
                <a:gd name="T67" fmla="*/ 238 h 309"/>
                <a:gd name="T68" fmla="*/ 264 w 309"/>
                <a:gd name="T69" fmla="*/ 264 h 309"/>
                <a:gd name="T70" fmla="*/ 264 w 309"/>
                <a:gd name="T71" fmla="*/ 264 h 309"/>
                <a:gd name="T72" fmla="*/ 238 w 309"/>
                <a:gd name="T73" fmla="*/ 282 h 309"/>
                <a:gd name="T74" fmla="*/ 211 w 309"/>
                <a:gd name="T75" fmla="*/ 300 h 309"/>
                <a:gd name="T76" fmla="*/ 185 w 309"/>
                <a:gd name="T77" fmla="*/ 308 h 309"/>
                <a:gd name="T78" fmla="*/ 150 w 309"/>
                <a:gd name="T79" fmla="*/ 30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09" h="309">
                  <a:moveTo>
                    <a:pt x="150" y="308"/>
                  </a:moveTo>
                  <a:lnTo>
                    <a:pt x="150" y="308"/>
                  </a:lnTo>
                  <a:lnTo>
                    <a:pt x="123" y="308"/>
                  </a:lnTo>
                  <a:lnTo>
                    <a:pt x="97" y="300"/>
                  </a:lnTo>
                  <a:lnTo>
                    <a:pt x="70" y="282"/>
                  </a:lnTo>
                  <a:lnTo>
                    <a:pt x="44" y="264"/>
                  </a:lnTo>
                  <a:lnTo>
                    <a:pt x="44" y="264"/>
                  </a:lnTo>
                  <a:lnTo>
                    <a:pt x="26" y="238"/>
                  </a:lnTo>
                  <a:lnTo>
                    <a:pt x="8" y="211"/>
                  </a:lnTo>
                  <a:lnTo>
                    <a:pt x="0" y="185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23"/>
                  </a:lnTo>
                  <a:lnTo>
                    <a:pt x="8" y="88"/>
                  </a:lnTo>
                  <a:lnTo>
                    <a:pt x="26" y="61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70" y="17"/>
                  </a:lnTo>
                  <a:lnTo>
                    <a:pt x="97" y="8"/>
                  </a:lnTo>
                  <a:lnTo>
                    <a:pt x="123" y="0"/>
                  </a:lnTo>
                  <a:lnTo>
                    <a:pt x="150" y="0"/>
                  </a:lnTo>
                  <a:lnTo>
                    <a:pt x="185" y="0"/>
                  </a:lnTo>
                  <a:lnTo>
                    <a:pt x="211" y="8"/>
                  </a:lnTo>
                  <a:lnTo>
                    <a:pt x="238" y="17"/>
                  </a:lnTo>
                  <a:lnTo>
                    <a:pt x="264" y="44"/>
                  </a:lnTo>
                  <a:lnTo>
                    <a:pt x="264" y="44"/>
                  </a:lnTo>
                  <a:lnTo>
                    <a:pt x="282" y="61"/>
                  </a:lnTo>
                  <a:lnTo>
                    <a:pt x="300" y="88"/>
                  </a:lnTo>
                  <a:lnTo>
                    <a:pt x="308" y="123"/>
                  </a:lnTo>
                  <a:lnTo>
                    <a:pt x="308" y="150"/>
                  </a:lnTo>
                  <a:lnTo>
                    <a:pt x="308" y="150"/>
                  </a:lnTo>
                  <a:lnTo>
                    <a:pt x="308" y="185"/>
                  </a:lnTo>
                  <a:lnTo>
                    <a:pt x="300" y="211"/>
                  </a:lnTo>
                  <a:lnTo>
                    <a:pt x="282" y="238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38" y="282"/>
                  </a:lnTo>
                  <a:lnTo>
                    <a:pt x="211" y="300"/>
                  </a:lnTo>
                  <a:lnTo>
                    <a:pt x="185" y="308"/>
                  </a:lnTo>
                  <a:lnTo>
                    <a:pt x="150" y="30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0" name="Freeform 26" descr=" " title=" "/>
            <p:cNvSpPr>
              <a:spLocks noChangeArrowheads="1"/>
            </p:cNvSpPr>
            <p:nvPr/>
          </p:nvSpPr>
          <p:spPr bwMode="auto">
            <a:xfrm>
              <a:off x="3024200" y="3970259"/>
              <a:ext cx="14416" cy="14416"/>
            </a:xfrm>
            <a:custGeom>
              <a:avLst/>
              <a:gdLst>
                <a:gd name="T0" fmla="*/ 150 w 310"/>
                <a:gd name="T1" fmla="*/ 308 h 309"/>
                <a:gd name="T2" fmla="*/ 150 w 310"/>
                <a:gd name="T3" fmla="*/ 308 h 309"/>
                <a:gd name="T4" fmla="*/ 123 w 310"/>
                <a:gd name="T5" fmla="*/ 308 h 309"/>
                <a:gd name="T6" fmla="*/ 88 w 310"/>
                <a:gd name="T7" fmla="*/ 300 h 309"/>
                <a:gd name="T8" fmla="*/ 62 w 310"/>
                <a:gd name="T9" fmla="*/ 282 h 309"/>
                <a:gd name="T10" fmla="*/ 44 w 310"/>
                <a:gd name="T11" fmla="*/ 264 h 309"/>
                <a:gd name="T12" fmla="*/ 44 w 310"/>
                <a:gd name="T13" fmla="*/ 264 h 309"/>
                <a:gd name="T14" fmla="*/ 26 w 310"/>
                <a:gd name="T15" fmla="*/ 238 h 309"/>
                <a:gd name="T16" fmla="*/ 9 w 310"/>
                <a:gd name="T17" fmla="*/ 211 h 309"/>
                <a:gd name="T18" fmla="*/ 0 w 310"/>
                <a:gd name="T19" fmla="*/ 185 h 309"/>
                <a:gd name="T20" fmla="*/ 0 w 310"/>
                <a:gd name="T21" fmla="*/ 150 h 309"/>
                <a:gd name="T22" fmla="*/ 0 w 310"/>
                <a:gd name="T23" fmla="*/ 150 h 309"/>
                <a:gd name="T24" fmla="*/ 0 w 310"/>
                <a:gd name="T25" fmla="*/ 123 h 309"/>
                <a:gd name="T26" fmla="*/ 9 w 310"/>
                <a:gd name="T27" fmla="*/ 88 h 309"/>
                <a:gd name="T28" fmla="*/ 26 w 310"/>
                <a:gd name="T29" fmla="*/ 61 h 309"/>
                <a:gd name="T30" fmla="*/ 44 w 310"/>
                <a:gd name="T31" fmla="*/ 44 h 309"/>
                <a:gd name="T32" fmla="*/ 44 w 310"/>
                <a:gd name="T33" fmla="*/ 44 h 309"/>
                <a:gd name="T34" fmla="*/ 62 w 310"/>
                <a:gd name="T35" fmla="*/ 17 h 309"/>
                <a:gd name="T36" fmla="*/ 88 w 310"/>
                <a:gd name="T37" fmla="*/ 8 h 309"/>
                <a:gd name="T38" fmla="*/ 123 w 310"/>
                <a:gd name="T39" fmla="*/ 0 h 309"/>
                <a:gd name="T40" fmla="*/ 150 w 310"/>
                <a:gd name="T41" fmla="*/ 0 h 309"/>
                <a:gd name="T42" fmla="*/ 185 w 310"/>
                <a:gd name="T43" fmla="*/ 0 h 309"/>
                <a:gd name="T44" fmla="*/ 212 w 310"/>
                <a:gd name="T45" fmla="*/ 8 h 309"/>
                <a:gd name="T46" fmla="*/ 238 w 310"/>
                <a:gd name="T47" fmla="*/ 17 h 309"/>
                <a:gd name="T48" fmla="*/ 264 w 310"/>
                <a:gd name="T49" fmla="*/ 44 h 309"/>
                <a:gd name="T50" fmla="*/ 264 w 310"/>
                <a:gd name="T51" fmla="*/ 44 h 309"/>
                <a:gd name="T52" fmla="*/ 282 w 310"/>
                <a:gd name="T53" fmla="*/ 61 h 309"/>
                <a:gd name="T54" fmla="*/ 300 w 310"/>
                <a:gd name="T55" fmla="*/ 88 h 309"/>
                <a:gd name="T56" fmla="*/ 309 w 310"/>
                <a:gd name="T57" fmla="*/ 123 h 309"/>
                <a:gd name="T58" fmla="*/ 309 w 310"/>
                <a:gd name="T59" fmla="*/ 150 h 309"/>
                <a:gd name="T60" fmla="*/ 309 w 310"/>
                <a:gd name="T61" fmla="*/ 150 h 309"/>
                <a:gd name="T62" fmla="*/ 309 w 310"/>
                <a:gd name="T63" fmla="*/ 185 h 309"/>
                <a:gd name="T64" fmla="*/ 300 w 310"/>
                <a:gd name="T65" fmla="*/ 211 h 309"/>
                <a:gd name="T66" fmla="*/ 282 w 310"/>
                <a:gd name="T67" fmla="*/ 238 h 309"/>
                <a:gd name="T68" fmla="*/ 264 w 310"/>
                <a:gd name="T69" fmla="*/ 264 h 309"/>
                <a:gd name="T70" fmla="*/ 264 w 310"/>
                <a:gd name="T71" fmla="*/ 264 h 309"/>
                <a:gd name="T72" fmla="*/ 238 w 310"/>
                <a:gd name="T73" fmla="*/ 282 h 309"/>
                <a:gd name="T74" fmla="*/ 212 w 310"/>
                <a:gd name="T75" fmla="*/ 300 h 309"/>
                <a:gd name="T76" fmla="*/ 185 w 310"/>
                <a:gd name="T77" fmla="*/ 308 h 309"/>
                <a:gd name="T78" fmla="*/ 150 w 310"/>
                <a:gd name="T79" fmla="*/ 30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0" h="309">
                  <a:moveTo>
                    <a:pt x="150" y="308"/>
                  </a:moveTo>
                  <a:lnTo>
                    <a:pt x="150" y="308"/>
                  </a:lnTo>
                  <a:lnTo>
                    <a:pt x="123" y="308"/>
                  </a:lnTo>
                  <a:lnTo>
                    <a:pt x="88" y="300"/>
                  </a:lnTo>
                  <a:lnTo>
                    <a:pt x="62" y="282"/>
                  </a:lnTo>
                  <a:lnTo>
                    <a:pt x="44" y="264"/>
                  </a:lnTo>
                  <a:lnTo>
                    <a:pt x="44" y="264"/>
                  </a:lnTo>
                  <a:lnTo>
                    <a:pt x="26" y="238"/>
                  </a:lnTo>
                  <a:lnTo>
                    <a:pt x="9" y="211"/>
                  </a:lnTo>
                  <a:lnTo>
                    <a:pt x="0" y="185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0" y="123"/>
                  </a:lnTo>
                  <a:lnTo>
                    <a:pt x="9" y="88"/>
                  </a:lnTo>
                  <a:lnTo>
                    <a:pt x="26" y="61"/>
                  </a:lnTo>
                  <a:lnTo>
                    <a:pt x="44" y="44"/>
                  </a:lnTo>
                  <a:lnTo>
                    <a:pt x="44" y="44"/>
                  </a:lnTo>
                  <a:lnTo>
                    <a:pt x="62" y="17"/>
                  </a:lnTo>
                  <a:lnTo>
                    <a:pt x="88" y="8"/>
                  </a:lnTo>
                  <a:lnTo>
                    <a:pt x="123" y="0"/>
                  </a:lnTo>
                  <a:lnTo>
                    <a:pt x="150" y="0"/>
                  </a:lnTo>
                  <a:lnTo>
                    <a:pt x="185" y="0"/>
                  </a:lnTo>
                  <a:lnTo>
                    <a:pt x="212" y="8"/>
                  </a:lnTo>
                  <a:lnTo>
                    <a:pt x="238" y="17"/>
                  </a:lnTo>
                  <a:lnTo>
                    <a:pt x="264" y="44"/>
                  </a:lnTo>
                  <a:lnTo>
                    <a:pt x="264" y="44"/>
                  </a:lnTo>
                  <a:lnTo>
                    <a:pt x="282" y="61"/>
                  </a:lnTo>
                  <a:lnTo>
                    <a:pt x="300" y="88"/>
                  </a:lnTo>
                  <a:lnTo>
                    <a:pt x="309" y="123"/>
                  </a:lnTo>
                  <a:lnTo>
                    <a:pt x="309" y="150"/>
                  </a:lnTo>
                  <a:lnTo>
                    <a:pt x="309" y="150"/>
                  </a:lnTo>
                  <a:lnTo>
                    <a:pt x="309" y="185"/>
                  </a:lnTo>
                  <a:lnTo>
                    <a:pt x="300" y="211"/>
                  </a:lnTo>
                  <a:lnTo>
                    <a:pt x="282" y="238"/>
                  </a:lnTo>
                  <a:lnTo>
                    <a:pt x="264" y="264"/>
                  </a:lnTo>
                  <a:lnTo>
                    <a:pt x="264" y="264"/>
                  </a:lnTo>
                  <a:lnTo>
                    <a:pt x="238" y="282"/>
                  </a:lnTo>
                  <a:lnTo>
                    <a:pt x="212" y="300"/>
                  </a:lnTo>
                  <a:lnTo>
                    <a:pt x="185" y="308"/>
                  </a:lnTo>
                  <a:lnTo>
                    <a:pt x="150" y="30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1" name="Freeform 28" descr=" " title=" "/>
            <p:cNvSpPr>
              <a:spLocks noChangeArrowheads="1"/>
            </p:cNvSpPr>
            <p:nvPr/>
          </p:nvSpPr>
          <p:spPr bwMode="auto">
            <a:xfrm>
              <a:off x="3062918" y="3970259"/>
              <a:ext cx="14828" cy="14416"/>
            </a:xfrm>
            <a:custGeom>
              <a:avLst/>
              <a:gdLst>
                <a:gd name="T0" fmla="*/ 159 w 319"/>
                <a:gd name="T1" fmla="*/ 308 h 309"/>
                <a:gd name="T2" fmla="*/ 159 w 319"/>
                <a:gd name="T3" fmla="*/ 308 h 309"/>
                <a:gd name="T4" fmla="*/ 132 w 319"/>
                <a:gd name="T5" fmla="*/ 308 h 309"/>
                <a:gd name="T6" fmla="*/ 97 w 319"/>
                <a:gd name="T7" fmla="*/ 300 h 309"/>
                <a:gd name="T8" fmla="*/ 71 w 319"/>
                <a:gd name="T9" fmla="*/ 282 h 309"/>
                <a:gd name="T10" fmla="*/ 53 w 319"/>
                <a:gd name="T11" fmla="*/ 264 h 309"/>
                <a:gd name="T12" fmla="*/ 53 w 319"/>
                <a:gd name="T13" fmla="*/ 264 h 309"/>
                <a:gd name="T14" fmla="*/ 27 w 319"/>
                <a:gd name="T15" fmla="*/ 238 h 309"/>
                <a:gd name="T16" fmla="*/ 18 w 319"/>
                <a:gd name="T17" fmla="*/ 211 h 309"/>
                <a:gd name="T18" fmla="*/ 9 w 319"/>
                <a:gd name="T19" fmla="*/ 185 h 309"/>
                <a:gd name="T20" fmla="*/ 0 w 319"/>
                <a:gd name="T21" fmla="*/ 150 h 309"/>
                <a:gd name="T22" fmla="*/ 0 w 319"/>
                <a:gd name="T23" fmla="*/ 150 h 309"/>
                <a:gd name="T24" fmla="*/ 9 w 319"/>
                <a:gd name="T25" fmla="*/ 123 h 309"/>
                <a:gd name="T26" fmla="*/ 18 w 319"/>
                <a:gd name="T27" fmla="*/ 88 h 309"/>
                <a:gd name="T28" fmla="*/ 27 w 319"/>
                <a:gd name="T29" fmla="*/ 61 h 309"/>
                <a:gd name="T30" fmla="*/ 53 w 319"/>
                <a:gd name="T31" fmla="*/ 44 h 309"/>
                <a:gd name="T32" fmla="*/ 53 w 319"/>
                <a:gd name="T33" fmla="*/ 44 h 309"/>
                <a:gd name="T34" fmla="*/ 71 w 319"/>
                <a:gd name="T35" fmla="*/ 17 h 309"/>
                <a:gd name="T36" fmla="*/ 97 w 319"/>
                <a:gd name="T37" fmla="*/ 8 h 309"/>
                <a:gd name="T38" fmla="*/ 132 w 319"/>
                <a:gd name="T39" fmla="*/ 0 h 309"/>
                <a:gd name="T40" fmla="*/ 159 w 319"/>
                <a:gd name="T41" fmla="*/ 0 h 309"/>
                <a:gd name="T42" fmla="*/ 194 w 319"/>
                <a:gd name="T43" fmla="*/ 0 h 309"/>
                <a:gd name="T44" fmla="*/ 221 w 319"/>
                <a:gd name="T45" fmla="*/ 8 h 309"/>
                <a:gd name="T46" fmla="*/ 247 w 319"/>
                <a:gd name="T47" fmla="*/ 17 h 309"/>
                <a:gd name="T48" fmla="*/ 274 w 319"/>
                <a:gd name="T49" fmla="*/ 44 h 309"/>
                <a:gd name="T50" fmla="*/ 274 w 319"/>
                <a:gd name="T51" fmla="*/ 44 h 309"/>
                <a:gd name="T52" fmla="*/ 291 w 319"/>
                <a:gd name="T53" fmla="*/ 61 h 309"/>
                <a:gd name="T54" fmla="*/ 309 w 319"/>
                <a:gd name="T55" fmla="*/ 88 h 309"/>
                <a:gd name="T56" fmla="*/ 318 w 319"/>
                <a:gd name="T57" fmla="*/ 123 h 309"/>
                <a:gd name="T58" fmla="*/ 318 w 319"/>
                <a:gd name="T59" fmla="*/ 150 h 309"/>
                <a:gd name="T60" fmla="*/ 318 w 319"/>
                <a:gd name="T61" fmla="*/ 150 h 309"/>
                <a:gd name="T62" fmla="*/ 318 w 319"/>
                <a:gd name="T63" fmla="*/ 185 h 309"/>
                <a:gd name="T64" fmla="*/ 309 w 319"/>
                <a:gd name="T65" fmla="*/ 211 h 309"/>
                <a:gd name="T66" fmla="*/ 291 w 319"/>
                <a:gd name="T67" fmla="*/ 238 h 309"/>
                <a:gd name="T68" fmla="*/ 274 w 319"/>
                <a:gd name="T69" fmla="*/ 264 h 309"/>
                <a:gd name="T70" fmla="*/ 274 w 319"/>
                <a:gd name="T71" fmla="*/ 264 h 309"/>
                <a:gd name="T72" fmla="*/ 247 w 319"/>
                <a:gd name="T73" fmla="*/ 282 h 309"/>
                <a:gd name="T74" fmla="*/ 221 w 319"/>
                <a:gd name="T75" fmla="*/ 300 h 309"/>
                <a:gd name="T76" fmla="*/ 194 w 319"/>
                <a:gd name="T77" fmla="*/ 308 h 309"/>
                <a:gd name="T78" fmla="*/ 159 w 319"/>
                <a:gd name="T79" fmla="*/ 308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319" h="309">
                  <a:moveTo>
                    <a:pt x="159" y="308"/>
                  </a:moveTo>
                  <a:lnTo>
                    <a:pt x="159" y="308"/>
                  </a:lnTo>
                  <a:lnTo>
                    <a:pt x="132" y="308"/>
                  </a:lnTo>
                  <a:lnTo>
                    <a:pt x="97" y="300"/>
                  </a:lnTo>
                  <a:lnTo>
                    <a:pt x="71" y="282"/>
                  </a:lnTo>
                  <a:lnTo>
                    <a:pt x="53" y="264"/>
                  </a:lnTo>
                  <a:lnTo>
                    <a:pt x="53" y="264"/>
                  </a:lnTo>
                  <a:lnTo>
                    <a:pt x="27" y="238"/>
                  </a:lnTo>
                  <a:lnTo>
                    <a:pt x="18" y="211"/>
                  </a:lnTo>
                  <a:lnTo>
                    <a:pt x="9" y="185"/>
                  </a:lnTo>
                  <a:lnTo>
                    <a:pt x="0" y="150"/>
                  </a:lnTo>
                  <a:lnTo>
                    <a:pt x="0" y="150"/>
                  </a:lnTo>
                  <a:lnTo>
                    <a:pt x="9" y="123"/>
                  </a:lnTo>
                  <a:lnTo>
                    <a:pt x="18" y="88"/>
                  </a:lnTo>
                  <a:lnTo>
                    <a:pt x="27" y="61"/>
                  </a:lnTo>
                  <a:lnTo>
                    <a:pt x="53" y="44"/>
                  </a:lnTo>
                  <a:lnTo>
                    <a:pt x="53" y="44"/>
                  </a:lnTo>
                  <a:lnTo>
                    <a:pt x="71" y="17"/>
                  </a:lnTo>
                  <a:lnTo>
                    <a:pt x="97" y="8"/>
                  </a:lnTo>
                  <a:lnTo>
                    <a:pt x="132" y="0"/>
                  </a:lnTo>
                  <a:lnTo>
                    <a:pt x="159" y="0"/>
                  </a:lnTo>
                  <a:lnTo>
                    <a:pt x="194" y="0"/>
                  </a:lnTo>
                  <a:lnTo>
                    <a:pt x="221" y="8"/>
                  </a:lnTo>
                  <a:lnTo>
                    <a:pt x="247" y="17"/>
                  </a:lnTo>
                  <a:lnTo>
                    <a:pt x="274" y="44"/>
                  </a:lnTo>
                  <a:lnTo>
                    <a:pt x="274" y="44"/>
                  </a:lnTo>
                  <a:lnTo>
                    <a:pt x="291" y="61"/>
                  </a:lnTo>
                  <a:lnTo>
                    <a:pt x="309" y="88"/>
                  </a:lnTo>
                  <a:lnTo>
                    <a:pt x="318" y="123"/>
                  </a:lnTo>
                  <a:lnTo>
                    <a:pt x="318" y="150"/>
                  </a:lnTo>
                  <a:lnTo>
                    <a:pt x="318" y="150"/>
                  </a:lnTo>
                  <a:lnTo>
                    <a:pt x="318" y="185"/>
                  </a:lnTo>
                  <a:lnTo>
                    <a:pt x="309" y="211"/>
                  </a:lnTo>
                  <a:lnTo>
                    <a:pt x="291" y="238"/>
                  </a:lnTo>
                  <a:lnTo>
                    <a:pt x="274" y="264"/>
                  </a:lnTo>
                  <a:lnTo>
                    <a:pt x="274" y="264"/>
                  </a:lnTo>
                  <a:lnTo>
                    <a:pt x="247" y="282"/>
                  </a:lnTo>
                  <a:lnTo>
                    <a:pt x="221" y="300"/>
                  </a:lnTo>
                  <a:lnTo>
                    <a:pt x="194" y="308"/>
                  </a:lnTo>
                  <a:lnTo>
                    <a:pt x="159" y="30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22" name="Freeform 29" descr=" " title=" "/>
            <p:cNvSpPr>
              <a:spLocks noChangeArrowheads="1"/>
            </p:cNvSpPr>
            <p:nvPr/>
          </p:nvSpPr>
          <p:spPr bwMode="auto">
            <a:xfrm>
              <a:off x="3002781" y="4058814"/>
              <a:ext cx="252648" cy="237822"/>
            </a:xfrm>
            <a:custGeom>
              <a:avLst/>
              <a:gdLst/>
              <a:ahLst/>
              <a:cxnLst/>
              <a:rect l="l" t="t" r="r" b="b"/>
              <a:pathLst>
                <a:path w="252648" h="237822">
                  <a:moveTo>
                    <a:pt x="126451" y="90204"/>
                  </a:moveTo>
                  <a:lnTo>
                    <a:pt x="123558" y="90624"/>
                  </a:lnTo>
                  <a:lnTo>
                    <a:pt x="120665" y="91044"/>
                  </a:lnTo>
                  <a:lnTo>
                    <a:pt x="117773" y="91837"/>
                  </a:lnTo>
                  <a:lnTo>
                    <a:pt x="115300" y="92677"/>
                  </a:lnTo>
                  <a:lnTo>
                    <a:pt x="112828" y="93890"/>
                  </a:lnTo>
                  <a:lnTo>
                    <a:pt x="110355" y="95150"/>
                  </a:lnTo>
                  <a:lnTo>
                    <a:pt x="108302" y="96783"/>
                  </a:lnTo>
                  <a:lnTo>
                    <a:pt x="106249" y="98835"/>
                  </a:lnTo>
                  <a:lnTo>
                    <a:pt x="104197" y="100888"/>
                  </a:lnTo>
                  <a:lnTo>
                    <a:pt x="102564" y="102988"/>
                  </a:lnTo>
                  <a:lnTo>
                    <a:pt x="101304" y="105460"/>
                  </a:lnTo>
                  <a:lnTo>
                    <a:pt x="100091" y="107933"/>
                  </a:lnTo>
                  <a:lnTo>
                    <a:pt x="98831" y="110359"/>
                  </a:lnTo>
                  <a:lnTo>
                    <a:pt x="98458" y="113251"/>
                  </a:lnTo>
                  <a:lnTo>
                    <a:pt x="98038" y="116144"/>
                  </a:lnTo>
                  <a:lnTo>
                    <a:pt x="97618" y="119037"/>
                  </a:lnTo>
                  <a:lnTo>
                    <a:pt x="98038" y="121929"/>
                  </a:lnTo>
                  <a:lnTo>
                    <a:pt x="98458" y="124775"/>
                  </a:lnTo>
                  <a:lnTo>
                    <a:pt x="98831" y="127248"/>
                  </a:lnTo>
                  <a:lnTo>
                    <a:pt x="100091" y="130140"/>
                  </a:lnTo>
                  <a:lnTo>
                    <a:pt x="101304" y="132613"/>
                  </a:lnTo>
                  <a:lnTo>
                    <a:pt x="102564" y="134666"/>
                  </a:lnTo>
                  <a:lnTo>
                    <a:pt x="104197" y="137139"/>
                  </a:lnTo>
                  <a:lnTo>
                    <a:pt x="106249" y="139191"/>
                  </a:lnTo>
                  <a:lnTo>
                    <a:pt x="108302" y="140824"/>
                  </a:lnTo>
                  <a:lnTo>
                    <a:pt x="110355" y="142504"/>
                  </a:lnTo>
                  <a:lnTo>
                    <a:pt x="112828" y="144137"/>
                  </a:lnTo>
                  <a:lnTo>
                    <a:pt x="115300" y="145350"/>
                  </a:lnTo>
                  <a:lnTo>
                    <a:pt x="117773" y="146190"/>
                  </a:lnTo>
                  <a:lnTo>
                    <a:pt x="120665" y="147029"/>
                  </a:lnTo>
                  <a:lnTo>
                    <a:pt x="123558" y="147449"/>
                  </a:lnTo>
                  <a:lnTo>
                    <a:pt x="126451" y="147449"/>
                  </a:lnTo>
                  <a:lnTo>
                    <a:pt x="129297" y="147449"/>
                  </a:lnTo>
                  <a:lnTo>
                    <a:pt x="132189" y="147029"/>
                  </a:lnTo>
                  <a:lnTo>
                    <a:pt x="134662" y="146190"/>
                  </a:lnTo>
                  <a:lnTo>
                    <a:pt x="137554" y="145350"/>
                  </a:lnTo>
                  <a:lnTo>
                    <a:pt x="140027" y="144137"/>
                  </a:lnTo>
                  <a:lnTo>
                    <a:pt x="142080" y="142504"/>
                  </a:lnTo>
                  <a:lnTo>
                    <a:pt x="144552" y="140824"/>
                  </a:lnTo>
                  <a:lnTo>
                    <a:pt x="146605" y="139191"/>
                  </a:lnTo>
                  <a:lnTo>
                    <a:pt x="148238" y="137139"/>
                  </a:lnTo>
                  <a:lnTo>
                    <a:pt x="149871" y="134666"/>
                  </a:lnTo>
                  <a:lnTo>
                    <a:pt x="151551" y="132613"/>
                  </a:lnTo>
                  <a:lnTo>
                    <a:pt x="152344" y="130140"/>
                  </a:lnTo>
                  <a:lnTo>
                    <a:pt x="153603" y="127248"/>
                  </a:lnTo>
                  <a:lnTo>
                    <a:pt x="154443" y="124775"/>
                  </a:lnTo>
                  <a:lnTo>
                    <a:pt x="154816" y="121929"/>
                  </a:lnTo>
                  <a:lnTo>
                    <a:pt x="154816" y="119037"/>
                  </a:lnTo>
                  <a:lnTo>
                    <a:pt x="154816" y="116144"/>
                  </a:lnTo>
                  <a:lnTo>
                    <a:pt x="154443" y="113251"/>
                  </a:lnTo>
                  <a:lnTo>
                    <a:pt x="153603" y="110359"/>
                  </a:lnTo>
                  <a:lnTo>
                    <a:pt x="152344" y="107933"/>
                  </a:lnTo>
                  <a:lnTo>
                    <a:pt x="151551" y="105460"/>
                  </a:lnTo>
                  <a:lnTo>
                    <a:pt x="149871" y="102988"/>
                  </a:lnTo>
                  <a:lnTo>
                    <a:pt x="148238" y="100888"/>
                  </a:lnTo>
                  <a:lnTo>
                    <a:pt x="146605" y="98835"/>
                  </a:lnTo>
                  <a:lnTo>
                    <a:pt x="144552" y="96783"/>
                  </a:lnTo>
                  <a:lnTo>
                    <a:pt x="142080" y="95150"/>
                  </a:lnTo>
                  <a:lnTo>
                    <a:pt x="140027" y="93890"/>
                  </a:lnTo>
                  <a:lnTo>
                    <a:pt x="137554" y="92677"/>
                  </a:lnTo>
                  <a:lnTo>
                    <a:pt x="134662" y="91837"/>
                  </a:lnTo>
                  <a:lnTo>
                    <a:pt x="132189" y="91044"/>
                  </a:lnTo>
                  <a:lnTo>
                    <a:pt x="129297" y="90624"/>
                  </a:lnTo>
                  <a:close/>
                  <a:moveTo>
                    <a:pt x="121925" y="75788"/>
                  </a:moveTo>
                  <a:lnTo>
                    <a:pt x="126451" y="75788"/>
                  </a:lnTo>
                  <a:lnTo>
                    <a:pt x="130556" y="75788"/>
                  </a:lnTo>
                  <a:lnTo>
                    <a:pt x="135082" y="76628"/>
                  </a:lnTo>
                  <a:lnTo>
                    <a:pt x="139187" y="77841"/>
                  </a:lnTo>
                  <a:lnTo>
                    <a:pt x="142873" y="79101"/>
                  </a:lnTo>
                  <a:lnTo>
                    <a:pt x="147025" y="80733"/>
                  </a:lnTo>
                  <a:lnTo>
                    <a:pt x="150291" y="83206"/>
                  </a:lnTo>
                  <a:lnTo>
                    <a:pt x="153603" y="85679"/>
                  </a:lnTo>
                  <a:lnTo>
                    <a:pt x="156869" y="88571"/>
                  </a:lnTo>
                  <a:lnTo>
                    <a:pt x="159762" y="91464"/>
                  </a:lnTo>
                  <a:lnTo>
                    <a:pt x="162234" y="94730"/>
                  </a:lnTo>
                  <a:lnTo>
                    <a:pt x="164287" y="98462"/>
                  </a:lnTo>
                  <a:lnTo>
                    <a:pt x="165967" y="102148"/>
                  </a:lnTo>
                  <a:lnTo>
                    <a:pt x="167600" y="106253"/>
                  </a:lnTo>
                  <a:lnTo>
                    <a:pt x="168393" y="110359"/>
                  </a:lnTo>
                  <a:lnTo>
                    <a:pt x="169233" y="114511"/>
                  </a:lnTo>
                  <a:lnTo>
                    <a:pt x="169652" y="119037"/>
                  </a:lnTo>
                  <a:lnTo>
                    <a:pt x="169233" y="123142"/>
                  </a:lnTo>
                  <a:lnTo>
                    <a:pt x="168393" y="127668"/>
                  </a:lnTo>
                  <a:lnTo>
                    <a:pt x="167600" y="131773"/>
                  </a:lnTo>
                  <a:lnTo>
                    <a:pt x="165967" y="135926"/>
                  </a:lnTo>
                  <a:lnTo>
                    <a:pt x="164287" y="139611"/>
                  </a:lnTo>
                  <a:lnTo>
                    <a:pt x="162234" y="142924"/>
                  </a:lnTo>
                  <a:lnTo>
                    <a:pt x="159762" y="146190"/>
                  </a:lnTo>
                  <a:lnTo>
                    <a:pt x="156869" y="149502"/>
                  </a:lnTo>
                  <a:lnTo>
                    <a:pt x="153603" y="152348"/>
                  </a:lnTo>
                  <a:lnTo>
                    <a:pt x="150291" y="154821"/>
                  </a:lnTo>
                  <a:lnTo>
                    <a:pt x="147025" y="156920"/>
                  </a:lnTo>
                  <a:lnTo>
                    <a:pt x="142873" y="158553"/>
                  </a:lnTo>
                  <a:lnTo>
                    <a:pt x="139187" y="160186"/>
                  </a:lnTo>
                  <a:lnTo>
                    <a:pt x="135082" y="161445"/>
                  </a:lnTo>
                  <a:lnTo>
                    <a:pt x="130556" y="161819"/>
                  </a:lnTo>
                  <a:lnTo>
                    <a:pt x="126451" y="162239"/>
                  </a:lnTo>
                  <a:lnTo>
                    <a:pt x="121925" y="161819"/>
                  </a:lnTo>
                  <a:lnTo>
                    <a:pt x="117773" y="161445"/>
                  </a:lnTo>
                  <a:lnTo>
                    <a:pt x="113247" y="160186"/>
                  </a:lnTo>
                  <a:lnTo>
                    <a:pt x="109562" y="158553"/>
                  </a:lnTo>
                  <a:lnTo>
                    <a:pt x="105829" y="156920"/>
                  </a:lnTo>
                  <a:lnTo>
                    <a:pt x="102144" y="154821"/>
                  </a:lnTo>
                  <a:lnTo>
                    <a:pt x="98831" y="152348"/>
                  </a:lnTo>
                  <a:lnTo>
                    <a:pt x="95566" y="149502"/>
                  </a:lnTo>
                  <a:lnTo>
                    <a:pt x="93093" y="146190"/>
                  </a:lnTo>
                  <a:lnTo>
                    <a:pt x="90620" y="142924"/>
                  </a:lnTo>
                  <a:lnTo>
                    <a:pt x="88147" y="139611"/>
                  </a:lnTo>
                  <a:lnTo>
                    <a:pt x="86515" y="135926"/>
                  </a:lnTo>
                  <a:lnTo>
                    <a:pt x="84835" y="131773"/>
                  </a:lnTo>
                  <a:lnTo>
                    <a:pt x="84042" y="127668"/>
                  </a:lnTo>
                  <a:lnTo>
                    <a:pt x="83202" y="123142"/>
                  </a:lnTo>
                  <a:lnTo>
                    <a:pt x="83202" y="119037"/>
                  </a:lnTo>
                  <a:lnTo>
                    <a:pt x="83202" y="114511"/>
                  </a:lnTo>
                  <a:lnTo>
                    <a:pt x="84042" y="110359"/>
                  </a:lnTo>
                  <a:lnTo>
                    <a:pt x="84835" y="106253"/>
                  </a:lnTo>
                  <a:lnTo>
                    <a:pt x="86515" y="102148"/>
                  </a:lnTo>
                  <a:lnTo>
                    <a:pt x="88147" y="98462"/>
                  </a:lnTo>
                  <a:lnTo>
                    <a:pt x="90620" y="94730"/>
                  </a:lnTo>
                  <a:lnTo>
                    <a:pt x="93093" y="91464"/>
                  </a:lnTo>
                  <a:lnTo>
                    <a:pt x="95566" y="88571"/>
                  </a:lnTo>
                  <a:lnTo>
                    <a:pt x="98831" y="85679"/>
                  </a:lnTo>
                  <a:lnTo>
                    <a:pt x="102144" y="83206"/>
                  </a:lnTo>
                  <a:lnTo>
                    <a:pt x="105829" y="80733"/>
                  </a:lnTo>
                  <a:lnTo>
                    <a:pt x="109562" y="79101"/>
                  </a:lnTo>
                  <a:lnTo>
                    <a:pt x="113247" y="77841"/>
                  </a:lnTo>
                  <a:lnTo>
                    <a:pt x="117773" y="76628"/>
                  </a:lnTo>
                  <a:close/>
                  <a:moveTo>
                    <a:pt x="84092" y="15649"/>
                  </a:moveTo>
                  <a:lnTo>
                    <a:pt x="77084" y="18966"/>
                  </a:lnTo>
                  <a:lnTo>
                    <a:pt x="70497" y="22236"/>
                  </a:lnTo>
                  <a:lnTo>
                    <a:pt x="64283" y="26347"/>
                  </a:lnTo>
                  <a:lnTo>
                    <a:pt x="58116" y="30878"/>
                  </a:lnTo>
                  <a:lnTo>
                    <a:pt x="63069" y="77499"/>
                  </a:lnTo>
                  <a:lnTo>
                    <a:pt x="63069" y="79554"/>
                  </a:lnTo>
                  <a:lnTo>
                    <a:pt x="62228" y="82030"/>
                  </a:lnTo>
                  <a:lnTo>
                    <a:pt x="60592" y="83665"/>
                  </a:lnTo>
                  <a:lnTo>
                    <a:pt x="58537" y="84880"/>
                  </a:lnTo>
                  <a:lnTo>
                    <a:pt x="16071" y="103845"/>
                  </a:lnTo>
                  <a:lnTo>
                    <a:pt x="14856" y="111693"/>
                  </a:lnTo>
                  <a:lnTo>
                    <a:pt x="14856" y="119121"/>
                  </a:lnTo>
                  <a:lnTo>
                    <a:pt x="14856" y="126549"/>
                  </a:lnTo>
                  <a:lnTo>
                    <a:pt x="16071" y="133929"/>
                  </a:lnTo>
                  <a:lnTo>
                    <a:pt x="58537" y="152895"/>
                  </a:lnTo>
                  <a:lnTo>
                    <a:pt x="60592" y="154577"/>
                  </a:lnTo>
                  <a:lnTo>
                    <a:pt x="62228" y="156212"/>
                  </a:lnTo>
                  <a:lnTo>
                    <a:pt x="63069" y="158267"/>
                  </a:lnTo>
                  <a:lnTo>
                    <a:pt x="63069" y="160743"/>
                  </a:lnTo>
                  <a:lnTo>
                    <a:pt x="58116" y="207317"/>
                  </a:lnTo>
                  <a:lnTo>
                    <a:pt x="64283" y="211428"/>
                  </a:lnTo>
                  <a:lnTo>
                    <a:pt x="70497" y="215586"/>
                  </a:lnTo>
                  <a:lnTo>
                    <a:pt x="77084" y="219276"/>
                  </a:lnTo>
                  <a:lnTo>
                    <a:pt x="84092" y="222172"/>
                  </a:lnTo>
                  <a:lnTo>
                    <a:pt x="122026" y="194564"/>
                  </a:lnTo>
                  <a:lnTo>
                    <a:pt x="124082" y="193723"/>
                  </a:lnTo>
                  <a:lnTo>
                    <a:pt x="126558" y="193303"/>
                  </a:lnTo>
                  <a:lnTo>
                    <a:pt x="128613" y="193723"/>
                  </a:lnTo>
                  <a:lnTo>
                    <a:pt x="130669" y="194564"/>
                  </a:lnTo>
                  <a:lnTo>
                    <a:pt x="168557" y="222172"/>
                  </a:lnTo>
                  <a:lnTo>
                    <a:pt x="175565" y="219276"/>
                  </a:lnTo>
                  <a:lnTo>
                    <a:pt x="182198" y="215586"/>
                  </a:lnTo>
                  <a:lnTo>
                    <a:pt x="188786" y="211428"/>
                  </a:lnTo>
                  <a:lnTo>
                    <a:pt x="194952" y="207317"/>
                  </a:lnTo>
                  <a:lnTo>
                    <a:pt x="189580" y="160743"/>
                  </a:lnTo>
                  <a:lnTo>
                    <a:pt x="190000" y="158267"/>
                  </a:lnTo>
                  <a:lnTo>
                    <a:pt x="190841" y="156212"/>
                  </a:lnTo>
                  <a:lnTo>
                    <a:pt x="192056" y="154577"/>
                  </a:lnTo>
                  <a:lnTo>
                    <a:pt x="194111" y="152895"/>
                  </a:lnTo>
                  <a:lnTo>
                    <a:pt x="236998" y="133929"/>
                  </a:lnTo>
                  <a:lnTo>
                    <a:pt x="237839" y="126549"/>
                  </a:lnTo>
                  <a:lnTo>
                    <a:pt x="237839" y="119121"/>
                  </a:lnTo>
                  <a:lnTo>
                    <a:pt x="237839" y="111693"/>
                  </a:lnTo>
                  <a:lnTo>
                    <a:pt x="236998" y="103845"/>
                  </a:lnTo>
                  <a:lnTo>
                    <a:pt x="194111" y="84880"/>
                  </a:lnTo>
                  <a:lnTo>
                    <a:pt x="192056" y="83665"/>
                  </a:lnTo>
                  <a:lnTo>
                    <a:pt x="190841" y="82030"/>
                  </a:lnTo>
                  <a:lnTo>
                    <a:pt x="190000" y="79554"/>
                  </a:lnTo>
                  <a:lnTo>
                    <a:pt x="189580" y="77499"/>
                  </a:lnTo>
                  <a:lnTo>
                    <a:pt x="194952" y="30878"/>
                  </a:lnTo>
                  <a:lnTo>
                    <a:pt x="188786" y="26347"/>
                  </a:lnTo>
                  <a:lnTo>
                    <a:pt x="182198" y="22236"/>
                  </a:lnTo>
                  <a:lnTo>
                    <a:pt x="175565" y="18966"/>
                  </a:lnTo>
                  <a:lnTo>
                    <a:pt x="168557" y="15649"/>
                  </a:lnTo>
                  <a:lnTo>
                    <a:pt x="130669" y="43257"/>
                  </a:lnTo>
                  <a:lnTo>
                    <a:pt x="128613" y="44518"/>
                  </a:lnTo>
                  <a:lnTo>
                    <a:pt x="126558" y="44892"/>
                  </a:lnTo>
                  <a:lnTo>
                    <a:pt x="124082" y="44518"/>
                  </a:lnTo>
                  <a:lnTo>
                    <a:pt x="122026" y="43257"/>
                  </a:lnTo>
                  <a:close/>
                  <a:moveTo>
                    <a:pt x="84512" y="0"/>
                  </a:moveTo>
                  <a:lnTo>
                    <a:pt x="86568" y="0"/>
                  </a:lnTo>
                  <a:lnTo>
                    <a:pt x="88203" y="794"/>
                  </a:lnTo>
                  <a:lnTo>
                    <a:pt x="89838" y="1635"/>
                  </a:lnTo>
                  <a:lnTo>
                    <a:pt x="126558" y="28449"/>
                  </a:lnTo>
                  <a:lnTo>
                    <a:pt x="163231" y="1635"/>
                  </a:lnTo>
                  <a:lnTo>
                    <a:pt x="164446" y="794"/>
                  </a:lnTo>
                  <a:lnTo>
                    <a:pt x="166501" y="0"/>
                  </a:lnTo>
                  <a:lnTo>
                    <a:pt x="168183" y="0"/>
                  </a:lnTo>
                  <a:lnTo>
                    <a:pt x="169818" y="374"/>
                  </a:lnTo>
                  <a:lnTo>
                    <a:pt x="180143" y="4952"/>
                  </a:lnTo>
                  <a:lnTo>
                    <a:pt x="189580" y="9857"/>
                  </a:lnTo>
                  <a:lnTo>
                    <a:pt x="198690" y="15649"/>
                  </a:lnTo>
                  <a:lnTo>
                    <a:pt x="207332" y="21815"/>
                  </a:lnTo>
                  <a:lnTo>
                    <a:pt x="208547" y="23497"/>
                  </a:lnTo>
                  <a:lnTo>
                    <a:pt x="209388" y="24712"/>
                  </a:lnTo>
                  <a:lnTo>
                    <a:pt x="209808" y="26347"/>
                  </a:lnTo>
                  <a:lnTo>
                    <a:pt x="209808" y="28449"/>
                  </a:lnTo>
                  <a:lnTo>
                    <a:pt x="204856" y="73761"/>
                  </a:lnTo>
                  <a:lnTo>
                    <a:pt x="246482" y="91887"/>
                  </a:lnTo>
                  <a:lnTo>
                    <a:pt x="248117" y="93148"/>
                  </a:lnTo>
                  <a:lnTo>
                    <a:pt x="249378" y="94363"/>
                  </a:lnTo>
                  <a:lnTo>
                    <a:pt x="250172" y="95624"/>
                  </a:lnTo>
                  <a:lnTo>
                    <a:pt x="250593" y="97679"/>
                  </a:lnTo>
                  <a:lnTo>
                    <a:pt x="252228" y="108377"/>
                  </a:lnTo>
                  <a:lnTo>
                    <a:pt x="252648" y="119121"/>
                  </a:lnTo>
                  <a:lnTo>
                    <a:pt x="252228" y="129398"/>
                  </a:lnTo>
                  <a:lnTo>
                    <a:pt x="250593" y="140563"/>
                  </a:lnTo>
                  <a:lnTo>
                    <a:pt x="250172" y="142198"/>
                  </a:lnTo>
                  <a:lnTo>
                    <a:pt x="249378" y="143833"/>
                  </a:lnTo>
                  <a:lnTo>
                    <a:pt x="248117" y="145094"/>
                  </a:lnTo>
                  <a:lnTo>
                    <a:pt x="246482" y="145888"/>
                  </a:lnTo>
                  <a:lnTo>
                    <a:pt x="204856" y="164434"/>
                  </a:lnTo>
                  <a:lnTo>
                    <a:pt x="209808" y="209793"/>
                  </a:lnTo>
                  <a:lnTo>
                    <a:pt x="209808" y="211428"/>
                  </a:lnTo>
                  <a:lnTo>
                    <a:pt x="209388" y="213110"/>
                  </a:lnTo>
                  <a:lnTo>
                    <a:pt x="208547" y="214745"/>
                  </a:lnTo>
                  <a:lnTo>
                    <a:pt x="207332" y="215959"/>
                  </a:lnTo>
                  <a:lnTo>
                    <a:pt x="198690" y="222593"/>
                  </a:lnTo>
                  <a:lnTo>
                    <a:pt x="189580" y="228339"/>
                  </a:lnTo>
                  <a:lnTo>
                    <a:pt x="180143" y="233290"/>
                  </a:lnTo>
                  <a:lnTo>
                    <a:pt x="169818" y="237401"/>
                  </a:lnTo>
                  <a:lnTo>
                    <a:pt x="167342" y="237822"/>
                  </a:lnTo>
                  <a:lnTo>
                    <a:pt x="165287" y="237401"/>
                  </a:lnTo>
                  <a:lnTo>
                    <a:pt x="163231" y="236607"/>
                  </a:lnTo>
                  <a:lnTo>
                    <a:pt x="126558" y="209793"/>
                  </a:lnTo>
                  <a:lnTo>
                    <a:pt x="89838" y="236607"/>
                  </a:lnTo>
                  <a:lnTo>
                    <a:pt x="88203" y="237401"/>
                  </a:lnTo>
                  <a:lnTo>
                    <a:pt x="86568" y="237822"/>
                  </a:lnTo>
                  <a:lnTo>
                    <a:pt x="84512" y="237822"/>
                  </a:lnTo>
                  <a:lnTo>
                    <a:pt x="82830" y="237401"/>
                  </a:lnTo>
                  <a:lnTo>
                    <a:pt x="72552" y="233290"/>
                  </a:lnTo>
                  <a:lnTo>
                    <a:pt x="63069" y="228339"/>
                  </a:lnTo>
                  <a:lnTo>
                    <a:pt x="54005" y="222593"/>
                  </a:lnTo>
                  <a:lnTo>
                    <a:pt x="45736" y="215959"/>
                  </a:lnTo>
                  <a:lnTo>
                    <a:pt x="44522" y="214745"/>
                  </a:lnTo>
                  <a:lnTo>
                    <a:pt x="43260" y="213110"/>
                  </a:lnTo>
                  <a:lnTo>
                    <a:pt x="42887" y="211428"/>
                  </a:lnTo>
                  <a:lnTo>
                    <a:pt x="42887" y="209793"/>
                  </a:lnTo>
                  <a:lnTo>
                    <a:pt x="47792" y="164434"/>
                  </a:lnTo>
                  <a:lnTo>
                    <a:pt x="6167" y="145888"/>
                  </a:lnTo>
                  <a:lnTo>
                    <a:pt x="4952" y="145094"/>
                  </a:lnTo>
                  <a:lnTo>
                    <a:pt x="3317" y="143833"/>
                  </a:lnTo>
                  <a:lnTo>
                    <a:pt x="2476" y="142198"/>
                  </a:lnTo>
                  <a:lnTo>
                    <a:pt x="2055" y="140563"/>
                  </a:lnTo>
                  <a:lnTo>
                    <a:pt x="420" y="129398"/>
                  </a:lnTo>
                  <a:lnTo>
                    <a:pt x="0" y="119121"/>
                  </a:lnTo>
                  <a:lnTo>
                    <a:pt x="420" y="108377"/>
                  </a:lnTo>
                  <a:lnTo>
                    <a:pt x="2055" y="97679"/>
                  </a:lnTo>
                  <a:lnTo>
                    <a:pt x="2476" y="95624"/>
                  </a:lnTo>
                  <a:lnTo>
                    <a:pt x="3317" y="94363"/>
                  </a:lnTo>
                  <a:lnTo>
                    <a:pt x="4952" y="93148"/>
                  </a:lnTo>
                  <a:lnTo>
                    <a:pt x="6167" y="91887"/>
                  </a:lnTo>
                  <a:lnTo>
                    <a:pt x="47792" y="73761"/>
                  </a:lnTo>
                  <a:lnTo>
                    <a:pt x="42887" y="28449"/>
                  </a:lnTo>
                  <a:lnTo>
                    <a:pt x="42887" y="26347"/>
                  </a:lnTo>
                  <a:lnTo>
                    <a:pt x="43260" y="24712"/>
                  </a:lnTo>
                  <a:lnTo>
                    <a:pt x="44522" y="23497"/>
                  </a:lnTo>
                  <a:lnTo>
                    <a:pt x="45736" y="21815"/>
                  </a:lnTo>
                  <a:lnTo>
                    <a:pt x="54005" y="15649"/>
                  </a:lnTo>
                  <a:lnTo>
                    <a:pt x="63069" y="9857"/>
                  </a:lnTo>
                  <a:lnTo>
                    <a:pt x="72552" y="4952"/>
                  </a:lnTo>
                  <a:lnTo>
                    <a:pt x="82830" y="37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434244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413629"/>
              <a:endParaRPr lang="en-US" sz="1628" dirty="0">
                <a:solidFill>
                  <a:srgbClr val="000000"/>
                </a:solidFill>
                <a:latin typeface="+mj-lt"/>
              </a:endParaRPr>
            </a:p>
          </p:txBody>
        </p:sp>
      </p:grpSp>
      <p:grpSp>
        <p:nvGrpSpPr>
          <p:cNvPr id="23" name="Group 22" descr="tools icon" title="tools icon"/>
          <p:cNvGrpSpPr>
            <a:grpSpLocks noChangeAspect="1"/>
          </p:cNvGrpSpPr>
          <p:nvPr/>
        </p:nvGrpSpPr>
        <p:grpSpPr>
          <a:xfrm>
            <a:off x="944948" y="2910097"/>
            <a:ext cx="709084" cy="719962"/>
            <a:chOff x="2409261" y="3930923"/>
            <a:chExt cx="360234" cy="365760"/>
          </a:xfrm>
          <a:solidFill>
            <a:schemeClr val="tx1"/>
          </a:solidFill>
        </p:grpSpPr>
        <p:sp>
          <p:nvSpPr>
            <p:cNvPr id="24" name="Freeform 23" descr=" " title=" "/>
            <p:cNvSpPr>
              <a:spLocks/>
            </p:cNvSpPr>
            <p:nvPr/>
          </p:nvSpPr>
          <p:spPr bwMode="auto">
            <a:xfrm>
              <a:off x="2465461" y="4043323"/>
              <a:ext cx="255204" cy="253360"/>
            </a:xfrm>
            <a:custGeom>
              <a:avLst/>
              <a:gdLst>
                <a:gd name="T0" fmla="*/ 2215 w 2215"/>
                <a:gd name="T1" fmla="*/ 2202 h 2202"/>
                <a:gd name="T2" fmla="*/ 1740 w 2215"/>
                <a:gd name="T3" fmla="*/ 2044 h 2202"/>
                <a:gd name="T4" fmla="*/ 18 w 2215"/>
                <a:gd name="T5" fmla="*/ 319 h 2202"/>
                <a:gd name="T6" fmla="*/ 18 w 2215"/>
                <a:gd name="T7" fmla="*/ 319 h 2202"/>
                <a:gd name="T8" fmla="*/ 13 w 2215"/>
                <a:gd name="T9" fmla="*/ 314 h 2202"/>
                <a:gd name="T10" fmla="*/ 10 w 2215"/>
                <a:gd name="T11" fmla="*/ 309 h 2202"/>
                <a:gd name="T12" fmla="*/ 4 w 2215"/>
                <a:gd name="T13" fmla="*/ 299 h 2202"/>
                <a:gd name="T14" fmla="*/ 1 w 2215"/>
                <a:gd name="T15" fmla="*/ 288 h 2202"/>
                <a:gd name="T16" fmla="*/ 0 w 2215"/>
                <a:gd name="T17" fmla="*/ 275 h 2202"/>
                <a:gd name="T18" fmla="*/ 1 w 2215"/>
                <a:gd name="T19" fmla="*/ 264 h 2202"/>
                <a:gd name="T20" fmla="*/ 4 w 2215"/>
                <a:gd name="T21" fmla="*/ 252 h 2202"/>
                <a:gd name="T22" fmla="*/ 10 w 2215"/>
                <a:gd name="T23" fmla="*/ 242 h 2202"/>
                <a:gd name="T24" fmla="*/ 13 w 2215"/>
                <a:gd name="T25" fmla="*/ 237 h 2202"/>
                <a:gd name="T26" fmla="*/ 18 w 2215"/>
                <a:gd name="T27" fmla="*/ 233 h 2202"/>
                <a:gd name="T28" fmla="*/ 18 w 2215"/>
                <a:gd name="T29" fmla="*/ 233 h 2202"/>
                <a:gd name="T30" fmla="*/ 23 w 2215"/>
                <a:gd name="T31" fmla="*/ 229 h 2202"/>
                <a:gd name="T32" fmla="*/ 27 w 2215"/>
                <a:gd name="T33" fmla="*/ 224 h 2202"/>
                <a:gd name="T34" fmla="*/ 38 w 2215"/>
                <a:gd name="T35" fmla="*/ 219 h 2202"/>
                <a:gd name="T36" fmla="*/ 50 w 2215"/>
                <a:gd name="T37" fmla="*/ 215 h 2202"/>
                <a:gd name="T38" fmla="*/ 61 w 2215"/>
                <a:gd name="T39" fmla="*/ 214 h 2202"/>
                <a:gd name="T40" fmla="*/ 72 w 2215"/>
                <a:gd name="T41" fmla="*/ 215 h 2202"/>
                <a:gd name="T42" fmla="*/ 84 w 2215"/>
                <a:gd name="T43" fmla="*/ 219 h 2202"/>
                <a:gd name="T44" fmla="*/ 94 w 2215"/>
                <a:gd name="T45" fmla="*/ 224 h 2202"/>
                <a:gd name="T46" fmla="*/ 99 w 2215"/>
                <a:gd name="T47" fmla="*/ 229 h 2202"/>
                <a:gd name="T48" fmla="*/ 103 w 2215"/>
                <a:gd name="T49" fmla="*/ 233 h 2202"/>
                <a:gd name="T50" fmla="*/ 1806 w 2215"/>
                <a:gd name="T51" fmla="*/ 1937 h 2202"/>
                <a:gd name="T52" fmla="*/ 2023 w 2215"/>
                <a:gd name="T53" fmla="*/ 2008 h 2202"/>
                <a:gd name="T54" fmla="*/ 1950 w 2215"/>
                <a:gd name="T55" fmla="*/ 1793 h 2202"/>
                <a:gd name="T56" fmla="*/ 264 w 2215"/>
                <a:gd name="T57" fmla="*/ 104 h 2202"/>
                <a:gd name="T58" fmla="*/ 264 w 2215"/>
                <a:gd name="T59" fmla="*/ 104 h 2202"/>
                <a:gd name="T60" fmla="*/ 260 w 2215"/>
                <a:gd name="T61" fmla="*/ 99 h 2202"/>
                <a:gd name="T62" fmla="*/ 255 w 2215"/>
                <a:gd name="T63" fmla="*/ 94 h 2202"/>
                <a:gd name="T64" fmla="*/ 250 w 2215"/>
                <a:gd name="T65" fmla="*/ 84 h 2202"/>
                <a:gd name="T66" fmla="*/ 247 w 2215"/>
                <a:gd name="T67" fmla="*/ 72 h 2202"/>
                <a:gd name="T68" fmla="*/ 246 w 2215"/>
                <a:gd name="T69" fmla="*/ 61 h 2202"/>
                <a:gd name="T70" fmla="*/ 247 w 2215"/>
                <a:gd name="T71" fmla="*/ 49 h 2202"/>
                <a:gd name="T72" fmla="*/ 250 w 2215"/>
                <a:gd name="T73" fmla="*/ 38 h 2202"/>
                <a:gd name="T74" fmla="*/ 255 w 2215"/>
                <a:gd name="T75" fmla="*/ 28 h 2202"/>
                <a:gd name="T76" fmla="*/ 260 w 2215"/>
                <a:gd name="T77" fmla="*/ 23 h 2202"/>
                <a:gd name="T78" fmla="*/ 264 w 2215"/>
                <a:gd name="T79" fmla="*/ 17 h 2202"/>
                <a:gd name="T80" fmla="*/ 264 w 2215"/>
                <a:gd name="T81" fmla="*/ 17 h 2202"/>
                <a:gd name="T82" fmla="*/ 269 w 2215"/>
                <a:gd name="T83" fmla="*/ 13 h 2202"/>
                <a:gd name="T84" fmla="*/ 273 w 2215"/>
                <a:gd name="T85" fmla="*/ 10 h 2202"/>
                <a:gd name="T86" fmla="*/ 284 w 2215"/>
                <a:gd name="T87" fmla="*/ 4 h 2202"/>
                <a:gd name="T88" fmla="*/ 296 w 2215"/>
                <a:gd name="T89" fmla="*/ 1 h 2202"/>
                <a:gd name="T90" fmla="*/ 307 w 2215"/>
                <a:gd name="T91" fmla="*/ 0 h 2202"/>
                <a:gd name="T92" fmla="*/ 318 w 2215"/>
                <a:gd name="T93" fmla="*/ 1 h 2202"/>
                <a:gd name="T94" fmla="*/ 330 w 2215"/>
                <a:gd name="T95" fmla="*/ 4 h 2202"/>
                <a:gd name="T96" fmla="*/ 340 w 2215"/>
                <a:gd name="T97" fmla="*/ 10 h 2202"/>
                <a:gd name="T98" fmla="*/ 345 w 2215"/>
                <a:gd name="T99" fmla="*/ 13 h 2202"/>
                <a:gd name="T100" fmla="*/ 350 w 2215"/>
                <a:gd name="T101" fmla="*/ 17 h 2202"/>
                <a:gd name="T102" fmla="*/ 2057 w 2215"/>
                <a:gd name="T103" fmla="*/ 1727 h 2202"/>
                <a:gd name="T104" fmla="*/ 2215 w 2215"/>
                <a:gd name="T105" fmla="*/ 2202 h 2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15" h="2202">
                  <a:moveTo>
                    <a:pt x="2215" y="2202"/>
                  </a:moveTo>
                  <a:lnTo>
                    <a:pt x="1740" y="2044"/>
                  </a:lnTo>
                  <a:lnTo>
                    <a:pt x="18" y="319"/>
                  </a:lnTo>
                  <a:lnTo>
                    <a:pt x="18" y="319"/>
                  </a:lnTo>
                  <a:lnTo>
                    <a:pt x="13" y="314"/>
                  </a:lnTo>
                  <a:lnTo>
                    <a:pt x="10" y="309"/>
                  </a:lnTo>
                  <a:lnTo>
                    <a:pt x="4" y="299"/>
                  </a:lnTo>
                  <a:lnTo>
                    <a:pt x="1" y="288"/>
                  </a:lnTo>
                  <a:lnTo>
                    <a:pt x="0" y="275"/>
                  </a:lnTo>
                  <a:lnTo>
                    <a:pt x="1" y="264"/>
                  </a:lnTo>
                  <a:lnTo>
                    <a:pt x="4" y="252"/>
                  </a:lnTo>
                  <a:lnTo>
                    <a:pt x="10" y="242"/>
                  </a:lnTo>
                  <a:lnTo>
                    <a:pt x="13" y="237"/>
                  </a:lnTo>
                  <a:lnTo>
                    <a:pt x="18" y="233"/>
                  </a:lnTo>
                  <a:lnTo>
                    <a:pt x="18" y="233"/>
                  </a:lnTo>
                  <a:lnTo>
                    <a:pt x="23" y="229"/>
                  </a:lnTo>
                  <a:lnTo>
                    <a:pt x="27" y="224"/>
                  </a:lnTo>
                  <a:lnTo>
                    <a:pt x="38" y="219"/>
                  </a:lnTo>
                  <a:lnTo>
                    <a:pt x="50" y="215"/>
                  </a:lnTo>
                  <a:lnTo>
                    <a:pt x="61" y="214"/>
                  </a:lnTo>
                  <a:lnTo>
                    <a:pt x="72" y="215"/>
                  </a:lnTo>
                  <a:lnTo>
                    <a:pt x="84" y="219"/>
                  </a:lnTo>
                  <a:lnTo>
                    <a:pt x="94" y="224"/>
                  </a:lnTo>
                  <a:lnTo>
                    <a:pt x="99" y="229"/>
                  </a:lnTo>
                  <a:lnTo>
                    <a:pt x="103" y="233"/>
                  </a:lnTo>
                  <a:lnTo>
                    <a:pt x="1806" y="1937"/>
                  </a:lnTo>
                  <a:lnTo>
                    <a:pt x="2023" y="2008"/>
                  </a:lnTo>
                  <a:lnTo>
                    <a:pt x="1950" y="1793"/>
                  </a:lnTo>
                  <a:lnTo>
                    <a:pt x="264" y="104"/>
                  </a:lnTo>
                  <a:lnTo>
                    <a:pt x="264" y="104"/>
                  </a:lnTo>
                  <a:lnTo>
                    <a:pt x="260" y="99"/>
                  </a:lnTo>
                  <a:lnTo>
                    <a:pt x="255" y="94"/>
                  </a:lnTo>
                  <a:lnTo>
                    <a:pt x="250" y="84"/>
                  </a:lnTo>
                  <a:lnTo>
                    <a:pt x="247" y="72"/>
                  </a:lnTo>
                  <a:lnTo>
                    <a:pt x="246" y="61"/>
                  </a:lnTo>
                  <a:lnTo>
                    <a:pt x="247" y="49"/>
                  </a:lnTo>
                  <a:lnTo>
                    <a:pt x="250" y="38"/>
                  </a:lnTo>
                  <a:lnTo>
                    <a:pt x="255" y="28"/>
                  </a:lnTo>
                  <a:lnTo>
                    <a:pt x="260" y="23"/>
                  </a:lnTo>
                  <a:lnTo>
                    <a:pt x="264" y="17"/>
                  </a:lnTo>
                  <a:lnTo>
                    <a:pt x="264" y="17"/>
                  </a:lnTo>
                  <a:lnTo>
                    <a:pt x="269" y="13"/>
                  </a:lnTo>
                  <a:lnTo>
                    <a:pt x="273" y="10"/>
                  </a:lnTo>
                  <a:lnTo>
                    <a:pt x="284" y="4"/>
                  </a:lnTo>
                  <a:lnTo>
                    <a:pt x="296" y="1"/>
                  </a:lnTo>
                  <a:lnTo>
                    <a:pt x="307" y="0"/>
                  </a:lnTo>
                  <a:lnTo>
                    <a:pt x="318" y="1"/>
                  </a:lnTo>
                  <a:lnTo>
                    <a:pt x="330" y="4"/>
                  </a:lnTo>
                  <a:lnTo>
                    <a:pt x="340" y="10"/>
                  </a:lnTo>
                  <a:lnTo>
                    <a:pt x="345" y="13"/>
                  </a:lnTo>
                  <a:lnTo>
                    <a:pt x="350" y="17"/>
                  </a:lnTo>
                  <a:lnTo>
                    <a:pt x="2057" y="1727"/>
                  </a:lnTo>
                  <a:lnTo>
                    <a:pt x="2215" y="2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5" name="Freeform 24" descr=" " title=" "/>
            <p:cNvSpPr>
              <a:spLocks/>
            </p:cNvSpPr>
            <p:nvPr/>
          </p:nvSpPr>
          <p:spPr bwMode="auto">
            <a:xfrm>
              <a:off x="2409261" y="3985280"/>
              <a:ext cx="53436" cy="54357"/>
            </a:xfrm>
            <a:custGeom>
              <a:avLst/>
              <a:gdLst>
                <a:gd name="T0" fmla="*/ 176 w 466"/>
                <a:gd name="T1" fmla="*/ 467 h 467"/>
                <a:gd name="T2" fmla="*/ 153 w 466"/>
                <a:gd name="T3" fmla="*/ 463 h 467"/>
                <a:gd name="T4" fmla="*/ 138 w 466"/>
                <a:gd name="T5" fmla="*/ 453 h 467"/>
                <a:gd name="T6" fmla="*/ 18 w 466"/>
                <a:gd name="T7" fmla="*/ 334 h 467"/>
                <a:gd name="T8" fmla="*/ 10 w 466"/>
                <a:gd name="T9" fmla="*/ 325 h 467"/>
                <a:gd name="T10" fmla="*/ 1 w 466"/>
                <a:gd name="T11" fmla="*/ 303 h 467"/>
                <a:gd name="T12" fmla="*/ 0 w 466"/>
                <a:gd name="T13" fmla="*/ 291 h 467"/>
                <a:gd name="T14" fmla="*/ 5 w 466"/>
                <a:gd name="T15" fmla="*/ 267 h 467"/>
                <a:gd name="T16" fmla="*/ 18 w 466"/>
                <a:gd name="T17" fmla="*/ 247 h 467"/>
                <a:gd name="T18" fmla="*/ 248 w 466"/>
                <a:gd name="T19" fmla="*/ 18 h 467"/>
                <a:gd name="T20" fmla="*/ 268 w 466"/>
                <a:gd name="T21" fmla="*/ 4 h 467"/>
                <a:gd name="T22" fmla="*/ 291 w 466"/>
                <a:gd name="T23" fmla="*/ 0 h 467"/>
                <a:gd name="T24" fmla="*/ 291 w 466"/>
                <a:gd name="T25" fmla="*/ 0 h 467"/>
                <a:gd name="T26" fmla="*/ 303 w 466"/>
                <a:gd name="T27" fmla="*/ 1 h 467"/>
                <a:gd name="T28" fmla="*/ 325 w 466"/>
                <a:gd name="T29" fmla="*/ 9 h 467"/>
                <a:gd name="T30" fmla="*/ 449 w 466"/>
                <a:gd name="T31" fmla="*/ 132 h 467"/>
                <a:gd name="T32" fmla="*/ 453 w 466"/>
                <a:gd name="T33" fmla="*/ 137 h 467"/>
                <a:gd name="T34" fmla="*/ 462 w 466"/>
                <a:gd name="T35" fmla="*/ 152 h 467"/>
                <a:gd name="T36" fmla="*/ 466 w 466"/>
                <a:gd name="T37" fmla="*/ 176 h 467"/>
                <a:gd name="T38" fmla="*/ 462 w 466"/>
                <a:gd name="T39" fmla="*/ 199 h 467"/>
                <a:gd name="T40" fmla="*/ 453 w 466"/>
                <a:gd name="T41" fmla="*/ 214 h 467"/>
                <a:gd name="T42" fmla="*/ 449 w 466"/>
                <a:gd name="T43" fmla="*/ 218 h 467"/>
                <a:gd name="T44" fmla="*/ 439 w 466"/>
                <a:gd name="T45" fmla="*/ 227 h 467"/>
                <a:gd name="T46" fmla="*/ 418 w 466"/>
                <a:gd name="T47" fmla="*/ 236 h 467"/>
                <a:gd name="T48" fmla="*/ 394 w 466"/>
                <a:gd name="T49" fmla="*/ 236 h 467"/>
                <a:gd name="T50" fmla="*/ 372 w 466"/>
                <a:gd name="T51" fmla="*/ 227 h 467"/>
                <a:gd name="T52" fmla="*/ 363 w 466"/>
                <a:gd name="T53" fmla="*/ 218 h 467"/>
                <a:gd name="T54" fmla="*/ 147 w 466"/>
                <a:gd name="T55" fmla="*/ 291 h 467"/>
                <a:gd name="T56" fmla="*/ 219 w 466"/>
                <a:gd name="T57" fmla="*/ 362 h 467"/>
                <a:gd name="T58" fmla="*/ 227 w 466"/>
                <a:gd name="T59" fmla="*/ 373 h 467"/>
                <a:gd name="T60" fmla="*/ 236 w 466"/>
                <a:gd name="T61" fmla="*/ 394 h 467"/>
                <a:gd name="T62" fmla="*/ 236 w 466"/>
                <a:gd name="T63" fmla="*/ 417 h 467"/>
                <a:gd name="T64" fmla="*/ 227 w 466"/>
                <a:gd name="T65" fmla="*/ 440 h 467"/>
                <a:gd name="T66" fmla="*/ 219 w 466"/>
                <a:gd name="T67" fmla="*/ 449 h 467"/>
                <a:gd name="T68" fmla="*/ 215 w 466"/>
                <a:gd name="T69" fmla="*/ 453 h 467"/>
                <a:gd name="T70" fmla="*/ 200 w 466"/>
                <a:gd name="T71" fmla="*/ 463 h 467"/>
                <a:gd name="T72" fmla="*/ 176 w 466"/>
                <a:gd name="T73" fmla="*/ 467 h 4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6" h="467">
                  <a:moveTo>
                    <a:pt x="176" y="467"/>
                  </a:moveTo>
                  <a:lnTo>
                    <a:pt x="176" y="467"/>
                  </a:lnTo>
                  <a:lnTo>
                    <a:pt x="164" y="466"/>
                  </a:lnTo>
                  <a:lnTo>
                    <a:pt x="153" y="463"/>
                  </a:lnTo>
                  <a:lnTo>
                    <a:pt x="143" y="456"/>
                  </a:lnTo>
                  <a:lnTo>
                    <a:pt x="138" y="453"/>
                  </a:lnTo>
                  <a:lnTo>
                    <a:pt x="133" y="449"/>
                  </a:lnTo>
                  <a:lnTo>
                    <a:pt x="18" y="334"/>
                  </a:lnTo>
                  <a:lnTo>
                    <a:pt x="18" y="334"/>
                  </a:lnTo>
                  <a:lnTo>
                    <a:pt x="10" y="325"/>
                  </a:lnTo>
                  <a:lnTo>
                    <a:pt x="5" y="315"/>
                  </a:lnTo>
                  <a:lnTo>
                    <a:pt x="1" y="303"/>
                  </a:lnTo>
                  <a:lnTo>
                    <a:pt x="0" y="291"/>
                  </a:lnTo>
                  <a:lnTo>
                    <a:pt x="0" y="291"/>
                  </a:lnTo>
                  <a:lnTo>
                    <a:pt x="1" y="278"/>
                  </a:lnTo>
                  <a:lnTo>
                    <a:pt x="5" y="267"/>
                  </a:lnTo>
                  <a:lnTo>
                    <a:pt x="10" y="257"/>
                  </a:lnTo>
                  <a:lnTo>
                    <a:pt x="18" y="247"/>
                  </a:lnTo>
                  <a:lnTo>
                    <a:pt x="248" y="18"/>
                  </a:lnTo>
                  <a:lnTo>
                    <a:pt x="248" y="18"/>
                  </a:lnTo>
                  <a:lnTo>
                    <a:pt x="257" y="9"/>
                  </a:lnTo>
                  <a:lnTo>
                    <a:pt x="268" y="4"/>
                  </a:lnTo>
                  <a:lnTo>
                    <a:pt x="279" y="1"/>
                  </a:lnTo>
                  <a:lnTo>
                    <a:pt x="291" y="0"/>
                  </a:lnTo>
                  <a:lnTo>
                    <a:pt x="291" y="0"/>
                  </a:lnTo>
                  <a:lnTo>
                    <a:pt x="291" y="0"/>
                  </a:lnTo>
                  <a:lnTo>
                    <a:pt x="291" y="0"/>
                  </a:lnTo>
                  <a:lnTo>
                    <a:pt x="303" y="1"/>
                  </a:lnTo>
                  <a:lnTo>
                    <a:pt x="314" y="4"/>
                  </a:lnTo>
                  <a:lnTo>
                    <a:pt x="325" y="9"/>
                  </a:lnTo>
                  <a:lnTo>
                    <a:pt x="334" y="18"/>
                  </a:lnTo>
                  <a:lnTo>
                    <a:pt x="449" y="132"/>
                  </a:lnTo>
                  <a:lnTo>
                    <a:pt x="449" y="132"/>
                  </a:lnTo>
                  <a:lnTo>
                    <a:pt x="453" y="137"/>
                  </a:lnTo>
                  <a:lnTo>
                    <a:pt x="457" y="142"/>
                  </a:lnTo>
                  <a:lnTo>
                    <a:pt x="462" y="152"/>
                  </a:lnTo>
                  <a:lnTo>
                    <a:pt x="465" y="163"/>
                  </a:lnTo>
                  <a:lnTo>
                    <a:pt x="466" y="176"/>
                  </a:lnTo>
                  <a:lnTo>
                    <a:pt x="465" y="187"/>
                  </a:lnTo>
                  <a:lnTo>
                    <a:pt x="462" y="199"/>
                  </a:lnTo>
                  <a:lnTo>
                    <a:pt x="457" y="209"/>
                  </a:lnTo>
                  <a:lnTo>
                    <a:pt x="453" y="214"/>
                  </a:lnTo>
                  <a:lnTo>
                    <a:pt x="449" y="218"/>
                  </a:lnTo>
                  <a:lnTo>
                    <a:pt x="449" y="218"/>
                  </a:lnTo>
                  <a:lnTo>
                    <a:pt x="445" y="222"/>
                  </a:lnTo>
                  <a:lnTo>
                    <a:pt x="439" y="227"/>
                  </a:lnTo>
                  <a:lnTo>
                    <a:pt x="429" y="232"/>
                  </a:lnTo>
                  <a:lnTo>
                    <a:pt x="418" y="236"/>
                  </a:lnTo>
                  <a:lnTo>
                    <a:pt x="406" y="237"/>
                  </a:lnTo>
                  <a:lnTo>
                    <a:pt x="394" y="236"/>
                  </a:lnTo>
                  <a:lnTo>
                    <a:pt x="383" y="232"/>
                  </a:lnTo>
                  <a:lnTo>
                    <a:pt x="372" y="227"/>
                  </a:lnTo>
                  <a:lnTo>
                    <a:pt x="367" y="222"/>
                  </a:lnTo>
                  <a:lnTo>
                    <a:pt x="363" y="218"/>
                  </a:lnTo>
                  <a:lnTo>
                    <a:pt x="291" y="147"/>
                  </a:lnTo>
                  <a:lnTo>
                    <a:pt x="147" y="291"/>
                  </a:lnTo>
                  <a:lnTo>
                    <a:pt x="219" y="362"/>
                  </a:lnTo>
                  <a:lnTo>
                    <a:pt x="219" y="362"/>
                  </a:lnTo>
                  <a:lnTo>
                    <a:pt x="223" y="367"/>
                  </a:lnTo>
                  <a:lnTo>
                    <a:pt x="227" y="373"/>
                  </a:lnTo>
                  <a:lnTo>
                    <a:pt x="233" y="383"/>
                  </a:lnTo>
                  <a:lnTo>
                    <a:pt x="236" y="394"/>
                  </a:lnTo>
                  <a:lnTo>
                    <a:pt x="237" y="406"/>
                  </a:lnTo>
                  <a:lnTo>
                    <a:pt x="236" y="417"/>
                  </a:lnTo>
                  <a:lnTo>
                    <a:pt x="233" y="428"/>
                  </a:lnTo>
                  <a:lnTo>
                    <a:pt x="227" y="440"/>
                  </a:lnTo>
                  <a:lnTo>
                    <a:pt x="223" y="444"/>
                  </a:lnTo>
                  <a:lnTo>
                    <a:pt x="219" y="449"/>
                  </a:lnTo>
                  <a:lnTo>
                    <a:pt x="219" y="449"/>
                  </a:lnTo>
                  <a:lnTo>
                    <a:pt x="215" y="453"/>
                  </a:lnTo>
                  <a:lnTo>
                    <a:pt x="210" y="456"/>
                  </a:lnTo>
                  <a:lnTo>
                    <a:pt x="200" y="463"/>
                  </a:lnTo>
                  <a:lnTo>
                    <a:pt x="188" y="466"/>
                  </a:lnTo>
                  <a:lnTo>
                    <a:pt x="176" y="467"/>
                  </a:lnTo>
                  <a:lnTo>
                    <a:pt x="176" y="4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6" name="Freeform 25" descr=" " title=" "/>
            <p:cNvSpPr>
              <a:spLocks/>
            </p:cNvSpPr>
            <p:nvPr/>
          </p:nvSpPr>
          <p:spPr bwMode="auto">
            <a:xfrm>
              <a:off x="2449799" y="4027661"/>
              <a:ext cx="42380" cy="40538"/>
            </a:xfrm>
            <a:custGeom>
              <a:avLst/>
              <a:gdLst>
                <a:gd name="T0" fmla="*/ 61 w 367"/>
                <a:gd name="T1" fmla="*/ 352 h 352"/>
                <a:gd name="T2" fmla="*/ 61 w 367"/>
                <a:gd name="T3" fmla="*/ 352 h 352"/>
                <a:gd name="T4" fmla="*/ 49 w 367"/>
                <a:gd name="T5" fmla="*/ 350 h 352"/>
                <a:gd name="T6" fmla="*/ 43 w 367"/>
                <a:gd name="T7" fmla="*/ 349 h 352"/>
                <a:gd name="T8" fmla="*/ 37 w 367"/>
                <a:gd name="T9" fmla="*/ 347 h 352"/>
                <a:gd name="T10" fmla="*/ 32 w 367"/>
                <a:gd name="T11" fmla="*/ 344 h 352"/>
                <a:gd name="T12" fmla="*/ 27 w 367"/>
                <a:gd name="T13" fmla="*/ 341 h 352"/>
                <a:gd name="T14" fmla="*/ 21 w 367"/>
                <a:gd name="T15" fmla="*/ 337 h 352"/>
                <a:gd name="T16" fmla="*/ 16 w 367"/>
                <a:gd name="T17" fmla="*/ 333 h 352"/>
                <a:gd name="T18" fmla="*/ 16 w 367"/>
                <a:gd name="T19" fmla="*/ 333 h 352"/>
                <a:gd name="T20" fmla="*/ 12 w 367"/>
                <a:gd name="T21" fmla="*/ 327 h 352"/>
                <a:gd name="T22" fmla="*/ 9 w 367"/>
                <a:gd name="T23" fmla="*/ 322 h 352"/>
                <a:gd name="T24" fmla="*/ 4 w 367"/>
                <a:gd name="T25" fmla="*/ 312 h 352"/>
                <a:gd name="T26" fmla="*/ 1 w 367"/>
                <a:gd name="T27" fmla="*/ 301 h 352"/>
                <a:gd name="T28" fmla="*/ 0 w 367"/>
                <a:gd name="T29" fmla="*/ 289 h 352"/>
                <a:gd name="T30" fmla="*/ 2 w 367"/>
                <a:gd name="T31" fmla="*/ 277 h 352"/>
                <a:gd name="T32" fmla="*/ 5 w 367"/>
                <a:gd name="T33" fmla="*/ 266 h 352"/>
                <a:gd name="T34" fmla="*/ 11 w 367"/>
                <a:gd name="T35" fmla="*/ 255 h 352"/>
                <a:gd name="T36" fmla="*/ 15 w 367"/>
                <a:gd name="T37" fmla="*/ 251 h 352"/>
                <a:gd name="T38" fmla="*/ 19 w 367"/>
                <a:gd name="T39" fmla="*/ 246 h 352"/>
                <a:gd name="T40" fmla="*/ 264 w 367"/>
                <a:gd name="T41" fmla="*/ 16 h 352"/>
                <a:gd name="T42" fmla="*/ 264 w 367"/>
                <a:gd name="T43" fmla="*/ 16 h 352"/>
                <a:gd name="T44" fmla="*/ 270 w 367"/>
                <a:gd name="T45" fmla="*/ 13 h 352"/>
                <a:gd name="T46" fmla="*/ 275 w 367"/>
                <a:gd name="T47" fmla="*/ 9 h 352"/>
                <a:gd name="T48" fmla="*/ 285 w 367"/>
                <a:gd name="T49" fmla="*/ 4 h 352"/>
                <a:gd name="T50" fmla="*/ 296 w 367"/>
                <a:gd name="T51" fmla="*/ 0 h 352"/>
                <a:gd name="T52" fmla="*/ 308 w 367"/>
                <a:gd name="T53" fmla="*/ 0 h 352"/>
                <a:gd name="T54" fmla="*/ 320 w 367"/>
                <a:gd name="T55" fmla="*/ 1 h 352"/>
                <a:gd name="T56" fmla="*/ 332 w 367"/>
                <a:gd name="T57" fmla="*/ 6 h 352"/>
                <a:gd name="T58" fmla="*/ 342 w 367"/>
                <a:gd name="T59" fmla="*/ 11 h 352"/>
                <a:gd name="T60" fmla="*/ 346 w 367"/>
                <a:gd name="T61" fmla="*/ 15 h 352"/>
                <a:gd name="T62" fmla="*/ 351 w 367"/>
                <a:gd name="T63" fmla="*/ 19 h 352"/>
                <a:gd name="T64" fmla="*/ 351 w 367"/>
                <a:gd name="T65" fmla="*/ 19 h 352"/>
                <a:gd name="T66" fmla="*/ 354 w 367"/>
                <a:gd name="T67" fmla="*/ 24 h 352"/>
                <a:gd name="T68" fmla="*/ 359 w 367"/>
                <a:gd name="T69" fmla="*/ 29 h 352"/>
                <a:gd name="T70" fmla="*/ 364 w 367"/>
                <a:gd name="T71" fmla="*/ 40 h 352"/>
                <a:gd name="T72" fmla="*/ 367 w 367"/>
                <a:gd name="T73" fmla="*/ 51 h 352"/>
                <a:gd name="T74" fmla="*/ 367 w 367"/>
                <a:gd name="T75" fmla="*/ 64 h 352"/>
                <a:gd name="T76" fmla="*/ 366 w 367"/>
                <a:gd name="T77" fmla="*/ 75 h 352"/>
                <a:gd name="T78" fmla="*/ 362 w 367"/>
                <a:gd name="T79" fmla="*/ 86 h 352"/>
                <a:gd name="T80" fmla="*/ 356 w 367"/>
                <a:gd name="T81" fmla="*/ 97 h 352"/>
                <a:gd name="T82" fmla="*/ 352 w 367"/>
                <a:gd name="T83" fmla="*/ 101 h 352"/>
                <a:gd name="T84" fmla="*/ 348 w 367"/>
                <a:gd name="T85" fmla="*/ 106 h 352"/>
                <a:gd name="T86" fmla="*/ 103 w 367"/>
                <a:gd name="T87" fmla="*/ 336 h 352"/>
                <a:gd name="T88" fmla="*/ 103 w 367"/>
                <a:gd name="T89" fmla="*/ 336 h 352"/>
                <a:gd name="T90" fmla="*/ 93 w 367"/>
                <a:gd name="T91" fmla="*/ 343 h 352"/>
                <a:gd name="T92" fmla="*/ 83 w 367"/>
                <a:gd name="T93" fmla="*/ 348 h 352"/>
                <a:gd name="T94" fmla="*/ 72 w 367"/>
                <a:gd name="T95" fmla="*/ 351 h 352"/>
                <a:gd name="T96" fmla="*/ 61 w 367"/>
                <a:gd name="T97" fmla="*/ 352 h 352"/>
                <a:gd name="T98" fmla="*/ 61 w 367"/>
                <a:gd name="T99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7" h="352">
                  <a:moveTo>
                    <a:pt x="61" y="352"/>
                  </a:moveTo>
                  <a:lnTo>
                    <a:pt x="61" y="352"/>
                  </a:lnTo>
                  <a:lnTo>
                    <a:pt x="49" y="350"/>
                  </a:lnTo>
                  <a:lnTo>
                    <a:pt x="43" y="349"/>
                  </a:lnTo>
                  <a:lnTo>
                    <a:pt x="37" y="347"/>
                  </a:lnTo>
                  <a:lnTo>
                    <a:pt x="32" y="344"/>
                  </a:lnTo>
                  <a:lnTo>
                    <a:pt x="27" y="341"/>
                  </a:lnTo>
                  <a:lnTo>
                    <a:pt x="21" y="337"/>
                  </a:lnTo>
                  <a:lnTo>
                    <a:pt x="16" y="333"/>
                  </a:lnTo>
                  <a:lnTo>
                    <a:pt x="16" y="333"/>
                  </a:lnTo>
                  <a:lnTo>
                    <a:pt x="12" y="327"/>
                  </a:lnTo>
                  <a:lnTo>
                    <a:pt x="9" y="322"/>
                  </a:lnTo>
                  <a:lnTo>
                    <a:pt x="4" y="312"/>
                  </a:lnTo>
                  <a:lnTo>
                    <a:pt x="1" y="301"/>
                  </a:lnTo>
                  <a:lnTo>
                    <a:pt x="0" y="289"/>
                  </a:lnTo>
                  <a:lnTo>
                    <a:pt x="2" y="277"/>
                  </a:lnTo>
                  <a:lnTo>
                    <a:pt x="5" y="266"/>
                  </a:lnTo>
                  <a:lnTo>
                    <a:pt x="11" y="255"/>
                  </a:lnTo>
                  <a:lnTo>
                    <a:pt x="15" y="251"/>
                  </a:lnTo>
                  <a:lnTo>
                    <a:pt x="19" y="246"/>
                  </a:lnTo>
                  <a:lnTo>
                    <a:pt x="264" y="16"/>
                  </a:lnTo>
                  <a:lnTo>
                    <a:pt x="264" y="16"/>
                  </a:lnTo>
                  <a:lnTo>
                    <a:pt x="270" y="13"/>
                  </a:lnTo>
                  <a:lnTo>
                    <a:pt x="275" y="9"/>
                  </a:lnTo>
                  <a:lnTo>
                    <a:pt x="285" y="4"/>
                  </a:lnTo>
                  <a:lnTo>
                    <a:pt x="296" y="0"/>
                  </a:lnTo>
                  <a:lnTo>
                    <a:pt x="308" y="0"/>
                  </a:lnTo>
                  <a:lnTo>
                    <a:pt x="320" y="1"/>
                  </a:lnTo>
                  <a:lnTo>
                    <a:pt x="332" y="6"/>
                  </a:lnTo>
                  <a:lnTo>
                    <a:pt x="342" y="11"/>
                  </a:lnTo>
                  <a:lnTo>
                    <a:pt x="346" y="15"/>
                  </a:lnTo>
                  <a:lnTo>
                    <a:pt x="351" y="19"/>
                  </a:lnTo>
                  <a:lnTo>
                    <a:pt x="351" y="19"/>
                  </a:lnTo>
                  <a:lnTo>
                    <a:pt x="354" y="24"/>
                  </a:lnTo>
                  <a:lnTo>
                    <a:pt x="359" y="29"/>
                  </a:lnTo>
                  <a:lnTo>
                    <a:pt x="364" y="40"/>
                  </a:lnTo>
                  <a:lnTo>
                    <a:pt x="367" y="51"/>
                  </a:lnTo>
                  <a:lnTo>
                    <a:pt x="367" y="64"/>
                  </a:lnTo>
                  <a:lnTo>
                    <a:pt x="366" y="75"/>
                  </a:lnTo>
                  <a:lnTo>
                    <a:pt x="362" y="86"/>
                  </a:lnTo>
                  <a:lnTo>
                    <a:pt x="356" y="97"/>
                  </a:lnTo>
                  <a:lnTo>
                    <a:pt x="352" y="101"/>
                  </a:lnTo>
                  <a:lnTo>
                    <a:pt x="348" y="106"/>
                  </a:lnTo>
                  <a:lnTo>
                    <a:pt x="103" y="336"/>
                  </a:lnTo>
                  <a:lnTo>
                    <a:pt x="103" y="336"/>
                  </a:lnTo>
                  <a:lnTo>
                    <a:pt x="93" y="343"/>
                  </a:lnTo>
                  <a:lnTo>
                    <a:pt x="83" y="348"/>
                  </a:lnTo>
                  <a:lnTo>
                    <a:pt x="72" y="351"/>
                  </a:lnTo>
                  <a:lnTo>
                    <a:pt x="61" y="352"/>
                  </a:lnTo>
                  <a:lnTo>
                    <a:pt x="61" y="3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7" name="Freeform 26" descr=" " title=" "/>
            <p:cNvSpPr>
              <a:spLocks/>
            </p:cNvSpPr>
            <p:nvPr/>
          </p:nvSpPr>
          <p:spPr bwMode="auto">
            <a:xfrm>
              <a:off x="2435979" y="4013841"/>
              <a:ext cx="42380" cy="40538"/>
            </a:xfrm>
            <a:custGeom>
              <a:avLst/>
              <a:gdLst>
                <a:gd name="T0" fmla="*/ 61 w 367"/>
                <a:gd name="T1" fmla="*/ 352 h 352"/>
                <a:gd name="T2" fmla="*/ 61 w 367"/>
                <a:gd name="T3" fmla="*/ 352 h 352"/>
                <a:gd name="T4" fmla="*/ 49 w 367"/>
                <a:gd name="T5" fmla="*/ 350 h 352"/>
                <a:gd name="T6" fmla="*/ 43 w 367"/>
                <a:gd name="T7" fmla="*/ 349 h 352"/>
                <a:gd name="T8" fmla="*/ 37 w 367"/>
                <a:gd name="T9" fmla="*/ 347 h 352"/>
                <a:gd name="T10" fmla="*/ 32 w 367"/>
                <a:gd name="T11" fmla="*/ 344 h 352"/>
                <a:gd name="T12" fmla="*/ 26 w 367"/>
                <a:gd name="T13" fmla="*/ 341 h 352"/>
                <a:gd name="T14" fmla="*/ 21 w 367"/>
                <a:gd name="T15" fmla="*/ 336 h 352"/>
                <a:gd name="T16" fmla="*/ 16 w 367"/>
                <a:gd name="T17" fmla="*/ 332 h 352"/>
                <a:gd name="T18" fmla="*/ 16 w 367"/>
                <a:gd name="T19" fmla="*/ 332 h 352"/>
                <a:gd name="T20" fmla="*/ 12 w 367"/>
                <a:gd name="T21" fmla="*/ 327 h 352"/>
                <a:gd name="T22" fmla="*/ 9 w 367"/>
                <a:gd name="T23" fmla="*/ 322 h 352"/>
                <a:gd name="T24" fmla="*/ 4 w 367"/>
                <a:gd name="T25" fmla="*/ 312 h 352"/>
                <a:gd name="T26" fmla="*/ 1 w 367"/>
                <a:gd name="T27" fmla="*/ 300 h 352"/>
                <a:gd name="T28" fmla="*/ 0 w 367"/>
                <a:gd name="T29" fmla="*/ 289 h 352"/>
                <a:gd name="T30" fmla="*/ 2 w 367"/>
                <a:gd name="T31" fmla="*/ 276 h 352"/>
                <a:gd name="T32" fmla="*/ 5 w 367"/>
                <a:gd name="T33" fmla="*/ 266 h 352"/>
                <a:gd name="T34" fmla="*/ 11 w 367"/>
                <a:gd name="T35" fmla="*/ 256 h 352"/>
                <a:gd name="T36" fmla="*/ 15 w 367"/>
                <a:gd name="T37" fmla="*/ 251 h 352"/>
                <a:gd name="T38" fmla="*/ 19 w 367"/>
                <a:gd name="T39" fmla="*/ 246 h 352"/>
                <a:gd name="T40" fmla="*/ 264 w 367"/>
                <a:gd name="T41" fmla="*/ 17 h 352"/>
                <a:gd name="T42" fmla="*/ 264 w 367"/>
                <a:gd name="T43" fmla="*/ 17 h 352"/>
                <a:gd name="T44" fmla="*/ 269 w 367"/>
                <a:gd name="T45" fmla="*/ 13 h 352"/>
                <a:gd name="T46" fmla="*/ 275 w 367"/>
                <a:gd name="T47" fmla="*/ 8 h 352"/>
                <a:gd name="T48" fmla="*/ 285 w 367"/>
                <a:gd name="T49" fmla="*/ 3 h 352"/>
                <a:gd name="T50" fmla="*/ 296 w 367"/>
                <a:gd name="T51" fmla="*/ 0 h 352"/>
                <a:gd name="T52" fmla="*/ 309 w 367"/>
                <a:gd name="T53" fmla="*/ 0 h 352"/>
                <a:gd name="T54" fmla="*/ 320 w 367"/>
                <a:gd name="T55" fmla="*/ 1 h 352"/>
                <a:gd name="T56" fmla="*/ 331 w 367"/>
                <a:gd name="T57" fmla="*/ 5 h 352"/>
                <a:gd name="T58" fmla="*/ 342 w 367"/>
                <a:gd name="T59" fmla="*/ 11 h 352"/>
                <a:gd name="T60" fmla="*/ 346 w 367"/>
                <a:gd name="T61" fmla="*/ 15 h 352"/>
                <a:gd name="T62" fmla="*/ 351 w 367"/>
                <a:gd name="T63" fmla="*/ 19 h 352"/>
                <a:gd name="T64" fmla="*/ 351 w 367"/>
                <a:gd name="T65" fmla="*/ 19 h 352"/>
                <a:gd name="T66" fmla="*/ 354 w 367"/>
                <a:gd name="T67" fmla="*/ 24 h 352"/>
                <a:gd name="T68" fmla="*/ 358 w 367"/>
                <a:gd name="T69" fmla="*/ 29 h 352"/>
                <a:gd name="T70" fmla="*/ 364 w 367"/>
                <a:gd name="T71" fmla="*/ 39 h 352"/>
                <a:gd name="T72" fmla="*/ 367 w 367"/>
                <a:gd name="T73" fmla="*/ 51 h 352"/>
                <a:gd name="T74" fmla="*/ 367 w 367"/>
                <a:gd name="T75" fmla="*/ 63 h 352"/>
                <a:gd name="T76" fmla="*/ 366 w 367"/>
                <a:gd name="T77" fmla="*/ 75 h 352"/>
                <a:gd name="T78" fmla="*/ 361 w 367"/>
                <a:gd name="T79" fmla="*/ 86 h 352"/>
                <a:gd name="T80" fmla="*/ 356 w 367"/>
                <a:gd name="T81" fmla="*/ 96 h 352"/>
                <a:gd name="T82" fmla="*/ 352 w 367"/>
                <a:gd name="T83" fmla="*/ 101 h 352"/>
                <a:gd name="T84" fmla="*/ 348 w 367"/>
                <a:gd name="T85" fmla="*/ 106 h 352"/>
                <a:gd name="T86" fmla="*/ 103 w 367"/>
                <a:gd name="T87" fmla="*/ 335 h 352"/>
                <a:gd name="T88" fmla="*/ 103 w 367"/>
                <a:gd name="T89" fmla="*/ 335 h 352"/>
                <a:gd name="T90" fmla="*/ 93 w 367"/>
                <a:gd name="T91" fmla="*/ 343 h 352"/>
                <a:gd name="T92" fmla="*/ 83 w 367"/>
                <a:gd name="T93" fmla="*/ 348 h 352"/>
                <a:gd name="T94" fmla="*/ 72 w 367"/>
                <a:gd name="T95" fmla="*/ 351 h 352"/>
                <a:gd name="T96" fmla="*/ 61 w 367"/>
                <a:gd name="T97" fmla="*/ 352 h 352"/>
                <a:gd name="T98" fmla="*/ 61 w 367"/>
                <a:gd name="T99" fmla="*/ 352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7" h="352">
                  <a:moveTo>
                    <a:pt x="61" y="352"/>
                  </a:moveTo>
                  <a:lnTo>
                    <a:pt x="61" y="352"/>
                  </a:lnTo>
                  <a:lnTo>
                    <a:pt x="49" y="350"/>
                  </a:lnTo>
                  <a:lnTo>
                    <a:pt x="43" y="349"/>
                  </a:lnTo>
                  <a:lnTo>
                    <a:pt x="37" y="347"/>
                  </a:lnTo>
                  <a:lnTo>
                    <a:pt x="32" y="344"/>
                  </a:lnTo>
                  <a:lnTo>
                    <a:pt x="26" y="341"/>
                  </a:lnTo>
                  <a:lnTo>
                    <a:pt x="21" y="336"/>
                  </a:lnTo>
                  <a:lnTo>
                    <a:pt x="16" y="332"/>
                  </a:lnTo>
                  <a:lnTo>
                    <a:pt x="16" y="332"/>
                  </a:lnTo>
                  <a:lnTo>
                    <a:pt x="12" y="327"/>
                  </a:lnTo>
                  <a:lnTo>
                    <a:pt x="9" y="322"/>
                  </a:lnTo>
                  <a:lnTo>
                    <a:pt x="4" y="312"/>
                  </a:lnTo>
                  <a:lnTo>
                    <a:pt x="1" y="300"/>
                  </a:lnTo>
                  <a:lnTo>
                    <a:pt x="0" y="289"/>
                  </a:lnTo>
                  <a:lnTo>
                    <a:pt x="2" y="276"/>
                  </a:lnTo>
                  <a:lnTo>
                    <a:pt x="5" y="266"/>
                  </a:lnTo>
                  <a:lnTo>
                    <a:pt x="11" y="256"/>
                  </a:lnTo>
                  <a:lnTo>
                    <a:pt x="15" y="251"/>
                  </a:lnTo>
                  <a:lnTo>
                    <a:pt x="19" y="246"/>
                  </a:lnTo>
                  <a:lnTo>
                    <a:pt x="264" y="17"/>
                  </a:lnTo>
                  <a:lnTo>
                    <a:pt x="264" y="17"/>
                  </a:lnTo>
                  <a:lnTo>
                    <a:pt x="269" y="13"/>
                  </a:lnTo>
                  <a:lnTo>
                    <a:pt x="275" y="8"/>
                  </a:lnTo>
                  <a:lnTo>
                    <a:pt x="285" y="3"/>
                  </a:lnTo>
                  <a:lnTo>
                    <a:pt x="296" y="0"/>
                  </a:lnTo>
                  <a:lnTo>
                    <a:pt x="309" y="0"/>
                  </a:lnTo>
                  <a:lnTo>
                    <a:pt x="320" y="1"/>
                  </a:lnTo>
                  <a:lnTo>
                    <a:pt x="331" y="5"/>
                  </a:lnTo>
                  <a:lnTo>
                    <a:pt x="342" y="11"/>
                  </a:lnTo>
                  <a:lnTo>
                    <a:pt x="346" y="15"/>
                  </a:lnTo>
                  <a:lnTo>
                    <a:pt x="351" y="19"/>
                  </a:lnTo>
                  <a:lnTo>
                    <a:pt x="351" y="19"/>
                  </a:lnTo>
                  <a:lnTo>
                    <a:pt x="354" y="24"/>
                  </a:lnTo>
                  <a:lnTo>
                    <a:pt x="358" y="29"/>
                  </a:lnTo>
                  <a:lnTo>
                    <a:pt x="364" y="39"/>
                  </a:lnTo>
                  <a:lnTo>
                    <a:pt x="367" y="51"/>
                  </a:lnTo>
                  <a:lnTo>
                    <a:pt x="367" y="63"/>
                  </a:lnTo>
                  <a:lnTo>
                    <a:pt x="366" y="75"/>
                  </a:lnTo>
                  <a:lnTo>
                    <a:pt x="361" y="86"/>
                  </a:lnTo>
                  <a:lnTo>
                    <a:pt x="356" y="96"/>
                  </a:lnTo>
                  <a:lnTo>
                    <a:pt x="352" y="101"/>
                  </a:lnTo>
                  <a:lnTo>
                    <a:pt x="348" y="106"/>
                  </a:lnTo>
                  <a:lnTo>
                    <a:pt x="103" y="335"/>
                  </a:lnTo>
                  <a:lnTo>
                    <a:pt x="103" y="335"/>
                  </a:lnTo>
                  <a:lnTo>
                    <a:pt x="93" y="343"/>
                  </a:lnTo>
                  <a:lnTo>
                    <a:pt x="83" y="348"/>
                  </a:lnTo>
                  <a:lnTo>
                    <a:pt x="72" y="351"/>
                  </a:lnTo>
                  <a:lnTo>
                    <a:pt x="61" y="352"/>
                  </a:lnTo>
                  <a:lnTo>
                    <a:pt x="61" y="35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8" name="Freeform 27" descr=" " title=" "/>
            <p:cNvSpPr>
              <a:spLocks/>
            </p:cNvSpPr>
            <p:nvPr/>
          </p:nvSpPr>
          <p:spPr bwMode="auto">
            <a:xfrm>
              <a:off x="2422159" y="4140060"/>
              <a:ext cx="137276" cy="138196"/>
            </a:xfrm>
            <a:custGeom>
              <a:avLst/>
              <a:gdLst>
                <a:gd name="T0" fmla="*/ 0 w 1193"/>
                <a:gd name="T1" fmla="*/ 813 h 1198"/>
                <a:gd name="T2" fmla="*/ 798 w 1193"/>
                <a:gd name="T3" fmla="*/ 15 h 1198"/>
                <a:gd name="T4" fmla="*/ 815 w 1193"/>
                <a:gd name="T5" fmla="*/ 5 h 1198"/>
                <a:gd name="T6" fmla="*/ 850 w 1193"/>
                <a:gd name="T7" fmla="*/ 1 h 1198"/>
                <a:gd name="T8" fmla="*/ 872 w 1193"/>
                <a:gd name="T9" fmla="*/ 11 h 1198"/>
                <a:gd name="T10" fmla="*/ 883 w 1193"/>
                <a:gd name="T11" fmla="*/ 19 h 1198"/>
                <a:gd name="T12" fmla="*/ 894 w 1193"/>
                <a:gd name="T13" fmla="*/ 34 h 1198"/>
                <a:gd name="T14" fmla="*/ 901 w 1193"/>
                <a:gd name="T15" fmla="*/ 63 h 1198"/>
                <a:gd name="T16" fmla="*/ 894 w 1193"/>
                <a:gd name="T17" fmla="*/ 93 h 1198"/>
                <a:gd name="T18" fmla="*/ 883 w 1193"/>
                <a:gd name="T19" fmla="*/ 109 h 1198"/>
                <a:gd name="T20" fmla="*/ 840 w 1193"/>
                <a:gd name="T21" fmla="*/ 267 h 1198"/>
                <a:gd name="T22" fmla="*/ 851 w 1193"/>
                <a:gd name="T23" fmla="*/ 283 h 1198"/>
                <a:gd name="T24" fmla="*/ 858 w 1193"/>
                <a:gd name="T25" fmla="*/ 312 h 1198"/>
                <a:gd name="T26" fmla="*/ 848 w 1193"/>
                <a:gd name="T27" fmla="*/ 347 h 1198"/>
                <a:gd name="T28" fmla="*/ 840 w 1193"/>
                <a:gd name="T29" fmla="*/ 357 h 1198"/>
                <a:gd name="T30" fmla="*/ 807 w 1193"/>
                <a:gd name="T31" fmla="*/ 375 h 1198"/>
                <a:gd name="T32" fmla="*/ 783 w 1193"/>
                <a:gd name="T33" fmla="*/ 375 h 1198"/>
                <a:gd name="T34" fmla="*/ 750 w 1193"/>
                <a:gd name="T35" fmla="*/ 357 h 1198"/>
                <a:gd name="T36" fmla="*/ 646 w 1193"/>
                <a:gd name="T37" fmla="*/ 462 h 1198"/>
                <a:gd name="T38" fmla="*/ 654 w 1193"/>
                <a:gd name="T39" fmla="*/ 471 h 1198"/>
                <a:gd name="T40" fmla="*/ 664 w 1193"/>
                <a:gd name="T41" fmla="*/ 494 h 1198"/>
                <a:gd name="T42" fmla="*/ 659 w 1193"/>
                <a:gd name="T43" fmla="*/ 530 h 1198"/>
                <a:gd name="T44" fmla="*/ 650 w 1193"/>
                <a:gd name="T45" fmla="*/ 547 h 1198"/>
                <a:gd name="T46" fmla="*/ 641 w 1193"/>
                <a:gd name="T47" fmla="*/ 556 h 1198"/>
                <a:gd name="T48" fmla="*/ 625 w 1193"/>
                <a:gd name="T49" fmla="*/ 565 h 1198"/>
                <a:gd name="T50" fmla="*/ 601 w 1193"/>
                <a:gd name="T51" fmla="*/ 569 h 1198"/>
                <a:gd name="T52" fmla="*/ 572 w 1193"/>
                <a:gd name="T53" fmla="*/ 562 h 1198"/>
                <a:gd name="T54" fmla="*/ 556 w 1193"/>
                <a:gd name="T55" fmla="*/ 551 h 1198"/>
                <a:gd name="T56" fmla="*/ 439 w 1193"/>
                <a:gd name="T57" fmla="*/ 669 h 1198"/>
                <a:gd name="T58" fmla="*/ 446 w 1193"/>
                <a:gd name="T59" fmla="*/ 679 h 1198"/>
                <a:gd name="T60" fmla="*/ 457 w 1193"/>
                <a:gd name="T61" fmla="*/ 713 h 1198"/>
                <a:gd name="T62" fmla="*/ 446 w 1193"/>
                <a:gd name="T63" fmla="*/ 748 h 1198"/>
                <a:gd name="T64" fmla="*/ 439 w 1193"/>
                <a:gd name="T65" fmla="*/ 759 h 1198"/>
                <a:gd name="T66" fmla="*/ 406 w 1193"/>
                <a:gd name="T67" fmla="*/ 776 h 1198"/>
                <a:gd name="T68" fmla="*/ 381 w 1193"/>
                <a:gd name="T69" fmla="*/ 776 h 1198"/>
                <a:gd name="T70" fmla="*/ 354 w 1193"/>
                <a:gd name="T71" fmla="*/ 763 h 1198"/>
                <a:gd name="T72" fmla="*/ 179 w 1193"/>
                <a:gd name="T73" fmla="*/ 813 h 1198"/>
                <a:gd name="T74" fmla="*/ 1085 w 1193"/>
                <a:gd name="T75" fmla="*/ 316 h 1198"/>
                <a:gd name="T76" fmla="*/ 1100 w 1193"/>
                <a:gd name="T77" fmla="*/ 304 h 1198"/>
                <a:gd name="T78" fmla="*/ 1130 w 1193"/>
                <a:gd name="T79" fmla="*/ 297 h 1198"/>
                <a:gd name="T80" fmla="*/ 1160 w 1193"/>
                <a:gd name="T81" fmla="*/ 304 h 1198"/>
                <a:gd name="T82" fmla="*/ 1174 w 1193"/>
                <a:gd name="T83" fmla="*/ 316 h 1198"/>
                <a:gd name="T84" fmla="*/ 1183 w 1193"/>
                <a:gd name="T85" fmla="*/ 326 h 1198"/>
                <a:gd name="T86" fmla="*/ 1193 w 1193"/>
                <a:gd name="T87" fmla="*/ 361 h 1198"/>
                <a:gd name="T88" fmla="*/ 1186 w 1193"/>
                <a:gd name="T89" fmla="*/ 390 h 1198"/>
                <a:gd name="T90" fmla="*/ 1174 w 1193"/>
                <a:gd name="T91" fmla="*/ 406 h 1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193" h="1198">
                  <a:moveTo>
                    <a:pt x="1174" y="406"/>
                  </a:moveTo>
                  <a:lnTo>
                    <a:pt x="384" y="1198"/>
                  </a:lnTo>
                  <a:lnTo>
                    <a:pt x="0" y="813"/>
                  </a:lnTo>
                  <a:lnTo>
                    <a:pt x="793" y="19"/>
                  </a:lnTo>
                  <a:lnTo>
                    <a:pt x="793" y="19"/>
                  </a:lnTo>
                  <a:lnTo>
                    <a:pt x="798" y="15"/>
                  </a:lnTo>
                  <a:lnTo>
                    <a:pt x="803" y="11"/>
                  </a:lnTo>
                  <a:lnTo>
                    <a:pt x="808" y="7"/>
                  </a:lnTo>
                  <a:lnTo>
                    <a:pt x="815" y="5"/>
                  </a:lnTo>
                  <a:lnTo>
                    <a:pt x="826" y="1"/>
                  </a:lnTo>
                  <a:lnTo>
                    <a:pt x="838" y="0"/>
                  </a:lnTo>
                  <a:lnTo>
                    <a:pt x="850" y="1"/>
                  </a:lnTo>
                  <a:lnTo>
                    <a:pt x="862" y="5"/>
                  </a:lnTo>
                  <a:lnTo>
                    <a:pt x="867" y="7"/>
                  </a:lnTo>
                  <a:lnTo>
                    <a:pt x="872" y="11"/>
                  </a:lnTo>
                  <a:lnTo>
                    <a:pt x="878" y="15"/>
                  </a:lnTo>
                  <a:lnTo>
                    <a:pt x="883" y="19"/>
                  </a:lnTo>
                  <a:lnTo>
                    <a:pt x="883" y="19"/>
                  </a:lnTo>
                  <a:lnTo>
                    <a:pt x="887" y="24"/>
                  </a:lnTo>
                  <a:lnTo>
                    <a:pt x="891" y="29"/>
                  </a:lnTo>
                  <a:lnTo>
                    <a:pt x="894" y="34"/>
                  </a:lnTo>
                  <a:lnTo>
                    <a:pt x="896" y="40"/>
                  </a:lnTo>
                  <a:lnTo>
                    <a:pt x="900" y="52"/>
                  </a:lnTo>
                  <a:lnTo>
                    <a:pt x="901" y="63"/>
                  </a:lnTo>
                  <a:lnTo>
                    <a:pt x="900" y="76"/>
                  </a:lnTo>
                  <a:lnTo>
                    <a:pt x="896" y="87"/>
                  </a:lnTo>
                  <a:lnTo>
                    <a:pt x="894" y="93"/>
                  </a:lnTo>
                  <a:lnTo>
                    <a:pt x="891" y="99"/>
                  </a:lnTo>
                  <a:lnTo>
                    <a:pt x="887" y="104"/>
                  </a:lnTo>
                  <a:lnTo>
                    <a:pt x="883" y="109"/>
                  </a:lnTo>
                  <a:lnTo>
                    <a:pt x="783" y="209"/>
                  </a:lnTo>
                  <a:lnTo>
                    <a:pt x="840" y="267"/>
                  </a:lnTo>
                  <a:lnTo>
                    <a:pt x="840" y="267"/>
                  </a:lnTo>
                  <a:lnTo>
                    <a:pt x="845" y="272"/>
                  </a:lnTo>
                  <a:lnTo>
                    <a:pt x="848" y="278"/>
                  </a:lnTo>
                  <a:lnTo>
                    <a:pt x="851" y="283"/>
                  </a:lnTo>
                  <a:lnTo>
                    <a:pt x="854" y="288"/>
                  </a:lnTo>
                  <a:lnTo>
                    <a:pt x="857" y="300"/>
                  </a:lnTo>
                  <a:lnTo>
                    <a:pt x="858" y="312"/>
                  </a:lnTo>
                  <a:lnTo>
                    <a:pt x="857" y="324"/>
                  </a:lnTo>
                  <a:lnTo>
                    <a:pt x="854" y="336"/>
                  </a:lnTo>
                  <a:lnTo>
                    <a:pt x="848" y="347"/>
                  </a:lnTo>
                  <a:lnTo>
                    <a:pt x="845" y="352"/>
                  </a:lnTo>
                  <a:lnTo>
                    <a:pt x="840" y="357"/>
                  </a:lnTo>
                  <a:lnTo>
                    <a:pt x="840" y="357"/>
                  </a:lnTo>
                  <a:lnTo>
                    <a:pt x="830" y="366"/>
                  </a:lnTo>
                  <a:lnTo>
                    <a:pt x="819" y="371"/>
                  </a:lnTo>
                  <a:lnTo>
                    <a:pt x="807" y="375"/>
                  </a:lnTo>
                  <a:lnTo>
                    <a:pt x="795" y="376"/>
                  </a:lnTo>
                  <a:lnTo>
                    <a:pt x="795" y="376"/>
                  </a:lnTo>
                  <a:lnTo>
                    <a:pt x="783" y="375"/>
                  </a:lnTo>
                  <a:lnTo>
                    <a:pt x="771" y="371"/>
                  </a:lnTo>
                  <a:lnTo>
                    <a:pt x="761" y="366"/>
                  </a:lnTo>
                  <a:lnTo>
                    <a:pt x="750" y="357"/>
                  </a:lnTo>
                  <a:lnTo>
                    <a:pt x="693" y="299"/>
                  </a:lnTo>
                  <a:lnTo>
                    <a:pt x="588" y="404"/>
                  </a:lnTo>
                  <a:lnTo>
                    <a:pt x="646" y="462"/>
                  </a:lnTo>
                  <a:lnTo>
                    <a:pt x="646" y="462"/>
                  </a:lnTo>
                  <a:lnTo>
                    <a:pt x="650" y="466"/>
                  </a:lnTo>
                  <a:lnTo>
                    <a:pt x="654" y="471"/>
                  </a:lnTo>
                  <a:lnTo>
                    <a:pt x="657" y="477"/>
                  </a:lnTo>
                  <a:lnTo>
                    <a:pt x="659" y="482"/>
                  </a:lnTo>
                  <a:lnTo>
                    <a:pt x="664" y="494"/>
                  </a:lnTo>
                  <a:lnTo>
                    <a:pt x="665" y="506"/>
                  </a:lnTo>
                  <a:lnTo>
                    <a:pt x="664" y="519"/>
                  </a:lnTo>
                  <a:lnTo>
                    <a:pt x="659" y="530"/>
                  </a:lnTo>
                  <a:lnTo>
                    <a:pt x="657" y="536"/>
                  </a:lnTo>
                  <a:lnTo>
                    <a:pt x="654" y="541"/>
                  </a:lnTo>
                  <a:lnTo>
                    <a:pt x="650" y="547"/>
                  </a:lnTo>
                  <a:lnTo>
                    <a:pt x="646" y="552"/>
                  </a:lnTo>
                  <a:lnTo>
                    <a:pt x="646" y="552"/>
                  </a:lnTo>
                  <a:lnTo>
                    <a:pt x="641" y="556"/>
                  </a:lnTo>
                  <a:lnTo>
                    <a:pt x="636" y="559"/>
                  </a:lnTo>
                  <a:lnTo>
                    <a:pt x="631" y="562"/>
                  </a:lnTo>
                  <a:lnTo>
                    <a:pt x="625" y="565"/>
                  </a:lnTo>
                  <a:lnTo>
                    <a:pt x="613" y="568"/>
                  </a:lnTo>
                  <a:lnTo>
                    <a:pt x="601" y="569"/>
                  </a:lnTo>
                  <a:lnTo>
                    <a:pt x="601" y="569"/>
                  </a:lnTo>
                  <a:lnTo>
                    <a:pt x="589" y="568"/>
                  </a:lnTo>
                  <a:lnTo>
                    <a:pt x="578" y="565"/>
                  </a:lnTo>
                  <a:lnTo>
                    <a:pt x="572" y="562"/>
                  </a:lnTo>
                  <a:lnTo>
                    <a:pt x="566" y="559"/>
                  </a:lnTo>
                  <a:lnTo>
                    <a:pt x="561" y="555"/>
                  </a:lnTo>
                  <a:lnTo>
                    <a:pt x="556" y="551"/>
                  </a:lnTo>
                  <a:lnTo>
                    <a:pt x="498" y="493"/>
                  </a:lnTo>
                  <a:lnTo>
                    <a:pt x="381" y="611"/>
                  </a:lnTo>
                  <a:lnTo>
                    <a:pt x="439" y="669"/>
                  </a:lnTo>
                  <a:lnTo>
                    <a:pt x="439" y="669"/>
                  </a:lnTo>
                  <a:lnTo>
                    <a:pt x="443" y="674"/>
                  </a:lnTo>
                  <a:lnTo>
                    <a:pt x="446" y="679"/>
                  </a:lnTo>
                  <a:lnTo>
                    <a:pt x="453" y="689"/>
                  </a:lnTo>
                  <a:lnTo>
                    <a:pt x="456" y="702"/>
                  </a:lnTo>
                  <a:lnTo>
                    <a:pt x="457" y="713"/>
                  </a:lnTo>
                  <a:lnTo>
                    <a:pt x="456" y="726"/>
                  </a:lnTo>
                  <a:lnTo>
                    <a:pt x="453" y="737"/>
                  </a:lnTo>
                  <a:lnTo>
                    <a:pt x="446" y="748"/>
                  </a:lnTo>
                  <a:lnTo>
                    <a:pt x="443" y="754"/>
                  </a:lnTo>
                  <a:lnTo>
                    <a:pt x="439" y="759"/>
                  </a:lnTo>
                  <a:lnTo>
                    <a:pt x="439" y="759"/>
                  </a:lnTo>
                  <a:lnTo>
                    <a:pt x="429" y="767"/>
                  </a:lnTo>
                  <a:lnTo>
                    <a:pt x="418" y="772"/>
                  </a:lnTo>
                  <a:lnTo>
                    <a:pt x="406" y="776"/>
                  </a:lnTo>
                  <a:lnTo>
                    <a:pt x="394" y="777"/>
                  </a:lnTo>
                  <a:lnTo>
                    <a:pt x="394" y="777"/>
                  </a:lnTo>
                  <a:lnTo>
                    <a:pt x="381" y="776"/>
                  </a:lnTo>
                  <a:lnTo>
                    <a:pt x="370" y="772"/>
                  </a:lnTo>
                  <a:lnTo>
                    <a:pt x="360" y="767"/>
                  </a:lnTo>
                  <a:lnTo>
                    <a:pt x="354" y="763"/>
                  </a:lnTo>
                  <a:lnTo>
                    <a:pt x="349" y="759"/>
                  </a:lnTo>
                  <a:lnTo>
                    <a:pt x="291" y="701"/>
                  </a:lnTo>
                  <a:lnTo>
                    <a:pt x="179" y="813"/>
                  </a:lnTo>
                  <a:lnTo>
                    <a:pt x="384" y="1017"/>
                  </a:lnTo>
                  <a:lnTo>
                    <a:pt x="1085" y="316"/>
                  </a:lnTo>
                  <a:lnTo>
                    <a:pt x="1085" y="316"/>
                  </a:lnTo>
                  <a:lnTo>
                    <a:pt x="1090" y="312"/>
                  </a:lnTo>
                  <a:lnTo>
                    <a:pt x="1095" y="308"/>
                  </a:lnTo>
                  <a:lnTo>
                    <a:pt x="1100" y="304"/>
                  </a:lnTo>
                  <a:lnTo>
                    <a:pt x="1106" y="302"/>
                  </a:lnTo>
                  <a:lnTo>
                    <a:pt x="1118" y="298"/>
                  </a:lnTo>
                  <a:lnTo>
                    <a:pt x="1130" y="297"/>
                  </a:lnTo>
                  <a:lnTo>
                    <a:pt x="1142" y="298"/>
                  </a:lnTo>
                  <a:lnTo>
                    <a:pt x="1154" y="302"/>
                  </a:lnTo>
                  <a:lnTo>
                    <a:pt x="1160" y="304"/>
                  </a:lnTo>
                  <a:lnTo>
                    <a:pt x="1165" y="308"/>
                  </a:lnTo>
                  <a:lnTo>
                    <a:pt x="1170" y="312"/>
                  </a:lnTo>
                  <a:lnTo>
                    <a:pt x="1174" y="316"/>
                  </a:lnTo>
                  <a:lnTo>
                    <a:pt x="1174" y="316"/>
                  </a:lnTo>
                  <a:lnTo>
                    <a:pt x="1180" y="321"/>
                  </a:lnTo>
                  <a:lnTo>
                    <a:pt x="1183" y="326"/>
                  </a:lnTo>
                  <a:lnTo>
                    <a:pt x="1189" y="338"/>
                  </a:lnTo>
                  <a:lnTo>
                    <a:pt x="1192" y="349"/>
                  </a:lnTo>
                  <a:lnTo>
                    <a:pt x="1193" y="361"/>
                  </a:lnTo>
                  <a:lnTo>
                    <a:pt x="1192" y="373"/>
                  </a:lnTo>
                  <a:lnTo>
                    <a:pt x="1189" y="385"/>
                  </a:lnTo>
                  <a:lnTo>
                    <a:pt x="1186" y="390"/>
                  </a:lnTo>
                  <a:lnTo>
                    <a:pt x="1183" y="396"/>
                  </a:lnTo>
                  <a:lnTo>
                    <a:pt x="1180" y="401"/>
                  </a:lnTo>
                  <a:lnTo>
                    <a:pt x="1174" y="406"/>
                  </a:lnTo>
                  <a:lnTo>
                    <a:pt x="1174" y="40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29" name="Freeform 28" descr=" " title=" "/>
            <p:cNvSpPr>
              <a:spLocks/>
            </p:cNvSpPr>
            <p:nvPr/>
          </p:nvSpPr>
          <p:spPr bwMode="auto">
            <a:xfrm>
              <a:off x="2567727" y="3996336"/>
              <a:ext cx="136355" cy="138196"/>
            </a:xfrm>
            <a:custGeom>
              <a:avLst/>
              <a:gdLst>
                <a:gd name="T0" fmla="*/ 343 w 1189"/>
                <a:gd name="T1" fmla="*/ 1204 h 1204"/>
                <a:gd name="T2" fmla="*/ 343 w 1189"/>
                <a:gd name="T3" fmla="*/ 1204 h 1204"/>
                <a:gd name="T4" fmla="*/ 332 w 1189"/>
                <a:gd name="T5" fmla="*/ 1203 h 1204"/>
                <a:gd name="T6" fmla="*/ 320 w 1189"/>
                <a:gd name="T7" fmla="*/ 1199 h 1204"/>
                <a:gd name="T8" fmla="*/ 315 w 1189"/>
                <a:gd name="T9" fmla="*/ 1196 h 1204"/>
                <a:gd name="T10" fmla="*/ 309 w 1189"/>
                <a:gd name="T11" fmla="*/ 1193 h 1204"/>
                <a:gd name="T12" fmla="*/ 304 w 1189"/>
                <a:gd name="T13" fmla="*/ 1190 h 1204"/>
                <a:gd name="T14" fmla="*/ 299 w 1189"/>
                <a:gd name="T15" fmla="*/ 1186 h 1204"/>
                <a:gd name="T16" fmla="*/ 299 w 1189"/>
                <a:gd name="T17" fmla="*/ 1186 h 1204"/>
                <a:gd name="T18" fmla="*/ 295 w 1189"/>
                <a:gd name="T19" fmla="*/ 1181 h 1204"/>
                <a:gd name="T20" fmla="*/ 291 w 1189"/>
                <a:gd name="T21" fmla="*/ 1176 h 1204"/>
                <a:gd name="T22" fmla="*/ 288 w 1189"/>
                <a:gd name="T23" fmla="*/ 1170 h 1204"/>
                <a:gd name="T24" fmla="*/ 286 w 1189"/>
                <a:gd name="T25" fmla="*/ 1164 h 1204"/>
                <a:gd name="T26" fmla="*/ 281 w 1189"/>
                <a:gd name="T27" fmla="*/ 1153 h 1204"/>
                <a:gd name="T28" fmla="*/ 280 w 1189"/>
                <a:gd name="T29" fmla="*/ 1140 h 1204"/>
                <a:gd name="T30" fmla="*/ 281 w 1189"/>
                <a:gd name="T31" fmla="*/ 1129 h 1204"/>
                <a:gd name="T32" fmla="*/ 286 w 1189"/>
                <a:gd name="T33" fmla="*/ 1117 h 1204"/>
                <a:gd name="T34" fmla="*/ 288 w 1189"/>
                <a:gd name="T35" fmla="*/ 1111 h 1204"/>
                <a:gd name="T36" fmla="*/ 291 w 1189"/>
                <a:gd name="T37" fmla="*/ 1106 h 1204"/>
                <a:gd name="T38" fmla="*/ 295 w 1189"/>
                <a:gd name="T39" fmla="*/ 1101 h 1204"/>
                <a:gd name="T40" fmla="*/ 299 w 1189"/>
                <a:gd name="T41" fmla="*/ 1096 h 1204"/>
                <a:gd name="T42" fmla="*/ 1009 w 1189"/>
                <a:gd name="T43" fmla="*/ 385 h 1204"/>
                <a:gd name="T44" fmla="*/ 805 w 1189"/>
                <a:gd name="T45" fmla="*/ 179 h 1204"/>
                <a:gd name="T46" fmla="*/ 109 w 1189"/>
                <a:gd name="T47" fmla="*/ 877 h 1204"/>
                <a:gd name="T48" fmla="*/ 109 w 1189"/>
                <a:gd name="T49" fmla="*/ 877 h 1204"/>
                <a:gd name="T50" fmla="*/ 104 w 1189"/>
                <a:gd name="T51" fmla="*/ 881 h 1204"/>
                <a:gd name="T52" fmla="*/ 98 w 1189"/>
                <a:gd name="T53" fmla="*/ 885 h 1204"/>
                <a:gd name="T54" fmla="*/ 93 w 1189"/>
                <a:gd name="T55" fmla="*/ 888 h 1204"/>
                <a:gd name="T56" fmla="*/ 88 w 1189"/>
                <a:gd name="T57" fmla="*/ 890 h 1204"/>
                <a:gd name="T58" fmla="*/ 76 w 1189"/>
                <a:gd name="T59" fmla="*/ 894 h 1204"/>
                <a:gd name="T60" fmla="*/ 64 w 1189"/>
                <a:gd name="T61" fmla="*/ 895 h 1204"/>
                <a:gd name="T62" fmla="*/ 52 w 1189"/>
                <a:gd name="T63" fmla="*/ 894 h 1204"/>
                <a:gd name="T64" fmla="*/ 39 w 1189"/>
                <a:gd name="T65" fmla="*/ 890 h 1204"/>
                <a:gd name="T66" fmla="*/ 34 w 1189"/>
                <a:gd name="T67" fmla="*/ 888 h 1204"/>
                <a:gd name="T68" fmla="*/ 29 w 1189"/>
                <a:gd name="T69" fmla="*/ 885 h 1204"/>
                <a:gd name="T70" fmla="*/ 24 w 1189"/>
                <a:gd name="T71" fmla="*/ 881 h 1204"/>
                <a:gd name="T72" fmla="*/ 19 w 1189"/>
                <a:gd name="T73" fmla="*/ 877 h 1204"/>
                <a:gd name="T74" fmla="*/ 19 w 1189"/>
                <a:gd name="T75" fmla="*/ 877 h 1204"/>
                <a:gd name="T76" fmla="*/ 15 w 1189"/>
                <a:gd name="T77" fmla="*/ 871 h 1204"/>
                <a:gd name="T78" fmla="*/ 11 w 1189"/>
                <a:gd name="T79" fmla="*/ 866 h 1204"/>
                <a:gd name="T80" fmla="*/ 7 w 1189"/>
                <a:gd name="T81" fmla="*/ 861 h 1204"/>
                <a:gd name="T82" fmla="*/ 5 w 1189"/>
                <a:gd name="T83" fmla="*/ 856 h 1204"/>
                <a:gd name="T84" fmla="*/ 1 w 1189"/>
                <a:gd name="T85" fmla="*/ 843 h 1204"/>
                <a:gd name="T86" fmla="*/ 0 w 1189"/>
                <a:gd name="T87" fmla="*/ 832 h 1204"/>
                <a:gd name="T88" fmla="*/ 1 w 1189"/>
                <a:gd name="T89" fmla="*/ 820 h 1204"/>
                <a:gd name="T90" fmla="*/ 5 w 1189"/>
                <a:gd name="T91" fmla="*/ 808 h 1204"/>
                <a:gd name="T92" fmla="*/ 7 w 1189"/>
                <a:gd name="T93" fmla="*/ 802 h 1204"/>
                <a:gd name="T94" fmla="*/ 11 w 1189"/>
                <a:gd name="T95" fmla="*/ 797 h 1204"/>
                <a:gd name="T96" fmla="*/ 15 w 1189"/>
                <a:gd name="T97" fmla="*/ 792 h 1204"/>
                <a:gd name="T98" fmla="*/ 19 w 1189"/>
                <a:gd name="T99" fmla="*/ 787 h 1204"/>
                <a:gd name="T100" fmla="*/ 805 w 1189"/>
                <a:gd name="T101" fmla="*/ 0 h 1204"/>
                <a:gd name="T102" fmla="*/ 1189 w 1189"/>
                <a:gd name="T103" fmla="*/ 385 h 1204"/>
                <a:gd name="T104" fmla="*/ 389 w 1189"/>
                <a:gd name="T105" fmla="*/ 1186 h 1204"/>
                <a:gd name="T106" fmla="*/ 389 w 1189"/>
                <a:gd name="T107" fmla="*/ 1186 h 1204"/>
                <a:gd name="T108" fmla="*/ 384 w 1189"/>
                <a:gd name="T109" fmla="*/ 1190 h 1204"/>
                <a:gd name="T110" fmla="*/ 379 w 1189"/>
                <a:gd name="T111" fmla="*/ 1193 h 1204"/>
                <a:gd name="T112" fmla="*/ 373 w 1189"/>
                <a:gd name="T113" fmla="*/ 1196 h 1204"/>
                <a:gd name="T114" fmla="*/ 367 w 1189"/>
                <a:gd name="T115" fmla="*/ 1199 h 1204"/>
                <a:gd name="T116" fmla="*/ 356 w 1189"/>
                <a:gd name="T117" fmla="*/ 1203 h 1204"/>
                <a:gd name="T118" fmla="*/ 343 w 1189"/>
                <a:gd name="T119" fmla="*/ 1204 h 1204"/>
                <a:gd name="T120" fmla="*/ 343 w 1189"/>
                <a:gd name="T121" fmla="*/ 1204 h 1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9" h="1204">
                  <a:moveTo>
                    <a:pt x="343" y="1204"/>
                  </a:moveTo>
                  <a:lnTo>
                    <a:pt x="343" y="1204"/>
                  </a:lnTo>
                  <a:lnTo>
                    <a:pt x="332" y="1203"/>
                  </a:lnTo>
                  <a:lnTo>
                    <a:pt x="320" y="1199"/>
                  </a:lnTo>
                  <a:lnTo>
                    <a:pt x="315" y="1196"/>
                  </a:lnTo>
                  <a:lnTo>
                    <a:pt x="309" y="1193"/>
                  </a:lnTo>
                  <a:lnTo>
                    <a:pt x="304" y="1190"/>
                  </a:lnTo>
                  <a:lnTo>
                    <a:pt x="299" y="1186"/>
                  </a:lnTo>
                  <a:lnTo>
                    <a:pt x="299" y="1186"/>
                  </a:lnTo>
                  <a:lnTo>
                    <a:pt x="295" y="1181"/>
                  </a:lnTo>
                  <a:lnTo>
                    <a:pt x="291" y="1176"/>
                  </a:lnTo>
                  <a:lnTo>
                    <a:pt x="288" y="1170"/>
                  </a:lnTo>
                  <a:lnTo>
                    <a:pt x="286" y="1164"/>
                  </a:lnTo>
                  <a:lnTo>
                    <a:pt x="281" y="1153"/>
                  </a:lnTo>
                  <a:lnTo>
                    <a:pt x="280" y="1140"/>
                  </a:lnTo>
                  <a:lnTo>
                    <a:pt x="281" y="1129"/>
                  </a:lnTo>
                  <a:lnTo>
                    <a:pt x="286" y="1117"/>
                  </a:lnTo>
                  <a:lnTo>
                    <a:pt x="288" y="1111"/>
                  </a:lnTo>
                  <a:lnTo>
                    <a:pt x="291" y="1106"/>
                  </a:lnTo>
                  <a:lnTo>
                    <a:pt x="295" y="1101"/>
                  </a:lnTo>
                  <a:lnTo>
                    <a:pt x="299" y="1096"/>
                  </a:lnTo>
                  <a:lnTo>
                    <a:pt x="1009" y="385"/>
                  </a:lnTo>
                  <a:lnTo>
                    <a:pt x="805" y="179"/>
                  </a:lnTo>
                  <a:lnTo>
                    <a:pt x="109" y="877"/>
                  </a:lnTo>
                  <a:lnTo>
                    <a:pt x="109" y="877"/>
                  </a:lnTo>
                  <a:lnTo>
                    <a:pt x="104" y="881"/>
                  </a:lnTo>
                  <a:lnTo>
                    <a:pt x="98" y="885"/>
                  </a:lnTo>
                  <a:lnTo>
                    <a:pt x="93" y="888"/>
                  </a:lnTo>
                  <a:lnTo>
                    <a:pt x="88" y="890"/>
                  </a:lnTo>
                  <a:lnTo>
                    <a:pt x="76" y="894"/>
                  </a:lnTo>
                  <a:lnTo>
                    <a:pt x="64" y="895"/>
                  </a:lnTo>
                  <a:lnTo>
                    <a:pt x="52" y="894"/>
                  </a:lnTo>
                  <a:lnTo>
                    <a:pt x="39" y="890"/>
                  </a:lnTo>
                  <a:lnTo>
                    <a:pt x="34" y="888"/>
                  </a:lnTo>
                  <a:lnTo>
                    <a:pt x="29" y="885"/>
                  </a:lnTo>
                  <a:lnTo>
                    <a:pt x="24" y="881"/>
                  </a:lnTo>
                  <a:lnTo>
                    <a:pt x="19" y="877"/>
                  </a:lnTo>
                  <a:lnTo>
                    <a:pt x="19" y="877"/>
                  </a:lnTo>
                  <a:lnTo>
                    <a:pt x="15" y="871"/>
                  </a:lnTo>
                  <a:lnTo>
                    <a:pt x="11" y="866"/>
                  </a:lnTo>
                  <a:lnTo>
                    <a:pt x="7" y="861"/>
                  </a:lnTo>
                  <a:lnTo>
                    <a:pt x="5" y="856"/>
                  </a:lnTo>
                  <a:lnTo>
                    <a:pt x="1" y="843"/>
                  </a:lnTo>
                  <a:lnTo>
                    <a:pt x="0" y="832"/>
                  </a:lnTo>
                  <a:lnTo>
                    <a:pt x="1" y="820"/>
                  </a:lnTo>
                  <a:lnTo>
                    <a:pt x="5" y="808"/>
                  </a:lnTo>
                  <a:lnTo>
                    <a:pt x="7" y="802"/>
                  </a:lnTo>
                  <a:lnTo>
                    <a:pt x="11" y="797"/>
                  </a:lnTo>
                  <a:lnTo>
                    <a:pt x="15" y="792"/>
                  </a:lnTo>
                  <a:lnTo>
                    <a:pt x="19" y="787"/>
                  </a:lnTo>
                  <a:lnTo>
                    <a:pt x="805" y="0"/>
                  </a:lnTo>
                  <a:lnTo>
                    <a:pt x="1189" y="385"/>
                  </a:lnTo>
                  <a:lnTo>
                    <a:pt x="389" y="1186"/>
                  </a:lnTo>
                  <a:lnTo>
                    <a:pt x="389" y="1186"/>
                  </a:lnTo>
                  <a:lnTo>
                    <a:pt x="384" y="1190"/>
                  </a:lnTo>
                  <a:lnTo>
                    <a:pt x="379" y="1193"/>
                  </a:lnTo>
                  <a:lnTo>
                    <a:pt x="373" y="1196"/>
                  </a:lnTo>
                  <a:lnTo>
                    <a:pt x="367" y="1199"/>
                  </a:lnTo>
                  <a:lnTo>
                    <a:pt x="356" y="1203"/>
                  </a:lnTo>
                  <a:lnTo>
                    <a:pt x="343" y="1204"/>
                  </a:lnTo>
                  <a:lnTo>
                    <a:pt x="343" y="120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0" name="Freeform 29" descr=" " title=" "/>
            <p:cNvSpPr>
              <a:spLocks noEditPoints="1"/>
            </p:cNvSpPr>
            <p:nvPr/>
          </p:nvSpPr>
          <p:spPr bwMode="auto">
            <a:xfrm>
              <a:off x="2508763" y="3930923"/>
              <a:ext cx="147410" cy="111478"/>
            </a:xfrm>
            <a:custGeom>
              <a:avLst/>
              <a:gdLst>
                <a:gd name="T0" fmla="*/ 0 w 1286"/>
                <a:gd name="T1" fmla="*/ 137 h 970"/>
                <a:gd name="T2" fmla="*/ 45 w 1286"/>
                <a:gd name="T3" fmla="*/ 92 h 970"/>
                <a:gd name="T4" fmla="*/ 68 w 1286"/>
                <a:gd name="T5" fmla="*/ 71 h 970"/>
                <a:gd name="T6" fmla="*/ 93 w 1286"/>
                <a:gd name="T7" fmla="*/ 53 h 970"/>
                <a:gd name="T8" fmla="*/ 119 w 1286"/>
                <a:gd name="T9" fmla="*/ 37 h 970"/>
                <a:gd name="T10" fmla="*/ 147 w 1286"/>
                <a:gd name="T11" fmla="*/ 24 h 970"/>
                <a:gd name="T12" fmla="*/ 175 w 1286"/>
                <a:gd name="T13" fmla="*/ 13 h 970"/>
                <a:gd name="T14" fmla="*/ 205 w 1286"/>
                <a:gd name="T15" fmla="*/ 6 h 970"/>
                <a:gd name="T16" fmla="*/ 236 w 1286"/>
                <a:gd name="T17" fmla="*/ 1 h 970"/>
                <a:gd name="T18" fmla="*/ 267 w 1286"/>
                <a:gd name="T19" fmla="*/ 0 h 970"/>
                <a:gd name="T20" fmla="*/ 283 w 1286"/>
                <a:gd name="T21" fmla="*/ 0 h 970"/>
                <a:gd name="T22" fmla="*/ 314 w 1286"/>
                <a:gd name="T23" fmla="*/ 3 h 970"/>
                <a:gd name="T24" fmla="*/ 344 w 1286"/>
                <a:gd name="T25" fmla="*/ 9 h 970"/>
                <a:gd name="T26" fmla="*/ 373 w 1286"/>
                <a:gd name="T27" fmla="*/ 18 h 970"/>
                <a:gd name="T28" fmla="*/ 401 w 1286"/>
                <a:gd name="T29" fmla="*/ 30 h 970"/>
                <a:gd name="T30" fmla="*/ 427 w 1286"/>
                <a:gd name="T31" fmla="*/ 44 h 970"/>
                <a:gd name="T32" fmla="*/ 453 w 1286"/>
                <a:gd name="T33" fmla="*/ 61 h 970"/>
                <a:gd name="T34" fmla="*/ 477 w 1286"/>
                <a:gd name="T35" fmla="*/ 81 h 970"/>
                <a:gd name="T36" fmla="*/ 860 w 1286"/>
                <a:gd name="T37" fmla="*/ 464 h 970"/>
                <a:gd name="T38" fmla="*/ 864 w 1286"/>
                <a:gd name="T39" fmla="*/ 466 h 970"/>
                <a:gd name="T40" fmla="*/ 885 w 1286"/>
                <a:gd name="T41" fmla="*/ 473 h 970"/>
                <a:gd name="T42" fmla="*/ 925 w 1286"/>
                <a:gd name="T43" fmla="*/ 479 h 970"/>
                <a:gd name="T44" fmla="*/ 970 w 1286"/>
                <a:gd name="T45" fmla="*/ 483 h 970"/>
                <a:gd name="T46" fmla="*/ 1017 w 1286"/>
                <a:gd name="T47" fmla="*/ 485 h 970"/>
                <a:gd name="T48" fmla="*/ 1038 w 1286"/>
                <a:gd name="T49" fmla="*/ 480 h 970"/>
                <a:gd name="T50" fmla="*/ 1079 w 1286"/>
                <a:gd name="T51" fmla="*/ 475 h 970"/>
                <a:gd name="T52" fmla="*/ 1121 w 1286"/>
                <a:gd name="T53" fmla="*/ 476 h 970"/>
                <a:gd name="T54" fmla="*/ 1163 w 1286"/>
                <a:gd name="T55" fmla="*/ 482 h 970"/>
                <a:gd name="T56" fmla="*/ 1286 w 1286"/>
                <a:gd name="T57" fmla="*/ 517 h 970"/>
                <a:gd name="T58" fmla="*/ 187 w 1286"/>
                <a:gd name="T59" fmla="*/ 145 h 970"/>
                <a:gd name="T60" fmla="*/ 1012 w 1286"/>
                <a:gd name="T61" fmla="*/ 612 h 970"/>
                <a:gd name="T62" fmla="*/ 1007 w 1286"/>
                <a:gd name="T63" fmla="*/ 612 h 970"/>
                <a:gd name="T64" fmla="*/ 938 w 1286"/>
                <a:gd name="T65" fmla="*/ 609 h 970"/>
                <a:gd name="T66" fmla="*/ 873 w 1286"/>
                <a:gd name="T67" fmla="*/ 600 h 970"/>
                <a:gd name="T68" fmla="*/ 843 w 1286"/>
                <a:gd name="T69" fmla="*/ 593 h 970"/>
                <a:gd name="T70" fmla="*/ 815 w 1286"/>
                <a:gd name="T71" fmla="*/ 583 h 970"/>
                <a:gd name="T72" fmla="*/ 791 w 1286"/>
                <a:gd name="T73" fmla="*/ 570 h 970"/>
                <a:gd name="T74" fmla="*/ 770 w 1286"/>
                <a:gd name="T75" fmla="*/ 553 h 970"/>
                <a:gd name="T76" fmla="*/ 399 w 1286"/>
                <a:gd name="T77" fmla="*/ 181 h 970"/>
                <a:gd name="T78" fmla="*/ 371 w 1286"/>
                <a:gd name="T79" fmla="*/ 158 h 970"/>
                <a:gd name="T80" fmla="*/ 339 w 1286"/>
                <a:gd name="T81" fmla="*/ 141 h 970"/>
                <a:gd name="T82" fmla="*/ 303 w 1286"/>
                <a:gd name="T83" fmla="*/ 130 h 970"/>
                <a:gd name="T84" fmla="*/ 267 w 1286"/>
                <a:gd name="T85" fmla="*/ 126 h 970"/>
                <a:gd name="T86" fmla="*/ 247 w 1286"/>
                <a:gd name="T87" fmla="*/ 127 h 970"/>
                <a:gd name="T88" fmla="*/ 206 w 1286"/>
                <a:gd name="T89" fmla="*/ 137 h 970"/>
                <a:gd name="T90" fmla="*/ 187 w 1286"/>
                <a:gd name="T91" fmla="*/ 145 h 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86" h="970">
                  <a:moveTo>
                    <a:pt x="833" y="970"/>
                  </a:moveTo>
                  <a:lnTo>
                    <a:pt x="0" y="137"/>
                  </a:lnTo>
                  <a:lnTo>
                    <a:pt x="45" y="92"/>
                  </a:lnTo>
                  <a:lnTo>
                    <a:pt x="45" y="92"/>
                  </a:lnTo>
                  <a:lnTo>
                    <a:pt x="56" y="82"/>
                  </a:lnTo>
                  <a:lnTo>
                    <a:pt x="68" y="71"/>
                  </a:lnTo>
                  <a:lnTo>
                    <a:pt x="80" y="61"/>
                  </a:lnTo>
                  <a:lnTo>
                    <a:pt x="93" y="53"/>
                  </a:lnTo>
                  <a:lnTo>
                    <a:pt x="106" y="44"/>
                  </a:lnTo>
                  <a:lnTo>
                    <a:pt x="119" y="37"/>
                  </a:lnTo>
                  <a:lnTo>
                    <a:pt x="133" y="30"/>
                  </a:lnTo>
                  <a:lnTo>
                    <a:pt x="147" y="24"/>
                  </a:lnTo>
                  <a:lnTo>
                    <a:pt x="161" y="19"/>
                  </a:lnTo>
                  <a:lnTo>
                    <a:pt x="175" y="13"/>
                  </a:lnTo>
                  <a:lnTo>
                    <a:pt x="191" y="9"/>
                  </a:lnTo>
                  <a:lnTo>
                    <a:pt x="205" y="6"/>
                  </a:lnTo>
                  <a:lnTo>
                    <a:pt x="221" y="3"/>
                  </a:lnTo>
                  <a:lnTo>
                    <a:pt x="236" y="1"/>
                  </a:lnTo>
                  <a:lnTo>
                    <a:pt x="252" y="0"/>
                  </a:lnTo>
                  <a:lnTo>
                    <a:pt x="267" y="0"/>
                  </a:lnTo>
                  <a:lnTo>
                    <a:pt x="267" y="0"/>
                  </a:lnTo>
                  <a:lnTo>
                    <a:pt x="283" y="0"/>
                  </a:lnTo>
                  <a:lnTo>
                    <a:pt x="298" y="1"/>
                  </a:lnTo>
                  <a:lnTo>
                    <a:pt x="314" y="3"/>
                  </a:lnTo>
                  <a:lnTo>
                    <a:pt x="328" y="6"/>
                  </a:lnTo>
                  <a:lnTo>
                    <a:pt x="344" y="9"/>
                  </a:lnTo>
                  <a:lnTo>
                    <a:pt x="358" y="13"/>
                  </a:lnTo>
                  <a:lnTo>
                    <a:pt x="373" y="18"/>
                  </a:lnTo>
                  <a:lnTo>
                    <a:pt x="387" y="24"/>
                  </a:lnTo>
                  <a:lnTo>
                    <a:pt x="401" y="30"/>
                  </a:lnTo>
                  <a:lnTo>
                    <a:pt x="414" y="36"/>
                  </a:lnTo>
                  <a:lnTo>
                    <a:pt x="427" y="44"/>
                  </a:lnTo>
                  <a:lnTo>
                    <a:pt x="441" y="53"/>
                  </a:lnTo>
                  <a:lnTo>
                    <a:pt x="453" y="61"/>
                  </a:lnTo>
                  <a:lnTo>
                    <a:pt x="466" y="70"/>
                  </a:lnTo>
                  <a:lnTo>
                    <a:pt x="477" y="81"/>
                  </a:lnTo>
                  <a:lnTo>
                    <a:pt x="488" y="92"/>
                  </a:lnTo>
                  <a:lnTo>
                    <a:pt x="860" y="464"/>
                  </a:lnTo>
                  <a:lnTo>
                    <a:pt x="860" y="464"/>
                  </a:lnTo>
                  <a:lnTo>
                    <a:pt x="864" y="466"/>
                  </a:lnTo>
                  <a:lnTo>
                    <a:pt x="869" y="469"/>
                  </a:lnTo>
                  <a:lnTo>
                    <a:pt x="885" y="473"/>
                  </a:lnTo>
                  <a:lnTo>
                    <a:pt x="903" y="477"/>
                  </a:lnTo>
                  <a:lnTo>
                    <a:pt x="925" y="479"/>
                  </a:lnTo>
                  <a:lnTo>
                    <a:pt x="948" y="481"/>
                  </a:lnTo>
                  <a:lnTo>
                    <a:pt x="970" y="483"/>
                  </a:lnTo>
                  <a:lnTo>
                    <a:pt x="1012" y="485"/>
                  </a:lnTo>
                  <a:lnTo>
                    <a:pt x="1017" y="485"/>
                  </a:lnTo>
                  <a:lnTo>
                    <a:pt x="1017" y="485"/>
                  </a:lnTo>
                  <a:lnTo>
                    <a:pt x="1038" y="480"/>
                  </a:lnTo>
                  <a:lnTo>
                    <a:pt x="1058" y="477"/>
                  </a:lnTo>
                  <a:lnTo>
                    <a:pt x="1079" y="475"/>
                  </a:lnTo>
                  <a:lnTo>
                    <a:pt x="1100" y="475"/>
                  </a:lnTo>
                  <a:lnTo>
                    <a:pt x="1121" y="476"/>
                  </a:lnTo>
                  <a:lnTo>
                    <a:pt x="1142" y="478"/>
                  </a:lnTo>
                  <a:lnTo>
                    <a:pt x="1163" y="482"/>
                  </a:lnTo>
                  <a:lnTo>
                    <a:pt x="1183" y="487"/>
                  </a:lnTo>
                  <a:lnTo>
                    <a:pt x="1286" y="517"/>
                  </a:lnTo>
                  <a:lnTo>
                    <a:pt x="833" y="970"/>
                  </a:lnTo>
                  <a:close/>
                  <a:moveTo>
                    <a:pt x="187" y="145"/>
                  </a:moveTo>
                  <a:lnTo>
                    <a:pt x="833" y="791"/>
                  </a:lnTo>
                  <a:lnTo>
                    <a:pt x="1012" y="612"/>
                  </a:lnTo>
                  <a:lnTo>
                    <a:pt x="1007" y="612"/>
                  </a:lnTo>
                  <a:lnTo>
                    <a:pt x="1007" y="612"/>
                  </a:lnTo>
                  <a:lnTo>
                    <a:pt x="972" y="611"/>
                  </a:lnTo>
                  <a:lnTo>
                    <a:pt x="938" y="609"/>
                  </a:lnTo>
                  <a:lnTo>
                    <a:pt x="905" y="604"/>
                  </a:lnTo>
                  <a:lnTo>
                    <a:pt x="873" y="600"/>
                  </a:lnTo>
                  <a:lnTo>
                    <a:pt x="858" y="597"/>
                  </a:lnTo>
                  <a:lnTo>
                    <a:pt x="843" y="593"/>
                  </a:lnTo>
                  <a:lnTo>
                    <a:pt x="829" y="589"/>
                  </a:lnTo>
                  <a:lnTo>
                    <a:pt x="815" y="583"/>
                  </a:lnTo>
                  <a:lnTo>
                    <a:pt x="803" y="576"/>
                  </a:lnTo>
                  <a:lnTo>
                    <a:pt x="791" y="570"/>
                  </a:lnTo>
                  <a:lnTo>
                    <a:pt x="780" y="562"/>
                  </a:lnTo>
                  <a:lnTo>
                    <a:pt x="770" y="553"/>
                  </a:lnTo>
                  <a:lnTo>
                    <a:pt x="399" y="181"/>
                  </a:lnTo>
                  <a:lnTo>
                    <a:pt x="399" y="181"/>
                  </a:lnTo>
                  <a:lnTo>
                    <a:pt x="385" y="169"/>
                  </a:lnTo>
                  <a:lnTo>
                    <a:pt x="371" y="158"/>
                  </a:lnTo>
                  <a:lnTo>
                    <a:pt x="355" y="149"/>
                  </a:lnTo>
                  <a:lnTo>
                    <a:pt x="339" y="141"/>
                  </a:lnTo>
                  <a:lnTo>
                    <a:pt x="321" y="135"/>
                  </a:lnTo>
                  <a:lnTo>
                    <a:pt x="303" y="130"/>
                  </a:lnTo>
                  <a:lnTo>
                    <a:pt x="286" y="127"/>
                  </a:lnTo>
                  <a:lnTo>
                    <a:pt x="267" y="126"/>
                  </a:lnTo>
                  <a:lnTo>
                    <a:pt x="267" y="126"/>
                  </a:lnTo>
                  <a:lnTo>
                    <a:pt x="247" y="127"/>
                  </a:lnTo>
                  <a:lnTo>
                    <a:pt x="226" y="131"/>
                  </a:lnTo>
                  <a:lnTo>
                    <a:pt x="206" y="137"/>
                  </a:lnTo>
                  <a:lnTo>
                    <a:pt x="187" y="145"/>
                  </a:lnTo>
                  <a:lnTo>
                    <a:pt x="187" y="14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1" name="Freeform 30" descr=" " title=" "/>
            <p:cNvSpPr>
              <a:spLocks noEditPoints="1"/>
            </p:cNvSpPr>
            <p:nvPr/>
          </p:nvSpPr>
          <p:spPr bwMode="auto">
            <a:xfrm>
              <a:off x="2657095" y="4043323"/>
              <a:ext cx="112400" cy="149252"/>
            </a:xfrm>
            <a:custGeom>
              <a:avLst/>
              <a:gdLst>
                <a:gd name="T0" fmla="*/ 0 w 972"/>
                <a:gd name="T1" fmla="*/ 453 h 1289"/>
                <a:gd name="T2" fmla="*/ 484 w 972"/>
                <a:gd name="T3" fmla="*/ 100 h 1289"/>
                <a:gd name="T4" fmla="*/ 490 w 972"/>
                <a:gd name="T5" fmla="*/ 121 h 1289"/>
                <a:gd name="T6" fmla="*/ 496 w 972"/>
                <a:gd name="T7" fmla="*/ 165 h 1289"/>
                <a:gd name="T8" fmla="*/ 497 w 972"/>
                <a:gd name="T9" fmla="*/ 208 h 1289"/>
                <a:gd name="T10" fmla="*/ 492 w 972"/>
                <a:gd name="T11" fmla="*/ 250 h 1289"/>
                <a:gd name="T12" fmla="*/ 488 w 972"/>
                <a:gd name="T13" fmla="*/ 275 h 1289"/>
                <a:gd name="T14" fmla="*/ 490 w 972"/>
                <a:gd name="T15" fmla="*/ 317 h 1289"/>
                <a:gd name="T16" fmla="*/ 493 w 972"/>
                <a:gd name="T17" fmla="*/ 363 h 1289"/>
                <a:gd name="T18" fmla="*/ 499 w 972"/>
                <a:gd name="T19" fmla="*/ 405 h 1289"/>
                <a:gd name="T20" fmla="*/ 507 w 972"/>
                <a:gd name="T21" fmla="*/ 425 h 1289"/>
                <a:gd name="T22" fmla="*/ 881 w 972"/>
                <a:gd name="T23" fmla="*/ 800 h 1289"/>
                <a:gd name="T24" fmla="*/ 891 w 972"/>
                <a:gd name="T25" fmla="*/ 812 h 1289"/>
                <a:gd name="T26" fmla="*/ 912 w 972"/>
                <a:gd name="T27" fmla="*/ 837 h 1289"/>
                <a:gd name="T28" fmla="*/ 929 w 972"/>
                <a:gd name="T29" fmla="*/ 863 h 1289"/>
                <a:gd name="T30" fmla="*/ 943 w 972"/>
                <a:gd name="T31" fmla="*/ 890 h 1289"/>
                <a:gd name="T32" fmla="*/ 954 w 972"/>
                <a:gd name="T33" fmla="*/ 919 h 1289"/>
                <a:gd name="T34" fmla="*/ 964 w 972"/>
                <a:gd name="T35" fmla="*/ 948 h 1289"/>
                <a:gd name="T36" fmla="*/ 969 w 972"/>
                <a:gd name="T37" fmla="*/ 978 h 1289"/>
                <a:gd name="T38" fmla="*/ 972 w 972"/>
                <a:gd name="T39" fmla="*/ 1008 h 1289"/>
                <a:gd name="T40" fmla="*/ 972 w 972"/>
                <a:gd name="T41" fmla="*/ 1038 h 1289"/>
                <a:gd name="T42" fmla="*/ 969 w 972"/>
                <a:gd name="T43" fmla="*/ 1068 h 1289"/>
                <a:gd name="T44" fmla="*/ 964 w 972"/>
                <a:gd name="T45" fmla="*/ 1097 h 1289"/>
                <a:gd name="T46" fmla="*/ 954 w 972"/>
                <a:gd name="T47" fmla="*/ 1126 h 1289"/>
                <a:gd name="T48" fmla="*/ 943 w 972"/>
                <a:gd name="T49" fmla="*/ 1155 h 1289"/>
                <a:gd name="T50" fmla="*/ 929 w 972"/>
                <a:gd name="T51" fmla="*/ 1182 h 1289"/>
                <a:gd name="T52" fmla="*/ 912 w 972"/>
                <a:gd name="T53" fmla="*/ 1208 h 1289"/>
                <a:gd name="T54" fmla="*/ 891 w 972"/>
                <a:gd name="T55" fmla="*/ 1233 h 1289"/>
                <a:gd name="T56" fmla="*/ 836 w 972"/>
                <a:gd name="T57" fmla="*/ 1289 h 1289"/>
                <a:gd name="T58" fmla="*/ 828 w 972"/>
                <a:gd name="T59" fmla="*/ 1102 h 1289"/>
                <a:gd name="T60" fmla="*/ 833 w 972"/>
                <a:gd name="T61" fmla="*/ 1089 h 1289"/>
                <a:gd name="T62" fmla="*/ 842 w 972"/>
                <a:gd name="T63" fmla="*/ 1062 h 1289"/>
                <a:gd name="T64" fmla="*/ 846 w 972"/>
                <a:gd name="T65" fmla="*/ 1034 h 1289"/>
                <a:gd name="T66" fmla="*/ 845 w 972"/>
                <a:gd name="T67" fmla="*/ 1006 h 1289"/>
                <a:gd name="T68" fmla="*/ 841 w 972"/>
                <a:gd name="T69" fmla="*/ 978 h 1289"/>
                <a:gd name="T70" fmla="*/ 831 w 972"/>
                <a:gd name="T71" fmla="*/ 951 h 1289"/>
                <a:gd name="T72" fmla="*/ 819 w 972"/>
                <a:gd name="T73" fmla="*/ 925 h 1289"/>
                <a:gd name="T74" fmla="*/ 801 w 972"/>
                <a:gd name="T75" fmla="*/ 901 h 1289"/>
                <a:gd name="T76" fmla="*/ 420 w 972"/>
                <a:gd name="T77" fmla="*/ 519 h 1289"/>
                <a:gd name="T78" fmla="*/ 412 w 972"/>
                <a:gd name="T79" fmla="*/ 509 h 1289"/>
                <a:gd name="T80" fmla="*/ 396 w 972"/>
                <a:gd name="T81" fmla="*/ 485 h 1289"/>
                <a:gd name="T82" fmla="*/ 385 w 972"/>
                <a:gd name="T83" fmla="*/ 459 h 1289"/>
                <a:gd name="T84" fmla="*/ 376 w 972"/>
                <a:gd name="T85" fmla="*/ 430 h 1289"/>
                <a:gd name="T86" fmla="*/ 368 w 972"/>
                <a:gd name="T87" fmla="*/ 383 h 1289"/>
                <a:gd name="T88" fmla="*/ 363 w 972"/>
                <a:gd name="T89" fmla="*/ 316 h 1289"/>
                <a:gd name="T90" fmla="*/ 361 w 972"/>
                <a:gd name="T91" fmla="*/ 271 h 1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72" h="1289">
                  <a:moveTo>
                    <a:pt x="836" y="1289"/>
                  </a:moveTo>
                  <a:lnTo>
                    <a:pt x="0" y="453"/>
                  </a:lnTo>
                  <a:lnTo>
                    <a:pt x="454" y="0"/>
                  </a:lnTo>
                  <a:lnTo>
                    <a:pt x="484" y="100"/>
                  </a:lnTo>
                  <a:lnTo>
                    <a:pt x="484" y="100"/>
                  </a:lnTo>
                  <a:lnTo>
                    <a:pt x="490" y="121"/>
                  </a:lnTo>
                  <a:lnTo>
                    <a:pt x="494" y="143"/>
                  </a:lnTo>
                  <a:lnTo>
                    <a:pt x="496" y="165"/>
                  </a:lnTo>
                  <a:lnTo>
                    <a:pt x="498" y="186"/>
                  </a:lnTo>
                  <a:lnTo>
                    <a:pt x="497" y="208"/>
                  </a:lnTo>
                  <a:lnTo>
                    <a:pt x="496" y="230"/>
                  </a:lnTo>
                  <a:lnTo>
                    <a:pt x="492" y="250"/>
                  </a:lnTo>
                  <a:lnTo>
                    <a:pt x="488" y="272"/>
                  </a:lnTo>
                  <a:lnTo>
                    <a:pt x="488" y="275"/>
                  </a:lnTo>
                  <a:lnTo>
                    <a:pt x="488" y="275"/>
                  </a:lnTo>
                  <a:lnTo>
                    <a:pt x="490" y="317"/>
                  </a:lnTo>
                  <a:lnTo>
                    <a:pt x="491" y="340"/>
                  </a:lnTo>
                  <a:lnTo>
                    <a:pt x="493" y="363"/>
                  </a:lnTo>
                  <a:lnTo>
                    <a:pt x="496" y="385"/>
                  </a:lnTo>
                  <a:lnTo>
                    <a:pt x="499" y="405"/>
                  </a:lnTo>
                  <a:lnTo>
                    <a:pt x="505" y="420"/>
                  </a:lnTo>
                  <a:lnTo>
                    <a:pt x="507" y="425"/>
                  </a:lnTo>
                  <a:lnTo>
                    <a:pt x="510" y="429"/>
                  </a:lnTo>
                  <a:lnTo>
                    <a:pt x="881" y="800"/>
                  </a:lnTo>
                  <a:lnTo>
                    <a:pt x="881" y="800"/>
                  </a:lnTo>
                  <a:lnTo>
                    <a:pt x="891" y="812"/>
                  </a:lnTo>
                  <a:lnTo>
                    <a:pt x="903" y="825"/>
                  </a:lnTo>
                  <a:lnTo>
                    <a:pt x="912" y="837"/>
                  </a:lnTo>
                  <a:lnTo>
                    <a:pt x="921" y="850"/>
                  </a:lnTo>
                  <a:lnTo>
                    <a:pt x="929" y="863"/>
                  </a:lnTo>
                  <a:lnTo>
                    <a:pt x="937" y="877"/>
                  </a:lnTo>
                  <a:lnTo>
                    <a:pt x="943" y="890"/>
                  </a:lnTo>
                  <a:lnTo>
                    <a:pt x="949" y="904"/>
                  </a:lnTo>
                  <a:lnTo>
                    <a:pt x="954" y="919"/>
                  </a:lnTo>
                  <a:lnTo>
                    <a:pt x="960" y="933"/>
                  </a:lnTo>
                  <a:lnTo>
                    <a:pt x="964" y="948"/>
                  </a:lnTo>
                  <a:lnTo>
                    <a:pt x="967" y="962"/>
                  </a:lnTo>
                  <a:lnTo>
                    <a:pt x="969" y="978"/>
                  </a:lnTo>
                  <a:lnTo>
                    <a:pt x="971" y="992"/>
                  </a:lnTo>
                  <a:lnTo>
                    <a:pt x="972" y="1008"/>
                  </a:lnTo>
                  <a:lnTo>
                    <a:pt x="972" y="1022"/>
                  </a:lnTo>
                  <a:lnTo>
                    <a:pt x="972" y="1038"/>
                  </a:lnTo>
                  <a:lnTo>
                    <a:pt x="971" y="1052"/>
                  </a:lnTo>
                  <a:lnTo>
                    <a:pt x="969" y="1068"/>
                  </a:lnTo>
                  <a:lnTo>
                    <a:pt x="967" y="1082"/>
                  </a:lnTo>
                  <a:lnTo>
                    <a:pt x="964" y="1097"/>
                  </a:lnTo>
                  <a:lnTo>
                    <a:pt x="960" y="1111"/>
                  </a:lnTo>
                  <a:lnTo>
                    <a:pt x="954" y="1126"/>
                  </a:lnTo>
                  <a:lnTo>
                    <a:pt x="949" y="1140"/>
                  </a:lnTo>
                  <a:lnTo>
                    <a:pt x="943" y="1155"/>
                  </a:lnTo>
                  <a:lnTo>
                    <a:pt x="937" y="1168"/>
                  </a:lnTo>
                  <a:lnTo>
                    <a:pt x="929" y="1182"/>
                  </a:lnTo>
                  <a:lnTo>
                    <a:pt x="921" y="1195"/>
                  </a:lnTo>
                  <a:lnTo>
                    <a:pt x="912" y="1208"/>
                  </a:lnTo>
                  <a:lnTo>
                    <a:pt x="903" y="1220"/>
                  </a:lnTo>
                  <a:lnTo>
                    <a:pt x="891" y="1233"/>
                  </a:lnTo>
                  <a:lnTo>
                    <a:pt x="881" y="1244"/>
                  </a:lnTo>
                  <a:lnTo>
                    <a:pt x="836" y="1289"/>
                  </a:lnTo>
                  <a:close/>
                  <a:moveTo>
                    <a:pt x="179" y="453"/>
                  </a:moveTo>
                  <a:lnTo>
                    <a:pt x="828" y="1102"/>
                  </a:lnTo>
                  <a:lnTo>
                    <a:pt x="828" y="1102"/>
                  </a:lnTo>
                  <a:lnTo>
                    <a:pt x="833" y="1089"/>
                  </a:lnTo>
                  <a:lnTo>
                    <a:pt x="839" y="1075"/>
                  </a:lnTo>
                  <a:lnTo>
                    <a:pt x="842" y="1062"/>
                  </a:lnTo>
                  <a:lnTo>
                    <a:pt x="844" y="1047"/>
                  </a:lnTo>
                  <a:lnTo>
                    <a:pt x="846" y="1034"/>
                  </a:lnTo>
                  <a:lnTo>
                    <a:pt x="846" y="1019"/>
                  </a:lnTo>
                  <a:lnTo>
                    <a:pt x="845" y="1006"/>
                  </a:lnTo>
                  <a:lnTo>
                    <a:pt x="843" y="991"/>
                  </a:lnTo>
                  <a:lnTo>
                    <a:pt x="841" y="978"/>
                  </a:lnTo>
                  <a:lnTo>
                    <a:pt x="837" y="964"/>
                  </a:lnTo>
                  <a:lnTo>
                    <a:pt x="831" y="951"/>
                  </a:lnTo>
                  <a:lnTo>
                    <a:pt x="825" y="938"/>
                  </a:lnTo>
                  <a:lnTo>
                    <a:pt x="819" y="925"/>
                  </a:lnTo>
                  <a:lnTo>
                    <a:pt x="811" y="913"/>
                  </a:lnTo>
                  <a:lnTo>
                    <a:pt x="801" y="901"/>
                  </a:lnTo>
                  <a:lnTo>
                    <a:pt x="791" y="890"/>
                  </a:lnTo>
                  <a:lnTo>
                    <a:pt x="420" y="519"/>
                  </a:lnTo>
                  <a:lnTo>
                    <a:pt x="420" y="519"/>
                  </a:lnTo>
                  <a:lnTo>
                    <a:pt x="412" y="509"/>
                  </a:lnTo>
                  <a:lnTo>
                    <a:pt x="403" y="498"/>
                  </a:lnTo>
                  <a:lnTo>
                    <a:pt x="396" y="485"/>
                  </a:lnTo>
                  <a:lnTo>
                    <a:pt x="390" y="473"/>
                  </a:lnTo>
                  <a:lnTo>
                    <a:pt x="385" y="459"/>
                  </a:lnTo>
                  <a:lnTo>
                    <a:pt x="381" y="445"/>
                  </a:lnTo>
                  <a:lnTo>
                    <a:pt x="376" y="430"/>
                  </a:lnTo>
                  <a:lnTo>
                    <a:pt x="373" y="415"/>
                  </a:lnTo>
                  <a:lnTo>
                    <a:pt x="368" y="383"/>
                  </a:lnTo>
                  <a:lnTo>
                    <a:pt x="365" y="350"/>
                  </a:lnTo>
                  <a:lnTo>
                    <a:pt x="363" y="316"/>
                  </a:lnTo>
                  <a:lnTo>
                    <a:pt x="361" y="280"/>
                  </a:lnTo>
                  <a:lnTo>
                    <a:pt x="361" y="271"/>
                  </a:lnTo>
                  <a:lnTo>
                    <a:pt x="179" y="4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32" name="Freeform 31" descr=" " title=" "/>
            <p:cNvSpPr>
              <a:spLocks/>
            </p:cNvSpPr>
            <p:nvPr/>
          </p:nvSpPr>
          <p:spPr bwMode="auto">
            <a:xfrm>
              <a:off x="2651567" y="4032267"/>
              <a:ext cx="13820" cy="13820"/>
            </a:xfrm>
            <a:custGeom>
              <a:avLst/>
              <a:gdLst>
                <a:gd name="T0" fmla="*/ 18 w 117"/>
                <a:gd name="T1" fmla="*/ 99 h 117"/>
                <a:gd name="T2" fmla="*/ 18 w 117"/>
                <a:gd name="T3" fmla="*/ 99 h 117"/>
                <a:gd name="T4" fmla="*/ 10 w 117"/>
                <a:gd name="T5" fmla="*/ 90 h 117"/>
                <a:gd name="T6" fmla="*/ 4 w 117"/>
                <a:gd name="T7" fmla="*/ 80 h 117"/>
                <a:gd name="T8" fmla="*/ 1 w 117"/>
                <a:gd name="T9" fmla="*/ 69 h 117"/>
                <a:gd name="T10" fmla="*/ 0 w 117"/>
                <a:gd name="T11" fmla="*/ 59 h 117"/>
                <a:gd name="T12" fmla="*/ 1 w 117"/>
                <a:gd name="T13" fmla="*/ 47 h 117"/>
                <a:gd name="T14" fmla="*/ 4 w 117"/>
                <a:gd name="T15" fmla="*/ 36 h 117"/>
                <a:gd name="T16" fmla="*/ 11 w 117"/>
                <a:gd name="T17" fmla="*/ 27 h 117"/>
                <a:gd name="T18" fmla="*/ 18 w 117"/>
                <a:gd name="T19" fmla="*/ 17 h 117"/>
                <a:gd name="T20" fmla="*/ 18 w 117"/>
                <a:gd name="T21" fmla="*/ 17 h 117"/>
                <a:gd name="T22" fmla="*/ 27 w 117"/>
                <a:gd name="T23" fmla="*/ 10 h 117"/>
                <a:gd name="T24" fmla="*/ 37 w 117"/>
                <a:gd name="T25" fmla="*/ 4 h 117"/>
                <a:gd name="T26" fmla="*/ 48 w 117"/>
                <a:gd name="T27" fmla="*/ 1 h 117"/>
                <a:gd name="T28" fmla="*/ 59 w 117"/>
                <a:gd name="T29" fmla="*/ 0 h 117"/>
                <a:gd name="T30" fmla="*/ 70 w 117"/>
                <a:gd name="T31" fmla="*/ 1 h 117"/>
                <a:gd name="T32" fmla="*/ 81 w 117"/>
                <a:gd name="T33" fmla="*/ 4 h 117"/>
                <a:gd name="T34" fmla="*/ 90 w 117"/>
                <a:gd name="T35" fmla="*/ 10 h 117"/>
                <a:gd name="T36" fmla="*/ 100 w 117"/>
                <a:gd name="T37" fmla="*/ 17 h 117"/>
                <a:gd name="T38" fmla="*/ 100 w 117"/>
                <a:gd name="T39" fmla="*/ 17 h 117"/>
                <a:gd name="T40" fmla="*/ 107 w 117"/>
                <a:gd name="T41" fmla="*/ 27 h 117"/>
                <a:gd name="T42" fmla="*/ 112 w 117"/>
                <a:gd name="T43" fmla="*/ 36 h 117"/>
                <a:gd name="T44" fmla="*/ 116 w 117"/>
                <a:gd name="T45" fmla="*/ 47 h 117"/>
                <a:gd name="T46" fmla="*/ 117 w 117"/>
                <a:gd name="T47" fmla="*/ 58 h 117"/>
                <a:gd name="T48" fmla="*/ 116 w 117"/>
                <a:gd name="T49" fmla="*/ 69 h 117"/>
                <a:gd name="T50" fmla="*/ 112 w 117"/>
                <a:gd name="T51" fmla="*/ 79 h 117"/>
                <a:gd name="T52" fmla="*/ 107 w 117"/>
                <a:gd name="T53" fmla="*/ 90 h 117"/>
                <a:gd name="T54" fmla="*/ 100 w 117"/>
                <a:gd name="T55" fmla="*/ 99 h 117"/>
                <a:gd name="T56" fmla="*/ 100 w 117"/>
                <a:gd name="T57" fmla="*/ 99 h 117"/>
                <a:gd name="T58" fmla="*/ 90 w 117"/>
                <a:gd name="T59" fmla="*/ 106 h 117"/>
                <a:gd name="T60" fmla="*/ 80 w 117"/>
                <a:gd name="T61" fmla="*/ 112 h 117"/>
                <a:gd name="T62" fmla="*/ 70 w 117"/>
                <a:gd name="T63" fmla="*/ 116 h 117"/>
                <a:gd name="T64" fmla="*/ 58 w 117"/>
                <a:gd name="T65" fmla="*/ 117 h 117"/>
                <a:gd name="T66" fmla="*/ 48 w 117"/>
                <a:gd name="T67" fmla="*/ 116 h 117"/>
                <a:gd name="T68" fmla="*/ 37 w 117"/>
                <a:gd name="T69" fmla="*/ 113 h 117"/>
                <a:gd name="T70" fmla="*/ 26 w 117"/>
                <a:gd name="T71" fmla="*/ 106 h 117"/>
                <a:gd name="T72" fmla="*/ 18 w 117"/>
                <a:gd name="T73" fmla="*/ 99 h 117"/>
                <a:gd name="T74" fmla="*/ 18 w 117"/>
                <a:gd name="T75" fmla="*/ 99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7" h="117">
                  <a:moveTo>
                    <a:pt x="18" y="99"/>
                  </a:moveTo>
                  <a:lnTo>
                    <a:pt x="18" y="99"/>
                  </a:lnTo>
                  <a:lnTo>
                    <a:pt x="10" y="90"/>
                  </a:lnTo>
                  <a:lnTo>
                    <a:pt x="4" y="80"/>
                  </a:lnTo>
                  <a:lnTo>
                    <a:pt x="1" y="69"/>
                  </a:lnTo>
                  <a:lnTo>
                    <a:pt x="0" y="59"/>
                  </a:lnTo>
                  <a:lnTo>
                    <a:pt x="1" y="47"/>
                  </a:lnTo>
                  <a:lnTo>
                    <a:pt x="4" y="36"/>
                  </a:lnTo>
                  <a:lnTo>
                    <a:pt x="11" y="2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27" y="10"/>
                  </a:lnTo>
                  <a:lnTo>
                    <a:pt x="37" y="4"/>
                  </a:lnTo>
                  <a:lnTo>
                    <a:pt x="48" y="1"/>
                  </a:lnTo>
                  <a:lnTo>
                    <a:pt x="59" y="0"/>
                  </a:lnTo>
                  <a:lnTo>
                    <a:pt x="70" y="1"/>
                  </a:lnTo>
                  <a:lnTo>
                    <a:pt x="81" y="4"/>
                  </a:lnTo>
                  <a:lnTo>
                    <a:pt x="90" y="10"/>
                  </a:lnTo>
                  <a:lnTo>
                    <a:pt x="100" y="17"/>
                  </a:lnTo>
                  <a:lnTo>
                    <a:pt x="100" y="17"/>
                  </a:lnTo>
                  <a:lnTo>
                    <a:pt x="107" y="27"/>
                  </a:lnTo>
                  <a:lnTo>
                    <a:pt x="112" y="36"/>
                  </a:lnTo>
                  <a:lnTo>
                    <a:pt x="116" y="47"/>
                  </a:lnTo>
                  <a:lnTo>
                    <a:pt x="117" y="58"/>
                  </a:lnTo>
                  <a:lnTo>
                    <a:pt x="116" y="69"/>
                  </a:lnTo>
                  <a:lnTo>
                    <a:pt x="112" y="79"/>
                  </a:lnTo>
                  <a:lnTo>
                    <a:pt x="107" y="90"/>
                  </a:lnTo>
                  <a:lnTo>
                    <a:pt x="100" y="99"/>
                  </a:lnTo>
                  <a:lnTo>
                    <a:pt x="100" y="99"/>
                  </a:lnTo>
                  <a:lnTo>
                    <a:pt x="90" y="106"/>
                  </a:lnTo>
                  <a:lnTo>
                    <a:pt x="80" y="112"/>
                  </a:lnTo>
                  <a:lnTo>
                    <a:pt x="70" y="116"/>
                  </a:lnTo>
                  <a:lnTo>
                    <a:pt x="58" y="117"/>
                  </a:lnTo>
                  <a:lnTo>
                    <a:pt x="48" y="116"/>
                  </a:lnTo>
                  <a:lnTo>
                    <a:pt x="37" y="113"/>
                  </a:lnTo>
                  <a:lnTo>
                    <a:pt x="26" y="106"/>
                  </a:lnTo>
                  <a:lnTo>
                    <a:pt x="18" y="99"/>
                  </a:lnTo>
                  <a:lnTo>
                    <a:pt x="18" y="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  <p:sp>
        <p:nvSpPr>
          <p:cNvPr id="33" name="Freeform 5" descr="handshake icon" title="handshake icon "/>
          <p:cNvSpPr>
            <a:spLocks noChangeAspect="1" noEditPoints="1"/>
          </p:cNvSpPr>
          <p:nvPr/>
        </p:nvSpPr>
        <p:spPr bwMode="auto">
          <a:xfrm>
            <a:off x="3251323" y="3080780"/>
            <a:ext cx="830002" cy="524227"/>
          </a:xfrm>
          <a:custGeom>
            <a:avLst/>
            <a:gdLst>
              <a:gd name="T0" fmla="*/ 3646 w 5760"/>
              <a:gd name="T1" fmla="*/ 1297 h 3638"/>
              <a:gd name="T2" fmla="*/ 3247 w 5760"/>
              <a:gd name="T3" fmla="*/ 733 h 3638"/>
              <a:gd name="T4" fmla="*/ 2726 w 5760"/>
              <a:gd name="T5" fmla="*/ 766 h 3638"/>
              <a:gd name="T6" fmla="*/ 2192 w 5760"/>
              <a:gd name="T7" fmla="*/ 993 h 3638"/>
              <a:gd name="T8" fmla="*/ 2132 w 5760"/>
              <a:gd name="T9" fmla="*/ 763 h 3638"/>
              <a:gd name="T10" fmla="*/ 2672 w 5760"/>
              <a:gd name="T11" fmla="*/ 261 h 3638"/>
              <a:gd name="T12" fmla="*/ 3182 w 5760"/>
              <a:gd name="T13" fmla="*/ 212 h 3638"/>
              <a:gd name="T14" fmla="*/ 4218 w 5760"/>
              <a:gd name="T15" fmla="*/ 709 h 3638"/>
              <a:gd name="T16" fmla="*/ 3160 w 5760"/>
              <a:gd name="T17" fmla="*/ 13 h 3638"/>
              <a:gd name="T18" fmla="*/ 2618 w 5760"/>
              <a:gd name="T19" fmla="*/ 83 h 3638"/>
              <a:gd name="T20" fmla="*/ 1461 w 5760"/>
              <a:gd name="T21" fmla="*/ 323 h 3638"/>
              <a:gd name="T22" fmla="*/ 1511 w 5760"/>
              <a:gd name="T23" fmla="*/ 558 h 3638"/>
              <a:gd name="T24" fmla="*/ 2113 w 5760"/>
              <a:gd name="T25" fmla="*/ 363 h 3638"/>
              <a:gd name="T26" fmla="*/ 1928 w 5760"/>
              <a:gd name="T27" fmla="*/ 754 h 3638"/>
              <a:gd name="T28" fmla="*/ 1971 w 5760"/>
              <a:gd name="T29" fmla="*/ 1080 h 3638"/>
              <a:gd name="T30" fmla="*/ 2285 w 5760"/>
              <a:gd name="T31" fmla="*/ 1179 h 3638"/>
              <a:gd name="T32" fmla="*/ 3090 w 5760"/>
              <a:gd name="T33" fmla="*/ 867 h 3638"/>
              <a:gd name="T34" fmla="*/ 3571 w 5760"/>
              <a:gd name="T35" fmla="*/ 1471 h 3638"/>
              <a:gd name="T36" fmla="*/ 4686 w 5760"/>
              <a:gd name="T37" fmla="*/ 2491 h 3638"/>
              <a:gd name="T38" fmla="*/ 3744 w 5760"/>
              <a:gd name="T39" fmla="*/ 1966 h 3638"/>
              <a:gd name="T40" fmla="*/ 3593 w 5760"/>
              <a:gd name="T41" fmla="*/ 2057 h 3638"/>
              <a:gd name="T42" fmla="*/ 4206 w 5760"/>
              <a:gd name="T43" fmla="*/ 2919 h 3638"/>
              <a:gd name="T44" fmla="*/ 3258 w 5760"/>
              <a:gd name="T45" fmla="*/ 2330 h 3638"/>
              <a:gd name="T46" fmla="*/ 3877 w 5760"/>
              <a:gd name="T47" fmla="*/ 3133 h 3638"/>
              <a:gd name="T48" fmla="*/ 3655 w 5760"/>
              <a:gd name="T49" fmla="*/ 3268 h 3638"/>
              <a:gd name="T50" fmla="*/ 2922 w 5760"/>
              <a:gd name="T51" fmla="*/ 2773 h 3638"/>
              <a:gd name="T52" fmla="*/ 3387 w 5760"/>
              <a:gd name="T53" fmla="*/ 3444 h 3638"/>
              <a:gd name="T54" fmla="*/ 2855 w 5760"/>
              <a:gd name="T55" fmla="*/ 2841 h 3638"/>
              <a:gd name="T56" fmla="*/ 2561 w 5760"/>
              <a:gd name="T57" fmla="*/ 2521 h 3638"/>
              <a:gd name="T58" fmla="*/ 2188 w 5760"/>
              <a:gd name="T59" fmla="*/ 2349 h 3638"/>
              <a:gd name="T60" fmla="*/ 1925 w 5760"/>
              <a:gd name="T61" fmla="*/ 2115 h 3638"/>
              <a:gd name="T62" fmla="*/ 1539 w 5760"/>
              <a:gd name="T63" fmla="*/ 2092 h 3638"/>
              <a:gd name="T64" fmla="*/ 1267 w 5760"/>
              <a:gd name="T65" fmla="*/ 2115 h 3638"/>
              <a:gd name="T66" fmla="*/ 1047 w 5760"/>
              <a:gd name="T67" fmla="*/ 2623 h 3638"/>
              <a:gd name="T68" fmla="*/ 1383 w 5760"/>
              <a:gd name="T69" fmla="*/ 2967 h 3638"/>
              <a:gd name="T70" fmla="*/ 1726 w 5760"/>
              <a:gd name="T71" fmla="*/ 3225 h 3638"/>
              <a:gd name="T72" fmla="*/ 2054 w 5760"/>
              <a:gd name="T73" fmla="*/ 3463 h 3638"/>
              <a:gd name="T74" fmla="*/ 2342 w 5760"/>
              <a:gd name="T75" fmla="*/ 3531 h 3638"/>
              <a:gd name="T76" fmla="*/ 2706 w 5760"/>
              <a:gd name="T77" fmla="*/ 3590 h 3638"/>
              <a:gd name="T78" fmla="*/ 3085 w 5760"/>
              <a:gd name="T79" fmla="*/ 3569 h 3638"/>
              <a:gd name="T80" fmla="*/ 3480 w 5760"/>
              <a:gd name="T81" fmla="*/ 3605 h 3638"/>
              <a:gd name="T82" fmla="*/ 3870 w 5760"/>
              <a:gd name="T83" fmla="*/ 3410 h 3638"/>
              <a:gd name="T84" fmla="*/ 4242 w 5760"/>
              <a:gd name="T85" fmla="*/ 3111 h 3638"/>
              <a:gd name="T86" fmla="*/ 4514 w 5760"/>
              <a:gd name="T87" fmla="*/ 2790 h 3638"/>
              <a:gd name="T88" fmla="*/ 4834 w 5760"/>
              <a:gd name="T89" fmla="*/ 2610 h 3638"/>
              <a:gd name="T90" fmla="*/ 1338 w 5760"/>
              <a:gd name="T91" fmla="*/ 2695 h 3638"/>
              <a:gd name="T92" fmla="*/ 1238 w 5760"/>
              <a:gd name="T93" fmla="*/ 2446 h 3638"/>
              <a:gd name="T94" fmla="*/ 1480 w 5760"/>
              <a:gd name="T95" fmla="*/ 2269 h 3638"/>
              <a:gd name="T96" fmla="*/ 1359 w 5760"/>
              <a:gd name="T97" fmla="*/ 2707 h 3638"/>
              <a:gd name="T98" fmla="*/ 1577 w 5760"/>
              <a:gd name="T99" fmla="*/ 2954 h 3638"/>
              <a:gd name="T100" fmla="*/ 1619 w 5760"/>
              <a:gd name="T101" fmla="*/ 2537 h 3638"/>
              <a:gd name="T102" fmla="*/ 1944 w 5760"/>
              <a:gd name="T103" fmla="*/ 2304 h 3638"/>
              <a:gd name="T104" fmla="*/ 1837 w 5760"/>
              <a:gd name="T105" fmla="*/ 2722 h 3638"/>
              <a:gd name="T106" fmla="*/ 2197 w 5760"/>
              <a:gd name="T107" fmla="*/ 2886 h 3638"/>
              <a:gd name="T108" fmla="*/ 2095 w 5760"/>
              <a:gd name="T109" fmla="*/ 3283 h 3638"/>
              <a:gd name="T110" fmla="*/ 1936 w 5760"/>
              <a:gd name="T111" fmla="*/ 3031 h 3638"/>
              <a:gd name="T112" fmla="*/ 2210 w 5760"/>
              <a:gd name="T113" fmla="*/ 2534 h 3638"/>
              <a:gd name="T114" fmla="*/ 2293 w 5760"/>
              <a:gd name="T115" fmla="*/ 2706 h 3638"/>
              <a:gd name="T116" fmla="*/ 2551 w 5760"/>
              <a:gd name="T117" fmla="*/ 3423 h 3638"/>
              <a:gd name="T118" fmla="*/ 2342 w 5760"/>
              <a:gd name="T119" fmla="*/ 3122 h 3638"/>
              <a:gd name="T120" fmla="*/ 2497 w 5760"/>
              <a:gd name="T121" fmla="*/ 2778 h 3638"/>
              <a:gd name="T122" fmla="*/ 2696 w 5760"/>
              <a:gd name="T123" fmla="*/ 2946 h 3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5760" h="3638">
                <a:moveTo>
                  <a:pt x="4772" y="2210"/>
                </a:moveTo>
                <a:lnTo>
                  <a:pt x="4079" y="1517"/>
                </a:lnTo>
                <a:lnTo>
                  <a:pt x="4079" y="1517"/>
                </a:lnTo>
                <a:lnTo>
                  <a:pt x="4069" y="1509"/>
                </a:lnTo>
                <a:lnTo>
                  <a:pt x="4060" y="1503"/>
                </a:lnTo>
                <a:lnTo>
                  <a:pt x="4050" y="1498"/>
                </a:lnTo>
                <a:lnTo>
                  <a:pt x="4039" y="1493"/>
                </a:lnTo>
                <a:lnTo>
                  <a:pt x="4039" y="1493"/>
                </a:lnTo>
                <a:lnTo>
                  <a:pt x="4007" y="1482"/>
                </a:lnTo>
                <a:lnTo>
                  <a:pt x="3972" y="1469"/>
                </a:lnTo>
                <a:lnTo>
                  <a:pt x="3928" y="1450"/>
                </a:lnTo>
                <a:lnTo>
                  <a:pt x="3873" y="1426"/>
                </a:lnTo>
                <a:lnTo>
                  <a:pt x="3813" y="1398"/>
                </a:lnTo>
                <a:lnTo>
                  <a:pt x="3749" y="1361"/>
                </a:lnTo>
                <a:lnTo>
                  <a:pt x="3714" y="1342"/>
                </a:lnTo>
                <a:lnTo>
                  <a:pt x="3681" y="1319"/>
                </a:lnTo>
                <a:lnTo>
                  <a:pt x="3646" y="1297"/>
                </a:lnTo>
                <a:lnTo>
                  <a:pt x="3611" y="1272"/>
                </a:lnTo>
                <a:lnTo>
                  <a:pt x="3577" y="1246"/>
                </a:lnTo>
                <a:lnTo>
                  <a:pt x="3544" y="1217"/>
                </a:lnTo>
                <a:lnTo>
                  <a:pt x="3510" y="1189"/>
                </a:lnTo>
                <a:lnTo>
                  <a:pt x="3477" y="1157"/>
                </a:lnTo>
                <a:lnTo>
                  <a:pt x="3446" y="1123"/>
                </a:lnTo>
                <a:lnTo>
                  <a:pt x="3416" y="1090"/>
                </a:lnTo>
                <a:lnTo>
                  <a:pt x="3387" y="1053"/>
                </a:lnTo>
                <a:lnTo>
                  <a:pt x="3360" y="1015"/>
                </a:lnTo>
                <a:lnTo>
                  <a:pt x="3336" y="975"/>
                </a:lnTo>
                <a:lnTo>
                  <a:pt x="3314" y="934"/>
                </a:lnTo>
                <a:lnTo>
                  <a:pt x="3293" y="891"/>
                </a:lnTo>
                <a:lnTo>
                  <a:pt x="3278" y="846"/>
                </a:lnTo>
                <a:lnTo>
                  <a:pt x="3263" y="798"/>
                </a:lnTo>
                <a:lnTo>
                  <a:pt x="3252" y="749"/>
                </a:lnTo>
                <a:lnTo>
                  <a:pt x="3252" y="749"/>
                </a:lnTo>
                <a:lnTo>
                  <a:pt x="3247" y="733"/>
                </a:lnTo>
                <a:lnTo>
                  <a:pt x="3241" y="719"/>
                </a:lnTo>
                <a:lnTo>
                  <a:pt x="3231" y="706"/>
                </a:lnTo>
                <a:lnTo>
                  <a:pt x="3220" y="695"/>
                </a:lnTo>
                <a:lnTo>
                  <a:pt x="3206" y="687"/>
                </a:lnTo>
                <a:lnTo>
                  <a:pt x="3192" y="679"/>
                </a:lnTo>
                <a:lnTo>
                  <a:pt x="3177" y="676"/>
                </a:lnTo>
                <a:lnTo>
                  <a:pt x="3161" y="674"/>
                </a:lnTo>
                <a:lnTo>
                  <a:pt x="3161" y="674"/>
                </a:lnTo>
                <a:lnTo>
                  <a:pt x="3150" y="674"/>
                </a:lnTo>
                <a:lnTo>
                  <a:pt x="2817" y="712"/>
                </a:lnTo>
                <a:lnTo>
                  <a:pt x="2817" y="712"/>
                </a:lnTo>
                <a:lnTo>
                  <a:pt x="2803" y="714"/>
                </a:lnTo>
                <a:lnTo>
                  <a:pt x="2790" y="719"/>
                </a:lnTo>
                <a:lnTo>
                  <a:pt x="2777" y="725"/>
                </a:lnTo>
                <a:lnTo>
                  <a:pt x="2766" y="735"/>
                </a:lnTo>
                <a:lnTo>
                  <a:pt x="2766" y="735"/>
                </a:lnTo>
                <a:lnTo>
                  <a:pt x="2726" y="766"/>
                </a:lnTo>
                <a:lnTo>
                  <a:pt x="2675" y="806"/>
                </a:lnTo>
                <a:lnTo>
                  <a:pt x="2645" y="827"/>
                </a:lnTo>
                <a:lnTo>
                  <a:pt x="2612" y="849"/>
                </a:lnTo>
                <a:lnTo>
                  <a:pt x="2578" y="872"/>
                </a:lnTo>
                <a:lnTo>
                  <a:pt x="2541" y="892"/>
                </a:lnTo>
                <a:lnTo>
                  <a:pt x="2505" y="913"/>
                </a:lnTo>
                <a:lnTo>
                  <a:pt x="2467" y="932"/>
                </a:lnTo>
                <a:lnTo>
                  <a:pt x="2427" y="950"/>
                </a:lnTo>
                <a:lnTo>
                  <a:pt x="2388" y="966"/>
                </a:lnTo>
                <a:lnTo>
                  <a:pt x="2349" y="978"/>
                </a:lnTo>
                <a:lnTo>
                  <a:pt x="2310" y="988"/>
                </a:lnTo>
                <a:lnTo>
                  <a:pt x="2272" y="994"/>
                </a:lnTo>
                <a:lnTo>
                  <a:pt x="2255" y="996"/>
                </a:lnTo>
                <a:lnTo>
                  <a:pt x="2235" y="996"/>
                </a:lnTo>
                <a:lnTo>
                  <a:pt x="2235" y="996"/>
                </a:lnTo>
                <a:lnTo>
                  <a:pt x="2213" y="994"/>
                </a:lnTo>
                <a:lnTo>
                  <a:pt x="2192" y="993"/>
                </a:lnTo>
                <a:lnTo>
                  <a:pt x="2172" y="988"/>
                </a:lnTo>
                <a:lnTo>
                  <a:pt x="2153" y="982"/>
                </a:lnTo>
                <a:lnTo>
                  <a:pt x="2135" y="972"/>
                </a:lnTo>
                <a:lnTo>
                  <a:pt x="2118" y="961"/>
                </a:lnTo>
                <a:lnTo>
                  <a:pt x="2102" y="950"/>
                </a:lnTo>
                <a:lnTo>
                  <a:pt x="2087" y="934"/>
                </a:lnTo>
                <a:lnTo>
                  <a:pt x="2087" y="934"/>
                </a:lnTo>
                <a:lnTo>
                  <a:pt x="2084" y="924"/>
                </a:lnTo>
                <a:lnTo>
                  <a:pt x="2083" y="907"/>
                </a:lnTo>
                <a:lnTo>
                  <a:pt x="2083" y="896"/>
                </a:lnTo>
                <a:lnTo>
                  <a:pt x="2083" y="883"/>
                </a:lnTo>
                <a:lnTo>
                  <a:pt x="2086" y="868"/>
                </a:lnTo>
                <a:lnTo>
                  <a:pt x="2090" y="851"/>
                </a:lnTo>
                <a:lnTo>
                  <a:pt x="2097" y="832"/>
                </a:lnTo>
                <a:lnTo>
                  <a:pt x="2105" y="811"/>
                </a:lnTo>
                <a:lnTo>
                  <a:pt x="2118" y="789"/>
                </a:lnTo>
                <a:lnTo>
                  <a:pt x="2132" y="763"/>
                </a:lnTo>
                <a:lnTo>
                  <a:pt x="2149" y="738"/>
                </a:lnTo>
                <a:lnTo>
                  <a:pt x="2172" y="709"/>
                </a:lnTo>
                <a:lnTo>
                  <a:pt x="2197" y="677"/>
                </a:lnTo>
                <a:lnTo>
                  <a:pt x="2228" y="645"/>
                </a:lnTo>
                <a:lnTo>
                  <a:pt x="2228" y="645"/>
                </a:lnTo>
                <a:lnTo>
                  <a:pt x="2283" y="586"/>
                </a:lnTo>
                <a:lnTo>
                  <a:pt x="2336" y="535"/>
                </a:lnTo>
                <a:lnTo>
                  <a:pt x="2384" y="489"/>
                </a:lnTo>
                <a:lnTo>
                  <a:pt x="2428" y="448"/>
                </a:lnTo>
                <a:lnTo>
                  <a:pt x="2468" y="411"/>
                </a:lnTo>
                <a:lnTo>
                  <a:pt x="2505" y="379"/>
                </a:lnTo>
                <a:lnTo>
                  <a:pt x="2567" y="330"/>
                </a:lnTo>
                <a:lnTo>
                  <a:pt x="2613" y="296"/>
                </a:lnTo>
                <a:lnTo>
                  <a:pt x="2647" y="276"/>
                </a:lnTo>
                <a:lnTo>
                  <a:pt x="2666" y="265"/>
                </a:lnTo>
                <a:lnTo>
                  <a:pt x="2672" y="261"/>
                </a:lnTo>
                <a:lnTo>
                  <a:pt x="2672" y="261"/>
                </a:lnTo>
                <a:lnTo>
                  <a:pt x="2678" y="258"/>
                </a:lnTo>
                <a:lnTo>
                  <a:pt x="2678" y="258"/>
                </a:lnTo>
                <a:lnTo>
                  <a:pt x="2709" y="247"/>
                </a:lnTo>
                <a:lnTo>
                  <a:pt x="2744" y="234"/>
                </a:lnTo>
                <a:lnTo>
                  <a:pt x="2788" y="221"/>
                </a:lnTo>
                <a:lnTo>
                  <a:pt x="2841" y="207"/>
                </a:lnTo>
                <a:lnTo>
                  <a:pt x="2900" y="196"/>
                </a:lnTo>
                <a:lnTo>
                  <a:pt x="2930" y="191"/>
                </a:lnTo>
                <a:lnTo>
                  <a:pt x="2962" y="188"/>
                </a:lnTo>
                <a:lnTo>
                  <a:pt x="2994" y="185"/>
                </a:lnTo>
                <a:lnTo>
                  <a:pt x="3026" y="185"/>
                </a:lnTo>
                <a:lnTo>
                  <a:pt x="3026" y="185"/>
                </a:lnTo>
                <a:lnTo>
                  <a:pt x="3069" y="186"/>
                </a:lnTo>
                <a:lnTo>
                  <a:pt x="3109" y="191"/>
                </a:lnTo>
                <a:lnTo>
                  <a:pt x="3109" y="191"/>
                </a:lnTo>
                <a:lnTo>
                  <a:pt x="3141" y="199"/>
                </a:lnTo>
                <a:lnTo>
                  <a:pt x="3182" y="212"/>
                </a:lnTo>
                <a:lnTo>
                  <a:pt x="3231" y="231"/>
                </a:lnTo>
                <a:lnTo>
                  <a:pt x="3287" y="253"/>
                </a:lnTo>
                <a:lnTo>
                  <a:pt x="3349" y="282"/>
                </a:lnTo>
                <a:lnTo>
                  <a:pt x="3416" y="312"/>
                </a:lnTo>
                <a:lnTo>
                  <a:pt x="3561" y="382"/>
                </a:lnTo>
                <a:lnTo>
                  <a:pt x="3714" y="461"/>
                </a:lnTo>
                <a:lnTo>
                  <a:pt x="3869" y="543"/>
                </a:lnTo>
                <a:lnTo>
                  <a:pt x="4017" y="623"/>
                </a:lnTo>
                <a:lnTo>
                  <a:pt x="4152" y="700"/>
                </a:lnTo>
                <a:lnTo>
                  <a:pt x="4152" y="700"/>
                </a:lnTo>
                <a:lnTo>
                  <a:pt x="4162" y="703"/>
                </a:lnTo>
                <a:lnTo>
                  <a:pt x="4170" y="706"/>
                </a:lnTo>
                <a:lnTo>
                  <a:pt x="4179" y="709"/>
                </a:lnTo>
                <a:lnTo>
                  <a:pt x="4189" y="711"/>
                </a:lnTo>
                <a:lnTo>
                  <a:pt x="4199" y="711"/>
                </a:lnTo>
                <a:lnTo>
                  <a:pt x="4208" y="711"/>
                </a:lnTo>
                <a:lnTo>
                  <a:pt x="4218" y="709"/>
                </a:lnTo>
                <a:lnTo>
                  <a:pt x="4227" y="706"/>
                </a:lnTo>
                <a:lnTo>
                  <a:pt x="5161" y="336"/>
                </a:lnTo>
                <a:lnTo>
                  <a:pt x="5097" y="169"/>
                </a:lnTo>
                <a:lnTo>
                  <a:pt x="4208" y="518"/>
                </a:lnTo>
                <a:lnTo>
                  <a:pt x="4208" y="518"/>
                </a:lnTo>
                <a:lnTo>
                  <a:pt x="4120" y="468"/>
                </a:lnTo>
                <a:lnTo>
                  <a:pt x="3996" y="400"/>
                </a:lnTo>
                <a:lnTo>
                  <a:pt x="3848" y="322"/>
                </a:lnTo>
                <a:lnTo>
                  <a:pt x="3685" y="239"/>
                </a:lnTo>
                <a:lnTo>
                  <a:pt x="3604" y="198"/>
                </a:lnTo>
                <a:lnTo>
                  <a:pt x="3523" y="158"/>
                </a:lnTo>
                <a:lnTo>
                  <a:pt x="3445" y="121"/>
                </a:lnTo>
                <a:lnTo>
                  <a:pt x="3370" y="89"/>
                </a:lnTo>
                <a:lnTo>
                  <a:pt x="3301" y="59"/>
                </a:lnTo>
                <a:lnTo>
                  <a:pt x="3238" y="37"/>
                </a:lnTo>
                <a:lnTo>
                  <a:pt x="3184" y="19"/>
                </a:lnTo>
                <a:lnTo>
                  <a:pt x="3160" y="13"/>
                </a:lnTo>
                <a:lnTo>
                  <a:pt x="3139" y="8"/>
                </a:lnTo>
                <a:lnTo>
                  <a:pt x="3139" y="8"/>
                </a:lnTo>
                <a:lnTo>
                  <a:pt x="3112" y="5"/>
                </a:lnTo>
                <a:lnTo>
                  <a:pt x="3085" y="2"/>
                </a:lnTo>
                <a:lnTo>
                  <a:pt x="3056" y="0"/>
                </a:lnTo>
                <a:lnTo>
                  <a:pt x="3027" y="0"/>
                </a:lnTo>
                <a:lnTo>
                  <a:pt x="3027" y="0"/>
                </a:lnTo>
                <a:lnTo>
                  <a:pt x="2992" y="0"/>
                </a:lnTo>
                <a:lnTo>
                  <a:pt x="2957" y="2"/>
                </a:lnTo>
                <a:lnTo>
                  <a:pt x="2924" y="5"/>
                </a:lnTo>
                <a:lnTo>
                  <a:pt x="2892" y="10"/>
                </a:lnTo>
                <a:lnTo>
                  <a:pt x="2828" y="21"/>
                </a:lnTo>
                <a:lnTo>
                  <a:pt x="2771" y="35"/>
                </a:lnTo>
                <a:lnTo>
                  <a:pt x="2718" y="48"/>
                </a:lnTo>
                <a:lnTo>
                  <a:pt x="2675" y="62"/>
                </a:lnTo>
                <a:lnTo>
                  <a:pt x="2642" y="75"/>
                </a:lnTo>
                <a:lnTo>
                  <a:pt x="2618" y="83"/>
                </a:lnTo>
                <a:lnTo>
                  <a:pt x="2618" y="83"/>
                </a:lnTo>
                <a:lnTo>
                  <a:pt x="2556" y="91"/>
                </a:lnTo>
                <a:lnTo>
                  <a:pt x="2459" y="105"/>
                </a:lnTo>
                <a:lnTo>
                  <a:pt x="2331" y="127"/>
                </a:lnTo>
                <a:lnTo>
                  <a:pt x="2261" y="140"/>
                </a:lnTo>
                <a:lnTo>
                  <a:pt x="2184" y="156"/>
                </a:lnTo>
                <a:lnTo>
                  <a:pt x="2105" y="174"/>
                </a:lnTo>
                <a:lnTo>
                  <a:pt x="2024" y="194"/>
                </a:lnTo>
                <a:lnTo>
                  <a:pt x="1942" y="217"/>
                </a:lnTo>
                <a:lnTo>
                  <a:pt x="1858" y="242"/>
                </a:lnTo>
                <a:lnTo>
                  <a:pt x="1777" y="269"/>
                </a:lnTo>
                <a:lnTo>
                  <a:pt x="1695" y="298"/>
                </a:lnTo>
                <a:lnTo>
                  <a:pt x="1617" y="331"/>
                </a:lnTo>
                <a:lnTo>
                  <a:pt x="1579" y="347"/>
                </a:lnTo>
                <a:lnTo>
                  <a:pt x="1542" y="367"/>
                </a:lnTo>
                <a:lnTo>
                  <a:pt x="1542" y="367"/>
                </a:lnTo>
                <a:lnTo>
                  <a:pt x="1461" y="323"/>
                </a:lnTo>
                <a:lnTo>
                  <a:pt x="1385" y="280"/>
                </a:lnTo>
                <a:lnTo>
                  <a:pt x="1311" y="237"/>
                </a:lnTo>
                <a:lnTo>
                  <a:pt x="1243" y="196"/>
                </a:lnTo>
                <a:lnTo>
                  <a:pt x="1179" y="158"/>
                </a:lnTo>
                <a:lnTo>
                  <a:pt x="1122" y="120"/>
                </a:lnTo>
                <a:lnTo>
                  <a:pt x="1026" y="56"/>
                </a:lnTo>
                <a:lnTo>
                  <a:pt x="926" y="212"/>
                </a:lnTo>
                <a:lnTo>
                  <a:pt x="926" y="212"/>
                </a:lnTo>
                <a:lnTo>
                  <a:pt x="1031" y="282"/>
                </a:lnTo>
                <a:lnTo>
                  <a:pt x="1095" y="323"/>
                </a:lnTo>
                <a:lnTo>
                  <a:pt x="1166" y="367"/>
                </a:lnTo>
                <a:lnTo>
                  <a:pt x="1243" y="413"/>
                </a:lnTo>
                <a:lnTo>
                  <a:pt x="1324" y="459"/>
                </a:lnTo>
                <a:lnTo>
                  <a:pt x="1410" y="507"/>
                </a:lnTo>
                <a:lnTo>
                  <a:pt x="1501" y="553"/>
                </a:lnTo>
                <a:lnTo>
                  <a:pt x="1501" y="553"/>
                </a:lnTo>
                <a:lnTo>
                  <a:pt x="1511" y="558"/>
                </a:lnTo>
                <a:lnTo>
                  <a:pt x="1522" y="561"/>
                </a:lnTo>
                <a:lnTo>
                  <a:pt x="1533" y="563"/>
                </a:lnTo>
                <a:lnTo>
                  <a:pt x="1544" y="563"/>
                </a:lnTo>
                <a:lnTo>
                  <a:pt x="1555" y="563"/>
                </a:lnTo>
                <a:lnTo>
                  <a:pt x="1566" y="559"/>
                </a:lnTo>
                <a:lnTo>
                  <a:pt x="1576" y="556"/>
                </a:lnTo>
                <a:lnTo>
                  <a:pt x="1587" y="551"/>
                </a:lnTo>
                <a:lnTo>
                  <a:pt x="1587" y="551"/>
                </a:lnTo>
                <a:lnTo>
                  <a:pt x="1625" y="531"/>
                </a:lnTo>
                <a:lnTo>
                  <a:pt x="1665" y="512"/>
                </a:lnTo>
                <a:lnTo>
                  <a:pt x="1706" y="494"/>
                </a:lnTo>
                <a:lnTo>
                  <a:pt x="1750" y="476"/>
                </a:lnTo>
                <a:lnTo>
                  <a:pt x="1794" y="459"/>
                </a:lnTo>
                <a:lnTo>
                  <a:pt x="1839" y="443"/>
                </a:lnTo>
                <a:lnTo>
                  <a:pt x="1930" y="414"/>
                </a:lnTo>
                <a:lnTo>
                  <a:pt x="2022" y="387"/>
                </a:lnTo>
                <a:lnTo>
                  <a:pt x="2113" y="363"/>
                </a:lnTo>
                <a:lnTo>
                  <a:pt x="2202" y="343"/>
                </a:lnTo>
                <a:lnTo>
                  <a:pt x="2288" y="325"/>
                </a:lnTo>
                <a:lnTo>
                  <a:pt x="2288" y="325"/>
                </a:lnTo>
                <a:lnTo>
                  <a:pt x="2245" y="367"/>
                </a:lnTo>
                <a:lnTo>
                  <a:pt x="2197" y="411"/>
                </a:lnTo>
                <a:lnTo>
                  <a:pt x="2146" y="462"/>
                </a:lnTo>
                <a:lnTo>
                  <a:pt x="2094" y="518"/>
                </a:lnTo>
                <a:lnTo>
                  <a:pt x="2094" y="518"/>
                </a:lnTo>
                <a:lnTo>
                  <a:pt x="2067" y="547"/>
                </a:lnTo>
                <a:lnTo>
                  <a:pt x="2041" y="575"/>
                </a:lnTo>
                <a:lnTo>
                  <a:pt x="2019" y="602"/>
                </a:lnTo>
                <a:lnTo>
                  <a:pt x="1998" y="629"/>
                </a:lnTo>
                <a:lnTo>
                  <a:pt x="1981" y="657"/>
                </a:lnTo>
                <a:lnTo>
                  <a:pt x="1965" y="682"/>
                </a:lnTo>
                <a:lnTo>
                  <a:pt x="1952" y="706"/>
                </a:lnTo>
                <a:lnTo>
                  <a:pt x="1939" y="730"/>
                </a:lnTo>
                <a:lnTo>
                  <a:pt x="1928" y="754"/>
                </a:lnTo>
                <a:lnTo>
                  <a:pt x="1920" y="776"/>
                </a:lnTo>
                <a:lnTo>
                  <a:pt x="1912" y="797"/>
                </a:lnTo>
                <a:lnTo>
                  <a:pt x="1907" y="817"/>
                </a:lnTo>
                <a:lnTo>
                  <a:pt x="1902" y="838"/>
                </a:lnTo>
                <a:lnTo>
                  <a:pt x="1899" y="857"/>
                </a:lnTo>
                <a:lnTo>
                  <a:pt x="1898" y="875"/>
                </a:lnTo>
                <a:lnTo>
                  <a:pt x="1896" y="892"/>
                </a:lnTo>
                <a:lnTo>
                  <a:pt x="1898" y="924"/>
                </a:lnTo>
                <a:lnTo>
                  <a:pt x="1901" y="953"/>
                </a:lnTo>
                <a:lnTo>
                  <a:pt x="1907" y="978"/>
                </a:lnTo>
                <a:lnTo>
                  <a:pt x="1915" y="1001"/>
                </a:lnTo>
                <a:lnTo>
                  <a:pt x="1923" y="1018"/>
                </a:lnTo>
                <a:lnTo>
                  <a:pt x="1930" y="1033"/>
                </a:lnTo>
                <a:lnTo>
                  <a:pt x="1941" y="1049"/>
                </a:lnTo>
                <a:lnTo>
                  <a:pt x="1941" y="1049"/>
                </a:lnTo>
                <a:lnTo>
                  <a:pt x="1955" y="1064"/>
                </a:lnTo>
                <a:lnTo>
                  <a:pt x="1971" y="1080"/>
                </a:lnTo>
                <a:lnTo>
                  <a:pt x="1987" y="1093"/>
                </a:lnTo>
                <a:lnTo>
                  <a:pt x="2003" y="1106"/>
                </a:lnTo>
                <a:lnTo>
                  <a:pt x="2019" y="1119"/>
                </a:lnTo>
                <a:lnTo>
                  <a:pt x="2036" y="1130"/>
                </a:lnTo>
                <a:lnTo>
                  <a:pt x="2054" y="1139"/>
                </a:lnTo>
                <a:lnTo>
                  <a:pt x="2073" y="1147"/>
                </a:lnTo>
                <a:lnTo>
                  <a:pt x="2090" y="1155"/>
                </a:lnTo>
                <a:lnTo>
                  <a:pt x="2111" y="1162"/>
                </a:lnTo>
                <a:lnTo>
                  <a:pt x="2130" y="1168"/>
                </a:lnTo>
                <a:lnTo>
                  <a:pt x="2151" y="1173"/>
                </a:lnTo>
                <a:lnTo>
                  <a:pt x="2172" y="1176"/>
                </a:lnTo>
                <a:lnTo>
                  <a:pt x="2192" y="1179"/>
                </a:lnTo>
                <a:lnTo>
                  <a:pt x="2215" y="1181"/>
                </a:lnTo>
                <a:lnTo>
                  <a:pt x="2235" y="1181"/>
                </a:lnTo>
                <a:lnTo>
                  <a:pt x="2235" y="1181"/>
                </a:lnTo>
                <a:lnTo>
                  <a:pt x="2261" y="1181"/>
                </a:lnTo>
                <a:lnTo>
                  <a:pt x="2285" y="1179"/>
                </a:lnTo>
                <a:lnTo>
                  <a:pt x="2310" y="1176"/>
                </a:lnTo>
                <a:lnTo>
                  <a:pt x="2334" y="1171"/>
                </a:lnTo>
                <a:lnTo>
                  <a:pt x="2358" y="1166"/>
                </a:lnTo>
                <a:lnTo>
                  <a:pt x="2384" y="1160"/>
                </a:lnTo>
                <a:lnTo>
                  <a:pt x="2433" y="1146"/>
                </a:lnTo>
                <a:lnTo>
                  <a:pt x="2481" y="1128"/>
                </a:lnTo>
                <a:lnTo>
                  <a:pt x="2527" y="1107"/>
                </a:lnTo>
                <a:lnTo>
                  <a:pt x="2573" y="1085"/>
                </a:lnTo>
                <a:lnTo>
                  <a:pt x="2616" y="1063"/>
                </a:lnTo>
                <a:lnTo>
                  <a:pt x="2659" y="1039"/>
                </a:lnTo>
                <a:lnTo>
                  <a:pt x="2698" y="1013"/>
                </a:lnTo>
                <a:lnTo>
                  <a:pt x="2734" y="990"/>
                </a:lnTo>
                <a:lnTo>
                  <a:pt x="2769" y="966"/>
                </a:lnTo>
                <a:lnTo>
                  <a:pt x="2825" y="924"/>
                </a:lnTo>
                <a:lnTo>
                  <a:pt x="2865" y="892"/>
                </a:lnTo>
                <a:lnTo>
                  <a:pt x="3090" y="867"/>
                </a:lnTo>
                <a:lnTo>
                  <a:pt x="3090" y="867"/>
                </a:lnTo>
                <a:lnTo>
                  <a:pt x="3105" y="916"/>
                </a:lnTo>
                <a:lnTo>
                  <a:pt x="3123" y="962"/>
                </a:lnTo>
                <a:lnTo>
                  <a:pt x="3144" y="1007"/>
                </a:lnTo>
                <a:lnTo>
                  <a:pt x="3166" y="1052"/>
                </a:lnTo>
                <a:lnTo>
                  <a:pt x="3190" y="1093"/>
                </a:lnTo>
                <a:lnTo>
                  <a:pt x="3215" y="1133"/>
                </a:lnTo>
                <a:lnTo>
                  <a:pt x="3244" y="1171"/>
                </a:lnTo>
                <a:lnTo>
                  <a:pt x="3273" y="1208"/>
                </a:lnTo>
                <a:lnTo>
                  <a:pt x="3303" y="1243"/>
                </a:lnTo>
                <a:lnTo>
                  <a:pt x="3333" y="1276"/>
                </a:lnTo>
                <a:lnTo>
                  <a:pt x="3367" y="1308"/>
                </a:lnTo>
                <a:lnTo>
                  <a:pt x="3399" y="1340"/>
                </a:lnTo>
                <a:lnTo>
                  <a:pt x="3434" y="1369"/>
                </a:lnTo>
                <a:lnTo>
                  <a:pt x="3467" y="1396"/>
                </a:lnTo>
                <a:lnTo>
                  <a:pt x="3501" y="1421"/>
                </a:lnTo>
                <a:lnTo>
                  <a:pt x="3536" y="1447"/>
                </a:lnTo>
                <a:lnTo>
                  <a:pt x="3571" y="1471"/>
                </a:lnTo>
                <a:lnTo>
                  <a:pt x="3604" y="1492"/>
                </a:lnTo>
                <a:lnTo>
                  <a:pt x="3671" y="1531"/>
                </a:lnTo>
                <a:lnTo>
                  <a:pt x="3735" y="1566"/>
                </a:lnTo>
                <a:lnTo>
                  <a:pt x="3794" y="1595"/>
                </a:lnTo>
                <a:lnTo>
                  <a:pt x="3848" y="1619"/>
                </a:lnTo>
                <a:lnTo>
                  <a:pt x="3896" y="1638"/>
                </a:lnTo>
                <a:lnTo>
                  <a:pt x="3934" y="1652"/>
                </a:lnTo>
                <a:lnTo>
                  <a:pt x="3963" y="1664"/>
                </a:lnTo>
                <a:lnTo>
                  <a:pt x="4689" y="2389"/>
                </a:lnTo>
                <a:lnTo>
                  <a:pt x="4689" y="2389"/>
                </a:lnTo>
                <a:lnTo>
                  <a:pt x="4696" y="2393"/>
                </a:lnTo>
                <a:lnTo>
                  <a:pt x="4704" y="2398"/>
                </a:lnTo>
                <a:lnTo>
                  <a:pt x="4704" y="2398"/>
                </a:lnTo>
                <a:lnTo>
                  <a:pt x="4700" y="2424"/>
                </a:lnTo>
                <a:lnTo>
                  <a:pt x="4697" y="2448"/>
                </a:lnTo>
                <a:lnTo>
                  <a:pt x="4692" y="2470"/>
                </a:lnTo>
                <a:lnTo>
                  <a:pt x="4686" y="2491"/>
                </a:lnTo>
                <a:lnTo>
                  <a:pt x="4678" y="2508"/>
                </a:lnTo>
                <a:lnTo>
                  <a:pt x="4669" y="2526"/>
                </a:lnTo>
                <a:lnTo>
                  <a:pt x="4657" y="2542"/>
                </a:lnTo>
                <a:lnTo>
                  <a:pt x="4645" y="2554"/>
                </a:lnTo>
                <a:lnTo>
                  <a:pt x="4645" y="2554"/>
                </a:lnTo>
                <a:lnTo>
                  <a:pt x="4635" y="2562"/>
                </a:lnTo>
                <a:lnTo>
                  <a:pt x="4624" y="2570"/>
                </a:lnTo>
                <a:lnTo>
                  <a:pt x="4613" y="2577"/>
                </a:lnTo>
                <a:lnTo>
                  <a:pt x="4600" y="2583"/>
                </a:lnTo>
                <a:lnTo>
                  <a:pt x="4575" y="2593"/>
                </a:lnTo>
                <a:lnTo>
                  <a:pt x="4549" y="2599"/>
                </a:lnTo>
                <a:lnTo>
                  <a:pt x="4522" y="2604"/>
                </a:lnTo>
                <a:lnTo>
                  <a:pt x="4496" y="2607"/>
                </a:lnTo>
                <a:lnTo>
                  <a:pt x="4473" y="2607"/>
                </a:lnTo>
                <a:lnTo>
                  <a:pt x="4450" y="2607"/>
                </a:lnTo>
                <a:lnTo>
                  <a:pt x="3744" y="1966"/>
                </a:lnTo>
                <a:lnTo>
                  <a:pt x="3744" y="1966"/>
                </a:lnTo>
                <a:lnTo>
                  <a:pt x="3738" y="1960"/>
                </a:lnTo>
                <a:lnTo>
                  <a:pt x="3730" y="1955"/>
                </a:lnTo>
                <a:lnTo>
                  <a:pt x="3713" y="1947"/>
                </a:lnTo>
                <a:lnTo>
                  <a:pt x="3697" y="1942"/>
                </a:lnTo>
                <a:lnTo>
                  <a:pt x="3677" y="1942"/>
                </a:lnTo>
                <a:lnTo>
                  <a:pt x="3660" y="1946"/>
                </a:lnTo>
                <a:lnTo>
                  <a:pt x="3644" y="1950"/>
                </a:lnTo>
                <a:lnTo>
                  <a:pt x="3628" y="1960"/>
                </a:lnTo>
                <a:lnTo>
                  <a:pt x="3620" y="1966"/>
                </a:lnTo>
                <a:lnTo>
                  <a:pt x="3614" y="1973"/>
                </a:lnTo>
                <a:lnTo>
                  <a:pt x="3614" y="1973"/>
                </a:lnTo>
                <a:lnTo>
                  <a:pt x="3607" y="1979"/>
                </a:lnTo>
                <a:lnTo>
                  <a:pt x="3603" y="1987"/>
                </a:lnTo>
                <a:lnTo>
                  <a:pt x="3595" y="2005"/>
                </a:lnTo>
                <a:lnTo>
                  <a:pt x="3591" y="2022"/>
                </a:lnTo>
                <a:lnTo>
                  <a:pt x="3590" y="2040"/>
                </a:lnTo>
                <a:lnTo>
                  <a:pt x="3593" y="2057"/>
                </a:lnTo>
                <a:lnTo>
                  <a:pt x="3598" y="2073"/>
                </a:lnTo>
                <a:lnTo>
                  <a:pt x="3607" y="2089"/>
                </a:lnTo>
                <a:lnTo>
                  <a:pt x="3614" y="2097"/>
                </a:lnTo>
                <a:lnTo>
                  <a:pt x="3620" y="2103"/>
                </a:lnTo>
                <a:lnTo>
                  <a:pt x="4302" y="2722"/>
                </a:lnTo>
                <a:lnTo>
                  <a:pt x="4302" y="2722"/>
                </a:lnTo>
                <a:lnTo>
                  <a:pt x="4299" y="2750"/>
                </a:lnTo>
                <a:lnTo>
                  <a:pt x="4294" y="2778"/>
                </a:lnTo>
                <a:lnTo>
                  <a:pt x="4288" y="2801"/>
                </a:lnTo>
                <a:lnTo>
                  <a:pt x="4280" y="2825"/>
                </a:lnTo>
                <a:lnTo>
                  <a:pt x="4270" y="2848"/>
                </a:lnTo>
                <a:lnTo>
                  <a:pt x="4259" y="2867"/>
                </a:lnTo>
                <a:lnTo>
                  <a:pt x="4245" y="2886"/>
                </a:lnTo>
                <a:lnTo>
                  <a:pt x="4229" y="2902"/>
                </a:lnTo>
                <a:lnTo>
                  <a:pt x="4229" y="2902"/>
                </a:lnTo>
                <a:lnTo>
                  <a:pt x="4218" y="2911"/>
                </a:lnTo>
                <a:lnTo>
                  <a:pt x="4206" y="2919"/>
                </a:lnTo>
                <a:lnTo>
                  <a:pt x="4181" y="2935"/>
                </a:lnTo>
                <a:lnTo>
                  <a:pt x="4155" y="2946"/>
                </a:lnTo>
                <a:lnTo>
                  <a:pt x="4130" y="2956"/>
                </a:lnTo>
                <a:lnTo>
                  <a:pt x="4106" y="2962"/>
                </a:lnTo>
                <a:lnTo>
                  <a:pt x="4081" y="2967"/>
                </a:lnTo>
                <a:lnTo>
                  <a:pt x="4058" y="2970"/>
                </a:lnTo>
                <a:lnTo>
                  <a:pt x="4039" y="2972"/>
                </a:lnTo>
                <a:lnTo>
                  <a:pt x="3376" y="2338"/>
                </a:lnTo>
                <a:lnTo>
                  <a:pt x="3376" y="2338"/>
                </a:lnTo>
                <a:lnTo>
                  <a:pt x="3368" y="2333"/>
                </a:lnTo>
                <a:lnTo>
                  <a:pt x="3360" y="2327"/>
                </a:lnTo>
                <a:lnTo>
                  <a:pt x="3344" y="2319"/>
                </a:lnTo>
                <a:lnTo>
                  <a:pt x="3327" y="2314"/>
                </a:lnTo>
                <a:lnTo>
                  <a:pt x="3309" y="2312"/>
                </a:lnTo>
                <a:lnTo>
                  <a:pt x="3292" y="2315"/>
                </a:lnTo>
                <a:lnTo>
                  <a:pt x="3274" y="2320"/>
                </a:lnTo>
                <a:lnTo>
                  <a:pt x="3258" y="2330"/>
                </a:lnTo>
                <a:lnTo>
                  <a:pt x="3252" y="2335"/>
                </a:lnTo>
                <a:lnTo>
                  <a:pt x="3246" y="2341"/>
                </a:lnTo>
                <a:lnTo>
                  <a:pt x="3246" y="2341"/>
                </a:lnTo>
                <a:lnTo>
                  <a:pt x="3239" y="2349"/>
                </a:lnTo>
                <a:lnTo>
                  <a:pt x="3233" y="2357"/>
                </a:lnTo>
                <a:lnTo>
                  <a:pt x="3225" y="2373"/>
                </a:lnTo>
                <a:lnTo>
                  <a:pt x="3220" y="2390"/>
                </a:lnTo>
                <a:lnTo>
                  <a:pt x="3219" y="2408"/>
                </a:lnTo>
                <a:lnTo>
                  <a:pt x="3222" y="2425"/>
                </a:lnTo>
                <a:lnTo>
                  <a:pt x="3227" y="2443"/>
                </a:lnTo>
                <a:lnTo>
                  <a:pt x="3236" y="2459"/>
                </a:lnTo>
                <a:lnTo>
                  <a:pt x="3241" y="2465"/>
                </a:lnTo>
                <a:lnTo>
                  <a:pt x="3247" y="2473"/>
                </a:lnTo>
                <a:lnTo>
                  <a:pt x="3889" y="3085"/>
                </a:lnTo>
                <a:lnTo>
                  <a:pt x="3889" y="3085"/>
                </a:lnTo>
                <a:lnTo>
                  <a:pt x="3885" y="3111"/>
                </a:lnTo>
                <a:lnTo>
                  <a:pt x="3877" y="3133"/>
                </a:lnTo>
                <a:lnTo>
                  <a:pt x="3869" y="3155"/>
                </a:lnTo>
                <a:lnTo>
                  <a:pt x="3858" y="3174"/>
                </a:lnTo>
                <a:lnTo>
                  <a:pt x="3846" y="3192"/>
                </a:lnTo>
                <a:lnTo>
                  <a:pt x="3834" y="3208"/>
                </a:lnTo>
                <a:lnTo>
                  <a:pt x="3819" y="3222"/>
                </a:lnTo>
                <a:lnTo>
                  <a:pt x="3803" y="3235"/>
                </a:lnTo>
                <a:lnTo>
                  <a:pt x="3803" y="3235"/>
                </a:lnTo>
                <a:lnTo>
                  <a:pt x="3787" y="3244"/>
                </a:lnTo>
                <a:lnTo>
                  <a:pt x="3770" y="3254"/>
                </a:lnTo>
                <a:lnTo>
                  <a:pt x="3751" y="3260"/>
                </a:lnTo>
                <a:lnTo>
                  <a:pt x="3733" y="3267"/>
                </a:lnTo>
                <a:lnTo>
                  <a:pt x="3716" y="3271"/>
                </a:lnTo>
                <a:lnTo>
                  <a:pt x="3697" y="3273"/>
                </a:lnTo>
                <a:lnTo>
                  <a:pt x="3662" y="3278"/>
                </a:lnTo>
                <a:lnTo>
                  <a:pt x="3662" y="3278"/>
                </a:lnTo>
                <a:lnTo>
                  <a:pt x="3658" y="3273"/>
                </a:lnTo>
                <a:lnTo>
                  <a:pt x="3655" y="3268"/>
                </a:lnTo>
                <a:lnTo>
                  <a:pt x="3078" y="2720"/>
                </a:lnTo>
                <a:lnTo>
                  <a:pt x="3078" y="2720"/>
                </a:lnTo>
                <a:lnTo>
                  <a:pt x="3070" y="2714"/>
                </a:lnTo>
                <a:lnTo>
                  <a:pt x="3064" y="2709"/>
                </a:lnTo>
                <a:lnTo>
                  <a:pt x="3047" y="2701"/>
                </a:lnTo>
                <a:lnTo>
                  <a:pt x="3029" y="2696"/>
                </a:lnTo>
                <a:lnTo>
                  <a:pt x="3011" y="2695"/>
                </a:lnTo>
                <a:lnTo>
                  <a:pt x="2994" y="2696"/>
                </a:lnTo>
                <a:lnTo>
                  <a:pt x="2978" y="2703"/>
                </a:lnTo>
                <a:lnTo>
                  <a:pt x="2962" y="2711"/>
                </a:lnTo>
                <a:lnTo>
                  <a:pt x="2954" y="2717"/>
                </a:lnTo>
                <a:lnTo>
                  <a:pt x="2948" y="2723"/>
                </a:lnTo>
                <a:lnTo>
                  <a:pt x="2948" y="2723"/>
                </a:lnTo>
                <a:lnTo>
                  <a:pt x="2941" y="2731"/>
                </a:lnTo>
                <a:lnTo>
                  <a:pt x="2935" y="2738"/>
                </a:lnTo>
                <a:lnTo>
                  <a:pt x="2927" y="2755"/>
                </a:lnTo>
                <a:lnTo>
                  <a:pt x="2922" y="2773"/>
                </a:lnTo>
                <a:lnTo>
                  <a:pt x="2922" y="2790"/>
                </a:lnTo>
                <a:lnTo>
                  <a:pt x="2924" y="2808"/>
                </a:lnTo>
                <a:lnTo>
                  <a:pt x="2930" y="2824"/>
                </a:lnTo>
                <a:lnTo>
                  <a:pt x="2938" y="2840"/>
                </a:lnTo>
                <a:lnTo>
                  <a:pt x="2945" y="2848"/>
                </a:lnTo>
                <a:lnTo>
                  <a:pt x="2951" y="2854"/>
                </a:lnTo>
                <a:lnTo>
                  <a:pt x="3454" y="3334"/>
                </a:lnTo>
                <a:lnTo>
                  <a:pt x="3453" y="3342"/>
                </a:lnTo>
                <a:lnTo>
                  <a:pt x="3453" y="3342"/>
                </a:lnTo>
                <a:lnTo>
                  <a:pt x="3445" y="3369"/>
                </a:lnTo>
                <a:lnTo>
                  <a:pt x="3437" y="3391"/>
                </a:lnTo>
                <a:lnTo>
                  <a:pt x="3427" y="3409"/>
                </a:lnTo>
                <a:lnTo>
                  <a:pt x="3418" y="3421"/>
                </a:lnTo>
                <a:lnTo>
                  <a:pt x="3408" y="3431"/>
                </a:lnTo>
                <a:lnTo>
                  <a:pt x="3400" y="3437"/>
                </a:lnTo>
                <a:lnTo>
                  <a:pt x="3387" y="3444"/>
                </a:lnTo>
                <a:lnTo>
                  <a:pt x="3387" y="3444"/>
                </a:lnTo>
                <a:lnTo>
                  <a:pt x="3373" y="3448"/>
                </a:lnTo>
                <a:lnTo>
                  <a:pt x="3359" y="3452"/>
                </a:lnTo>
                <a:lnTo>
                  <a:pt x="3343" y="3453"/>
                </a:lnTo>
                <a:lnTo>
                  <a:pt x="3325" y="3452"/>
                </a:lnTo>
                <a:lnTo>
                  <a:pt x="3309" y="3450"/>
                </a:lnTo>
                <a:lnTo>
                  <a:pt x="3292" y="3448"/>
                </a:lnTo>
                <a:lnTo>
                  <a:pt x="3257" y="3439"/>
                </a:lnTo>
                <a:lnTo>
                  <a:pt x="3223" y="3429"/>
                </a:lnTo>
                <a:lnTo>
                  <a:pt x="3193" y="3417"/>
                </a:lnTo>
                <a:lnTo>
                  <a:pt x="3168" y="3404"/>
                </a:lnTo>
                <a:lnTo>
                  <a:pt x="3148" y="3394"/>
                </a:lnTo>
                <a:lnTo>
                  <a:pt x="2858" y="3190"/>
                </a:lnTo>
                <a:lnTo>
                  <a:pt x="2882" y="2929"/>
                </a:lnTo>
                <a:lnTo>
                  <a:pt x="2879" y="2913"/>
                </a:lnTo>
                <a:lnTo>
                  <a:pt x="2879" y="2913"/>
                </a:lnTo>
                <a:lnTo>
                  <a:pt x="2868" y="2876"/>
                </a:lnTo>
                <a:lnTo>
                  <a:pt x="2855" y="2841"/>
                </a:lnTo>
                <a:lnTo>
                  <a:pt x="2841" y="2809"/>
                </a:lnTo>
                <a:lnTo>
                  <a:pt x="2827" y="2781"/>
                </a:lnTo>
                <a:lnTo>
                  <a:pt x="2809" y="2754"/>
                </a:lnTo>
                <a:lnTo>
                  <a:pt x="2793" y="2728"/>
                </a:lnTo>
                <a:lnTo>
                  <a:pt x="2774" y="2706"/>
                </a:lnTo>
                <a:lnTo>
                  <a:pt x="2757" y="2687"/>
                </a:lnTo>
                <a:lnTo>
                  <a:pt x="2737" y="2669"/>
                </a:lnTo>
                <a:lnTo>
                  <a:pt x="2718" y="2653"/>
                </a:lnTo>
                <a:lnTo>
                  <a:pt x="2698" y="2639"/>
                </a:lnTo>
                <a:lnTo>
                  <a:pt x="2678" y="2626"/>
                </a:lnTo>
                <a:lnTo>
                  <a:pt x="2659" y="2617"/>
                </a:lnTo>
                <a:lnTo>
                  <a:pt x="2639" y="2607"/>
                </a:lnTo>
                <a:lnTo>
                  <a:pt x="2621" y="2601"/>
                </a:lnTo>
                <a:lnTo>
                  <a:pt x="2602" y="2594"/>
                </a:lnTo>
                <a:lnTo>
                  <a:pt x="2602" y="2594"/>
                </a:lnTo>
                <a:lnTo>
                  <a:pt x="2581" y="2556"/>
                </a:lnTo>
                <a:lnTo>
                  <a:pt x="2561" y="2521"/>
                </a:lnTo>
                <a:lnTo>
                  <a:pt x="2538" y="2491"/>
                </a:lnTo>
                <a:lnTo>
                  <a:pt x="2516" y="2464"/>
                </a:lnTo>
                <a:lnTo>
                  <a:pt x="2492" y="2440"/>
                </a:lnTo>
                <a:lnTo>
                  <a:pt x="2468" y="2419"/>
                </a:lnTo>
                <a:lnTo>
                  <a:pt x="2446" y="2401"/>
                </a:lnTo>
                <a:lnTo>
                  <a:pt x="2422" y="2387"/>
                </a:lnTo>
                <a:lnTo>
                  <a:pt x="2398" y="2374"/>
                </a:lnTo>
                <a:lnTo>
                  <a:pt x="2376" y="2365"/>
                </a:lnTo>
                <a:lnTo>
                  <a:pt x="2353" y="2357"/>
                </a:lnTo>
                <a:lnTo>
                  <a:pt x="2333" y="2350"/>
                </a:lnTo>
                <a:lnTo>
                  <a:pt x="2312" y="2347"/>
                </a:lnTo>
                <a:lnTo>
                  <a:pt x="2291" y="2344"/>
                </a:lnTo>
                <a:lnTo>
                  <a:pt x="2274" y="2342"/>
                </a:lnTo>
                <a:lnTo>
                  <a:pt x="2256" y="2342"/>
                </a:lnTo>
                <a:lnTo>
                  <a:pt x="2256" y="2342"/>
                </a:lnTo>
                <a:lnTo>
                  <a:pt x="2221" y="2344"/>
                </a:lnTo>
                <a:lnTo>
                  <a:pt x="2188" y="2349"/>
                </a:lnTo>
                <a:lnTo>
                  <a:pt x="2188" y="2349"/>
                </a:lnTo>
                <a:lnTo>
                  <a:pt x="2177" y="2312"/>
                </a:lnTo>
                <a:lnTo>
                  <a:pt x="2162" y="2280"/>
                </a:lnTo>
                <a:lnTo>
                  <a:pt x="2148" y="2253"/>
                </a:lnTo>
                <a:lnTo>
                  <a:pt x="2132" y="2228"/>
                </a:lnTo>
                <a:lnTo>
                  <a:pt x="2116" y="2205"/>
                </a:lnTo>
                <a:lnTo>
                  <a:pt x="2098" y="2186"/>
                </a:lnTo>
                <a:lnTo>
                  <a:pt x="2081" y="2170"/>
                </a:lnTo>
                <a:lnTo>
                  <a:pt x="2062" y="2158"/>
                </a:lnTo>
                <a:lnTo>
                  <a:pt x="2044" y="2145"/>
                </a:lnTo>
                <a:lnTo>
                  <a:pt x="2025" y="2137"/>
                </a:lnTo>
                <a:lnTo>
                  <a:pt x="2008" y="2129"/>
                </a:lnTo>
                <a:lnTo>
                  <a:pt x="1990" y="2124"/>
                </a:lnTo>
                <a:lnTo>
                  <a:pt x="1973" y="2119"/>
                </a:lnTo>
                <a:lnTo>
                  <a:pt x="1955" y="2118"/>
                </a:lnTo>
                <a:lnTo>
                  <a:pt x="1939" y="2116"/>
                </a:lnTo>
                <a:lnTo>
                  <a:pt x="1925" y="2115"/>
                </a:lnTo>
                <a:lnTo>
                  <a:pt x="1925" y="2115"/>
                </a:lnTo>
                <a:lnTo>
                  <a:pt x="1907" y="2116"/>
                </a:lnTo>
                <a:lnTo>
                  <a:pt x="1891" y="2118"/>
                </a:lnTo>
                <a:lnTo>
                  <a:pt x="1858" y="2123"/>
                </a:lnTo>
                <a:lnTo>
                  <a:pt x="1826" y="2132"/>
                </a:lnTo>
                <a:lnTo>
                  <a:pt x="1794" y="2143"/>
                </a:lnTo>
                <a:lnTo>
                  <a:pt x="1764" y="2158"/>
                </a:lnTo>
                <a:lnTo>
                  <a:pt x="1737" y="2172"/>
                </a:lnTo>
                <a:lnTo>
                  <a:pt x="1710" y="2188"/>
                </a:lnTo>
                <a:lnTo>
                  <a:pt x="1686" y="2204"/>
                </a:lnTo>
                <a:lnTo>
                  <a:pt x="1686" y="2204"/>
                </a:lnTo>
                <a:lnTo>
                  <a:pt x="1654" y="2170"/>
                </a:lnTo>
                <a:lnTo>
                  <a:pt x="1622" y="2143"/>
                </a:lnTo>
                <a:lnTo>
                  <a:pt x="1589" y="2119"/>
                </a:lnTo>
                <a:lnTo>
                  <a:pt x="1573" y="2108"/>
                </a:lnTo>
                <a:lnTo>
                  <a:pt x="1557" y="2100"/>
                </a:lnTo>
                <a:lnTo>
                  <a:pt x="1539" y="2092"/>
                </a:lnTo>
                <a:lnTo>
                  <a:pt x="1523" y="2084"/>
                </a:lnTo>
                <a:lnTo>
                  <a:pt x="1507" y="2078"/>
                </a:lnTo>
                <a:lnTo>
                  <a:pt x="1490" y="2073"/>
                </a:lnTo>
                <a:lnTo>
                  <a:pt x="1474" y="2070"/>
                </a:lnTo>
                <a:lnTo>
                  <a:pt x="1456" y="2067"/>
                </a:lnTo>
                <a:lnTo>
                  <a:pt x="1439" y="2065"/>
                </a:lnTo>
                <a:lnTo>
                  <a:pt x="1423" y="2065"/>
                </a:lnTo>
                <a:lnTo>
                  <a:pt x="1423" y="2065"/>
                </a:lnTo>
                <a:lnTo>
                  <a:pt x="1404" y="2065"/>
                </a:lnTo>
                <a:lnTo>
                  <a:pt x="1386" y="2068"/>
                </a:lnTo>
                <a:lnTo>
                  <a:pt x="1369" y="2070"/>
                </a:lnTo>
                <a:lnTo>
                  <a:pt x="1351" y="2075"/>
                </a:lnTo>
                <a:lnTo>
                  <a:pt x="1334" y="2081"/>
                </a:lnTo>
                <a:lnTo>
                  <a:pt x="1316" y="2088"/>
                </a:lnTo>
                <a:lnTo>
                  <a:pt x="1299" y="2095"/>
                </a:lnTo>
                <a:lnTo>
                  <a:pt x="1283" y="2105"/>
                </a:lnTo>
                <a:lnTo>
                  <a:pt x="1267" y="2115"/>
                </a:lnTo>
                <a:lnTo>
                  <a:pt x="1249" y="2127"/>
                </a:lnTo>
                <a:lnTo>
                  <a:pt x="1233" y="2140"/>
                </a:lnTo>
                <a:lnTo>
                  <a:pt x="1217" y="2153"/>
                </a:lnTo>
                <a:lnTo>
                  <a:pt x="1203" y="2169"/>
                </a:lnTo>
                <a:lnTo>
                  <a:pt x="1187" y="2185"/>
                </a:lnTo>
                <a:lnTo>
                  <a:pt x="1158" y="2220"/>
                </a:lnTo>
                <a:lnTo>
                  <a:pt x="102" y="1466"/>
                </a:lnTo>
                <a:lnTo>
                  <a:pt x="0" y="1621"/>
                </a:lnTo>
                <a:lnTo>
                  <a:pt x="1064" y="2381"/>
                </a:lnTo>
                <a:lnTo>
                  <a:pt x="1064" y="2381"/>
                </a:lnTo>
                <a:lnTo>
                  <a:pt x="1050" y="2416"/>
                </a:lnTo>
                <a:lnTo>
                  <a:pt x="1040" y="2451"/>
                </a:lnTo>
                <a:lnTo>
                  <a:pt x="1034" y="2486"/>
                </a:lnTo>
                <a:lnTo>
                  <a:pt x="1032" y="2521"/>
                </a:lnTo>
                <a:lnTo>
                  <a:pt x="1034" y="2556"/>
                </a:lnTo>
                <a:lnTo>
                  <a:pt x="1039" y="2589"/>
                </a:lnTo>
                <a:lnTo>
                  <a:pt x="1047" y="2623"/>
                </a:lnTo>
                <a:lnTo>
                  <a:pt x="1060" y="2655"/>
                </a:lnTo>
                <a:lnTo>
                  <a:pt x="1060" y="2655"/>
                </a:lnTo>
                <a:lnTo>
                  <a:pt x="1072" y="2682"/>
                </a:lnTo>
                <a:lnTo>
                  <a:pt x="1088" y="2707"/>
                </a:lnTo>
                <a:lnTo>
                  <a:pt x="1104" y="2731"/>
                </a:lnTo>
                <a:lnTo>
                  <a:pt x="1123" y="2754"/>
                </a:lnTo>
                <a:lnTo>
                  <a:pt x="1142" y="2774"/>
                </a:lnTo>
                <a:lnTo>
                  <a:pt x="1163" y="2795"/>
                </a:lnTo>
                <a:lnTo>
                  <a:pt x="1185" y="2813"/>
                </a:lnTo>
                <a:lnTo>
                  <a:pt x="1206" y="2830"/>
                </a:lnTo>
                <a:lnTo>
                  <a:pt x="1228" y="2846"/>
                </a:lnTo>
                <a:lnTo>
                  <a:pt x="1251" y="2860"/>
                </a:lnTo>
                <a:lnTo>
                  <a:pt x="1295" y="2884"/>
                </a:lnTo>
                <a:lnTo>
                  <a:pt x="1335" y="2905"/>
                </a:lnTo>
                <a:lnTo>
                  <a:pt x="1370" y="2921"/>
                </a:lnTo>
                <a:lnTo>
                  <a:pt x="1370" y="2921"/>
                </a:lnTo>
                <a:lnTo>
                  <a:pt x="1383" y="2967"/>
                </a:lnTo>
                <a:lnTo>
                  <a:pt x="1399" y="3009"/>
                </a:lnTo>
                <a:lnTo>
                  <a:pt x="1416" y="3047"/>
                </a:lnTo>
                <a:lnTo>
                  <a:pt x="1436" y="3080"/>
                </a:lnTo>
                <a:lnTo>
                  <a:pt x="1456" y="3109"/>
                </a:lnTo>
                <a:lnTo>
                  <a:pt x="1479" y="3133"/>
                </a:lnTo>
                <a:lnTo>
                  <a:pt x="1501" y="3155"/>
                </a:lnTo>
                <a:lnTo>
                  <a:pt x="1523" y="3173"/>
                </a:lnTo>
                <a:lnTo>
                  <a:pt x="1547" y="3187"/>
                </a:lnTo>
                <a:lnTo>
                  <a:pt x="1571" y="3198"/>
                </a:lnTo>
                <a:lnTo>
                  <a:pt x="1595" y="3208"/>
                </a:lnTo>
                <a:lnTo>
                  <a:pt x="1617" y="3216"/>
                </a:lnTo>
                <a:lnTo>
                  <a:pt x="1640" y="3220"/>
                </a:lnTo>
                <a:lnTo>
                  <a:pt x="1662" y="3224"/>
                </a:lnTo>
                <a:lnTo>
                  <a:pt x="1683" y="3225"/>
                </a:lnTo>
                <a:lnTo>
                  <a:pt x="1702" y="3225"/>
                </a:lnTo>
                <a:lnTo>
                  <a:pt x="1702" y="3225"/>
                </a:lnTo>
                <a:lnTo>
                  <a:pt x="1726" y="3225"/>
                </a:lnTo>
                <a:lnTo>
                  <a:pt x="1750" y="3222"/>
                </a:lnTo>
                <a:lnTo>
                  <a:pt x="1770" y="3219"/>
                </a:lnTo>
                <a:lnTo>
                  <a:pt x="1793" y="3216"/>
                </a:lnTo>
                <a:lnTo>
                  <a:pt x="1793" y="3216"/>
                </a:lnTo>
                <a:lnTo>
                  <a:pt x="1810" y="3252"/>
                </a:lnTo>
                <a:lnTo>
                  <a:pt x="1828" y="3286"/>
                </a:lnTo>
                <a:lnTo>
                  <a:pt x="1848" y="3316"/>
                </a:lnTo>
                <a:lnTo>
                  <a:pt x="1867" y="3342"/>
                </a:lnTo>
                <a:lnTo>
                  <a:pt x="1888" y="3366"/>
                </a:lnTo>
                <a:lnTo>
                  <a:pt x="1909" y="3386"/>
                </a:lnTo>
                <a:lnTo>
                  <a:pt x="1930" y="3404"/>
                </a:lnTo>
                <a:lnTo>
                  <a:pt x="1950" y="3420"/>
                </a:lnTo>
                <a:lnTo>
                  <a:pt x="1971" y="3432"/>
                </a:lnTo>
                <a:lnTo>
                  <a:pt x="1992" y="3444"/>
                </a:lnTo>
                <a:lnTo>
                  <a:pt x="2012" y="3452"/>
                </a:lnTo>
                <a:lnTo>
                  <a:pt x="2033" y="3458"/>
                </a:lnTo>
                <a:lnTo>
                  <a:pt x="2054" y="3463"/>
                </a:lnTo>
                <a:lnTo>
                  <a:pt x="2073" y="3466"/>
                </a:lnTo>
                <a:lnTo>
                  <a:pt x="2092" y="3467"/>
                </a:lnTo>
                <a:lnTo>
                  <a:pt x="2111" y="3469"/>
                </a:lnTo>
                <a:lnTo>
                  <a:pt x="2111" y="3469"/>
                </a:lnTo>
                <a:lnTo>
                  <a:pt x="2111" y="3469"/>
                </a:lnTo>
                <a:lnTo>
                  <a:pt x="2111" y="3469"/>
                </a:lnTo>
                <a:lnTo>
                  <a:pt x="2130" y="3467"/>
                </a:lnTo>
                <a:lnTo>
                  <a:pt x="2148" y="3466"/>
                </a:lnTo>
                <a:lnTo>
                  <a:pt x="2165" y="3464"/>
                </a:lnTo>
                <a:lnTo>
                  <a:pt x="2181" y="3461"/>
                </a:lnTo>
                <a:lnTo>
                  <a:pt x="2213" y="3452"/>
                </a:lnTo>
                <a:lnTo>
                  <a:pt x="2240" y="3440"/>
                </a:lnTo>
                <a:lnTo>
                  <a:pt x="2240" y="3440"/>
                </a:lnTo>
                <a:lnTo>
                  <a:pt x="2264" y="3466"/>
                </a:lnTo>
                <a:lnTo>
                  <a:pt x="2293" y="3491"/>
                </a:lnTo>
                <a:lnTo>
                  <a:pt x="2325" y="3518"/>
                </a:lnTo>
                <a:lnTo>
                  <a:pt x="2342" y="3531"/>
                </a:lnTo>
                <a:lnTo>
                  <a:pt x="2361" y="3542"/>
                </a:lnTo>
                <a:lnTo>
                  <a:pt x="2380" y="3555"/>
                </a:lnTo>
                <a:lnTo>
                  <a:pt x="2403" y="3565"/>
                </a:lnTo>
                <a:lnTo>
                  <a:pt x="2424" y="3576"/>
                </a:lnTo>
                <a:lnTo>
                  <a:pt x="2447" y="3585"/>
                </a:lnTo>
                <a:lnTo>
                  <a:pt x="2471" y="3593"/>
                </a:lnTo>
                <a:lnTo>
                  <a:pt x="2497" y="3600"/>
                </a:lnTo>
                <a:lnTo>
                  <a:pt x="2524" y="3606"/>
                </a:lnTo>
                <a:lnTo>
                  <a:pt x="2551" y="3609"/>
                </a:lnTo>
                <a:lnTo>
                  <a:pt x="2551" y="3609"/>
                </a:lnTo>
                <a:lnTo>
                  <a:pt x="2573" y="3613"/>
                </a:lnTo>
                <a:lnTo>
                  <a:pt x="2594" y="3613"/>
                </a:lnTo>
                <a:lnTo>
                  <a:pt x="2594" y="3613"/>
                </a:lnTo>
                <a:lnTo>
                  <a:pt x="2627" y="3611"/>
                </a:lnTo>
                <a:lnTo>
                  <a:pt x="2656" y="3606"/>
                </a:lnTo>
                <a:lnTo>
                  <a:pt x="2683" y="3600"/>
                </a:lnTo>
                <a:lnTo>
                  <a:pt x="2706" y="3590"/>
                </a:lnTo>
                <a:lnTo>
                  <a:pt x="2726" y="3579"/>
                </a:lnTo>
                <a:lnTo>
                  <a:pt x="2744" y="3566"/>
                </a:lnTo>
                <a:lnTo>
                  <a:pt x="2760" y="3555"/>
                </a:lnTo>
                <a:lnTo>
                  <a:pt x="2772" y="3542"/>
                </a:lnTo>
                <a:lnTo>
                  <a:pt x="2772" y="3542"/>
                </a:lnTo>
                <a:lnTo>
                  <a:pt x="2787" y="3525"/>
                </a:lnTo>
                <a:lnTo>
                  <a:pt x="2800" y="3507"/>
                </a:lnTo>
                <a:lnTo>
                  <a:pt x="2811" y="3490"/>
                </a:lnTo>
                <a:lnTo>
                  <a:pt x="2819" y="3472"/>
                </a:lnTo>
                <a:lnTo>
                  <a:pt x="2827" y="3453"/>
                </a:lnTo>
                <a:lnTo>
                  <a:pt x="2831" y="3436"/>
                </a:lnTo>
                <a:lnTo>
                  <a:pt x="2836" y="3420"/>
                </a:lnTo>
                <a:lnTo>
                  <a:pt x="2839" y="3404"/>
                </a:lnTo>
                <a:lnTo>
                  <a:pt x="3045" y="3547"/>
                </a:lnTo>
                <a:lnTo>
                  <a:pt x="3051" y="3552"/>
                </a:lnTo>
                <a:lnTo>
                  <a:pt x="3051" y="3552"/>
                </a:lnTo>
                <a:lnTo>
                  <a:pt x="3085" y="3569"/>
                </a:lnTo>
                <a:lnTo>
                  <a:pt x="3113" y="3584"/>
                </a:lnTo>
                <a:lnTo>
                  <a:pt x="3150" y="3598"/>
                </a:lnTo>
                <a:lnTo>
                  <a:pt x="3192" y="3613"/>
                </a:lnTo>
                <a:lnTo>
                  <a:pt x="3214" y="3619"/>
                </a:lnTo>
                <a:lnTo>
                  <a:pt x="3238" y="3625"/>
                </a:lnTo>
                <a:lnTo>
                  <a:pt x="3262" y="3630"/>
                </a:lnTo>
                <a:lnTo>
                  <a:pt x="3286" y="3635"/>
                </a:lnTo>
                <a:lnTo>
                  <a:pt x="3311" y="3636"/>
                </a:lnTo>
                <a:lnTo>
                  <a:pt x="3338" y="3638"/>
                </a:lnTo>
                <a:lnTo>
                  <a:pt x="3338" y="3638"/>
                </a:lnTo>
                <a:lnTo>
                  <a:pt x="3368" y="3636"/>
                </a:lnTo>
                <a:lnTo>
                  <a:pt x="3400" y="3632"/>
                </a:lnTo>
                <a:lnTo>
                  <a:pt x="3431" y="3624"/>
                </a:lnTo>
                <a:lnTo>
                  <a:pt x="3446" y="3619"/>
                </a:lnTo>
                <a:lnTo>
                  <a:pt x="3461" y="3614"/>
                </a:lnTo>
                <a:lnTo>
                  <a:pt x="3461" y="3614"/>
                </a:lnTo>
                <a:lnTo>
                  <a:pt x="3480" y="3605"/>
                </a:lnTo>
                <a:lnTo>
                  <a:pt x="3499" y="3593"/>
                </a:lnTo>
                <a:lnTo>
                  <a:pt x="3518" y="3579"/>
                </a:lnTo>
                <a:lnTo>
                  <a:pt x="3537" y="3563"/>
                </a:lnTo>
                <a:lnTo>
                  <a:pt x="3556" y="3542"/>
                </a:lnTo>
                <a:lnTo>
                  <a:pt x="3576" y="3520"/>
                </a:lnTo>
                <a:lnTo>
                  <a:pt x="3593" y="3493"/>
                </a:lnTo>
                <a:lnTo>
                  <a:pt x="3607" y="3463"/>
                </a:lnTo>
                <a:lnTo>
                  <a:pt x="3607" y="3463"/>
                </a:lnTo>
                <a:lnTo>
                  <a:pt x="3639" y="3463"/>
                </a:lnTo>
                <a:lnTo>
                  <a:pt x="3674" y="3463"/>
                </a:lnTo>
                <a:lnTo>
                  <a:pt x="3711" y="3460"/>
                </a:lnTo>
                <a:lnTo>
                  <a:pt x="3749" y="3453"/>
                </a:lnTo>
                <a:lnTo>
                  <a:pt x="3789" y="3444"/>
                </a:lnTo>
                <a:lnTo>
                  <a:pt x="3810" y="3437"/>
                </a:lnTo>
                <a:lnTo>
                  <a:pt x="3829" y="3429"/>
                </a:lnTo>
                <a:lnTo>
                  <a:pt x="3850" y="3421"/>
                </a:lnTo>
                <a:lnTo>
                  <a:pt x="3870" y="3410"/>
                </a:lnTo>
                <a:lnTo>
                  <a:pt x="3889" y="3401"/>
                </a:lnTo>
                <a:lnTo>
                  <a:pt x="3909" y="3388"/>
                </a:lnTo>
                <a:lnTo>
                  <a:pt x="3909" y="3388"/>
                </a:lnTo>
                <a:lnTo>
                  <a:pt x="3936" y="3366"/>
                </a:lnTo>
                <a:lnTo>
                  <a:pt x="3961" y="3343"/>
                </a:lnTo>
                <a:lnTo>
                  <a:pt x="3985" y="3318"/>
                </a:lnTo>
                <a:lnTo>
                  <a:pt x="4006" y="3289"/>
                </a:lnTo>
                <a:lnTo>
                  <a:pt x="4023" y="3259"/>
                </a:lnTo>
                <a:lnTo>
                  <a:pt x="4039" y="3227"/>
                </a:lnTo>
                <a:lnTo>
                  <a:pt x="4054" y="3192"/>
                </a:lnTo>
                <a:lnTo>
                  <a:pt x="4065" y="3155"/>
                </a:lnTo>
                <a:lnTo>
                  <a:pt x="4065" y="3155"/>
                </a:lnTo>
                <a:lnTo>
                  <a:pt x="4097" y="3152"/>
                </a:lnTo>
                <a:lnTo>
                  <a:pt x="4130" y="3146"/>
                </a:lnTo>
                <a:lnTo>
                  <a:pt x="4167" y="3138"/>
                </a:lnTo>
                <a:lnTo>
                  <a:pt x="4203" y="3126"/>
                </a:lnTo>
                <a:lnTo>
                  <a:pt x="4242" y="3111"/>
                </a:lnTo>
                <a:lnTo>
                  <a:pt x="4261" y="3103"/>
                </a:lnTo>
                <a:lnTo>
                  <a:pt x="4280" y="3091"/>
                </a:lnTo>
                <a:lnTo>
                  <a:pt x="4299" y="3080"/>
                </a:lnTo>
                <a:lnTo>
                  <a:pt x="4318" y="3068"/>
                </a:lnTo>
                <a:lnTo>
                  <a:pt x="4336" y="3055"/>
                </a:lnTo>
                <a:lnTo>
                  <a:pt x="4353" y="3039"/>
                </a:lnTo>
                <a:lnTo>
                  <a:pt x="4353" y="3039"/>
                </a:lnTo>
                <a:lnTo>
                  <a:pt x="4379" y="3015"/>
                </a:lnTo>
                <a:lnTo>
                  <a:pt x="4399" y="2988"/>
                </a:lnTo>
                <a:lnTo>
                  <a:pt x="4420" y="2961"/>
                </a:lnTo>
                <a:lnTo>
                  <a:pt x="4438" y="2930"/>
                </a:lnTo>
                <a:lnTo>
                  <a:pt x="4452" y="2899"/>
                </a:lnTo>
                <a:lnTo>
                  <a:pt x="4465" y="2865"/>
                </a:lnTo>
                <a:lnTo>
                  <a:pt x="4474" y="2828"/>
                </a:lnTo>
                <a:lnTo>
                  <a:pt x="4481" y="2792"/>
                </a:lnTo>
                <a:lnTo>
                  <a:pt x="4481" y="2792"/>
                </a:lnTo>
                <a:lnTo>
                  <a:pt x="4514" y="2790"/>
                </a:lnTo>
                <a:lnTo>
                  <a:pt x="4549" y="2787"/>
                </a:lnTo>
                <a:lnTo>
                  <a:pt x="4586" y="2781"/>
                </a:lnTo>
                <a:lnTo>
                  <a:pt x="4622" y="2771"/>
                </a:lnTo>
                <a:lnTo>
                  <a:pt x="4641" y="2766"/>
                </a:lnTo>
                <a:lnTo>
                  <a:pt x="4661" y="2758"/>
                </a:lnTo>
                <a:lnTo>
                  <a:pt x="4680" y="2750"/>
                </a:lnTo>
                <a:lnTo>
                  <a:pt x="4697" y="2741"/>
                </a:lnTo>
                <a:lnTo>
                  <a:pt x="4716" y="2731"/>
                </a:lnTo>
                <a:lnTo>
                  <a:pt x="4734" y="2720"/>
                </a:lnTo>
                <a:lnTo>
                  <a:pt x="4751" y="2707"/>
                </a:lnTo>
                <a:lnTo>
                  <a:pt x="4769" y="2693"/>
                </a:lnTo>
                <a:lnTo>
                  <a:pt x="4769" y="2693"/>
                </a:lnTo>
                <a:lnTo>
                  <a:pt x="4783" y="2677"/>
                </a:lnTo>
                <a:lnTo>
                  <a:pt x="4798" y="2663"/>
                </a:lnTo>
                <a:lnTo>
                  <a:pt x="4812" y="2645"/>
                </a:lnTo>
                <a:lnTo>
                  <a:pt x="4823" y="2628"/>
                </a:lnTo>
                <a:lnTo>
                  <a:pt x="4834" y="2610"/>
                </a:lnTo>
                <a:lnTo>
                  <a:pt x="4845" y="2591"/>
                </a:lnTo>
                <a:lnTo>
                  <a:pt x="4853" y="2572"/>
                </a:lnTo>
                <a:lnTo>
                  <a:pt x="4863" y="2551"/>
                </a:lnTo>
                <a:lnTo>
                  <a:pt x="4869" y="2531"/>
                </a:lnTo>
                <a:lnTo>
                  <a:pt x="4876" y="2508"/>
                </a:lnTo>
                <a:lnTo>
                  <a:pt x="4880" y="2486"/>
                </a:lnTo>
                <a:lnTo>
                  <a:pt x="4884" y="2462"/>
                </a:lnTo>
                <a:lnTo>
                  <a:pt x="4887" y="2438"/>
                </a:lnTo>
                <a:lnTo>
                  <a:pt x="4888" y="2413"/>
                </a:lnTo>
                <a:lnTo>
                  <a:pt x="4888" y="2387"/>
                </a:lnTo>
                <a:lnTo>
                  <a:pt x="4888" y="2360"/>
                </a:lnTo>
                <a:lnTo>
                  <a:pt x="5760" y="1923"/>
                </a:lnTo>
                <a:lnTo>
                  <a:pt x="5695" y="1750"/>
                </a:lnTo>
                <a:lnTo>
                  <a:pt x="4772" y="2210"/>
                </a:lnTo>
                <a:close/>
                <a:moveTo>
                  <a:pt x="1359" y="2707"/>
                </a:moveTo>
                <a:lnTo>
                  <a:pt x="1359" y="2707"/>
                </a:lnTo>
                <a:lnTo>
                  <a:pt x="1338" y="2695"/>
                </a:lnTo>
                <a:lnTo>
                  <a:pt x="1319" y="2682"/>
                </a:lnTo>
                <a:lnTo>
                  <a:pt x="1300" y="2668"/>
                </a:lnTo>
                <a:lnTo>
                  <a:pt x="1283" y="2652"/>
                </a:lnTo>
                <a:lnTo>
                  <a:pt x="1265" y="2636"/>
                </a:lnTo>
                <a:lnTo>
                  <a:pt x="1251" y="2618"/>
                </a:lnTo>
                <a:lnTo>
                  <a:pt x="1238" y="2599"/>
                </a:lnTo>
                <a:lnTo>
                  <a:pt x="1228" y="2580"/>
                </a:lnTo>
                <a:lnTo>
                  <a:pt x="1228" y="2580"/>
                </a:lnTo>
                <a:lnTo>
                  <a:pt x="1222" y="2566"/>
                </a:lnTo>
                <a:lnTo>
                  <a:pt x="1219" y="2550"/>
                </a:lnTo>
                <a:lnTo>
                  <a:pt x="1217" y="2534"/>
                </a:lnTo>
                <a:lnTo>
                  <a:pt x="1217" y="2516"/>
                </a:lnTo>
                <a:lnTo>
                  <a:pt x="1219" y="2500"/>
                </a:lnTo>
                <a:lnTo>
                  <a:pt x="1224" y="2483"/>
                </a:lnTo>
                <a:lnTo>
                  <a:pt x="1230" y="2465"/>
                </a:lnTo>
                <a:lnTo>
                  <a:pt x="1238" y="2446"/>
                </a:lnTo>
                <a:lnTo>
                  <a:pt x="1238" y="2446"/>
                </a:lnTo>
                <a:lnTo>
                  <a:pt x="1260" y="2403"/>
                </a:lnTo>
                <a:lnTo>
                  <a:pt x="1283" y="2363"/>
                </a:lnTo>
                <a:lnTo>
                  <a:pt x="1307" y="2330"/>
                </a:lnTo>
                <a:lnTo>
                  <a:pt x="1330" y="2303"/>
                </a:lnTo>
                <a:lnTo>
                  <a:pt x="1342" y="2290"/>
                </a:lnTo>
                <a:lnTo>
                  <a:pt x="1354" y="2280"/>
                </a:lnTo>
                <a:lnTo>
                  <a:pt x="1366" y="2271"/>
                </a:lnTo>
                <a:lnTo>
                  <a:pt x="1377" y="2263"/>
                </a:lnTo>
                <a:lnTo>
                  <a:pt x="1389" y="2258"/>
                </a:lnTo>
                <a:lnTo>
                  <a:pt x="1401" y="2253"/>
                </a:lnTo>
                <a:lnTo>
                  <a:pt x="1412" y="2252"/>
                </a:lnTo>
                <a:lnTo>
                  <a:pt x="1423" y="2250"/>
                </a:lnTo>
                <a:lnTo>
                  <a:pt x="1423" y="2250"/>
                </a:lnTo>
                <a:lnTo>
                  <a:pt x="1436" y="2252"/>
                </a:lnTo>
                <a:lnTo>
                  <a:pt x="1450" y="2255"/>
                </a:lnTo>
                <a:lnTo>
                  <a:pt x="1464" y="2261"/>
                </a:lnTo>
                <a:lnTo>
                  <a:pt x="1480" y="2269"/>
                </a:lnTo>
                <a:lnTo>
                  <a:pt x="1495" y="2279"/>
                </a:lnTo>
                <a:lnTo>
                  <a:pt x="1512" y="2291"/>
                </a:lnTo>
                <a:lnTo>
                  <a:pt x="1528" y="2306"/>
                </a:lnTo>
                <a:lnTo>
                  <a:pt x="1544" y="2323"/>
                </a:lnTo>
                <a:lnTo>
                  <a:pt x="1544" y="2323"/>
                </a:lnTo>
                <a:lnTo>
                  <a:pt x="1517" y="2358"/>
                </a:lnTo>
                <a:lnTo>
                  <a:pt x="1490" y="2398"/>
                </a:lnTo>
                <a:lnTo>
                  <a:pt x="1461" y="2441"/>
                </a:lnTo>
                <a:lnTo>
                  <a:pt x="1434" y="2489"/>
                </a:lnTo>
                <a:lnTo>
                  <a:pt x="1421" y="2515"/>
                </a:lnTo>
                <a:lnTo>
                  <a:pt x="1410" y="2540"/>
                </a:lnTo>
                <a:lnTo>
                  <a:pt x="1399" y="2567"/>
                </a:lnTo>
                <a:lnTo>
                  <a:pt x="1388" y="2594"/>
                </a:lnTo>
                <a:lnTo>
                  <a:pt x="1378" y="2621"/>
                </a:lnTo>
                <a:lnTo>
                  <a:pt x="1370" y="2650"/>
                </a:lnTo>
                <a:lnTo>
                  <a:pt x="1364" y="2679"/>
                </a:lnTo>
                <a:lnTo>
                  <a:pt x="1359" y="2707"/>
                </a:lnTo>
                <a:lnTo>
                  <a:pt x="1359" y="2707"/>
                </a:lnTo>
                <a:close/>
                <a:moveTo>
                  <a:pt x="1751" y="3034"/>
                </a:moveTo>
                <a:lnTo>
                  <a:pt x="1751" y="3034"/>
                </a:lnTo>
                <a:lnTo>
                  <a:pt x="1727" y="3039"/>
                </a:lnTo>
                <a:lnTo>
                  <a:pt x="1714" y="3040"/>
                </a:lnTo>
                <a:lnTo>
                  <a:pt x="1702" y="3040"/>
                </a:lnTo>
                <a:lnTo>
                  <a:pt x="1702" y="3040"/>
                </a:lnTo>
                <a:lnTo>
                  <a:pt x="1687" y="3040"/>
                </a:lnTo>
                <a:lnTo>
                  <a:pt x="1668" y="3037"/>
                </a:lnTo>
                <a:lnTo>
                  <a:pt x="1659" y="3034"/>
                </a:lnTo>
                <a:lnTo>
                  <a:pt x="1648" y="3029"/>
                </a:lnTo>
                <a:lnTo>
                  <a:pt x="1635" y="3023"/>
                </a:lnTo>
                <a:lnTo>
                  <a:pt x="1624" y="3015"/>
                </a:lnTo>
                <a:lnTo>
                  <a:pt x="1611" y="3004"/>
                </a:lnTo>
                <a:lnTo>
                  <a:pt x="1600" y="2991"/>
                </a:lnTo>
                <a:lnTo>
                  <a:pt x="1589" y="2974"/>
                </a:lnTo>
                <a:lnTo>
                  <a:pt x="1577" y="2954"/>
                </a:lnTo>
                <a:lnTo>
                  <a:pt x="1566" y="2930"/>
                </a:lnTo>
                <a:lnTo>
                  <a:pt x="1557" y="2903"/>
                </a:lnTo>
                <a:lnTo>
                  <a:pt x="1549" y="2872"/>
                </a:lnTo>
                <a:lnTo>
                  <a:pt x="1541" y="2835"/>
                </a:lnTo>
                <a:lnTo>
                  <a:pt x="1541" y="2835"/>
                </a:lnTo>
                <a:lnTo>
                  <a:pt x="1541" y="2835"/>
                </a:lnTo>
                <a:lnTo>
                  <a:pt x="1538" y="2808"/>
                </a:lnTo>
                <a:lnTo>
                  <a:pt x="1538" y="2782"/>
                </a:lnTo>
                <a:lnTo>
                  <a:pt x="1538" y="2757"/>
                </a:lnTo>
                <a:lnTo>
                  <a:pt x="1541" y="2731"/>
                </a:lnTo>
                <a:lnTo>
                  <a:pt x="1547" y="2704"/>
                </a:lnTo>
                <a:lnTo>
                  <a:pt x="1554" y="2680"/>
                </a:lnTo>
                <a:lnTo>
                  <a:pt x="1561" y="2655"/>
                </a:lnTo>
                <a:lnTo>
                  <a:pt x="1571" y="2629"/>
                </a:lnTo>
                <a:lnTo>
                  <a:pt x="1582" y="2605"/>
                </a:lnTo>
                <a:lnTo>
                  <a:pt x="1593" y="2583"/>
                </a:lnTo>
                <a:lnTo>
                  <a:pt x="1619" y="2537"/>
                </a:lnTo>
                <a:lnTo>
                  <a:pt x="1646" y="2497"/>
                </a:lnTo>
                <a:lnTo>
                  <a:pt x="1673" y="2459"/>
                </a:lnTo>
                <a:lnTo>
                  <a:pt x="1737" y="2400"/>
                </a:lnTo>
                <a:lnTo>
                  <a:pt x="1737" y="2400"/>
                </a:lnTo>
                <a:lnTo>
                  <a:pt x="1754" y="2384"/>
                </a:lnTo>
                <a:lnTo>
                  <a:pt x="1775" y="2368"/>
                </a:lnTo>
                <a:lnTo>
                  <a:pt x="1797" y="2350"/>
                </a:lnTo>
                <a:lnTo>
                  <a:pt x="1823" y="2336"/>
                </a:lnTo>
                <a:lnTo>
                  <a:pt x="1848" y="2322"/>
                </a:lnTo>
                <a:lnTo>
                  <a:pt x="1875" y="2311"/>
                </a:lnTo>
                <a:lnTo>
                  <a:pt x="1888" y="2306"/>
                </a:lnTo>
                <a:lnTo>
                  <a:pt x="1901" y="2303"/>
                </a:lnTo>
                <a:lnTo>
                  <a:pt x="1914" y="2301"/>
                </a:lnTo>
                <a:lnTo>
                  <a:pt x="1925" y="2301"/>
                </a:lnTo>
                <a:lnTo>
                  <a:pt x="1925" y="2301"/>
                </a:lnTo>
                <a:lnTo>
                  <a:pt x="1934" y="2301"/>
                </a:lnTo>
                <a:lnTo>
                  <a:pt x="1944" y="2304"/>
                </a:lnTo>
                <a:lnTo>
                  <a:pt x="1952" y="2307"/>
                </a:lnTo>
                <a:lnTo>
                  <a:pt x="1960" y="2312"/>
                </a:lnTo>
                <a:lnTo>
                  <a:pt x="1968" y="2319"/>
                </a:lnTo>
                <a:lnTo>
                  <a:pt x="1974" y="2327"/>
                </a:lnTo>
                <a:lnTo>
                  <a:pt x="1987" y="2344"/>
                </a:lnTo>
                <a:lnTo>
                  <a:pt x="1998" y="2366"/>
                </a:lnTo>
                <a:lnTo>
                  <a:pt x="2008" y="2390"/>
                </a:lnTo>
                <a:lnTo>
                  <a:pt x="2016" y="2416"/>
                </a:lnTo>
                <a:lnTo>
                  <a:pt x="2022" y="2443"/>
                </a:lnTo>
                <a:lnTo>
                  <a:pt x="2022" y="2443"/>
                </a:lnTo>
                <a:lnTo>
                  <a:pt x="1987" y="2484"/>
                </a:lnTo>
                <a:lnTo>
                  <a:pt x="1945" y="2540"/>
                </a:lnTo>
                <a:lnTo>
                  <a:pt x="1925" y="2572"/>
                </a:lnTo>
                <a:lnTo>
                  <a:pt x="1902" y="2605"/>
                </a:lnTo>
                <a:lnTo>
                  <a:pt x="1880" y="2642"/>
                </a:lnTo>
                <a:lnTo>
                  <a:pt x="1858" y="2682"/>
                </a:lnTo>
                <a:lnTo>
                  <a:pt x="1837" y="2722"/>
                </a:lnTo>
                <a:lnTo>
                  <a:pt x="1816" y="2763"/>
                </a:lnTo>
                <a:lnTo>
                  <a:pt x="1799" y="2806"/>
                </a:lnTo>
                <a:lnTo>
                  <a:pt x="1783" y="2851"/>
                </a:lnTo>
                <a:lnTo>
                  <a:pt x="1770" y="2895"/>
                </a:lnTo>
                <a:lnTo>
                  <a:pt x="1761" y="2942"/>
                </a:lnTo>
                <a:lnTo>
                  <a:pt x="1754" y="2988"/>
                </a:lnTo>
                <a:lnTo>
                  <a:pt x="1753" y="3012"/>
                </a:lnTo>
                <a:lnTo>
                  <a:pt x="1751" y="3034"/>
                </a:lnTo>
                <a:lnTo>
                  <a:pt x="1751" y="3034"/>
                </a:lnTo>
                <a:close/>
                <a:moveTo>
                  <a:pt x="2293" y="2706"/>
                </a:moveTo>
                <a:lnTo>
                  <a:pt x="2293" y="2706"/>
                </a:lnTo>
                <a:lnTo>
                  <a:pt x="2274" y="2731"/>
                </a:lnTo>
                <a:lnTo>
                  <a:pt x="2256" y="2758"/>
                </a:lnTo>
                <a:lnTo>
                  <a:pt x="2239" y="2789"/>
                </a:lnTo>
                <a:lnTo>
                  <a:pt x="2224" y="2819"/>
                </a:lnTo>
                <a:lnTo>
                  <a:pt x="2210" y="2852"/>
                </a:lnTo>
                <a:lnTo>
                  <a:pt x="2197" y="2886"/>
                </a:lnTo>
                <a:lnTo>
                  <a:pt x="2188" y="2921"/>
                </a:lnTo>
                <a:lnTo>
                  <a:pt x="2178" y="2958"/>
                </a:lnTo>
                <a:lnTo>
                  <a:pt x="2170" y="2994"/>
                </a:lnTo>
                <a:lnTo>
                  <a:pt x="2164" y="3032"/>
                </a:lnTo>
                <a:lnTo>
                  <a:pt x="2161" y="3072"/>
                </a:lnTo>
                <a:lnTo>
                  <a:pt x="2157" y="3112"/>
                </a:lnTo>
                <a:lnTo>
                  <a:pt x="2156" y="3152"/>
                </a:lnTo>
                <a:lnTo>
                  <a:pt x="2157" y="3192"/>
                </a:lnTo>
                <a:lnTo>
                  <a:pt x="2159" y="3232"/>
                </a:lnTo>
                <a:lnTo>
                  <a:pt x="2164" y="3271"/>
                </a:lnTo>
                <a:lnTo>
                  <a:pt x="2164" y="3271"/>
                </a:lnTo>
                <a:lnTo>
                  <a:pt x="2151" y="3276"/>
                </a:lnTo>
                <a:lnTo>
                  <a:pt x="2138" y="3279"/>
                </a:lnTo>
                <a:lnTo>
                  <a:pt x="2126" y="3283"/>
                </a:lnTo>
                <a:lnTo>
                  <a:pt x="2111" y="3284"/>
                </a:lnTo>
                <a:lnTo>
                  <a:pt x="2111" y="3284"/>
                </a:lnTo>
                <a:lnTo>
                  <a:pt x="2095" y="3283"/>
                </a:lnTo>
                <a:lnTo>
                  <a:pt x="2081" y="3279"/>
                </a:lnTo>
                <a:lnTo>
                  <a:pt x="2067" y="3273"/>
                </a:lnTo>
                <a:lnTo>
                  <a:pt x="2054" y="3265"/>
                </a:lnTo>
                <a:lnTo>
                  <a:pt x="2041" y="3257"/>
                </a:lnTo>
                <a:lnTo>
                  <a:pt x="2028" y="3246"/>
                </a:lnTo>
                <a:lnTo>
                  <a:pt x="2017" y="3233"/>
                </a:lnTo>
                <a:lnTo>
                  <a:pt x="2006" y="3219"/>
                </a:lnTo>
                <a:lnTo>
                  <a:pt x="1996" y="3205"/>
                </a:lnTo>
                <a:lnTo>
                  <a:pt x="1987" y="3189"/>
                </a:lnTo>
                <a:lnTo>
                  <a:pt x="1968" y="3155"/>
                </a:lnTo>
                <a:lnTo>
                  <a:pt x="1952" y="3120"/>
                </a:lnTo>
                <a:lnTo>
                  <a:pt x="1939" y="3085"/>
                </a:lnTo>
                <a:lnTo>
                  <a:pt x="1939" y="3085"/>
                </a:lnTo>
                <a:lnTo>
                  <a:pt x="1939" y="3085"/>
                </a:lnTo>
                <a:lnTo>
                  <a:pt x="1938" y="3068"/>
                </a:lnTo>
                <a:lnTo>
                  <a:pt x="1936" y="3050"/>
                </a:lnTo>
                <a:lnTo>
                  <a:pt x="1936" y="3031"/>
                </a:lnTo>
                <a:lnTo>
                  <a:pt x="1938" y="3013"/>
                </a:lnTo>
                <a:lnTo>
                  <a:pt x="1939" y="2994"/>
                </a:lnTo>
                <a:lnTo>
                  <a:pt x="1942" y="2975"/>
                </a:lnTo>
                <a:lnTo>
                  <a:pt x="1950" y="2937"/>
                </a:lnTo>
                <a:lnTo>
                  <a:pt x="1963" y="2897"/>
                </a:lnTo>
                <a:lnTo>
                  <a:pt x="1977" y="2859"/>
                </a:lnTo>
                <a:lnTo>
                  <a:pt x="1995" y="2821"/>
                </a:lnTo>
                <a:lnTo>
                  <a:pt x="2014" y="2782"/>
                </a:lnTo>
                <a:lnTo>
                  <a:pt x="2035" y="2746"/>
                </a:lnTo>
                <a:lnTo>
                  <a:pt x="2055" y="2711"/>
                </a:lnTo>
                <a:lnTo>
                  <a:pt x="2078" y="2677"/>
                </a:lnTo>
                <a:lnTo>
                  <a:pt x="2100" y="2645"/>
                </a:lnTo>
                <a:lnTo>
                  <a:pt x="2141" y="2588"/>
                </a:lnTo>
                <a:lnTo>
                  <a:pt x="2178" y="2545"/>
                </a:lnTo>
                <a:lnTo>
                  <a:pt x="2178" y="2545"/>
                </a:lnTo>
                <a:lnTo>
                  <a:pt x="2191" y="2538"/>
                </a:lnTo>
                <a:lnTo>
                  <a:pt x="2210" y="2534"/>
                </a:lnTo>
                <a:lnTo>
                  <a:pt x="2232" y="2529"/>
                </a:lnTo>
                <a:lnTo>
                  <a:pt x="2256" y="2527"/>
                </a:lnTo>
                <a:lnTo>
                  <a:pt x="2256" y="2527"/>
                </a:lnTo>
                <a:lnTo>
                  <a:pt x="2277" y="2529"/>
                </a:lnTo>
                <a:lnTo>
                  <a:pt x="2298" y="2534"/>
                </a:lnTo>
                <a:lnTo>
                  <a:pt x="2317" y="2540"/>
                </a:lnTo>
                <a:lnTo>
                  <a:pt x="2334" y="2550"/>
                </a:lnTo>
                <a:lnTo>
                  <a:pt x="2353" y="2562"/>
                </a:lnTo>
                <a:lnTo>
                  <a:pt x="2369" y="2578"/>
                </a:lnTo>
                <a:lnTo>
                  <a:pt x="2387" y="2597"/>
                </a:lnTo>
                <a:lnTo>
                  <a:pt x="2401" y="2618"/>
                </a:lnTo>
                <a:lnTo>
                  <a:pt x="2401" y="2618"/>
                </a:lnTo>
                <a:lnTo>
                  <a:pt x="2373" y="2636"/>
                </a:lnTo>
                <a:lnTo>
                  <a:pt x="2345" y="2655"/>
                </a:lnTo>
                <a:lnTo>
                  <a:pt x="2318" y="2679"/>
                </a:lnTo>
                <a:lnTo>
                  <a:pt x="2293" y="2706"/>
                </a:lnTo>
                <a:lnTo>
                  <a:pt x="2293" y="2706"/>
                </a:lnTo>
                <a:close/>
                <a:moveTo>
                  <a:pt x="2666" y="3343"/>
                </a:moveTo>
                <a:lnTo>
                  <a:pt x="2666" y="3348"/>
                </a:lnTo>
                <a:lnTo>
                  <a:pt x="2666" y="3348"/>
                </a:lnTo>
                <a:lnTo>
                  <a:pt x="2664" y="3362"/>
                </a:lnTo>
                <a:lnTo>
                  <a:pt x="2659" y="3380"/>
                </a:lnTo>
                <a:lnTo>
                  <a:pt x="2651" y="3399"/>
                </a:lnTo>
                <a:lnTo>
                  <a:pt x="2647" y="3407"/>
                </a:lnTo>
                <a:lnTo>
                  <a:pt x="2642" y="3415"/>
                </a:lnTo>
                <a:lnTo>
                  <a:pt x="2642" y="3415"/>
                </a:lnTo>
                <a:lnTo>
                  <a:pt x="2637" y="3418"/>
                </a:lnTo>
                <a:lnTo>
                  <a:pt x="2629" y="3423"/>
                </a:lnTo>
                <a:lnTo>
                  <a:pt x="2616" y="3426"/>
                </a:lnTo>
                <a:lnTo>
                  <a:pt x="2596" y="3428"/>
                </a:lnTo>
                <a:lnTo>
                  <a:pt x="2596" y="3428"/>
                </a:lnTo>
                <a:lnTo>
                  <a:pt x="2575" y="3426"/>
                </a:lnTo>
                <a:lnTo>
                  <a:pt x="2575" y="3426"/>
                </a:lnTo>
                <a:lnTo>
                  <a:pt x="2551" y="3423"/>
                </a:lnTo>
                <a:lnTo>
                  <a:pt x="2530" y="3417"/>
                </a:lnTo>
                <a:lnTo>
                  <a:pt x="2510" y="3410"/>
                </a:lnTo>
                <a:lnTo>
                  <a:pt x="2489" y="3402"/>
                </a:lnTo>
                <a:lnTo>
                  <a:pt x="2471" y="3393"/>
                </a:lnTo>
                <a:lnTo>
                  <a:pt x="2454" y="3381"/>
                </a:lnTo>
                <a:lnTo>
                  <a:pt x="2438" y="3372"/>
                </a:lnTo>
                <a:lnTo>
                  <a:pt x="2424" y="3361"/>
                </a:lnTo>
                <a:lnTo>
                  <a:pt x="2398" y="3338"/>
                </a:lnTo>
                <a:lnTo>
                  <a:pt x="2377" y="3316"/>
                </a:lnTo>
                <a:lnTo>
                  <a:pt x="2363" y="3297"/>
                </a:lnTo>
                <a:lnTo>
                  <a:pt x="2352" y="3284"/>
                </a:lnTo>
                <a:lnTo>
                  <a:pt x="2352" y="3284"/>
                </a:lnTo>
                <a:lnTo>
                  <a:pt x="2347" y="3251"/>
                </a:lnTo>
                <a:lnTo>
                  <a:pt x="2344" y="3219"/>
                </a:lnTo>
                <a:lnTo>
                  <a:pt x="2342" y="3187"/>
                </a:lnTo>
                <a:lnTo>
                  <a:pt x="2341" y="3154"/>
                </a:lnTo>
                <a:lnTo>
                  <a:pt x="2342" y="3122"/>
                </a:lnTo>
                <a:lnTo>
                  <a:pt x="2344" y="3088"/>
                </a:lnTo>
                <a:lnTo>
                  <a:pt x="2347" y="3058"/>
                </a:lnTo>
                <a:lnTo>
                  <a:pt x="2353" y="3026"/>
                </a:lnTo>
                <a:lnTo>
                  <a:pt x="2358" y="2996"/>
                </a:lnTo>
                <a:lnTo>
                  <a:pt x="2366" y="2967"/>
                </a:lnTo>
                <a:lnTo>
                  <a:pt x="2376" y="2940"/>
                </a:lnTo>
                <a:lnTo>
                  <a:pt x="2385" y="2913"/>
                </a:lnTo>
                <a:lnTo>
                  <a:pt x="2396" y="2889"/>
                </a:lnTo>
                <a:lnTo>
                  <a:pt x="2408" y="2865"/>
                </a:lnTo>
                <a:lnTo>
                  <a:pt x="2422" y="2844"/>
                </a:lnTo>
                <a:lnTo>
                  <a:pt x="2436" y="2825"/>
                </a:lnTo>
                <a:lnTo>
                  <a:pt x="2436" y="2825"/>
                </a:lnTo>
                <a:lnTo>
                  <a:pt x="2447" y="2813"/>
                </a:lnTo>
                <a:lnTo>
                  <a:pt x="2459" y="2801"/>
                </a:lnTo>
                <a:lnTo>
                  <a:pt x="2471" y="2792"/>
                </a:lnTo>
                <a:lnTo>
                  <a:pt x="2484" y="2784"/>
                </a:lnTo>
                <a:lnTo>
                  <a:pt x="2497" y="2778"/>
                </a:lnTo>
                <a:lnTo>
                  <a:pt x="2510" y="2774"/>
                </a:lnTo>
                <a:lnTo>
                  <a:pt x="2524" y="2771"/>
                </a:lnTo>
                <a:lnTo>
                  <a:pt x="2537" y="2771"/>
                </a:lnTo>
                <a:lnTo>
                  <a:pt x="2537" y="2771"/>
                </a:lnTo>
                <a:lnTo>
                  <a:pt x="2546" y="2771"/>
                </a:lnTo>
                <a:lnTo>
                  <a:pt x="2561" y="2774"/>
                </a:lnTo>
                <a:lnTo>
                  <a:pt x="2580" y="2782"/>
                </a:lnTo>
                <a:lnTo>
                  <a:pt x="2591" y="2789"/>
                </a:lnTo>
                <a:lnTo>
                  <a:pt x="2602" y="2797"/>
                </a:lnTo>
                <a:lnTo>
                  <a:pt x="2615" y="2806"/>
                </a:lnTo>
                <a:lnTo>
                  <a:pt x="2627" y="2817"/>
                </a:lnTo>
                <a:lnTo>
                  <a:pt x="2640" y="2832"/>
                </a:lnTo>
                <a:lnTo>
                  <a:pt x="2651" y="2849"/>
                </a:lnTo>
                <a:lnTo>
                  <a:pt x="2664" y="2868"/>
                </a:lnTo>
                <a:lnTo>
                  <a:pt x="2675" y="2891"/>
                </a:lnTo>
                <a:lnTo>
                  <a:pt x="2685" y="2916"/>
                </a:lnTo>
                <a:lnTo>
                  <a:pt x="2696" y="2946"/>
                </a:lnTo>
                <a:lnTo>
                  <a:pt x="2663" y="3337"/>
                </a:lnTo>
                <a:lnTo>
                  <a:pt x="2666" y="33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5" descr="magnifying glass icon" title="magnifying glass icon "/>
          <p:cNvSpPr>
            <a:spLocks noChangeAspect="1" noEditPoints="1"/>
          </p:cNvSpPr>
          <p:nvPr/>
        </p:nvSpPr>
        <p:spPr bwMode="auto">
          <a:xfrm>
            <a:off x="5698092" y="640846"/>
            <a:ext cx="623908" cy="627535"/>
          </a:xfrm>
          <a:custGeom>
            <a:avLst/>
            <a:gdLst>
              <a:gd name="T0" fmla="*/ 1865 w 2580"/>
              <a:gd name="T1" fmla="*/ 1430 h 2595"/>
              <a:gd name="T2" fmla="*/ 1947 w 2580"/>
              <a:gd name="T3" fmla="*/ 1191 h 2595"/>
              <a:gd name="T4" fmla="*/ 1967 w 2580"/>
              <a:gd name="T5" fmla="*/ 941 h 2595"/>
              <a:gd name="T6" fmla="*/ 1923 w 2580"/>
              <a:gd name="T7" fmla="*/ 694 h 2595"/>
              <a:gd name="T8" fmla="*/ 1817 w 2580"/>
              <a:gd name="T9" fmla="*/ 462 h 2595"/>
              <a:gd name="T10" fmla="*/ 1680 w 2580"/>
              <a:gd name="T11" fmla="*/ 290 h 2595"/>
              <a:gd name="T12" fmla="*/ 1447 w 2580"/>
              <a:gd name="T13" fmla="*/ 116 h 2595"/>
              <a:gd name="T14" fmla="*/ 1177 w 2580"/>
              <a:gd name="T15" fmla="*/ 20 h 2595"/>
              <a:gd name="T16" fmla="*/ 935 w 2580"/>
              <a:gd name="T17" fmla="*/ 1 h 2595"/>
              <a:gd name="T18" fmla="*/ 652 w 2580"/>
              <a:gd name="T19" fmla="*/ 58 h 2595"/>
              <a:gd name="T20" fmla="*/ 398 w 2580"/>
              <a:gd name="T21" fmla="*/ 194 h 2595"/>
              <a:gd name="T22" fmla="*/ 253 w 2580"/>
              <a:gd name="T23" fmla="*/ 327 h 2595"/>
              <a:gd name="T24" fmla="*/ 162 w 2580"/>
              <a:gd name="T25" fmla="*/ 445 h 2595"/>
              <a:gd name="T26" fmla="*/ 40 w 2580"/>
              <a:gd name="T27" fmla="*/ 708 h 2595"/>
              <a:gd name="T28" fmla="*/ 0 w 2580"/>
              <a:gd name="T29" fmla="*/ 990 h 2595"/>
              <a:gd name="T30" fmla="*/ 40 w 2580"/>
              <a:gd name="T31" fmla="*/ 1272 h 2595"/>
              <a:gd name="T32" fmla="*/ 162 w 2580"/>
              <a:gd name="T33" fmla="*/ 1534 h 2595"/>
              <a:gd name="T34" fmla="*/ 253 w 2580"/>
              <a:gd name="T35" fmla="*/ 1652 h 2595"/>
              <a:gd name="T36" fmla="*/ 398 w 2580"/>
              <a:gd name="T37" fmla="*/ 1785 h 2595"/>
              <a:gd name="T38" fmla="*/ 652 w 2580"/>
              <a:gd name="T39" fmla="*/ 1921 h 2595"/>
              <a:gd name="T40" fmla="*/ 935 w 2580"/>
              <a:gd name="T41" fmla="*/ 1977 h 2595"/>
              <a:gd name="T42" fmla="*/ 1131 w 2580"/>
              <a:gd name="T43" fmla="*/ 1968 h 2595"/>
              <a:gd name="T44" fmla="*/ 1340 w 2580"/>
              <a:gd name="T45" fmla="*/ 1912 h 2595"/>
              <a:gd name="T46" fmla="*/ 1531 w 2580"/>
              <a:gd name="T47" fmla="*/ 1812 h 2595"/>
              <a:gd name="T48" fmla="*/ 2316 w 2580"/>
              <a:gd name="T49" fmla="*/ 2582 h 2595"/>
              <a:gd name="T50" fmla="*/ 2405 w 2580"/>
              <a:gd name="T51" fmla="*/ 2594 h 2595"/>
              <a:gd name="T52" fmla="*/ 2503 w 2580"/>
              <a:gd name="T53" fmla="*/ 2554 h 2595"/>
              <a:gd name="T54" fmla="*/ 2558 w 2580"/>
              <a:gd name="T55" fmla="*/ 2488 h 2595"/>
              <a:gd name="T56" fmla="*/ 2579 w 2580"/>
              <a:gd name="T57" fmla="*/ 2385 h 2595"/>
              <a:gd name="T58" fmla="*/ 2539 w 2580"/>
              <a:gd name="T59" fmla="*/ 2285 h 2595"/>
              <a:gd name="T60" fmla="*/ 309 w 2580"/>
              <a:gd name="T61" fmla="*/ 1542 h 2595"/>
              <a:gd name="T62" fmla="*/ 179 w 2580"/>
              <a:gd name="T63" fmla="*/ 1319 h 2595"/>
              <a:gd name="T64" fmla="*/ 119 w 2580"/>
              <a:gd name="T65" fmla="*/ 1074 h 2595"/>
              <a:gd name="T66" fmla="*/ 130 w 2580"/>
              <a:gd name="T67" fmla="*/ 823 h 2595"/>
              <a:gd name="T68" fmla="*/ 214 w 2580"/>
              <a:gd name="T69" fmla="*/ 582 h 2595"/>
              <a:gd name="T70" fmla="*/ 369 w 2580"/>
              <a:gd name="T71" fmla="*/ 371 h 2595"/>
              <a:gd name="T72" fmla="*/ 538 w 2580"/>
              <a:gd name="T73" fmla="*/ 238 h 2595"/>
              <a:gd name="T74" fmla="*/ 772 w 2580"/>
              <a:gd name="T75" fmla="*/ 141 h 2595"/>
              <a:gd name="T76" fmla="*/ 984 w 2580"/>
              <a:gd name="T77" fmla="*/ 115 h 2595"/>
              <a:gd name="T78" fmla="*/ 1237 w 2580"/>
              <a:gd name="T79" fmla="*/ 152 h 2595"/>
              <a:gd name="T80" fmla="*/ 1466 w 2580"/>
              <a:gd name="T81" fmla="*/ 262 h 2595"/>
              <a:gd name="T82" fmla="*/ 1629 w 2580"/>
              <a:gd name="T83" fmla="*/ 403 h 2595"/>
              <a:gd name="T84" fmla="*/ 1771 w 2580"/>
              <a:gd name="T85" fmla="*/ 619 h 2595"/>
              <a:gd name="T86" fmla="*/ 1842 w 2580"/>
              <a:gd name="T87" fmla="*/ 858 h 2595"/>
              <a:gd name="T88" fmla="*/ 1844 w 2580"/>
              <a:gd name="T89" fmla="*/ 1107 h 2595"/>
              <a:gd name="T90" fmla="*/ 1777 w 2580"/>
              <a:gd name="T91" fmla="*/ 1347 h 2595"/>
              <a:gd name="T92" fmla="*/ 1639 w 2580"/>
              <a:gd name="T93" fmla="*/ 1564 h 2595"/>
              <a:gd name="T94" fmla="*/ 1490 w 2580"/>
              <a:gd name="T95" fmla="*/ 1701 h 2595"/>
              <a:gd name="T96" fmla="*/ 1270 w 2580"/>
              <a:gd name="T97" fmla="*/ 1816 h 2595"/>
              <a:gd name="T98" fmla="*/ 1026 w 2580"/>
              <a:gd name="T99" fmla="*/ 1863 h 2595"/>
              <a:gd name="T100" fmla="*/ 813 w 2580"/>
              <a:gd name="T101" fmla="*/ 1847 h 2595"/>
              <a:gd name="T102" fmla="*/ 575 w 2580"/>
              <a:gd name="T103" fmla="*/ 1762 h 2595"/>
              <a:gd name="T104" fmla="*/ 369 w 2580"/>
              <a:gd name="T105" fmla="*/ 1608 h 2595"/>
              <a:gd name="T106" fmla="*/ 2425 w 2580"/>
              <a:gd name="T107" fmla="*/ 2469 h 2595"/>
              <a:gd name="T108" fmla="*/ 2374 w 2580"/>
              <a:gd name="T109" fmla="*/ 2478 h 2595"/>
              <a:gd name="T110" fmla="*/ 2338 w 2580"/>
              <a:gd name="T111" fmla="*/ 2460 h 2595"/>
              <a:gd name="T112" fmla="*/ 1692 w 2580"/>
              <a:gd name="T113" fmla="*/ 1676 h 2595"/>
              <a:gd name="T114" fmla="*/ 2457 w 2580"/>
              <a:gd name="T115" fmla="*/ 2370 h 2595"/>
              <a:gd name="T116" fmla="*/ 2465 w 2580"/>
              <a:gd name="T117" fmla="*/ 2408 h 2595"/>
              <a:gd name="T118" fmla="*/ 2450 w 2580"/>
              <a:gd name="T119" fmla="*/ 2446 h 25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580" h="2595">
                <a:moveTo>
                  <a:pt x="2526" y="2272"/>
                </a:moveTo>
                <a:lnTo>
                  <a:pt x="1800" y="1542"/>
                </a:lnTo>
                <a:lnTo>
                  <a:pt x="1800" y="1542"/>
                </a:lnTo>
                <a:lnTo>
                  <a:pt x="1824" y="1506"/>
                </a:lnTo>
                <a:lnTo>
                  <a:pt x="1844" y="1468"/>
                </a:lnTo>
                <a:lnTo>
                  <a:pt x="1865" y="1430"/>
                </a:lnTo>
                <a:lnTo>
                  <a:pt x="1883" y="1392"/>
                </a:lnTo>
                <a:lnTo>
                  <a:pt x="1899" y="1352"/>
                </a:lnTo>
                <a:lnTo>
                  <a:pt x="1914" y="1313"/>
                </a:lnTo>
                <a:lnTo>
                  <a:pt x="1926" y="1273"/>
                </a:lnTo>
                <a:lnTo>
                  <a:pt x="1938" y="1232"/>
                </a:lnTo>
                <a:lnTo>
                  <a:pt x="1947" y="1191"/>
                </a:lnTo>
                <a:lnTo>
                  <a:pt x="1954" y="1150"/>
                </a:lnTo>
                <a:lnTo>
                  <a:pt x="1960" y="1109"/>
                </a:lnTo>
                <a:lnTo>
                  <a:pt x="1964" y="1066"/>
                </a:lnTo>
                <a:lnTo>
                  <a:pt x="1967" y="1025"/>
                </a:lnTo>
                <a:lnTo>
                  <a:pt x="1968" y="983"/>
                </a:lnTo>
                <a:lnTo>
                  <a:pt x="1967" y="941"/>
                </a:lnTo>
                <a:lnTo>
                  <a:pt x="1963" y="900"/>
                </a:lnTo>
                <a:lnTo>
                  <a:pt x="1959" y="858"/>
                </a:lnTo>
                <a:lnTo>
                  <a:pt x="1952" y="817"/>
                </a:lnTo>
                <a:lnTo>
                  <a:pt x="1945" y="775"/>
                </a:lnTo>
                <a:lnTo>
                  <a:pt x="1934" y="735"/>
                </a:lnTo>
                <a:lnTo>
                  <a:pt x="1923" y="694"/>
                </a:lnTo>
                <a:lnTo>
                  <a:pt x="1910" y="654"/>
                </a:lnTo>
                <a:lnTo>
                  <a:pt x="1894" y="615"/>
                </a:lnTo>
                <a:lnTo>
                  <a:pt x="1878" y="575"/>
                </a:lnTo>
                <a:lnTo>
                  <a:pt x="1859" y="537"/>
                </a:lnTo>
                <a:lnTo>
                  <a:pt x="1838" y="500"/>
                </a:lnTo>
                <a:lnTo>
                  <a:pt x="1817" y="462"/>
                </a:lnTo>
                <a:lnTo>
                  <a:pt x="1793" y="426"/>
                </a:lnTo>
                <a:lnTo>
                  <a:pt x="1767" y="391"/>
                </a:lnTo>
                <a:lnTo>
                  <a:pt x="1740" y="357"/>
                </a:lnTo>
                <a:lnTo>
                  <a:pt x="1711" y="322"/>
                </a:lnTo>
                <a:lnTo>
                  <a:pt x="1680" y="290"/>
                </a:lnTo>
                <a:lnTo>
                  <a:pt x="1680" y="290"/>
                </a:lnTo>
                <a:lnTo>
                  <a:pt x="1644" y="256"/>
                </a:lnTo>
                <a:lnTo>
                  <a:pt x="1608" y="224"/>
                </a:lnTo>
                <a:lnTo>
                  <a:pt x="1569" y="194"/>
                </a:lnTo>
                <a:lnTo>
                  <a:pt x="1530" y="166"/>
                </a:lnTo>
                <a:lnTo>
                  <a:pt x="1489" y="140"/>
                </a:lnTo>
                <a:lnTo>
                  <a:pt x="1447" y="116"/>
                </a:lnTo>
                <a:lnTo>
                  <a:pt x="1405" y="94"/>
                </a:lnTo>
                <a:lnTo>
                  <a:pt x="1360" y="75"/>
                </a:lnTo>
                <a:lnTo>
                  <a:pt x="1316" y="58"/>
                </a:lnTo>
                <a:lnTo>
                  <a:pt x="1270" y="42"/>
                </a:lnTo>
                <a:lnTo>
                  <a:pt x="1224" y="30"/>
                </a:lnTo>
                <a:lnTo>
                  <a:pt x="1177" y="20"/>
                </a:lnTo>
                <a:lnTo>
                  <a:pt x="1130" y="11"/>
                </a:lnTo>
                <a:lnTo>
                  <a:pt x="1082" y="5"/>
                </a:lnTo>
                <a:lnTo>
                  <a:pt x="1032" y="1"/>
                </a:lnTo>
                <a:lnTo>
                  <a:pt x="984" y="0"/>
                </a:lnTo>
                <a:lnTo>
                  <a:pt x="984" y="0"/>
                </a:lnTo>
                <a:lnTo>
                  <a:pt x="935" y="1"/>
                </a:lnTo>
                <a:lnTo>
                  <a:pt x="887" y="5"/>
                </a:lnTo>
                <a:lnTo>
                  <a:pt x="838" y="11"/>
                </a:lnTo>
                <a:lnTo>
                  <a:pt x="790" y="20"/>
                </a:lnTo>
                <a:lnTo>
                  <a:pt x="744" y="30"/>
                </a:lnTo>
                <a:lnTo>
                  <a:pt x="697" y="42"/>
                </a:lnTo>
                <a:lnTo>
                  <a:pt x="652" y="58"/>
                </a:lnTo>
                <a:lnTo>
                  <a:pt x="607" y="75"/>
                </a:lnTo>
                <a:lnTo>
                  <a:pt x="563" y="94"/>
                </a:lnTo>
                <a:lnTo>
                  <a:pt x="520" y="116"/>
                </a:lnTo>
                <a:lnTo>
                  <a:pt x="479" y="140"/>
                </a:lnTo>
                <a:lnTo>
                  <a:pt x="439" y="166"/>
                </a:lnTo>
                <a:lnTo>
                  <a:pt x="398" y="194"/>
                </a:lnTo>
                <a:lnTo>
                  <a:pt x="360" y="224"/>
                </a:lnTo>
                <a:lnTo>
                  <a:pt x="324" y="256"/>
                </a:lnTo>
                <a:lnTo>
                  <a:pt x="288" y="290"/>
                </a:lnTo>
                <a:lnTo>
                  <a:pt x="288" y="290"/>
                </a:lnTo>
                <a:lnTo>
                  <a:pt x="270" y="309"/>
                </a:lnTo>
                <a:lnTo>
                  <a:pt x="253" y="327"/>
                </a:lnTo>
                <a:lnTo>
                  <a:pt x="237" y="346"/>
                </a:lnTo>
                <a:lnTo>
                  <a:pt x="220" y="365"/>
                </a:lnTo>
                <a:lnTo>
                  <a:pt x="205" y="384"/>
                </a:lnTo>
                <a:lnTo>
                  <a:pt x="190" y="404"/>
                </a:lnTo>
                <a:lnTo>
                  <a:pt x="176" y="425"/>
                </a:lnTo>
                <a:lnTo>
                  <a:pt x="162" y="445"/>
                </a:lnTo>
                <a:lnTo>
                  <a:pt x="137" y="487"/>
                </a:lnTo>
                <a:lnTo>
                  <a:pt x="113" y="530"/>
                </a:lnTo>
                <a:lnTo>
                  <a:pt x="91" y="573"/>
                </a:lnTo>
                <a:lnTo>
                  <a:pt x="72" y="617"/>
                </a:lnTo>
                <a:lnTo>
                  <a:pt x="55" y="662"/>
                </a:lnTo>
                <a:lnTo>
                  <a:pt x="40" y="708"/>
                </a:lnTo>
                <a:lnTo>
                  <a:pt x="28" y="753"/>
                </a:lnTo>
                <a:lnTo>
                  <a:pt x="19" y="800"/>
                </a:lnTo>
                <a:lnTo>
                  <a:pt x="10" y="848"/>
                </a:lnTo>
                <a:lnTo>
                  <a:pt x="4" y="894"/>
                </a:lnTo>
                <a:lnTo>
                  <a:pt x="1" y="942"/>
                </a:lnTo>
                <a:lnTo>
                  <a:pt x="0" y="990"/>
                </a:lnTo>
                <a:lnTo>
                  <a:pt x="1" y="1036"/>
                </a:lnTo>
                <a:lnTo>
                  <a:pt x="4" y="1084"/>
                </a:lnTo>
                <a:lnTo>
                  <a:pt x="10" y="1132"/>
                </a:lnTo>
                <a:lnTo>
                  <a:pt x="19" y="1178"/>
                </a:lnTo>
                <a:lnTo>
                  <a:pt x="28" y="1225"/>
                </a:lnTo>
                <a:lnTo>
                  <a:pt x="40" y="1272"/>
                </a:lnTo>
                <a:lnTo>
                  <a:pt x="55" y="1317"/>
                </a:lnTo>
                <a:lnTo>
                  <a:pt x="72" y="1362"/>
                </a:lnTo>
                <a:lnTo>
                  <a:pt x="91" y="1406"/>
                </a:lnTo>
                <a:lnTo>
                  <a:pt x="113" y="1450"/>
                </a:lnTo>
                <a:lnTo>
                  <a:pt x="137" y="1492"/>
                </a:lnTo>
                <a:lnTo>
                  <a:pt x="162" y="1534"/>
                </a:lnTo>
                <a:lnTo>
                  <a:pt x="176" y="1555"/>
                </a:lnTo>
                <a:lnTo>
                  <a:pt x="190" y="1574"/>
                </a:lnTo>
                <a:lnTo>
                  <a:pt x="205" y="1594"/>
                </a:lnTo>
                <a:lnTo>
                  <a:pt x="220" y="1614"/>
                </a:lnTo>
                <a:lnTo>
                  <a:pt x="237" y="1633"/>
                </a:lnTo>
                <a:lnTo>
                  <a:pt x="253" y="1652"/>
                </a:lnTo>
                <a:lnTo>
                  <a:pt x="270" y="1671"/>
                </a:lnTo>
                <a:lnTo>
                  <a:pt x="288" y="1689"/>
                </a:lnTo>
                <a:lnTo>
                  <a:pt x="288" y="1689"/>
                </a:lnTo>
                <a:lnTo>
                  <a:pt x="324" y="1723"/>
                </a:lnTo>
                <a:lnTo>
                  <a:pt x="360" y="1755"/>
                </a:lnTo>
                <a:lnTo>
                  <a:pt x="398" y="1785"/>
                </a:lnTo>
                <a:lnTo>
                  <a:pt x="439" y="1813"/>
                </a:lnTo>
                <a:lnTo>
                  <a:pt x="479" y="1838"/>
                </a:lnTo>
                <a:lnTo>
                  <a:pt x="520" y="1862"/>
                </a:lnTo>
                <a:lnTo>
                  <a:pt x="563" y="1884"/>
                </a:lnTo>
                <a:lnTo>
                  <a:pt x="607" y="1904"/>
                </a:lnTo>
                <a:lnTo>
                  <a:pt x="652" y="1921"/>
                </a:lnTo>
                <a:lnTo>
                  <a:pt x="697" y="1937"/>
                </a:lnTo>
                <a:lnTo>
                  <a:pt x="744" y="1949"/>
                </a:lnTo>
                <a:lnTo>
                  <a:pt x="790" y="1960"/>
                </a:lnTo>
                <a:lnTo>
                  <a:pt x="838" y="1968"/>
                </a:lnTo>
                <a:lnTo>
                  <a:pt x="887" y="1974"/>
                </a:lnTo>
                <a:lnTo>
                  <a:pt x="935" y="1977"/>
                </a:lnTo>
                <a:lnTo>
                  <a:pt x="984" y="1978"/>
                </a:lnTo>
                <a:lnTo>
                  <a:pt x="984" y="1978"/>
                </a:lnTo>
                <a:lnTo>
                  <a:pt x="1021" y="1978"/>
                </a:lnTo>
                <a:lnTo>
                  <a:pt x="1057" y="1976"/>
                </a:lnTo>
                <a:lnTo>
                  <a:pt x="1094" y="1973"/>
                </a:lnTo>
                <a:lnTo>
                  <a:pt x="1131" y="1968"/>
                </a:lnTo>
                <a:lnTo>
                  <a:pt x="1166" y="1962"/>
                </a:lnTo>
                <a:lnTo>
                  <a:pt x="1202" y="1955"/>
                </a:lnTo>
                <a:lnTo>
                  <a:pt x="1237" y="1946"/>
                </a:lnTo>
                <a:lnTo>
                  <a:pt x="1271" y="1936"/>
                </a:lnTo>
                <a:lnTo>
                  <a:pt x="1306" y="1924"/>
                </a:lnTo>
                <a:lnTo>
                  <a:pt x="1340" y="1912"/>
                </a:lnTo>
                <a:lnTo>
                  <a:pt x="1373" y="1899"/>
                </a:lnTo>
                <a:lnTo>
                  <a:pt x="1406" y="1884"/>
                </a:lnTo>
                <a:lnTo>
                  <a:pt x="1438" y="1867"/>
                </a:lnTo>
                <a:lnTo>
                  <a:pt x="1470" y="1850"/>
                </a:lnTo>
                <a:lnTo>
                  <a:pt x="1501" y="1831"/>
                </a:lnTo>
                <a:lnTo>
                  <a:pt x="1531" y="1812"/>
                </a:lnTo>
                <a:lnTo>
                  <a:pt x="2257" y="2541"/>
                </a:lnTo>
                <a:lnTo>
                  <a:pt x="2257" y="2541"/>
                </a:lnTo>
                <a:lnTo>
                  <a:pt x="2271" y="2554"/>
                </a:lnTo>
                <a:lnTo>
                  <a:pt x="2285" y="2565"/>
                </a:lnTo>
                <a:lnTo>
                  <a:pt x="2301" y="2573"/>
                </a:lnTo>
                <a:lnTo>
                  <a:pt x="2316" y="2582"/>
                </a:lnTo>
                <a:lnTo>
                  <a:pt x="2334" y="2588"/>
                </a:lnTo>
                <a:lnTo>
                  <a:pt x="2350" y="2592"/>
                </a:lnTo>
                <a:lnTo>
                  <a:pt x="2369" y="2594"/>
                </a:lnTo>
                <a:lnTo>
                  <a:pt x="2387" y="2595"/>
                </a:lnTo>
                <a:lnTo>
                  <a:pt x="2387" y="2595"/>
                </a:lnTo>
                <a:lnTo>
                  <a:pt x="2405" y="2594"/>
                </a:lnTo>
                <a:lnTo>
                  <a:pt x="2423" y="2592"/>
                </a:lnTo>
                <a:lnTo>
                  <a:pt x="2440" y="2588"/>
                </a:lnTo>
                <a:lnTo>
                  <a:pt x="2457" y="2582"/>
                </a:lnTo>
                <a:lnTo>
                  <a:pt x="2473" y="2574"/>
                </a:lnTo>
                <a:lnTo>
                  <a:pt x="2489" y="2565"/>
                </a:lnTo>
                <a:lnTo>
                  <a:pt x="2503" y="2554"/>
                </a:lnTo>
                <a:lnTo>
                  <a:pt x="2517" y="2541"/>
                </a:lnTo>
                <a:lnTo>
                  <a:pt x="2526" y="2533"/>
                </a:lnTo>
                <a:lnTo>
                  <a:pt x="2526" y="2533"/>
                </a:lnTo>
                <a:lnTo>
                  <a:pt x="2539" y="2518"/>
                </a:lnTo>
                <a:lnTo>
                  <a:pt x="2550" y="2504"/>
                </a:lnTo>
                <a:lnTo>
                  <a:pt x="2558" y="2488"/>
                </a:lnTo>
                <a:lnTo>
                  <a:pt x="2567" y="2472"/>
                </a:lnTo>
                <a:lnTo>
                  <a:pt x="2572" y="2454"/>
                </a:lnTo>
                <a:lnTo>
                  <a:pt x="2577" y="2437"/>
                </a:lnTo>
                <a:lnTo>
                  <a:pt x="2579" y="2420"/>
                </a:lnTo>
                <a:lnTo>
                  <a:pt x="2580" y="2402"/>
                </a:lnTo>
                <a:lnTo>
                  <a:pt x="2579" y="2385"/>
                </a:lnTo>
                <a:lnTo>
                  <a:pt x="2577" y="2367"/>
                </a:lnTo>
                <a:lnTo>
                  <a:pt x="2573" y="2349"/>
                </a:lnTo>
                <a:lnTo>
                  <a:pt x="2567" y="2333"/>
                </a:lnTo>
                <a:lnTo>
                  <a:pt x="2559" y="2316"/>
                </a:lnTo>
                <a:lnTo>
                  <a:pt x="2550" y="2301"/>
                </a:lnTo>
                <a:lnTo>
                  <a:pt x="2539" y="2285"/>
                </a:lnTo>
                <a:lnTo>
                  <a:pt x="2526" y="2272"/>
                </a:lnTo>
                <a:lnTo>
                  <a:pt x="2526" y="2272"/>
                </a:lnTo>
                <a:close/>
                <a:moveTo>
                  <a:pt x="369" y="1608"/>
                </a:moveTo>
                <a:lnTo>
                  <a:pt x="369" y="1608"/>
                </a:lnTo>
                <a:lnTo>
                  <a:pt x="338" y="1575"/>
                </a:lnTo>
                <a:lnTo>
                  <a:pt x="309" y="1542"/>
                </a:lnTo>
                <a:lnTo>
                  <a:pt x="282" y="1507"/>
                </a:lnTo>
                <a:lnTo>
                  <a:pt x="258" y="1471"/>
                </a:lnTo>
                <a:lnTo>
                  <a:pt x="235" y="1434"/>
                </a:lnTo>
                <a:lnTo>
                  <a:pt x="214" y="1396"/>
                </a:lnTo>
                <a:lnTo>
                  <a:pt x="196" y="1358"/>
                </a:lnTo>
                <a:lnTo>
                  <a:pt x="179" y="1319"/>
                </a:lnTo>
                <a:lnTo>
                  <a:pt x="163" y="1279"/>
                </a:lnTo>
                <a:lnTo>
                  <a:pt x="151" y="1238"/>
                </a:lnTo>
                <a:lnTo>
                  <a:pt x="140" y="1198"/>
                </a:lnTo>
                <a:lnTo>
                  <a:pt x="130" y="1157"/>
                </a:lnTo>
                <a:lnTo>
                  <a:pt x="124" y="1115"/>
                </a:lnTo>
                <a:lnTo>
                  <a:pt x="119" y="1074"/>
                </a:lnTo>
                <a:lnTo>
                  <a:pt x="116" y="1031"/>
                </a:lnTo>
                <a:lnTo>
                  <a:pt x="115" y="990"/>
                </a:lnTo>
                <a:lnTo>
                  <a:pt x="116" y="947"/>
                </a:lnTo>
                <a:lnTo>
                  <a:pt x="119" y="906"/>
                </a:lnTo>
                <a:lnTo>
                  <a:pt x="124" y="864"/>
                </a:lnTo>
                <a:lnTo>
                  <a:pt x="130" y="823"/>
                </a:lnTo>
                <a:lnTo>
                  <a:pt x="140" y="781"/>
                </a:lnTo>
                <a:lnTo>
                  <a:pt x="151" y="741"/>
                </a:lnTo>
                <a:lnTo>
                  <a:pt x="163" y="701"/>
                </a:lnTo>
                <a:lnTo>
                  <a:pt x="179" y="660"/>
                </a:lnTo>
                <a:lnTo>
                  <a:pt x="196" y="622"/>
                </a:lnTo>
                <a:lnTo>
                  <a:pt x="214" y="582"/>
                </a:lnTo>
                <a:lnTo>
                  <a:pt x="235" y="545"/>
                </a:lnTo>
                <a:lnTo>
                  <a:pt x="258" y="509"/>
                </a:lnTo>
                <a:lnTo>
                  <a:pt x="282" y="473"/>
                </a:lnTo>
                <a:lnTo>
                  <a:pt x="309" y="437"/>
                </a:lnTo>
                <a:lnTo>
                  <a:pt x="338" y="404"/>
                </a:lnTo>
                <a:lnTo>
                  <a:pt x="369" y="371"/>
                </a:lnTo>
                <a:lnTo>
                  <a:pt x="369" y="371"/>
                </a:lnTo>
                <a:lnTo>
                  <a:pt x="400" y="341"/>
                </a:lnTo>
                <a:lnTo>
                  <a:pt x="433" y="313"/>
                </a:lnTo>
                <a:lnTo>
                  <a:pt x="468" y="286"/>
                </a:lnTo>
                <a:lnTo>
                  <a:pt x="502" y="262"/>
                </a:lnTo>
                <a:lnTo>
                  <a:pt x="538" y="238"/>
                </a:lnTo>
                <a:lnTo>
                  <a:pt x="575" y="218"/>
                </a:lnTo>
                <a:lnTo>
                  <a:pt x="612" y="199"/>
                </a:lnTo>
                <a:lnTo>
                  <a:pt x="651" y="181"/>
                </a:lnTo>
                <a:lnTo>
                  <a:pt x="691" y="166"/>
                </a:lnTo>
                <a:lnTo>
                  <a:pt x="730" y="152"/>
                </a:lnTo>
                <a:lnTo>
                  <a:pt x="772" y="141"/>
                </a:lnTo>
                <a:lnTo>
                  <a:pt x="813" y="132"/>
                </a:lnTo>
                <a:lnTo>
                  <a:pt x="856" y="124"/>
                </a:lnTo>
                <a:lnTo>
                  <a:pt x="898" y="119"/>
                </a:lnTo>
                <a:lnTo>
                  <a:pt x="940" y="116"/>
                </a:lnTo>
                <a:lnTo>
                  <a:pt x="984" y="115"/>
                </a:lnTo>
                <a:lnTo>
                  <a:pt x="984" y="115"/>
                </a:lnTo>
                <a:lnTo>
                  <a:pt x="1027" y="116"/>
                </a:lnTo>
                <a:lnTo>
                  <a:pt x="1070" y="119"/>
                </a:lnTo>
                <a:lnTo>
                  <a:pt x="1113" y="124"/>
                </a:lnTo>
                <a:lnTo>
                  <a:pt x="1154" y="132"/>
                </a:lnTo>
                <a:lnTo>
                  <a:pt x="1196" y="141"/>
                </a:lnTo>
                <a:lnTo>
                  <a:pt x="1237" y="152"/>
                </a:lnTo>
                <a:lnTo>
                  <a:pt x="1278" y="166"/>
                </a:lnTo>
                <a:lnTo>
                  <a:pt x="1317" y="181"/>
                </a:lnTo>
                <a:lnTo>
                  <a:pt x="1355" y="199"/>
                </a:lnTo>
                <a:lnTo>
                  <a:pt x="1393" y="218"/>
                </a:lnTo>
                <a:lnTo>
                  <a:pt x="1430" y="238"/>
                </a:lnTo>
                <a:lnTo>
                  <a:pt x="1466" y="262"/>
                </a:lnTo>
                <a:lnTo>
                  <a:pt x="1501" y="286"/>
                </a:lnTo>
                <a:lnTo>
                  <a:pt x="1534" y="313"/>
                </a:lnTo>
                <a:lnTo>
                  <a:pt x="1567" y="341"/>
                </a:lnTo>
                <a:lnTo>
                  <a:pt x="1598" y="371"/>
                </a:lnTo>
                <a:lnTo>
                  <a:pt x="1598" y="371"/>
                </a:lnTo>
                <a:lnTo>
                  <a:pt x="1629" y="403"/>
                </a:lnTo>
                <a:lnTo>
                  <a:pt x="1657" y="437"/>
                </a:lnTo>
                <a:lnTo>
                  <a:pt x="1684" y="472"/>
                </a:lnTo>
                <a:lnTo>
                  <a:pt x="1709" y="507"/>
                </a:lnTo>
                <a:lnTo>
                  <a:pt x="1732" y="543"/>
                </a:lnTo>
                <a:lnTo>
                  <a:pt x="1752" y="580"/>
                </a:lnTo>
                <a:lnTo>
                  <a:pt x="1771" y="619"/>
                </a:lnTo>
                <a:lnTo>
                  <a:pt x="1788" y="657"/>
                </a:lnTo>
                <a:lnTo>
                  <a:pt x="1803" y="696"/>
                </a:lnTo>
                <a:lnTo>
                  <a:pt x="1816" y="736"/>
                </a:lnTo>
                <a:lnTo>
                  <a:pt x="1827" y="776"/>
                </a:lnTo>
                <a:lnTo>
                  <a:pt x="1836" y="817"/>
                </a:lnTo>
                <a:lnTo>
                  <a:pt x="1842" y="858"/>
                </a:lnTo>
                <a:lnTo>
                  <a:pt x="1849" y="900"/>
                </a:lnTo>
                <a:lnTo>
                  <a:pt x="1852" y="941"/>
                </a:lnTo>
                <a:lnTo>
                  <a:pt x="1853" y="982"/>
                </a:lnTo>
                <a:lnTo>
                  <a:pt x="1852" y="1024"/>
                </a:lnTo>
                <a:lnTo>
                  <a:pt x="1850" y="1065"/>
                </a:lnTo>
                <a:lnTo>
                  <a:pt x="1844" y="1107"/>
                </a:lnTo>
                <a:lnTo>
                  <a:pt x="1838" y="1147"/>
                </a:lnTo>
                <a:lnTo>
                  <a:pt x="1830" y="1189"/>
                </a:lnTo>
                <a:lnTo>
                  <a:pt x="1820" y="1229"/>
                </a:lnTo>
                <a:lnTo>
                  <a:pt x="1807" y="1268"/>
                </a:lnTo>
                <a:lnTo>
                  <a:pt x="1793" y="1308"/>
                </a:lnTo>
                <a:lnTo>
                  <a:pt x="1777" y="1347"/>
                </a:lnTo>
                <a:lnTo>
                  <a:pt x="1759" y="1386"/>
                </a:lnTo>
                <a:lnTo>
                  <a:pt x="1739" y="1423"/>
                </a:lnTo>
                <a:lnTo>
                  <a:pt x="1716" y="1459"/>
                </a:lnTo>
                <a:lnTo>
                  <a:pt x="1692" y="1495"/>
                </a:lnTo>
                <a:lnTo>
                  <a:pt x="1667" y="1530"/>
                </a:lnTo>
                <a:lnTo>
                  <a:pt x="1639" y="1564"/>
                </a:lnTo>
                <a:lnTo>
                  <a:pt x="1609" y="1596"/>
                </a:lnTo>
                <a:lnTo>
                  <a:pt x="1587" y="1619"/>
                </a:lnTo>
                <a:lnTo>
                  <a:pt x="1587" y="1619"/>
                </a:lnTo>
                <a:lnTo>
                  <a:pt x="1556" y="1648"/>
                </a:lnTo>
                <a:lnTo>
                  <a:pt x="1523" y="1675"/>
                </a:lnTo>
                <a:lnTo>
                  <a:pt x="1490" y="1701"/>
                </a:lnTo>
                <a:lnTo>
                  <a:pt x="1456" y="1723"/>
                </a:lnTo>
                <a:lnTo>
                  <a:pt x="1420" y="1746"/>
                </a:lnTo>
                <a:lnTo>
                  <a:pt x="1384" y="1766"/>
                </a:lnTo>
                <a:lnTo>
                  <a:pt x="1347" y="1785"/>
                </a:lnTo>
                <a:lnTo>
                  <a:pt x="1310" y="1801"/>
                </a:lnTo>
                <a:lnTo>
                  <a:pt x="1270" y="1816"/>
                </a:lnTo>
                <a:lnTo>
                  <a:pt x="1231" y="1828"/>
                </a:lnTo>
                <a:lnTo>
                  <a:pt x="1192" y="1838"/>
                </a:lnTo>
                <a:lnTo>
                  <a:pt x="1151" y="1848"/>
                </a:lnTo>
                <a:lnTo>
                  <a:pt x="1110" y="1855"/>
                </a:lnTo>
                <a:lnTo>
                  <a:pt x="1069" y="1860"/>
                </a:lnTo>
                <a:lnTo>
                  <a:pt x="1026" y="1863"/>
                </a:lnTo>
                <a:lnTo>
                  <a:pt x="984" y="1864"/>
                </a:lnTo>
                <a:lnTo>
                  <a:pt x="984" y="1864"/>
                </a:lnTo>
                <a:lnTo>
                  <a:pt x="940" y="1863"/>
                </a:lnTo>
                <a:lnTo>
                  <a:pt x="898" y="1860"/>
                </a:lnTo>
                <a:lnTo>
                  <a:pt x="856" y="1854"/>
                </a:lnTo>
                <a:lnTo>
                  <a:pt x="813" y="1847"/>
                </a:lnTo>
                <a:lnTo>
                  <a:pt x="772" y="1837"/>
                </a:lnTo>
                <a:lnTo>
                  <a:pt x="730" y="1826"/>
                </a:lnTo>
                <a:lnTo>
                  <a:pt x="691" y="1814"/>
                </a:lnTo>
                <a:lnTo>
                  <a:pt x="651" y="1798"/>
                </a:lnTo>
                <a:lnTo>
                  <a:pt x="612" y="1780"/>
                </a:lnTo>
                <a:lnTo>
                  <a:pt x="575" y="1762"/>
                </a:lnTo>
                <a:lnTo>
                  <a:pt x="538" y="1741"/>
                </a:lnTo>
                <a:lnTo>
                  <a:pt x="502" y="1717"/>
                </a:lnTo>
                <a:lnTo>
                  <a:pt x="468" y="1693"/>
                </a:lnTo>
                <a:lnTo>
                  <a:pt x="433" y="1666"/>
                </a:lnTo>
                <a:lnTo>
                  <a:pt x="400" y="1638"/>
                </a:lnTo>
                <a:lnTo>
                  <a:pt x="369" y="1608"/>
                </a:lnTo>
                <a:lnTo>
                  <a:pt x="369" y="1608"/>
                </a:lnTo>
                <a:close/>
                <a:moveTo>
                  <a:pt x="2446" y="2451"/>
                </a:moveTo>
                <a:lnTo>
                  <a:pt x="2436" y="2460"/>
                </a:lnTo>
                <a:lnTo>
                  <a:pt x="2436" y="2460"/>
                </a:lnTo>
                <a:lnTo>
                  <a:pt x="2431" y="2464"/>
                </a:lnTo>
                <a:lnTo>
                  <a:pt x="2425" y="2469"/>
                </a:lnTo>
                <a:lnTo>
                  <a:pt x="2420" y="2472"/>
                </a:lnTo>
                <a:lnTo>
                  <a:pt x="2413" y="2475"/>
                </a:lnTo>
                <a:lnTo>
                  <a:pt x="2407" y="2477"/>
                </a:lnTo>
                <a:lnTo>
                  <a:pt x="2400" y="2478"/>
                </a:lnTo>
                <a:lnTo>
                  <a:pt x="2388" y="2480"/>
                </a:lnTo>
                <a:lnTo>
                  <a:pt x="2374" y="2478"/>
                </a:lnTo>
                <a:lnTo>
                  <a:pt x="2367" y="2477"/>
                </a:lnTo>
                <a:lnTo>
                  <a:pt x="2361" y="2475"/>
                </a:lnTo>
                <a:lnTo>
                  <a:pt x="2354" y="2472"/>
                </a:lnTo>
                <a:lnTo>
                  <a:pt x="2349" y="2469"/>
                </a:lnTo>
                <a:lnTo>
                  <a:pt x="2343" y="2464"/>
                </a:lnTo>
                <a:lnTo>
                  <a:pt x="2338" y="2460"/>
                </a:lnTo>
                <a:lnTo>
                  <a:pt x="1625" y="1743"/>
                </a:lnTo>
                <a:lnTo>
                  <a:pt x="1667" y="1702"/>
                </a:lnTo>
                <a:lnTo>
                  <a:pt x="1667" y="1702"/>
                </a:lnTo>
                <a:lnTo>
                  <a:pt x="1680" y="1689"/>
                </a:lnTo>
                <a:lnTo>
                  <a:pt x="1680" y="1689"/>
                </a:lnTo>
                <a:lnTo>
                  <a:pt x="1692" y="1676"/>
                </a:lnTo>
                <a:lnTo>
                  <a:pt x="1732" y="1636"/>
                </a:lnTo>
                <a:lnTo>
                  <a:pt x="2446" y="2352"/>
                </a:lnTo>
                <a:lnTo>
                  <a:pt x="2446" y="2352"/>
                </a:lnTo>
                <a:lnTo>
                  <a:pt x="2450" y="2358"/>
                </a:lnTo>
                <a:lnTo>
                  <a:pt x="2454" y="2364"/>
                </a:lnTo>
                <a:lnTo>
                  <a:pt x="2457" y="2370"/>
                </a:lnTo>
                <a:lnTo>
                  <a:pt x="2460" y="2376"/>
                </a:lnTo>
                <a:lnTo>
                  <a:pt x="2462" y="2383"/>
                </a:lnTo>
                <a:lnTo>
                  <a:pt x="2464" y="2389"/>
                </a:lnTo>
                <a:lnTo>
                  <a:pt x="2465" y="2395"/>
                </a:lnTo>
                <a:lnTo>
                  <a:pt x="2465" y="2402"/>
                </a:lnTo>
                <a:lnTo>
                  <a:pt x="2465" y="2408"/>
                </a:lnTo>
                <a:lnTo>
                  <a:pt x="2464" y="2416"/>
                </a:lnTo>
                <a:lnTo>
                  <a:pt x="2462" y="2422"/>
                </a:lnTo>
                <a:lnTo>
                  <a:pt x="2460" y="2428"/>
                </a:lnTo>
                <a:lnTo>
                  <a:pt x="2457" y="2434"/>
                </a:lnTo>
                <a:lnTo>
                  <a:pt x="2454" y="2441"/>
                </a:lnTo>
                <a:lnTo>
                  <a:pt x="2450" y="2446"/>
                </a:lnTo>
                <a:lnTo>
                  <a:pt x="2446" y="2451"/>
                </a:lnTo>
                <a:lnTo>
                  <a:pt x="2446" y="245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6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3780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94063" y="1754780"/>
            <a:ext cx="581538" cy="581534"/>
          </a:xfrm>
          <a:prstGeom prst="ellipse">
            <a:avLst/>
          </a:prstGeom>
          <a:solidFill>
            <a:schemeClr val="bg2"/>
          </a:solidFill>
          <a:ln w="635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15" y="863929"/>
            <a:ext cx="2969243" cy="1557197"/>
          </a:xfrm>
        </p:spPr>
        <p:txBody>
          <a:bodyPr anchor="t">
            <a:norm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Ongoing Support </a:t>
            </a:r>
            <a:r>
              <a:rPr lang="en-US" sz="2400" dirty="0">
                <a:solidFill>
                  <a:schemeClr val="tx1"/>
                </a:solidFill>
              </a:rPr>
              <a:t>&amp; PARTNERSHIP MANAGEMENT</a:t>
            </a:r>
          </a:p>
        </p:txBody>
      </p:sp>
      <p:sp>
        <p:nvSpPr>
          <p:cNvPr id="13" name="Chevron 12"/>
          <p:cNvSpPr/>
          <p:nvPr/>
        </p:nvSpPr>
        <p:spPr>
          <a:xfrm>
            <a:off x="3636104" y="1844932"/>
            <a:ext cx="304800" cy="410775"/>
          </a:xfrm>
          <a:prstGeom prst="chevron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55302" y="3290550"/>
            <a:ext cx="4584579" cy="538803"/>
            <a:chOff x="4555302" y="3322044"/>
            <a:chExt cx="4584579" cy="538803"/>
          </a:xfrm>
        </p:grpSpPr>
        <p:sp>
          <p:nvSpPr>
            <p:cNvPr id="21" name="Rectangle: Top Corners Rounded 20"/>
            <p:cNvSpPr/>
            <p:nvPr/>
          </p:nvSpPr>
          <p:spPr>
            <a:xfrm rot="16200000">
              <a:off x="6894271" y="1615238"/>
              <a:ext cx="538803" cy="39524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02209" y="3406780"/>
              <a:ext cx="36318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>
                  <a:solidFill>
                    <a:schemeClr val="bg1"/>
                  </a:solidFill>
                  <a:latin typeface="+mj-lt"/>
                  <a:ea typeface="Cambria" charset="0"/>
                  <a:cs typeface="Cambria" charset="0"/>
                </a:rPr>
                <a:t>New Service Rollout</a:t>
              </a:r>
            </a:p>
          </p:txBody>
        </p:sp>
        <p:sp>
          <p:nvSpPr>
            <p:cNvPr id="38" name="Freeform 5" descr="circular arrows icon" title="circular arrows icon "/>
            <p:cNvSpPr>
              <a:spLocks noChangeAspect="1"/>
            </p:cNvSpPr>
            <p:nvPr/>
          </p:nvSpPr>
          <p:spPr bwMode="auto">
            <a:xfrm>
              <a:off x="4555302" y="3395444"/>
              <a:ext cx="517501" cy="392005"/>
            </a:xfrm>
            <a:custGeom>
              <a:avLst/>
              <a:gdLst/>
              <a:ahLst/>
              <a:cxnLst/>
              <a:rect l="l" t="t" r="r" b="b"/>
              <a:pathLst>
                <a:path w="635000" h="481012">
                  <a:moveTo>
                    <a:pt x="546549" y="201612"/>
                  </a:moveTo>
                  <a:lnTo>
                    <a:pt x="548135" y="201788"/>
                  </a:lnTo>
                  <a:lnTo>
                    <a:pt x="548311" y="201788"/>
                  </a:lnTo>
                  <a:lnTo>
                    <a:pt x="548840" y="201788"/>
                  </a:lnTo>
                  <a:lnTo>
                    <a:pt x="549016" y="201788"/>
                  </a:lnTo>
                  <a:lnTo>
                    <a:pt x="550426" y="201965"/>
                  </a:lnTo>
                  <a:lnTo>
                    <a:pt x="552011" y="202494"/>
                  </a:lnTo>
                  <a:lnTo>
                    <a:pt x="553245" y="203022"/>
                  </a:lnTo>
                  <a:lnTo>
                    <a:pt x="554478" y="203727"/>
                  </a:lnTo>
                  <a:lnTo>
                    <a:pt x="555888" y="204785"/>
                  </a:lnTo>
                  <a:lnTo>
                    <a:pt x="556769" y="205667"/>
                  </a:lnTo>
                  <a:lnTo>
                    <a:pt x="557826" y="206724"/>
                  </a:lnTo>
                  <a:lnTo>
                    <a:pt x="558707" y="208134"/>
                  </a:lnTo>
                  <a:lnTo>
                    <a:pt x="632710" y="318484"/>
                  </a:lnTo>
                  <a:lnTo>
                    <a:pt x="633414" y="319718"/>
                  </a:lnTo>
                  <a:lnTo>
                    <a:pt x="633943" y="320776"/>
                  </a:lnTo>
                  <a:lnTo>
                    <a:pt x="634472" y="322010"/>
                  </a:lnTo>
                  <a:lnTo>
                    <a:pt x="634824" y="323420"/>
                  </a:lnTo>
                  <a:lnTo>
                    <a:pt x="635000" y="324830"/>
                  </a:lnTo>
                  <a:lnTo>
                    <a:pt x="635000" y="325888"/>
                  </a:lnTo>
                  <a:lnTo>
                    <a:pt x="635000" y="327298"/>
                  </a:lnTo>
                  <a:lnTo>
                    <a:pt x="634824" y="328532"/>
                  </a:lnTo>
                  <a:lnTo>
                    <a:pt x="634472" y="329766"/>
                  </a:lnTo>
                  <a:lnTo>
                    <a:pt x="633943" y="331000"/>
                  </a:lnTo>
                  <a:lnTo>
                    <a:pt x="633414" y="332234"/>
                  </a:lnTo>
                  <a:lnTo>
                    <a:pt x="632886" y="333115"/>
                  </a:lnTo>
                  <a:lnTo>
                    <a:pt x="632005" y="334349"/>
                  </a:lnTo>
                  <a:lnTo>
                    <a:pt x="631124" y="335231"/>
                  </a:lnTo>
                  <a:lnTo>
                    <a:pt x="630067" y="336288"/>
                  </a:lnTo>
                  <a:lnTo>
                    <a:pt x="629186" y="336993"/>
                  </a:lnTo>
                  <a:lnTo>
                    <a:pt x="627424" y="338051"/>
                  </a:lnTo>
                  <a:lnTo>
                    <a:pt x="625485" y="338756"/>
                  </a:lnTo>
                  <a:lnTo>
                    <a:pt x="623723" y="339109"/>
                  </a:lnTo>
                  <a:lnTo>
                    <a:pt x="621785" y="339109"/>
                  </a:lnTo>
                  <a:lnTo>
                    <a:pt x="620023" y="339109"/>
                  </a:lnTo>
                  <a:lnTo>
                    <a:pt x="618438" y="338756"/>
                  </a:lnTo>
                  <a:lnTo>
                    <a:pt x="617028" y="338404"/>
                  </a:lnTo>
                  <a:lnTo>
                    <a:pt x="615442" y="337875"/>
                  </a:lnTo>
                  <a:lnTo>
                    <a:pt x="614209" y="336817"/>
                  </a:lnTo>
                  <a:lnTo>
                    <a:pt x="612799" y="335936"/>
                  </a:lnTo>
                  <a:lnTo>
                    <a:pt x="611566" y="334702"/>
                  </a:lnTo>
                  <a:lnTo>
                    <a:pt x="610685" y="333292"/>
                  </a:lnTo>
                  <a:lnTo>
                    <a:pt x="561526" y="259960"/>
                  </a:lnTo>
                  <a:lnTo>
                    <a:pt x="560469" y="269479"/>
                  </a:lnTo>
                  <a:lnTo>
                    <a:pt x="559235" y="278822"/>
                  </a:lnTo>
                  <a:lnTo>
                    <a:pt x="557473" y="288341"/>
                  </a:lnTo>
                  <a:lnTo>
                    <a:pt x="555535" y="297507"/>
                  </a:lnTo>
                  <a:lnTo>
                    <a:pt x="552892" y="306674"/>
                  </a:lnTo>
                  <a:lnTo>
                    <a:pt x="550249" y="315487"/>
                  </a:lnTo>
                  <a:lnTo>
                    <a:pt x="547078" y="324301"/>
                  </a:lnTo>
                  <a:lnTo>
                    <a:pt x="543730" y="333115"/>
                  </a:lnTo>
                  <a:lnTo>
                    <a:pt x="539854" y="341753"/>
                  </a:lnTo>
                  <a:lnTo>
                    <a:pt x="535801" y="350038"/>
                  </a:lnTo>
                  <a:lnTo>
                    <a:pt x="531572" y="358323"/>
                  </a:lnTo>
                  <a:lnTo>
                    <a:pt x="526815" y="366255"/>
                  </a:lnTo>
                  <a:lnTo>
                    <a:pt x="521705" y="374188"/>
                  </a:lnTo>
                  <a:lnTo>
                    <a:pt x="516420" y="381768"/>
                  </a:lnTo>
                  <a:lnTo>
                    <a:pt x="510781" y="389172"/>
                  </a:lnTo>
                  <a:lnTo>
                    <a:pt x="504967" y="396399"/>
                  </a:lnTo>
                  <a:lnTo>
                    <a:pt x="498800" y="403450"/>
                  </a:lnTo>
                  <a:lnTo>
                    <a:pt x="492281" y="409972"/>
                  </a:lnTo>
                  <a:lnTo>
                    <a:pt x="485761" y="416671"/>
                  </a:lnTo>
                  <a:lnTo>
                    <a:pt x="478713" y="422841"/>
                  </a:lnTo>
                  <a:lnTo>
                    <a:pt x="471489" y="428658"/>
                  </a:lnTo>
                  <a:lnTo>
                    <a:pt x="464089" y="434651"/>
                  </a:lnTo>
                  <a:lnTo>
                    <a:pt x="456160" y="439763"/>
                  </a:lnTo>
                  <a:lnTo>
                    <a:pt x="448231" y="445052"/>
                  </a:lnTo>
                  <a:lnTo>
                    <a:pt x="440302" y="449811"/>
                  </a:lnTo>
                  <a:lnTo>
                    <a:pt x="431845" y="454394"/>
                  </a:lnTo>
                  <a:lnTo>
                    <a:pt x="423388" y="458625"/>
                  </a:lnTo>
                  <a:lnTo>
                    <a:pt x="414402" y="462503"/>
                  </a:lnTo>
                  <a:lnTo>
                    <a:pt x="405415" y="466029"/>
                  </a:lnTo>
                  <a:lnTo>
                    <a:pt x="396253" y="469025"/>
                  </a:lnTo>
                  <a:lnTo>
                    <a:pt x="386915" y="472022"/>
                  </a:lnTo>
                  <a:lnTo>
                    <a:pt x="377224" y="474490"/>
                  </a:lnTo>
                  <a:lnTo>
                    <a:pt x="370352" y="476076"/>
                  </a:lnTo>
                  <a:lnTo>
                    <a:pt x="363304" y="477310"/>
                  </a:lnTo>
                  <a:lnTo>
                    <a:pt x="356256" y="478544"/>
                  </a:lnTo>
                  <a:lnTo>
                    <a:pt x="349385" y="479426"/>
                  </a:lnTo>
                  <a:lnTo>
                    <a:pt x="342337" y="479954"/>
                  </a:lnTo>
                  <a:lnTo>
                    <a:pt x="335465" y="480660"/>
                  </a:lnTo>
                  <a:lnTo>
                    <a:pt x="328417" y="481012"/>
                  </a:lnTo>
                  <a:lnTo>
                    <a:pt x="321546" y="481012"/>
                  </a:lnTo>
                  <a:lnTo>
                    <a:pt x="315731" y="481012"/>
                  </a:lnTo>
                  <a:lnTo>
                    <a:pt x="309917" y="480836"/>
                  </a:lnTo>
                  <a:lnTo>
                    <a:pt x="303926" y="480483"/>
                  </a:lnTo>
                  <a:lnTo>
                    <a:pt x="298112" y="479778"/>
                  </a:lnTo>
                  <a:lnTo>
                    <a:pt x="292473" y="479249"/>
                  </a:lnTo>
                  <a:lnTo>
                    <a:pt x="286659" y="478544"/>
                  </a:lnTo>
                  <a:lnTo>
                    <a:pt x="281020" y="477487"/>
                  </a:lnTo>
                  <a:lnTo>
                    <a:pt x="275382" y="476605"/>
                  </a:lnTo>
                  <a:lnTo>
                    <a:pt x="269744" y="475371"/>
                  </a:lnTo>
                  <a:lnTo>
                    <a:pt x="264106" y="473961"/>
                  </a:lnTo>
                  <a:lnTo>
                    <a:pt x="258467" y="472551"/>
                  </a:lnTo>
                  <a:lnTo>
                    <a:pt x="253005" y="470788"/>
                  </a:lnTo>
                  <a:lnTo>
                    <a:pt x="247543" y="469378"/>
                  </a:lnTo>
                  <a:lnTo>
                    <a:pt x="242081" y="467439"/>
                  </a:lnTo>
                  <a:lnTo>
                    <a:pt x="236619" y="465323"/>
                  </a:lnTo>
                  <a:lnTo>
                    <a:pt x="231157" y="463208"/>
                  </a:lnTo>
                  <a:lnTo>
                    <a:pt x="225871" y="460916"/>
                  </a:lnTo>
                  <a:lnTo>
                    <a:pt x="220585" y="458625"/>
                  </a:lnTo>
                  <a:lnTo>
                    <a:pt x="215299" y="455981"/>
                  </a:lnTo>
                  <a:lnTo>
                    <a:pt x="210189" y="453337"/>
                  </a:lnTo>
                  <a:lnTo>
                    <a:pt x="204903" y="450516"/>
                  </a:lnTo>
                  <a:lnTo>
                    <a:pt x="199970" y="447696"/>
                  </a:lnTo>
                  <a:lnTo>
                    <a:pt x="195036" y="444699"/>
                  </a:lnTo>
                  <a:lnTo>
                    <a:pt x="190103" y="441350"/>
                  </a:lnTo>
                  <a:lnTo>
                    <a:pt x="185346" y="438353"/>
                  </a:lnTo>
                  <a:lnTo>
                    <a:pt x="180412" y="434827"/>
                  </a:lnTo>
                  <a:lnTo>
                    <a:pt x="175655" y="431302"/>
                  </a:lnTo>
                  <a:lnTo>
                    <a:pt x="171074" y="427600"/>
                  </a:lnTo>
                  <a:lnTo>
                    <a:pt x="166492" y="423722"/>
                  </a:lnTo>
                  <a:lnTo>
                    <a:pt x="162088" y="419668"/>
                  </a:lnTo>
                  <a:lnTo>
                    <a:pt x="157683" y="415789"/>
                  </a:lnTo>
                  <a:lnTo>
                    <a:pt x="153278" y="411559"/>
                  </a:lnTo>
                  <a:lnTo>
                    <a:pt x="152397" y="410501"/>
                  </a:lnTo>
                  <a:lnTo>
                    <a:pt x="151516" y="409620"/>
                  </a:lnTo>
                  <a:lnTo>
                    <a:pt x="150811" y="408386"/>
                  </a:lnTo>
                  <a:lnTo>
                    <a:pt x="150459" y="407328"/>
                  </a:lnTo>
                  <a:lnTo>
                    <a:pt x="149754" y="406094"/>
                  </a:lnTo>
                  <a:lnTo>
                    <a:pt x="149578" y="404684"/>
                  </a:lnTo>
                  <a:lnTo>
                    <a:pt x="149401" y="403626"/>
                  </a:lnTo>
                  <a:lnTo>
                    <a:pt x="149225" y="402216"/>
                  </a:lnTo>
                  <a:lnTo>
                    <a:pt x="149401" y="400806"/>
                  </a:lnTo>
                  <a:lnTo>
                    <a:pt x="149578" y="399572"/>
                  </a:lnTo>
                  <a:lnTo>
                    <a:pt x="149754" y="398514"/>
                  </a:lnTo>
                  <a:lnTo>
                    <a:pt x="150282" y="397104"/>
                  </a:lnTo>
                  <a:lnTo>
                    <a:pt x="150811" y="395870"/>
                  </a:lnTo>
                  <a:lnTo>
                    <a:pt x="151339" y="394812"/>
                  </a:lnTo>
                  <a:lnTo>
                    <a:pt x="152220" y="393755"/>
                  </a:lnTo>
                  <a:lnTo>
                    <a:pt x="153101" y="392873"/>
                  </a:lnTo>
                  <a:lnTo>
                    <a:pt x="154159" y="391816"/>
                  </a:lnTo>
                  <a:lnTo>
                    <a:pt x="155216" y="391111"/>
                  </a:lnTo>
                  <a:lnTo>
                    <a:pt x="156273" y="390229"/>
                  </a:lnTo>
                  <a:lnTo>
                    <a:pt x="157683" y="389700"/>
                  </a:lnTo>
                  <a:lnTo>
                    <a:pt x="158740" y="389348"/>
                  </a:lnTo>
                  <a:lnTo>
                    <a:pt x="159973" y="389172"/>
                  </a:lnTo>
                  <a:lnTo>
                    <a:pt x="161383" y="388995"/>
                  </a:lnTo>
                  <a:lnTo>
                    <a:pt x="162440" y="388819"/>
                  </a:lnTo>
                  <a:lnTo>
                    <a:pt x="163849" y="388819"/>
                  </a:lnTo>
                  <a:lnTo>
                    <a:pt x="165083" y="388995"/>
                  </a:lnTo>
                  <a:lnTo>
                    <a:pt x="166316" y="389348"/>
                  </a:lnTo>
                  <a:lnTo>
                    <a:pt x="167550" y="389700"/>
                  </a:lnTo>
                  <a:lnTo>
                    <a:pt x="168783" y="390229"/>
                  </a:lnTo>
                  <a:lnTo>
                    <a:pt x="169840" y="390934"/>
                  </a:lnTo>
                  <a:lnTo>
                    <a:pt x="171074" y="391639"/>
                  </a:lnTo>
                  <a:lnTo>
                    <a:pt x="171955" y="392697"/>
                  </a:lnTo>
                  <a:lnTo>
                    <a:pt x="176888" y="397280"/>
                  </a:lnTo>
                  <a:lnTo>
                    <a:pt x="182174" y="402040"/>
                  </a:lnTo>
                  <a:lnTo>
                    <a:pt x="187460" y="406447"/>
                  </a:lnTo>
                  <a:lnTo>
                    <a:pt x="192746" y="410501"/>
                  </a:lnTo>
                  <a:lnTo>
                    <a:pt x="198208" y="414732"/>
                  </a:lnTo>
                  <a:lnTo>
                    <a:pt x="203846" y="418610"/>
                  </a:lnTo>
                  <a:lnTo>
                    <a:pt x="209484" y="422312"/>
                  </a:lnTo>
                  <a:lnTo>
                    <a:pt x="215299" y="425661"/>
                  </a:lnTo>
                  <a:lnTo>
                    <a:pt x="221113" y="429010"/>
                  </a:lnTo>
                  <a:lnTo>
                    <a:pt x="226928" y="432007"/>
                  </a:lnTo>
                  <a:lnTo>
                    <a:pt x="233095" y="435004"/>
                  </a:lnTo>
                  <a:lnTo>
                    <a:pt x="239262" y="437648"/>
                  </a:lnTo>
                  <a:lnTo>
                    <a:pt x="245252" y="440116"/>
                  </a:lnTo>
                  <a:lnTo>
                    <a:pt x="251596" y="442407"/>
                  </a:lnTo>
                  <a:lnTo>
                    <a:pt x="257939" y="444523"/>
                  </a:lnTo>
                  <a:lnTo>
                    <a:pt x="264458" y="446462"/>
                  </a:lnTo>
                  <a:lnTo>
                    <a:pt x="270801" y="448048"/>
                  </a:lnTo>
                  <a:lnTo>
                    <a:pt x="277320" y="449635"/>
                  </a:lnTo>
                  <a:lnTo>
                    <a:pt x="283663" y="451045"/>
                  </a:lnTo>
                  <a:lnTo>
                    <a:pt x="290359" y="451926"/>
                  </a:lnTo>
                  <a:lnTo>
                    <a:pt x="297054" y="452984"/>
                  </a:lnTo>
                  <a:lnTo>
                    <a:pt x="303574" y="453513"/>
                  </a:lnTo>
                  <a:lnTo>
                    <a:pt x="310445" y="454042"/>
                  </a:lnTo>
                  <a:lnTo>
                    <a:pt x="317141" y="454218"/>
                  </a:lnTo>
                  <a:lnTo>
                    <a:pt x="323836" y="454218"/>
                  </a:lnTo>
                  <a:lnTo>
                    <a:pt x="330532" y="454042"/>
                  </a:lnTo>
                  <a:lnTo>
                    <a:pt x="337403" y="453689"/>
                  </a:lnTo>
                  <a:lnTo>
                    <a:pt x="344099" y="453160"/>
                  </a:lnTo>
                  <a:lnTo>
                    <a:pt x="350794" y="452279"/>
                  </a:lnTo>
                  <a:lnTo>
                    <a:pt x="357666" y="451221"/>
                  </a:lnTo>
                  <a:lnTo>
                    <a:pt x="364362" y="449987"/>
                  </a:lnTo>
                  <a:lnTo>
                    <a:pt x="371057" y="448401"/>
                  </a:lnTo>
                  <a:lnTo>
                    <a:pt x="379867" y="446285"/>
                  </a:lnTo>
                  <a:lnTo>
                    <a:pt x="388324" y="443641"/>
                  </a:lnTo>
                  <a:lnTo>
                    <a:pt x="396782" y="440645"/>
                  </a:lnTo>
                  <a:lnTo>
                    <a:pt x="405063" y="437472"/>
                  </a:lnTo>
                  <a:lnTo>
                    <a:pt x="412992" y="433770"/>
                  </a:lnTo>
                  <a:lnTo>
                    <a:pt x="420745" y="430068"/>
                  </a:lnTo>
                  <a:lnTo>
                    <a:pt x="428497" y="425837"/>
                  </a:lnTo>
                  <a:lnTo>
                    <a:pt x="435898" y="421254"/>
                  </a:lnTo>
                  <a:lnTo>
                    <a:pt x="442945" y="416671"/>
                  </a:lnTo>
                  <a:lnTo>
                    <a:pt x="449993" y="411559"/>
                  </a:lnTo>
                  <a:lnTo>
                    <a:pt x="456865" y="406270"/>
                  </a:lnTo>
                  <a:lnTo>
                    <a:pt x="463208" y="400806"/>
                  </a:lnTo>
                  <a:lnTo>
                    <a:pt x="469551" y="394989"/>
                  </a:lnTo>
                  <a:lnTo>
                    <a:pt x="475542" y="388995"/>
                  </a:lnTo>
                  <a:lnTo>
                    <a:pt x="481356" y="382649"/>
                  </a:lnTo>
                  <a:lnTo>
                    <a:pt x="486818" y="376303"/>
                  </a:lnTo>
                  <a:lnTo>
                    <a:pt x="492104" y="369605"/>
                  </a:lnTo>
                  <a:lnTo>
                    <a:pt x="497214" y="362730"/>
                  </a:lnTo>
                  <a:lnTo>
                    <a:pt x="501795" y="355679"/>
                  </a:lnTo>
                  <a:lnTo>
                    <a:pt x="506376" y="348275"/>
                  </a:lnTo>
                  <a:lnTo>
                    <a:pt x="510429" y="340871"/>
                  </a:lnTo>
                  <a:lnTo>
                    <a:pt x="514305" y="333292"/>
                  </a:lnTo>
                  <a:lnTo>
                    <a:pt x="517829" y="325712"/>
                  </a:lnTo>
                  <a:lnTo>
                    <a:pt x="521177" y="317779"/>
                  </a:lnTo>
                  <a:lnTo>
                    <a:pt x="523996" y="309670"/>
                  </a:lnTo>
                  <a:lnTo>
                    <a:pt x="526639" y="301562"/>
                  </a:lnTo>
                  <a:lnTo>
                    <a:pt x="528930" y="293276"/>
                  </a:lnTo>
                  <a:lnTo>
                    <a:pt x="530868" y="284991"/>
                  </a:lnTo>
                  <a:lnTo>
                    <a:pt x="532453" y="276354"/>
                  </a:lnTo>
                  <a:lnTo>
                    <a:pt x="533863" y="267716"/>
                  </a:lnTo>
                  <a:lnTo>
                    <a:pt x="534744" y="259255"/>
                  </a:lnTo>
                  <a:lnTo>
                    <a:pt x="535449" y="250441"/>
                  </a:lnTo>
                  <a:lnTo>
                    <a:pt x="472018" y="326064"/>
                  </a:lnTo>
                  <a:lnTo>
                    <a:pt x="471137" y="327122"/>
                  </a:lnTo>
                  <a:lnTo>
                    <a:pt x="470080" y="328003"/>
                  </a:lnTo>
                  <a:lnTo>
                    <a:pt x="469199" y="328885"/>
                  </a:lnTo>
                  <a:lnTo>
                    <a:pt x="467965" y="329413"/>
                  </a:lnTo>
                  <a:lnTo>
                    <a:pt x="466732" y="329942"/>
                  </a:lnTo>
                  <a:lnTo>
                    <a:pt x="465675" y="330471"/>
                  </a:lnTo>
                  <a:lnTo>
                    <a:pt x="464265" y="330647"/>
                  </a:lnTo>
                  <a:lnTo>
                    <a:pt x="463032" y="330824"/>
                  </a:lnTo>
                  <a:lnTo>
                    <a:pt x="461622" y="331000"/>
                  </a:lnTo>
                  <a:lnTo>
                    <a:pt x="460565" y="330824"/>
                  </a:lnTo>
                  <a:lnTo>
                    <a:pt x="459156" y="330647"/>
                  </a:lnTo>
                  <a:lnTo>
                    <a:pt x="457922" y="330471"/>
                  </a:lnTo>
                  <a:lnTo>
                    <a:pt x="456689" y="329766"/>
                  </a:lnTo>
                  <a:lnTo>
                    <a:pt x="455455" y="329237"/>
                  </a:lnTo>
                  <a:lnTo>
                    <a:pt x="454222" y="328708"/>
                  </a:lnTo>
                  <a:lnTo>
                    <a:pt x="453341" y="327827"/>
                  </a:lnTo>
                  <a:lnTo>
                    <a:pt x="452284" y="326946"/>
                  </a:lnTo>
                  <a:lnTo>
                    <a:pt x="451403" y="325888"/>
                  </a:lnTo>
                  <a:lnTo>
                    <a:pt x="450522" y="324830"/>
                  </a:lnTo>
                  <a:lnTo>
                    <a:pt x="449993" y="323596"/>
                  </a:lnTo>
                  <a:lnTo>
                    <a:pt x="449465" y="322362"/>
                  </a:lnTo>
                  <a:lnTo>
                    <a:pt x="449112" y="321305"/>
                  </a:lnTo>
                  <a:lnTo>
                    <a:pt x="448584" y="320071"/>
                  </a:lnTo>
                  <a:lnTo>
                    <a:pt x="448584" y="318660"/>
                  </a:lnTo>
                  <a:lnTo>
                    <a:pt x="448408" y="317603"/>
                  </a:lnTo>
                  <a:lnTo>
                    <a:pt x="448584" y="316193"/>
                  </a:lnTo>
                  <a:lnTo>
                    <a:pt x="448760" y="314959"/>
                  </a:lnTo>
                  <a:lnTo>
                    <a:pt x="449112" y="313548"/>
                  </a:lnTo>
                  <a:lnTo>
                    <a:pt x="449641" y="312491"/>
                  </a:lnTo>
                  <a:lnTo>
                    <a:pt x="449993" y="311257"/>
                  </a:lnTo>
                  <a:lnTo>
                    <a:pt x="450874" y="310023"/>
                  </a:lnTo>
                  <a:lnTo>
                    <a:pt x="451579" y="308965"/>
                  </a:lnTo>
                  <a:lnTo>
                    <a:pt x="537211" y="206548"/>
                  </a:lnTo>
                  <a:lnTo>
                    <a:pt x="538092" y="205314"/>
                  </a:lnTo>
                  <a:lnTo>
                    <a:pt x="539325" y="204433"/>
                  </a:lnTo>
                  <a:lnTo>
                    <a:pt x="540735" y="203551"/>
                  </a:lnTo>
                  <a:lnTo>
                    <a:pt x="541968" y="202846"/>
                  </a:lnTo>
                  <a:lnTo>
                    <a:pt x="543378" y="202141"/>
                  </a:lnTo>
                  <a:lnTo>
                    <a:pt x="544963" y="201788"/>
                  </a:lnTo>
                  <a:close/>
                  <a:moveTo>
                    <a:pt x="314987" y="0"/>
                  </a:moveTo>
                  <a:lnTo>
                    <a:pt x="322919" y="0"/>
                  </a:lnTo>
                  <a:lnTo>
                    <a:pt x="331203" y="176"/>
                  </a:lnTo>
                  <a:lnTo>
                    <a:pt x="339135" y="530"/>
                  </a:lnTo>
                  <a:lnTo>
                    <a:pt x="347067" y="1413"/>
                  </a:lnTo>
                  <a:lnTo>
                    <a:pt x="355175" y="2296"/>
                  </a:lnTo>
                  <a:lnTo>
                    <a:pt x="363107" y="3708"/>
                  </a:lnTo>
                  <a:lnTo>
                    <a:pt x="370863" y="5121"/>
                  </a:lnTo>
                  <a:lnTo>
                    <a:pt x="378619" y="6887"/>
                  </a:lnTo>
                  <a:lnTo>
                    <a:pt x="386551" y="9006"/>
                  </a:lnTo>
                  <a:lnTo>
                    <a:pt x="394130" y="11302"/>
                  </a:lnTo>
                  <a:lnTo>
                    <a:pt x="401710" y="13951"/>
                  </a:lnTo>
                  <a:lnTo>
                    <a:pt x="409113" y="16600"/>
                  </a:lnTo>
                  <a:lnTo>
                    <a:pt x="416516" y="19778"/>
                  </a:lnTo>
                  <a:lnTo>
                    <a:pt x="423919" y="23133"/>
                  </a:lnTo>
                  <a:lnTo>
                    <a:pt x="431146" y="26665"/>
                  </a:lnTo>
                  <a:lnTo>
                    <a:pt x="438197" y="30374"/>
                  </a:lnTo>
                  <a:lnTo>
                    <a:pt x="445247" y="34435"/>
                  </a:lnTo>
                  <a:lnTo>
                    <a:pt x="451945" y="38674"/>
                  </a:lnTo>
                  <a:lnTo>
                    <a:pt x="458643" y="43265"/>
                  </a:lnTo>
                  <a:lnTo>
                    <a:pt x="465342" y="47856"/>
                  </a:lnTo>
                  <a:lnTo>
                    <a:pt x="471687" y="52977"/>
                  </a:lnTo>
                  <a:lnTo>
                    <a:pt x="478033" y="58099"/>
                  </a:lnTo>
                  <a:lnTo>
                    <a:pt x="484026" y="63573"/>
                  </a:lnTo>
                  <a:lnTo>
                    <a:pt x="490019" y="69224"/>
                  </a:lnTo>
                  <a:lnTo>
                    <a:pt x="495836" y="75228"/>
                  </a:lnTo>
                  <a:lnTo>
                    <a:pt x="501300" y="81232"/>
                  </a:lnTo>
                  <a:lnTo>
                    <a:pt x="502357" y="82292"/>
                  </a:lnTo>
                  <a:lnTo>
                    <a:pt x="503062" y="83528"/>
                  </a:lnTo>
                  <a:lnTo>
                    <a:pt x="503767" y="84587"/>
                  </a:lnTo>
                  <a:lnTo>
                    <a:pt x="504120" y="85824"/>
                  </a:lnTo>
                  <a:lnTo>
                    <a:pt x="504473" y="87236"/>
                  </a:lnTo>
                  <a:lnTo>
                    <a:pt x="504649" y="88296"/>
                  </a:lnTo>
                  <a:lnTo>
                    <a:pt x="504825" y="89709"/>
                  </a:lnTo>
                  <a:lnTo>
                    <a:pt x="504649" y="90945"/>
                  </a:lnTo>
                  <a:lnTo>
                    <a:pt x="504649" y="92181"/>
                  </a:lnTo>
                  <a:lnTo>
                    <a:pt x="504296" y="93417"/>
                  </a:lnTo>
                  <a:lnTo>
                    <a:pt x="503944" y="94830"/>
                  </a:lnTo>
                  <a:lnTo>
                    <a:pt x="503591" y="95889"/>
                  </a:lnTo>
                  <a:lnTo>
                    <a:pt x="502886" y="97125"/>
                  </a:lnTo>
                  <a:lnTo>
                    <a:pt x="502181" y="98185"/>
                  </a:lnTo>
                  <a:lnTo>
                    <a:pt x="501300" y="99245"/>
                  </a:lnTo>
                  <a:lnTo>
                    <a:pt x="500418" y="100304"/>
                  </a:lnTo>
                  <a:lnTo>
                    <a:pt x="499185" y="101010"/>
                  </a:lnTo>
                  <a:lnTo>
                    <a:pt x="498127" y="101893"/>
                  </a:lnTo>
                  <a:lnTo>
                    <a:pt x="496893" y="102423"/>
                  </a:lnTo>
                  <a:lnTo>
                    <a:pt x="495659" y="102776"/>
                  </a:lnTo>
                  <a:lnTo>
                    <a:pt x="494602" y="103130"/>
                  </a:lnTo>
                  <a:lnTo>
                    <a:pt x="493192" y="103306"/>
                  </a:lnTo>
                  <a:lnTo>
                    <a:pt x="491958" y="103659"/>
                  </a:lnTo>
                  <a:lnTo>
                    <a:pt x="490724" y="103659"/>
                  </a:lnTo>
                  <a:lnTo>
                    <a:pt x="489490" y="103306"/>
                  </a:lnTo>
                  <a:lnTo>
                    <a:pt x="488080" y="103130"/>
                  </a:lnTo>
                  <a:lnTo>
                    <a:pt x="487022" y="102776"/>
                  </a:lnTo>
                  <a:lnTo>
                    <a:pt x="485788" y="102247"/>
                  </a:lnTo>
                  <a:lnTo>
                    <a:pt x="484555" y="101717"/>
                  </a:lnTo>
                  <a:lnTo>
                    <a:pt x="483497" y="100834"/>
                  </a:lnTo>
                  <a:lnTo>
                    <a:pt x="482439" y="100127"/>
                  </a:lnTo>
                  <a:lnTo>
                    <a:pt x="481558" y="99068"/>
                  </a:lnTo>
                  <a:lnTo>
                    <a:pt x="476446" y="93594"/>
                  </a:lnTo>
                  <a:lnTo>
                    <a:pt x="471335" y="88296"/>
                  </a:lnTo>
                  <a:lnTo>
                    <a:pt x="466047" y="83175"/>
                  </a:lnTo>
                  <a:lnTo>
                    <a:pt x="460582" y="78407"/>
                  </a:lnTo>
                  <a:lnTo>
                    <a:pt x="454942" y="73639"/>
                  </a:lnTo>
                  <a:lnTo>
                    <a:pt x="449301" y="69401"/>
                  </a:lnTo>
                  <a:lnTo>
                    <a:pt x="443485" y="65162"/>
                  </a:lnTo>
                  <a:lnTo>
                    <a:pt x="437668" y="61101"/>
                  </a:lnTo>
                  <a:lnTo>
                    <a:pt x="431322" y="57216"/>
                  </a:lnTo>
                  <a:lnTo>
                    <a:pt x="425329" y="53684"/>
                  </a:lnTo>
                  <a:lnTo>
                    <a:pt x="418807" y="50152"/>
                  </a:lnTo>
                  <a:lnTo>
                    <a:pt x="412462" y="47150"/>
                  </a:lnTo>
                  <a:lnTo>
                    <a:pt x="405940" y="44148"/>
                  </a:lnTo>
                  <a:lnTo>
                    <a:pt x="399418" y="41499"/>
                  </a:lnTo>
                  <a:lnTo>
                    <a:pt x="392720" y="39027"/>
                  </a:lnTo>
                  <a:lnTo>
                    <a:pt x="386198" y="36731"/>
                  </a:lnTo>
                  <a:lnTo>
                    <a:pt x="379324" y="34788"/>
                  </a:lnTo>
                  <a:lnTo>
                    <a:pt x="372273" y="32846"/>
                  </a:lnTo>
                  <a:lnTo>
                    <a:pt x="365399" y="31257"/>
                  </a:lnTo>
                  <a:lnTo>
                    <a:pt x="358348" y="29844"/>
                  </a:lnTo>
                  <a:lnTo>
                    <a:pt x="351474" y="28961"/>
                  </a:lnTo>
                  <a:lnTo>
                    <a:pt x="344423" y="27901"/>
                  </a:lnTo>
                  <a:lnTo>
                    <a:pt x="337196" y="27372"/>
                  </a:lnTo>
                  <a:lnTo>
                    <a:pt x="329969" y="27018"/>
                  </a:lnTo>
                  <a:lnTo>
                    <a:pt x="322743" y="26842"/>
                  </a:lnTo>
                  <a:lnTo>
                    <a:pt x="315692" y="26842"/>
                  </a:lnTo>
                  <a:lnTo>
                    <a:pt x="308465" y="27195"/>
                  </a:lnTo>
                  <a:lnTo>
                    <a:pt x="301238" y="27725"/>
                  </a:lnTo>
                  <a:lnTo>
                    <a:pt x="293835" y="28608"/>
                  </a:lnTo>
                  <a:lnTo>
                    <a:pt x="286608" y="29491"/>
                  </a:lnTo>
                  <a:lnTo>
                    <a:pt x="279381" y="30903"/>
                  </a:lnTo>
                  <a:lnTo>
                    <a:pt x="272507" y="32493"/>
                  </a:lnTo>
                  <a:lnTo>
                    <a:pt x="267219" y="33729"/>
                  </a:lnTo>
                  <a:lnTo>
                    <a:pt x="262107" y="35142"/>
                  </a:lnTo>
                  <a:lnTo>
                    <a:pt x="256996" y="36731"/>
                  </a:lnTo>
                  <a:lnTo>
                    <a:pt x="251884" y="38320"/>
                  </a:lnTo>
                  <a:lnTo>
                    <a:pt x="246948" y="40263"/>
                  </a:lnTo>
                  <a:lnTo>
                    <a:pt x="242013" y="42029"/>
                  </a:lnTo>
                  <a:lnTo>
                    <a:pt x="237078" y="43971"/>
                  </a:lnTo>
                  <a:lnTo>
                    <a:pt x="232495" y="46090"/>
                  </a:lnTo>
                  <a:lnTo>
                    <a:pt x="227735" y="48386"/>
                  </a:lnTo>
                  <a:lnTo>
                    <a:pt x="223153" y="50858"/>
                  </a:lnTo>
                  <a:lnTo>
                    <a:pt x="218393" y="53154"/>
                  </a:lnTo>
                  <a:lnTo>
                    <a:pt x="213987" y="55626"/>
                  </a:lnTo>
                  <a:lnTo>
                    <a:pt x="209404" y="58452"/>
                  </a:lnTo>
                  <a:lnTo>
                    <a:pt x="205173" y="61101"/>
                  </a:lnTo>
                  <a:lnTo>
                    <a:pt x="200591" y="64103"/>
                  </a:lnTo>
                  <a:lnTo>
                    <a:pt x="196536" y="67105"/>
                  </a:lnTo>
                  <a:lnTo>
                    <a:pt x="192306" y="70107"/>
                  </a:lnTo>
                  <a:lnTo>
                    <a:pt x="188252" y="73286"/>
                  </a:lnTo>
                  <a:lnTo>
                    <a:pt x="184198" y="76641"/>
                  </a:lnTo>
                  <a:lnTo>
                    <a:pt x="180144" y="80173"/>
                  </a:lnTo>
                  <a:lnTo>
                    <a:pt x="176442" y="83704"/>
                  </a:lnTo>
                  <a:lnTo>
                    <a:pt x="172564" y="87236"/>
                  </a:lnTo>
                  <a:lnTo>
                    <a:pt x="168863" y="90945"/>
                  </a:lnTo>
                  <a:lnTo>
                    <a:pt x="165337" y="94653"/>
                  </a:lnTo>
                  <a:lnTo>
                    <a:pt x="161812" y="98538"/>
                  </a:lnTo>
                  <a:lnTo>
                    <a:pt x="158287" y="102600"/>
                  </a:lnTo>
                  <a:lnTo>
                    <a:pt x="155114" y="106485"/>
                  </a:lnTo>
                  <a:lnTo>
                    <a:pt x="151941" y="110900"/>
                  </a:lnTo>
                  <a:lnTo>
                    <a:pt x="148592" y="114961"/>
                  </a:lnTo>
                  <a:lnTo>
                    <a:pt x="145595" y="119376"/>
                  </a:lnTo>
                  <a:lnTo>
                    <a:pt x="142775" y="123791"/>
                  </a:lnTo>
                  <a:lnTo>
                    <a:pt x="139779" y="128206"/>
                  </a:lnTo>
                  <a:lnTo>
                    <a:pt x="135548" y="135622"/>
                  </a:lnTo>
                  <a:lnTo>
                    <a:pt x="131494" y="143039"/>
                  </a:lnTo>
                  <a:lnTo>
                    <a:pt x="127793" y="150633"/>
                  </a:lnTo>
                  <a:lnTo>
                    <a:pt x="124443" y="158579"/>
                  </a:lnTo>
                  <a:lnTo>
                    <a:pt x="121271" y="166173"/>
                  </a:lnTo>
                  <a:lnTo>
                    <a:pt x="118627" y="174120"/>
                  </a:lnTo>
                  <a:lnTo>
                    <a:pt x="115983" y="182066"/>
                  </a:lnTo>
                  <a:lnTo>
                    <a:pt x="113868" y="190189"/>
                  </a:lnTo>
                  <a:lnTo>
                    <a:pt x="112105" y="198136"/>
                  </a:lnTo>
                  <a:lnTo>
                    <a:pt x="110518" y="206436"/>
                  </a:lnTo>
                  <a:lnTo>
                    <a:pt x="109461" y="214559"/>
                  </a:lnTo>
                  <a:lnTo>
                    <a:pt x="108580" y="223036"/>
                  </a:lnTo>
                  <a:lnTo>
                    <a:pt x="108051" y="231159"/>
                  </a:lnTo>
                  <a:lnTo>
                    <a:pt x="107874" y="239635"/>
                  </a:lnTo>
                  <a:lnTo>
                    <a:pt x="108051" y="247935"/>
                  </a:lnTo>
                  <a:lnTo>
                    <a:pt x="108403" y="256235"/>
                  </a:lnTo>
                  <a:lnTo>
                    <a:pt x="161812" y="173413"/>
                  </a:lnTo>
                  <a:lnTo>
                    <a:pt x="162693" y="172354"/>
                  </a:lnTo>
                  <a:lnTo>
                    <a:pt x="163575" y="171471"/>
                  </a:lnTo>
                  <a:lnTo>
                    <a:pt x="164632" y="170411"/>
                  </a:lnTo>
                  <a:lnTo>
                    <a:pt x="165514" y="169705"/>
                  </a:lnTo>
                  <a:lnTo>
                    <a:pt x="166748" y="168822"/>
                  </a:lnTo>
                  <a:lnTo>
                    <a:pt x="167629" y="168469"/>
                  </a:lnTo>
                  <a:lnTo>
                    <a:pt x="169039" y="167939"/>
                  </a:lnTo>
                  <a:lnTo>
                    <a:pt x="170273" y="167762"/>
                  </a:lnTo>
                  <a:lnTo>
                    <a:pt x="171330" y="167409"/>
                  </a:lnTo>
                  <a:lnTo>
                    <a:pt x="172741" y="167232"/>
                  </a:lnTo>
                  <a:lnTo>
                    <a:pt x="174151" y="167232"/>
                  </a:lnTo>
                  <a:lnTo>
                    <a:pt x="175385" y="167409"/>
                  </a:lnTo>
                  <a:lnTo>
                    <a:pt x="176618" y="167939"/>
                  </a:lnTo>
                  <a:lnTo>
                    <a:pt x="177852" y="168292"/>
                  </a:lnTo>
                  <a:lnTo>
                    <a:pt x="179086" y="168645"/>
                  </a:lnTo>
                  <a:lnTo>
                    <a:pt x="180320" y="169528"/>
                  </a:lnTo>
                  <a:lnTo>
                    <a:pt x="181378" y="170234"/>
                  </a:lnTo>
                  <a:lnTo>
                    <a:pt x="182259" y="171294"/>
                  </a:lnTo>
                  <a:lnTo>
                    <a:pt x="183316" y="172177"/>
                  </a:lnTo>
                  <a:lnTo>
                    <a:pt x="184022" y="173237"/>
                  </a:lnTo>
                  <a:lnTo>
                    <a:pt x="184727" y="174296"/>
                  </a:lnTo>
                  <a:lnTo>
                    <a:pt x="185255" y="175532"/>
                  </a:lnTo>
                  <a:lnTo>
                    <a:pt x="185784" y="176592"/>
                  </a:lnTo>
                  <a:lnTo>
                    <a:pt x="185960" y="177828"/>
                  </a:lnTo>
                  <a:lnTo>
                    <a:pt x="186313" y="179241"/>
                  </a:lnTo>
                  <a:lnTo>
                    <a:pt x="186489" y="180477"/>
                  </a:lnTo>
                  <a:lnTo>
                    <a:pt x="186489" y="181713"/>
                  </a:lnTo>
                  <a:lnTo>
                    <a:pt x="186313" y="182949"/>
                  </a:lnTo>
                  <a:lnTo>
                    <a:pt x="185784" y="184362"/>
                  </a:lnTo>
                  <a:lnTo>
                    <a:pt x="185432" y="185421"/>
                  </a:lnTo>
                  <a:lnTo>
                    <a:pt x="184903" y="186658"/>
                  </a:lnTo>
                  <a:lnTo>
                    <a:pt x="184198" y="188070"/>
                  </a:lnTo>
                  <a:lnTo>
                    <a:pt x="111929" y="300383"/>
                  </a:lnTo>
                  <a:lnTo>
                    <a:pt x="111400" y="300913"/>
                  </a:lnTo>
                  <a:lnTo>
                    <a:pt x="111224" y="301443"/>
                  </a:lnTo>
                  <a:lnTo>
                    <a:pt x="110695" y="301972"/>
                  </a:lnTo>
                  <a:lnTo>
                    <a:pt x="110342" y="302326"/>
                  </a:lnTo>
                  <a:lnTo>
                    <a:pt x="109813" y="302855"/>
                  </a:lnTo>
                  <a:lnTo>
                    <a:pt x="109461" y="303208"/>
                  </a:lnTo>
                  <a:lnTo>
                    <a:pt x="108756" y="303738"/>
                  </a:lnTo>
                  <a:lnTo>
                    <a:pt x="108403" y="304091"/>
                  </a:lnTo>
                  <a:lnTo>
                    <a:pt x="107874" y="304268"/>
                  </a:lnTo>
                  <a:lnTo>
                    <a:pt x="106993" y="304621"/>
                  </a:lnTo>
                  <a:lnTo>
                    <a:pt x="106641" y="305151"/>
                  </a:lnTo>
                  <a:lnTo>
                    <a:pt x="106112" y="305328"/>
                  </a:lnTo>
                  <a:lnTo>
                    <a:pt x="105231" y="305681"/>
                  </a:lnTo>
                  <a:lnTo>
                    <a:pt x="104702" y="305857"/>
                  </a:lnTo>
                  <a:lnTo>
                    <a:pt x="104349" y="305857"/>
                  </a:lnTo>
                  <a:lnTo>
                    <a:pt x="103820" y="306034"/>
                  </a:lnTo>
                  <a:lnTo>
                    <a:pt x="103468" y="306034"/>
                  </a:lnTo>
                  <a:lnTo>
                    <a:pt x="102410" y="306211"/>
                  </a:lnTo>
                  <a:lnTo>
                    <a:pt x="102058" y="306387"/>
                  </a:lnTo>
                  <a:lnTo>
                    <a:pt x="101529" y="306387"/>
                  </a:lnTo>
                  <a:lnTo>
                    <a:pt x="100648" y="306387"/>
                  </a:lnTo>
                  <a:lnTo>
                    <a:pt x="99414" y="306387"/>
                  </a:lnTo>
                  <a:lnTo>
                    <a:pt x="99061" y="306211"/>
                  </a:lnTo>
                  <a:lnTo>
                    <a:pt x="98004" y="306034"/>
                  </a:lnTo>
                  <a:lnTo>
                    <a:pt x="97651" y="306034"/>
                  </a:lnTo>
                  <a:lnTo>
                    <a:pt x="96770" y="305857"/>
                  </a:lnTo>
                  <a:lnTo>
                    <a:pt x="96417" y="305681"/>
                  </a:lnTo>
                  <a:lnTo>
                    <a:pt x="95360" y="305328"/>
                  </a:lnTo>
                  <a:lnTo>
                    <a:pt x="95007" y="305151"/>
                  </a:lnTo>
                  <a:lnTo>
                    <a:pt x="94126" y="304621"/>
                  </a:lnTo>
                  <a:lnTo>
                    <a:pt x="93597" y="304268"/>
                  </a:lnTo>
                  <a:lnTo>
                    <a:pt x="93068" y="303915"/>
                  </a:lnTo>
                  <a:lnTo>
                    <a:pt x="92716" y="303738"/>
                  </a:lnTo>
                  <a:lnTo>
                    <a:pt x="91834" y="303208"/>
                  </a:lnTo>
                  <a:lnTo>
                    <a:pt x="91482" y="302502"/>
                  </a:lnTo>
                  <a:lnTo>
                    <a:pt x="90953" y="301972"/>
                  </a:lnTo>
                  <a:lnTo>
                    <a:pt x="90600" y="301796"/>
                  </a:lnTo>
                  <a:lnTo>
                    <a:pt x="3349" y="200785"/>
                  </a:lnTo>
                  <a:lnTo>
                    <a:pt x="2291" y="199725"/>
                  </a:lnTo>
                  <a:lnTo>
                    <a:pt x="1763" y="198489"/>
                  </a:lnTo>
                  <a:lnTo>
                    <a:pt x="1234" y="197430"/>
                  </a:lnTo>
                  <a:lnTo>
                    <a:pt x="529" y="196194"/>
                  </a:lnTo>
                  <a:lnTo>
                    <a:pt x="352" y="194781"/>
                  </a:lnTo>
                  <a:lnTo>
                    <a:pt x="0" y="193721"/>
                  </a:lnTo>
                  <a:lnTo>
                    <a:pt x="0" y="192308"/>
                  </a:lnTo>
                  <a:lnTo>
                    <a:pt x="0" y="191072"/>
                  </a:lnTo>
                  <a:lnTo>
                    <a:pt x="176" y="189836"/>
                  </a:lnTo>
                  <a:lnTo>
                    <a:pt x="352" y="188600"/>
                  </a:lnTo>
                  <a:lnTo>
                    <a:pt x="705" y="187187"/>
                  </a:lnTo>
                  <a:lnTo>
                    <a:pt x="1410" y="186128"/>
                  </a:lnTo>
                  <a:lnTo>
                    <a:pt x="1939" y="184892"/>
                  </a:lnTo>
                  <a:lnTo>
                    <a:pt x="2644" y="183832"/>
                  </a:lnTo>
                  <a:lnTo>
                    <a:pt x="3525" y="182949"/>
                  </a:lnTo>
                  <a:lnTo>
                    <a:pt x="4759" y="181890"/>
                  </a:lnTo>
                  <a:lnTo>
                    <a:pt x="5640" y="181007"/>
                  </a:lnTo>
                  <a:lnTo>
                    <a:pt x="6874" y="180477"/>
                  </a:lnTo>
                  <a:lnTo>
                    <a:pt x="7932" y="179770"/>
                  </a:lnTo>
                  <a:lnTo>
                    <a:pt x="9166" y="179241"/>
                  </a:lnTo>
                  <a:lnTo>
                    <a:pt x="10576" y="179064"/>
                  </a:lnTo>
                  <a:lnTo>
                    <a:pt x="11633" y="178887"/>
                  </a:lnTo>
                  <a:lnTo>
                    <a:pt x="13044" y="178711"/>
                  </a:lnTo>
                  <a:lnTo>
                    <a:pt x="14277" y="178711"/>
                  </a:lnTo>
                  <a:lnTo>
                    <a:pt x="15688" y="178887"/>
                  </a:lnTo>
                  <a:lnTo>
                    <a:pt x="16745" y="179064"/>
                  </a:lnTo>
                  <a:lnTo>
                    <a:pt x="17979" y="179417"/>
                  </a:lnTo>
                  <a:lnTo>
                    <a:pt x="19389" y="179947"/>
                  </a:lnTo>
                  <a:lnTo>
                    <a:pt x="20270" y="180653"/>
                  </a:lnTo>
                  <a:lnTo>
                    <a:pt x="21504" y="181360"/>
                  </a:lnTo>
                  <a:lnTo>
                    <a:pt x="22386" y="182419"/>
                  </a:lnTo>
                  <a:lnTo>
                    <a:pt x="23443" y="183302"/>
                  </a:lnTo>
                  <a:lnTo>
                    <a:pt x="81435" y="250407"/>
                  </a:lnTo>
                  <a:lnTo>
                    <a:pt x="81082" y="241401"/>
                  </a:lnTo>
                  <a:lnTo>
                    <a:pt x="81258" y="232572"/>
                  </a:lnTo>
                  <a:lnTo>
                    <a:pt x="81787" y="223566"/>
                  </a:lnTo>
                  <a:lnTo>
                    <a:pt x="82492" y="214736"/>
                  </a:lnTo>
                  <a:lnTo>
                    <a:pt x="83726" y="206083"/>
                  </a:lnTo>
                  <a:lnTo>
                    <a:pt x="84960" y="197253"/>
                  </a:lnTo>
                  <a:lnTo>
                    <a:pt x="86723" y="188600"/>
                  </a:lnTo>
                  <a:lnTo>
                    <a:pt x="88838" y="179947"/>
                  </a:lnTo>
                  <a:lnTo>
                    <a:pt x="91306" y="171471"/>
                  </a:lnTo>
                  <a:lnTo>
                    <a:pt x="93949" y="162994"/>
                  </a:lnTo>
                  <a:lnTo>
                    <a:pt x="97122" y="154518"/>
                  </a:lnTo>
                  <a:lnTo>
                    <a:pt x="100471" y="146395"/>
                  </a:lnTo>
                  <a:lnTo>
                    <a:pt x="104173" y="138095"/>
                  </a:lnTo>
                  <a:lnTo>
                    <a:pt x="108227" y="129972"/>
                  </a:lnTo>
                  <a:lnTo>
                    <a:pt x="112457" y="122201"/>
                  </a:lnTo>
                  <a:lnTo>
                    <a:pt x="117040" y="114255"/>
                  </a:lnTo>
                  <a:lnTo>
                    <a:pt x="120389" y="109310"/>
                  </a:lnTo>
                  <a:lnTo>
                    <a:pt x="123562" y="104189"/>
                  </a:lnTo>
                  <a:lnTo>
                    <a:pt x="127087" y="99245"/>
                  </a:lnTo>
                  <a:lnTo>
                    <a:pt x="130613" y="94653"/>
                  </a:lnTo>
                  <a:lnTo>
                    <a:pt x="134314" y="89885"/>
                  </a:lnTo>
                  <a:lnTo>
                    <a:pt x="138016" y="85294"/>
                  </a:lnTo>
                  <a:lnTo>
                    <a:pt x="141894" y="80702"/>
                  </a:lnTo>
                  <a:lnTo>
                    <a:pt x="145948" y="76464"/>
                  </a:lnTo>
                  <a:lnTo>
                    <a:pt x="150002" y="72049"/>
                  </a:lnTo>
                  <a:lnTo>
                    <a:pt x="154056" y="67988"/>
                  </a:lnTo>
                  <a:lnTo>
                    <a:pt x="158287" y="63926"/>
                  </a:lnTo>
                  <a:lnTo>
                    <a:pt x="162693" y="60041"/>
                  </a:lnTo>
                  <a:lnTo>
                    <a:pt x="167100" y="56156"/>
                  </a:lnTo>
                  <a:lnTo>
                    <a:pt x="171683" y="52624"/>
                  </a:lnTo>
                  <a:lnTo>
                    <a:pt x="176090" y="48916"/>
                  </a:lnTo>
                  <a:lnTo>
                    <a:pt x="180849" y="45384"/>
                  </a:lnTo>
                  <a:lnTo>
                    <a:pt x="185608" y="42029"/>
                  </a:lnTo>
                  <a:lnTo>
                    <a:pt x="190543" y="38674"/>
                  </a:lnTo>
                  <a:lnTo>
                    <a:pt x="195479" y="35495"/>
                  </a:lnTo>
                  <a:lnTo>
                    <a:pt x="200414" y="32669"/>
                  </a:lnTo>
                  <a:lnTo>
                    <a:pt x="205526" y="29667"/>
                  </a:lnTo>
                  <a:lnTo>
                    <a:pt x="210814" y="27018"/>
                  </a:lnTo>
                  <a:lnTo>
                    <a:pt x="216102" y="24370"/>
                  </a:lnTo>
                  <a:lnTo>
                    <a:pt x="221390" y="21897"/>
                  </a:lnTo>
                  <a:lnTo>
                    <a:pt x="226678" y="19602"/>
                  </a:lnTo>
                  <a:lnTo>
                    <a:pt x="232142" y="17129"/>
                  </a:lnTo>
                  <a:lnTo>
                    <a:pt x="237783" y="15010"/>
                  </a:lnTo>
                  <a:lnTo>
                    <a:pt x="243247" y="13068"/>
                  </a:lnTo>
                  <a:lnTo>
                    <a:pt x="248887" y="11302"/>
                  </a:lnTo>
                  <a:lnTo>
                    <a:pt x="254704" y="9536"/>
                  </a:lnTo>
                  <a:lnTo>
                    <a:pt x="260345" y="7947"/>
                  </a:lnTo>
                  <a:lnTo>
                    <a:pt x="266161" y="6534"/>
                  </a:lnTo>
                  <a:lnTo>
                    <a:pt x="274446" y="4768"/>
                  </a:lnTo>
                  <a:lnTo>
                    <a:pt x="282378" y="3179"/>
                  </a:lnTo>
                  <a:lnTo>
                    <a:pt x="290486" y="1942"/>
                  </a:lnTo>
                  <a:lnTo>
                    <a:pt x="298771" y="1236"/>
                  </a:lnTo>
                  <a:lnTo>
                    <a:pt x="306702" y="3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02986" y="2536246"/>
            <a:ext cx="4536894" cy="538803"/>
            <a:chOff x="4602986" y="2583486"/>
            <a:chExt cx="4536894" cy="538803"/>
          </a:xfrm>
        </p:grpSpPr>
        <p:sp>
          <p:nvSpPr>
            <p:cNvPr id="20" name="Rectangle: Top Corners Rounded 19"/>
            <p:cNvSpPr/>
            <p:nvPr/>
          </p:nvSpPr>
          <p:spPr>
            <a:xfrm rot="16200000">
              <a:off x="6894271" y="876680"/>
              <a:ext cx="538803" cy="395241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89686" y="2668221"/>
              <a:ext cx="35443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>
                  <a:latin typeface="+mj-lt"/>
                  <a:ea typeface="Cambria" charset="0"/>
                  <a:cs typeface="Cambria" charset="0"/>
                </a:rPr>
                <a:t>Quality Assurance</a:t>
              </a:r>
            </a:p>
          </p:txBody>
        </p:sp>
        <p:sp>
          <p:nvSpPr>
            <p:cNvPr id="39" name="Freeform 6" descr="quality icon" title="quality icon "/>
            <p:cNvSpPr>
              <a:spLocks noChangeAspect="1" noEditPoints="1"/>
            </p:cNvSpPr>
            <p:nvPr/>
          </p:nvSpPr>
          <p:spPr bwMode="auto">
            <a:xfrm>
              <a:off x="4602986" y="2637757"/>
              <a:ext cx="422133" cy="430261"/>
            </a:xfrm>
            <a:custGeom>
              <a:avLst/>
              <a:gdLst>
                <a:gd name="T0" fmla="*/ 1253 w 2597"/>
                <a:gd name="T1" fmla="*/ 1540 h 2646"/>
                <a:gd name="T2" fmla="*/ 992 w 2597"/>
                <a:gd name="T3" fmla="*/ 1361 h 2646"/>
                <a:gd name="T4" fmla="*/ 1199 w 2597"/>
                <a:gd name="T5" fmla="*/ 1397 h 2646"/>
                <a:gd name="T6" fmla="*/ 908 w 2597"/>
                <a:gd name="T7" fmla="*/ 815 h 2646"/>
                <a:gd name="T8" fmla="*/ 681 w 2597"/>
                <a:gd name="T9" fmla="*/ 1496 h 2646"/>
                <a:gd name="T10" fmla="*/ 1215 w 2597"/>
                <a:gd name="T11" fmla="*/ 1965 h 2646"/>
                <a:gd name="T12" fmla="*/ 1858 w 2597"/>
                <a:gd name="T13" fmla="*/ 1652 h 2646"/>
                <a:gd name="T14" fmla="*/ 1812 w 2597"/>
                <a:gd name="T15" fmla="*/ 931 h 2646"/>
                <a:gd name="T16" fmla="*/ 1400 w 2597"/>
                <a:gd name="T17" fmla="*/ 548 h 2646"/>
                <a:gd name="T18" fmla="*/ 2031 w 2597"/>
                <a:gd name="T19" fmla="*/ 1042 h 2646"/>
                <a:gd name="T20" fmla="*/ 1886 w 2597"/>
                <a:gd name="T21" fmla="*/ 1845 h 2646"/>
                <a:gd name="T22" fmla="*/ 1109 w 2597"/>
                <a:gd name="T23" fmla="*/ 2084 h 2646"/>
                <a:gd name="T24" fmla="*/ 544 w 2597"/>
                <a:gd name="T25" fmla="*/ 1518 h 2646"/>
                <a:gd name="T26" fmla="*/ 783 w 2597"/>
                <a:gd name="T27" fmla="*/ 741 h 2646"/>
                <a:gd name="T28" fmla="*/ 1251 w 2597"/>
                <a:gd name="T29" fmla="*/ 147 h 2646"/>
                <a:gd name="T30" fmla="*/ 926 w 2597"/>
                <a:gd name="T31" fmla="*/ 285 h 2646"/>
                <a:gd name="T32" fmla="*/ 695 w 2597"/>
                <a:gd name="T33" fmla="*/ 434 h 2646"/>
                <a:gd name="T34" fmla="*/ 370 w 2597"/>
                <a:gd name="T35" fmla="*/ 592 h 2646"/>
                <a:gd name="T36" fmla="*/ 299 w 2597"/>
                <a:gd name="T37" fmla="*/ 950 h 2646"/>
                <a:gd name="T38" fmla="*/ 209 w 2597"/>
                <a:gd name="T39" fmla="*/ 1204 h 2646"/>
                <a:gd name="T40" fmla="*/ 149 w 2597"/>
                <a:gd name="T41" fmla="*/ 1574 h 2646"/>
                <a:gd name="T42" fmla="*/ 374 w 2597"/>
                <a:gd name="T43" fmla="*/ 1835 h 2646"/>
                <a:gd name="T44" fmla="*/ 444 w 2597"/>
                <a:gd name="T45" fmla="*/ 2102 h 2646"/>
                <a:gd name="T46" fmla="*/ 761 w 2597"/>
                <a:gd name="T47" fmla="*/ 2367 h 2646"/>
                <a:gd name="T48" fmla="*/ 1028 w 2597"/>
                <a:gd name="T49" fmla="*/ 2351 h 2646"/>
                <a:gd name="T50" fmla="*/ 1334 w 2597"/>
                <a:gd name="T51" fmla="*/ 2511 h 2646"/>
                <a:gd name="T52" fmla="*/ 1639 w 2597"/>
                <a:gd name="T53" fmla="*/ 2349 h 2646"/>
                <a:gd name="T54" fmla="*/ 1892 w 2597"/>
                <a:gd name="T55" fmla="*/ 2258 h 2646"/>
                <a:gd name="T56" fmla="*/ 2219 w 2597"/>
                <a:gd name="T57" fmla="*/ 2072 h 2646"/>
                <a:gd name="T58" fmla="*/ 2278 w 2597"/>
                <a:gd name="T59" fmla="*/ 1736 h 2646"/>
                <a:gd name="T60" fmla="*/ 2446 w 2597"/>
                <a:gd name="T61" fmla="*/ 1510 h 2646"/>
                <a:gd name="T62" fmla="*/ 2452 w 2597"/>
                <a:gd name="T63" fmla="*/ 1100 h 2646"/>
                <a:gd name="T64" fmla="*/ 2246 w 2597"/>
                <a:gd name="T65" fmla="*/ 857 h 2646"/>
                <a:gd name="T66" fmla="*/ 2185 w 2597"/>
                <a:gd name="T67" fmla="*/ 552 h 2646"/>
                <a:gd name="T68" fmla="*/ 1854 w 2597"/>
                <a:gd name="T69" fmla="*/ 307 h 2646"/>
                <a:gd name="T70" fmla="*/ 1637 w 2597"/>
                <a:gd name="T71" fmla="*/ 289 h 2646"/>
                <a:gd name="T72" fmla="*/ 1320 w 2597"/>
                <a:gd name="T73" fmla="*/ 137 h 2646"/>
                <a:gd name="T74" fmla="*/ 1557 w 2597"/>
                <a:gd name="T75" fmla="*/ 161 h 2646"/>
                <a:gd name="T76" fmla="*/ 1906 w 2597"/>
                <a:gd name="T77" fmla="*/ 153 h 2646"/>
                <a:gd name="T78" fmla="*/ 2167 w 2597"/>
                <a:gd name="T79" fmla="*/ 412 h 2646"/>
                <a:gd name="T80" fmla="*/ 2362 w 2597"/>
                <a:gd name="T81" fmla="*/ 749 h 2646"/>
                <a:gd name="T82" fmla="*/ 2593 w 2597"/>
                <a:gd name="T83" fmla="*/ 1020 h 2646"/>
                <a:gd name="T84" fmla="*/ 2509 w 2597"/>
                <a:gd name="T85" fmla="*/ 1367 h 2646"/>
                <a:gd name="T86" fmla="*/ 2479 w 2597"/>
                <a:gd name="T87" fmla="*/ 1757 h 2646"/>
                <a:gd name="T88" fmla="*/ 2362 w 2597"/>
                <a:gd name="T89" fmla="*/ 2098 h 2646"/>
                <a:gd name="T90" fmla="*/ 2027 w 2597"/>
                <a:gd name="T91" fmla="*/ 2268 h 2646"/>
                <a:gd name="T92" fmla="*/ 1737 w 2597"/>
                <a:gd name="T93" fmla="*/ 2531 h 2646"/>
                <a:gd name="T94" fmla="*/ 1412 w 2597"/>
                <a:gd name="T95" fmla="*/ 2618 h 2646"/>
                <a:gd name="T96" fmla="*/ 1061 w 2597"/>
                <a:gd name="T97" fmla="*/ 2495 h 2646"/>
                <a:gd name="T98" fmla="*/ 729 w 2597"/>
                <a:gd name="T99" fmla="*/ 2519 h 2646"/>
                <a:gd name="T100" fmla="*/ 508 w 2597"/>
                <a:gd name="T101" fmla="*/ 2240 h 2646"/>
                <a:gd name="T102" fmla="*/ 217 w 2597"/>
                <a:gd name="T103" fmla="*/ 1979 h 2646"/>
                <a:gd name="T104" fmla="*/ 24 w 2597"/>
                <a:gd name="T105" fmla="*/ 1672 h 2646"/>
                <a:gd name="T106" fmla="*/ 104 w 2597"/>
                <a:gd name="T107" fmla="*/ 1305 h 2646"/>
                <a:gd name="T108" fmla="*/ 78 w 2597"/>
                <a:gd name="T109" fmla="*/ 919 h 2646"/>
                <a:gd name="T110" fmla="*/ 215 w 2597"/>
                <a:gd name="T111" fmla="*/ 594 h 2646"/>
                <a:gd name="T112" fmla="*/ 550 w 2597"/>
                <a:gd name="T113" fmla="*/ 399 h 2646"/>
                <a:gd name="T114" fmla="*/ 815 w 2597"/>
                <a:gd name="T115" fmla="*/ 114 h 2646"/>
                <a:gd name="T116" fmla="*/ 1151 w 2597"/>
                <a:gd name="T117" fmla="*/ 52 h 2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7" h="2646">
                  <a:moveTo>
                    <a:pt x="1539" y="1090"/>
                  </a:moveTo>
                  <a:lnTo>
                    <a:pt x="1565" y="1094"/>
                  </a:lnTo>
                  <a:lnTo>
                    <a:pt x="1589" y="1110"/>
                  </a:lnTo>
                  <a:lnTo>
                    <a:pt x="1601" y="1128"/>
                  </a:lnTo>
                  <a:lnTo>
                    <a:pt x="1609" y="1148"/>
                  </a:lnTo>
                  <a:lnTo>
                    <a:pt x="1609" y="1170"/>
                  </a:lnTo>
                  <a:lnTo>
                    <a:pt x="1601" y="1190"/>
                  </a:lnTo>
                  <a:lnTo>
                    <a:pt x="1589" y="1206"/>
                  </a:lnTo>
                  <a:lnTo>
                    <a:pt x="1253" y="1540"/>
                  </a:lnTo>
                  <a:lnTo>
                    <a:pt x="1237" y="1552"/>
                  </a:lnTo>
                  <a:lnTo>
                    <a:pt x="1221" y="1558"/>
                  </a:lnTo>
                  <a:lnTo>
                    <a:pt x="1203" y="1560"/>
                  </a:lnTo>
                  <a:lnTo>
                    <a:pt x="1183" y="1558"/>
                  </a:lnTo>
                  <a:lnTo>
                    <a:pt x="1167" y="1550"/>
                  </a:lnTo>
                  <a:lnTo>
                    <a:pt x="1153" y="1540"/>
                  </a:lnTo>
                  <a:lnTo>
                    <a:pt x="1012" y="1401"/>
                  </a:lnTo>
                  <a:lnTo>
                    <a:pt x="998" y="1381"/>
                  </a:lnTo>
                  <a:lnTo>
                    <a:pt x="992" y="1361"/>
                  </a:lnTo>
                  <a:lnTo>
                    <a:pt x="992" y="1341"/>
                  </a:lnTo>
                  <a:lnTo>
                    <a:pt x="998" y="1321"/>
                  </a:lnTo>
                  <a:lnTo>
                    <a:pt x="1012" y="1303"/>
                  </a:lnTo>
                  <a:lnTo>
                    <a:pt x="1030" y="1289"/>
                  </a:lnTo>
                  <a:lnTo>
                    <a:pt x="1050" y="1283"/>
                  </a:lnTo>
                  <a:lnTo>
                    <a:pt x="1071" y="1283"/>
                  </a:lnTo>
                  <a:lnTo>
                    <a:pt x="1091" y="1289"/>
                  </a:lnTo>
                  <a:lnTo>
                    <a:pt x="1107" y="1303"/>
                  </a:lnTo>
                  <a:lnTo>
                    <a:pt x="1199" y="1397"/>
                  </a:lnTo>
                  <a:lnTo>
                    <a:pt x="1486" y="1112"/>
                  </a:lnTo>
                  <a:lnTo>
                    <a:pt x="1514" y="1096"/>
                  </a:lnTo>
                  <a:lnTo>
                    <a:pt x="1539" y="1090"/>
                  </a:lnTo>
                  <a:close/>
                  <a:moveTo>
                    <a:pt x="1300" y="681"/>
                  </a:moveTo>
                  <a:lnTo>
                    <a:pt x="1215" y="687"/>
                  </a:lnTo>
                  <a:lnTo>
                    <a:pt x="1129" y="703"/>
                  </a:lnTo>
                  <a:lnTo>
                    <a:pt x="1050" y="731"/>
                  </a:lnTo>
                  <a:lnTo>
                    <a:pt x="976" y="769"/>
                  </a:lnTo>
                  <a:lnTo>
                    <a:pt x="908" y="815"/>
                  </a:lnTo>
                  <a:lnTo>
                    <a:pt x="846" y="871"/>
                  </a:lnTo>
                  <a:lnTo>
                    <a:pt x="791" y="933"/>
                  </a:lnTo>
                  <a:lnTo>
                    <a:pt x="745" y="1000"/>
                  </a:lnTo>
                  <a:lnTo>
                    <a:pt x="707" y="1076"/>
                  </a:lnTo>
                  <a:lnTo>
                    <a:pt x="681" y="1156"/>
                  </a:lnTo>
                  <a:lnTo>
                    <a:pt x="663" y="1237"/>
                  </a:lnTo>
                  <a:lnTo>
                    <a:pt x="657" y="1325"/>
                  </a:lnTo>
                  <a:lnTo>
                    <a:pt x="663" y="1413"/>
                  </a:lnTo>
                  <a:lnTo>
                    <a:pt x="681" y="1496"/>
                  </a:lnTo>
                  <a:lnTo>
                    <a:pt x="707" y="1576"/>
                  </a:lnTo>
                  <a:lnTo>
                    <a:pt x="745" y="1650"/>
                  </a:lnTo>
                  <a:lnTo>
                    <a:pt x="791" y="1718"/>
                  </a:lnTo>
                  <a:lnTo>
                    <a:pt x="846" y="1779"/>
                  </a:lnTo>
                  <a:lnTo>
                    <a:pt x="908" y="1835"/>
                  </a:lnTo>
                  <a:lnTo>
                    <a:pt x="976" y="1881"/>
                  </a:lnTo>
                  <a:lnTo>
                    <a:pt x="1050" y="1919"/>
                  </a:lnTo>
                  <a:lnTo>
                    <a:pt x="1129" y="1947"/>
                  </a:lnTo>
                  <a:lnTo>
                    <a:pt x="1215" y="1965"/>
                  </a:lnTo>
                  <a:lnTo>
                    <a:pt x="1300" y="1969"/>
                  </a:lnTo>
                  <a:lnTo>
                    <a:pt x="1388" y="1965"/>
                  </a:lnTo>
                  <a:lnTo>
                    <a:pt x="1474" y="1947"/>
                  </a:lnTo>
                  <a:lnTo>
                    <a:pt x="1553" y="1919"/>
                  </a:lnTo>
                  <a:lnTo>
                    <a:pt x="1627" y="1881"/>
                  </a:lnTo>
                  <a:lnTo>
                    <a:pt x="1695" y="1835"/>
                  </a:lnTo>
                  <a:lnTo>
                    <a:pt x="1757" y="1781"/>
                  </a:lnTo>
                  <a:lnTo>
                    <a:pt x="1812" y="1720"/>
                  </a:lnTo>
                  <a:lnTo>
                    <a:pt x="1858" y="1652"/>
                  </a:lnTo>
                  <a:lnTo>
                    <a:pt x="1894" y="1576"/>
                  </a:lnTo>
                  <a:lnTo>
                    <a:pt x="1922" y="1496"/>
                  </a:lnTo>
                  <a:lnTo>
                    <a:pt x="1940" y="1413"/>
                  </a:lnTo>
                  <a:lnTo>
                    <a:pt x="1946" y="1325"/>
                  </a:lnTo>
                  <a:lnTo>
                    <a:pt x="1940" y="1237"/>
                  </a:lnTo>
                  <a:lnTo>
                    <a:pt x="1922" y="1154"/>
                  </a:lnTo>
                  <a:lnTo>
                    <a:pt x="1894" y="1074"/>
                  </a:lnTo>
                  <a:lnTo>
                    <a:pt x="1858" y="1000"/>
                  </a:lnTo>
                  <a:lnTo>
                    <a:pt x="1812" y="931"/>
                  </a:lnTo>
                  <a:lnTo>
                    <a:pt x="1757" y="869"/>
                  </a:lnTo>
                  <a:lnTo>
                    <a:pt x="1695" y="815"/>
                  </a:lnTo>
                  <a:lnTo>
                    <a:pt x="1627" y="769"/>
                  </a:lnTo>
                  <a:lnTo>
                    <a:pt x="1553" y="731"/>
                  </a:lnTo>
                  <a:lnTo>
                    <a:pt x="1474" y="703"/>
                  </a:lnTo>
                  <a:lnTo>
                    <a:pt x="1388" y="687"/>
                  </a:lnTo>
                  <a:lnTo>
                    <a:pt x="1300" y="681"/>
                  </a:lnTo>
                  <a:close/>
                  <a:moveTo>
                    <a:pt x="1300" y="542"/>
                  </a:moveTo>
                  <a:lnTo>
                    <a:pt x="1400" y="548"/>
                  </a:lnTo>
                  <a:lnTo>
                    <a:pt x="1494" y="566"/>
                  </a:lnTo>
                  <a:lnTo>
                    <a:pt x="1583" y="596"/>
                  </a:lnTo>
                  <a:lnTo>
                    <a:pt x="1669" y="634"/>
                  </a:lnTo>
                  <a:lnTo>
                    <a:pt x="1749" y="683"/>
                  </a:lnTo>
                  <a:lnTo>
                    <a:pt x="1820" y="741"/>
                  </a:lnTo>
                  <a:lnTo>
                    <a:pt x="1886" y="805"/>
                  </a:lnTo>
                  <a:lnTo>
                    <a:pt x="1944" y="879"/>
                  </a:lnTo>
                  <a:lnTo>
                    <a:pt x="1992" y="958"/>
                  </a:lnTo>
                  <a:lnTo>
                    <a:pt x="2031" y="1042"/>
                  </a:lnTo>
                  <a:lnTo>
                    <a:pt x="2059" y="1134"/>
                  </a:lnTo>
                  <a:lnTo>
                    <a:pt x="2077" y="1227"/>
                  </a:lnTo>
                  <a:lnTo>
                    <a:pt x="2083" y="1325"/>
                  </a:lnTo>
                  <a:lnTo>
                    <a:pt x="2077" y="1423"/>
                  </a:lnTo>
                  <a:lnTo>
                    <a:pt x="2059" y="1518"/>
                  </a:lnTo>
                  <a:lnTo>
                    <a:pt x="2031" y="1608"/>
                  </a:lnTo>
                  <a:lnTo>
                    <a:pt x="1992" y="1694"/>
                  </a:lnTo>
                  <a:lnTo>
                    <a:pt x="1944" y="1771"/>
                  </a:lnTo>
                  <a:lnTo>
                    <a:pt x="1886" y="1845"/>
                  </a:lnTo>
                  <a:lnTo>
                    <a:pt x="1820" y="1911"/>
                  </a:lnTo>
                  <a:lnTo>
                    <a:pt x="1749" y="1967"/>
                  </a:lnTo>
                  <a:lnTo>
                    <a:pt x="1669" y="2017"/>
                  </a:lnTo>
                  <a:lnTo>
                    <a:pt x="1583" y="2054"/>
                  </a:lnTo>
                  <a:lnTo>
                    <a:pt x="1494" y="2084"/>
                  </a:lnTo>
                  <a:lnTo>
                    <a:pt x="1400" y="2102"/>
                  </a:lnTo>
                  <a:lnTo>
                    <a:pt x="1300" y="2108"/>
                  </a:lnTo>
                  <a:lnTo>
                    <a:pt x="1203" y="2102"/>
                  </a:lnTo>
                  <a:lnTo>
                    <a:pt x="1109" y="2084"/>
                  </a:lnTo>
                  <a:lnTo>
                    <a:pt x="1020" y="2054"/>
                  </a:lnTo>
                  <a:lnTo>
                    <a:pt x="934" y="2017"/>
                  </a:lnTo>
                  <a:lnTo>
                    <a:pt x="854" y="1967"/>
                  </a:lnTo>
                  <a:lnTo>
                    <a:pt x="783" y="1911"/>
                  </a:lnTo>
                  <a:lnTo>
                    <a:pt x="717" y="1845"/>
                  </a:lnTo>
                  <a:lnTo>
                    <a:pt x="659" y="1771"/>
                  </a:lnTo>
                  <a:lnTo>
                    <a:pt x="611" y="1694"/>
                  </a:lnTo>
                  <a:lnTo>
                    <a:pt x="572" y="1608"/>
                  </a:lnTo>
                  <a:lnTo>
                    <a:pt x="544" y="1518"/>
                  </a:lnTo>
                  <a:lnTo>
                    <a:pt x="526" y="1423"/>
                  </a:lnTo>
                  <a:lnTo>
                    <a:pt x="520" y="1325"/>
                  </a:lnTo>
                  <a:lnTo>
                    <a:pt x="526" y="1227"/>
                  </a:lnTo>
                  <a:lnTo>
                    <a:pt x="544" y="1134"/>
                  </a:lnTo>
                  <a:lnTo>
                    <a:pt x="572" y="1042"/>
                  </a:lnTo>
                  <a:lnTo>
                    <a:pt x="611" y="958"/>
                  </a:lnTo>
                  <a:lnTo>
                    <a:pt x="659" y="879"/>
                  </a:lnTo>
                  <a:lnTo>
                    <a:pt x="717" y="805"/>
                  </a:lnTo>
                  <a:lnTo>
                    <a:pt x="783" y="741"/>
                  </a:lnTo>
                  <a:lnTo>
                    <a:pt x="854" y="683"/>
                  </a:lnTo>
                  <a:lnTo>
                    <a:pt x="934" y="634"/>
                  </a:lnTo>
                  <a:lnTo>
                    <a:pt x="1020" y="596"/>
                  </a:lnTo>
                  <a:lnTo>
                    <a:pt x="1109" y="566"/>
                  </a:lnTo>
                  <a:lnTo>
                    <a:pt x="1203" y="548"/>
                  </a:lnTo>
                  <a:lnTo>
                    <a:pt x="1300" y="542"/>
                  </a:lnTo>
                  <a:close/>
                  <a:moveTo>
                    <a:pt x="1296" y="134"/>
                  </a:moveTo>
                  <a:lnTo>
                    <a:pt x="1273" y="137"/>
                  </a:lnTo>
                  <a:lnTo>
                    <a:pt x="1251" y="147"/>
                  </a:lnTo>
                  <a:lnTo>
                    <a:pt x="1233" y="163"/>
                  </a:lnTo>
                  <a:lnTo>
                    <a:pt x="1179" y="225"/>
                  </a:lnTo>
                  <a:lnTo>
                    <a:pt x="1153" y="251"/>
                  </a:lnTo>
                  <a:lnTo>
                    <a:pt x="1121" y="273"/>
                  </a:lnTo>
                  <a:lnTo>
                    <a:pt x="1085" y="289"/>
                  </a:lnTo>
                  <a:lnTo>
                    <a:pt x="1050" y="299"/>
                  </a:lnTo>
                  <a:lnTo>
                    <a:pt x="1012" y="303"/>
                  </a:lnTo>
                  <a:lnTo>
                    <a:pt x="968" y="299"/>
                  </a:lnTo>
                  <a:lnTo>
                    <a:pt x="926" y="285"/>
                  </a:lnTo>
                  <a:lnTo>
                    <a:pt x="850" y="255"/>
                  </a:lnTo>
                  <a:lnTo>
                    <a:pt x="834" y="251"/>
                  </a:lnTo>
                  <a:lnTo>
                    <a:pt x="819" y="249"/>
                  </a:lnTo>
                  <a:lnTo>
                    <a:pt x="791" y="255"/>
                  </a:lnTo>
                  <a:lnTo>
                    <a:pt x="767" y="267"/>
                  </a:lnTo>
                  <a:lnTo>
                    <a:pt x="747" y="289"/>
                  </a:lnTo>
                  <a:lnTo>
                    <a:pt x="735" y="313"/>
                  </a:lnTo>
                  <a:lnTo>
                    <a:pt x="713" y="391"/>
                  </a:lnTo>
                  <a:lnTo>
                    <a:pt x="695" y="434"/>
                  </a:lnTo>
                  <a:lnTo>
                    <a:pt x="671" y="472"/>
                  </a:lnTo>
                  <a:lnTo>
                    <a:pt x="639" y="504"/>
                  </a:lnTo>
                  <a:lnTo>
                    <a:pt x="601" y="530"/>
                  </a:lnTo>
                  <a:lnTo>
                    <a:pt x="558" y="546"/>
                  </a:lnTo>
                  <a:lnTo>
                    <a:pt x="512" y="554"/>
                  </a:lnTo>
                  <a:lnTo>
                    <a:pt x="430" y="560"/>
                  </a:lnTo>
                  <a:lnTo>
                    <a:pt x="408" y="566"/>
                  </a:lnTo>
                  <a:lnTo>
                    <a:pt x="388" y="576"/>
                  </a:lnTo>
                  <a:lnTo>
                    <a:pt x="370" y="592"/>
                  </a:lnTo>
                  <a:lnTo>
                    <a:pt x="358" y="614"/>
                  </a:lnTo>
                  <a:lnTo>
                    <a:pt x="352" y="638"/>
                  </a:lnTo>
                  <a:lnTo>
                    <a:pt x="352" y="662"/>
                  </a:lnTo>
                  <a:lnTo>
                    <a:pt x="370" y="741"/>
                  </a:lnTo>
                  <a:lnTo>
                    <a:pt x="374" y="789"/>
                  </a:lnTo>
                  <a:lnTo>
                    <a:pt x="368" y="835"/>
                  </a:lnTo>
                  <a:lnTo>
                    <a:pt x="352" y="877"/>
                  </a:lnTo>
                  <a:lnTo>
                    <a:pt x="329" y="917"/>
                  </a:lnTo>
                  <a:lnTo>
                    <a:pt x="299" y="950"/>
                  </a:lnTo>
                  <a:lnTo>
                    <a:pt x="259" y="976"/>
                  </a:lnTo>
                  <a:lnTo>
                    <a:pt x="191" y="1016"/>
                  </a:lnTo>
                  <a:lnTo>
                    <a:pt x="171" y="1030"/>
                  </a:lnTo>
                  <a:lnTo>
                    <a:pt x="157" y="1048"/>
                  </a:lnTo>
                  <a:lnTo>
                    <a:pt x="149" y="1070"/>
                  </a:lnTo>
                  <a:lnTo>
                    <a:pt x="147" y="1096"/>
                  </a:lnTo>
                  <a:lnTo>
                    <a:pt x="151" y="1120"/>
                  </a:lnTo>
                  <a:lnTo>
                    <a:pt x="163" y="1140"/>
                  </a:lnTo>
                  <a:lnTo>
                    <a:pt x="209" y="1204"/>
                  </a:lnTo>
                  <a:lnTo>
                    <a:pt x="233" y="1245"/>
                  </a:lnTo>
                  <a:lnTo>
                    <a:pt x="249" y="1289"/>
                  </a:lnTo>
                  <a:lnTo>
                    <a:pt x="253" y="1333"/>
                  </a:lnTo>
                  <a:lnTo>
                    <a:pt x="249" y="1379"/>
                  </a:lnTo>
                  <a:lnTo>
                    <a:pt x="235" y="1423"/>
                  </a:lnTo>
                  <a:lnTo>
                    <a:pt x="213" y="1465"/>
                  </a:lnTo>
                  <a:lnTo>
                    <a:pt x="165" y="1530"/>
                  </a:lnTo>
                  <a:lnTo>
                    <a:pt x="155" y="1550"/>
                  </a:lnTo>
                  <a:lnTo>
                    <a:pt x="149" y="1574"/>
                  </a:lnTo>
                  <a:lnTo>
                    <a:pt x="151" y="1600"/>
                  </a:lnTo>
                  <a:lnTo>
                    <a:pt x="159" y="1622"/>
                  </a:lnTo>
                  <a:lnTo>
                    <a:pt x="173" y="1640"/>
                  </a:lnTo>
                  <a:lnTo>
                    <a:pt x="193" y="1654"/>
                  </a:lnTo>
                  <a:lnTo>
                    <a:pt x="263" y="1694"/>
                  </a:lnTo>
                  <a:lnTo>
                    <a:pt x="303" y="1720"/>
                  </a:lnTo>
                  <a:lnTo>
                    <a:pt x="335" y="1754"/>
                  </a:lnTo>
                  <a:lnTo>
                    <a:pt x="358" y="1793"/>
                  </a:lnTo>
                  <a:lnTo>
                    <a:pt x="374" y="1835"/>
                  </a:lnTo>
                  <a:lnTo>
                    <a:pt x="382" y="1881"/>
                  </a:lnTo>
                  <a:lnTo>
                    <a:pt x="378" y="1929"/>
                  </a:lnTo>
                  <a:lnTo>
                    <a:pt x="364" y="2007"/>
                  </a:lnTo>
                  <a:lnTo>
                    <a:pt x="362" y="2028"/>
                  </a:lnTo>
                  <a:lnTo>
                    <a:pt x="368" y="2050"/>
                  </a:lnTo>
                  <a:lnTo>
                    <a:pt x="380" y="2072"/>
                  </a:lnTo>
                  <a:lnTo>
                    <a:pt x="400" y="2088"/>
                  </a:lnTo>
                  <a:lnTo>
                    <a:pt x="420" y="2098"/>
                  </a:lnTo>
                  <a:lnTo>
                    <a:pt x="444" y="2102"/>
                  </a:lnTo>
                  <a:lnTo>
                    <a:pt x="522" y="2104"/>
                  </a:lnTo>
                  <a:lnTo>
                    <a:pt x="570" y="2112"/>
                  </a:lnTo>
                  <a:lnTo>
                    <a:pt x="611" y="2128"/>
                  </a:lnTo>
                  <a:lnTo>
                    <a:pt x="649" y="2152"/>
                  </a:lnTo>
                  <a:lnTo>
                    <a:pt x="683" y="2184"/>
                  </a:lnTo>
                  <a:lnTo>
                    <a:pt x="709" y="2222"/>
                  </a:lnTo>
                  <a:lnTo>
                    <a:pt x="727" y="2266"/>
                  </a:lnTo>
                  <a:lnTo>
                    <a:pt x="749" y="2343"/>
                  </a:lnTo>
                  <a:lnTo>
                    <a:pt x="761" y="2367"/>
                  </a:lnTo>
                  <a:lnTo>
                    <a:pt x="781" y="2387"/>
                  </a:lnTo>
                  <a:lnTo>
                    <a:pt x="805" y="2399"/>
                  </a:lnTo>
                  <a:lnTo>
                    <a:pt x="832" y="2403"/>
                  </a:lnTo>
                  <a:lnTo>
                    <a:pt x="848" y="2403"/>
                  </a:lnTo>
                  <a:lnTo>
                    <a:pt x="864" y="2401"/>
                  </a:lnTo>
                  <a:lnTo>
                    <a:pt x="940" y="2371"/>
                  </a:lnTo>
                  <a:lnTo>
                    <a:pt x="968" y="2359"/>
                  </a:lnTo>
                  <a:lnTo>
                    <a:pt x="998" y="2353"/>
                  </a:lnTo>
                  <a:lnTo>
                    <a:pt x="1028" y="2351"/>
                  </a:lnTo>
                  <a:lnTo>
                    <a:pt x="1075" y="2357"/>
                  </a:lnTo>
                  <a:lnTo>
                    <a:pt x="1119" y="2371"/>
                  </a:lnTo>
                  <a:lnTo>
                    <a:pt x="1159" y="2395"/>
                  </a:lnTo>
                  <a:lnTo>
                    <a:pt x="1193" y="2425"/>
                  </a:lnTo>
                  <a:lnTo>
                    <a:pt x="1247" y="2487"/>
                  </a:lnTo>
                  <a:lnTo>
                    <a:pt x="1265" y="2501"/>
                  </a:lnTo>
                  <a:lnTo>
                    <a:pt x="1287" y="2511"/>
                  </a:lnTo>
                  <a:lnTo>
                    <a:pt x="1310" y="2515"/>
                  </a:lnTo>
                  <a:lnTo>
                    <a:pt x="1334" y="2511"/>
                  </a:lnTo>
                  <a:lnTo>
                    <a:pt x="1354" y="2501"/>
                  </a:lnTo>
                  <a:lnTo>
                    <a:pt x="1374" y="2485"/>
                  </a:lnTo>
                  <a:lnTo>
                    <a:pt x="1426" y="2423"/>
                  </a:lnTo>
                  <a:lnTo>
                    <a:pt x="1454" y="2395"/>
                  </a:lnTo>
                  <a:lnTo>
                    <a:pt x="1486" y="2375"/>
                  </a:lnTo>
                  <a:lnTo>
                    <a:pt x="1520" y="2359"/>
                  </a:lnTo>
                  <a:lnTo>
                    <a:pt x="1557" y="2349"/>
                  </a:lnTo>
                  <a:lnTo>
                    <a:pt x="1595" y="2345"/>
                  </a:lnTo>
                  <a:lnTo>
                    <a:pt x="1639" y="2349"/>
                  </a:lnTo>
                  <a:lnTo>
                    <a:pt x="1681" y="2363"/>
                  </a:lnTo>
                  <a:lnTo>
                    <a:pt x="1755" y="2393"/>
                  </a:lnTo>
                  <a:lnTo>
                    <a:pt x="1770" y="2397"/>
                  </a:lnTo>
                  <a:lnTo>
                    <a:pt x="1788" y="2399"/>
                  </a:lnTo>
                  <a:lnTo>
                    <a:pt x="1816" y="2393"/>
                  </a:lnTo>
                  <a:lnTo>
                    <a:pt x="1840" y="2379"/>
                  </a:lnTo>
                  <a:lnTo>
                    <a:pt x="1858" y="2359"/>
                  </a:lnTo>
                  <a:lnTo>
                    <a:pt x="1870" y="2335"/>
                  </a:lnTo>
                  <a:lnTo>
                    <a:pt x="1892" y="2258"/>
                  </a:lnTo>
                  <a:lnTo>
                    <a:pt x="1910" y="2214"/>
                  </a:lnTo>
                  <a:lnTo>
                    <a:pt x="1934" y="2176"/>
                  </a:lnTo>
                  <a:lnTo>
                    <a:pt x="1968" y="2144"/>
                  </a:lnTo>
                  <a:lnTo>
                    <a:pt x="2005" y="2118"/>
                  </a:lnTo>
                  <a:lnTo>
                    <a:pt x="2047" y="2102"/>
                  </a:lnTo>
                  <a:lnTo>
                    <a:pt x="2095" y="2094"/>
                  </a:lnTo>
                  <a:lnTo>
                    <a:pt x="2175" y="2088"/>
                  </a:lnTo>
                  <a:lnTo>
                    <a:pt x="2199" y="2082"/>
                  </a:lnTo>
                  <a:lnTo>
                    <a:pt x="2219" y="2072"/>
                  </a:lnTo>
                  <a:lnTo>
                    <a:pt x="2236" y="2056"/>
                  </a:lnTo>
                  <a:lnTo>
                    <a:pt x="2246" y="2034"/>
                  </a:lnTo>
                  <a:lnTo>
                    <a:pt x="2254" y="2011"/>
                  </a:lnTo>
                  <a:lnTo>
                    <a:pt x="2252" y="1987"/>
                  </a:lnTo>
                  <a:lnTo>
                    <a:pt x="2238" y="1909"/>
                  </a:lnTo>
                  <a:lnTo>
                    <a:pt x="2234" y="1861"/>
                  </a:lnTo>
                  <a:lnTo>
                    <a:pt x="2240" y="1817"/>
                  </a:lnTo>
                  <a:lnTo>
                    <a:pt x="2254" y="1773"/>
                  </a:lnTo>
                  <a:lnTo>
                    <a:pt x="2278" y="1736"/>
                  </a:lnTo>
                  <a:lnTo>
                    <a:pt x="2310" y="1702"/>
                  </a:lnTo>
                  <a:lnTo>
                    <a:pt x="2348" y="1674"/>
                  </a:lnTo>
                  <a:lnTo>
                    <a:pt x="2418" y="1636"/>
                  </a:lnTo>
                  <a:lnTo>
                    <a:pt x="2438" y="1622"/>
                  </a:lnTo>
                  <a:lnTo>
                    <a:pt x="2452" y="1602"/>
                  </a:lnTo>
                  <a:lnTo>
                    <a:pt x="2460" y="1580"/>
                  </a:lnTo>
                  <a:lnTo>
                    <a:pt x="2460" y="1556"/>
                  </a:lnTo>
                  <a:lnTo>
                    <a:pt x="2456" y="1532"/>
                  </a:lnTo>
                  <a:lnTo>
                    <a:pt x="2446" y="1510"/>
                  </a:lnTo>
                  <a:lnTo>
                    <a:pt x="2398" y="1447"/>
                  </a:lnTo>
                  <a:lnTo>
                    <a:pt x="2374" y="1407"/>
                  </a:lnTo>
                  <a:lnTo>
                    <a:pt x="2360" y="1363"/>
                  </a:lnTo>
                  <a:lnTo>
                    <a:pt x="2354" y="1317"/>
                  </a:lnTo>
                  <a:lnTo>
                    <a:pt x="2360" y="1271"/>
                  </a:lnTo>
                  <a:lnTo>
                    <a:pt x="2372" y="1227"/>
                  </a:lnTo>
                  <a:lnTo>
                    <a:pt x="2396" y="1188"/>
                  </a:lnTo>
                  <a:lnTo>
                    <a:pt x="2440" y="1120"/>
                  </a:lnTo>
                  <a:lnTo>
                    <a:pt x="2452" y="1100"/>
                  </a:lnTo>
                  <a:lnTo>
                    <a:pt x="2456" y="1076"/>
                  </a:lnTo>
                  <a:lnTo>
                    <a:pt x="2454" y="1052"/>
                  </a:lnTo>
                  <a:lnTo>
                    <a:pt x="2446" y="1028"/>
                  </a:lnTo>
                  <a:lnTo>
                    <a:pt x="2432" y="1010"/>
                  </a:lnTo>
                  <a:lnTo>
                    <a:pt x="2412" y="996"/>
                  </a:lnTo>
                  <a:lnTo>
                    <a:pt x="2344" y="958"/>
                  </a:lnTo>
                  <a:lnTo>
                    <a:pt x="2304" y="931"/>
                  </a:lnTo>
                  <a:lnTo>
                    <a:pt x="2272" y="897"/>
                  </a:lnTo>
                  <a:lnTo>
                    <a:pt x="2246" y="857"/>
                  </a:lnTo>
                  <a:lnTo>
                    <a:pt x="2230" y="815"/>
                  </a:lnTo>
                  <a:lnTo>
                    <a:pt x="2225" y="769"/>
                  </a:lnTo>
                  <a:lnTo>
                    <a:pt x="2227" y="723"/>
                  </a:lnTo>
                  <a:lnTo>
                    <a:pt x="2240" y="646"/>
                  </a:lnTo>
                  <a:lnTo>
                    <a:pt x="2242" y="622"/>
                  </a:lnTo>
                  <a:lnTo>
                    <a:pt x="2236" y="600"/>
                  </a:lnTo>
                  <a:lnTo>
                    <a:pt x="2225" y="578"/>
                  </a:lnTo>
                  <a:lnTo>
                    <a:pt x="2207" y="562"/>
                  </a:lnTo>
                  <a:lnTo>
                    <a:pt x="2185" y="552"/>
                  </a:lnTo>
                  <a:lnTo>
                    <a:pt x="2161" y="548"/>
                  </a:lnTo>
                  <a:lnTo>
                    <a:pt x="2081" y="546"/>
                  </a:lnTo>
                  <a:lnTo>
                    <a:pt x="2033" y="540"/>
                  </a:lnTo>
                  <a:lnTo>
                    <a:pt x="1992" y="522"/>
                  </a:lnTo>
                  <a:lnTo>
                    <a:pt x="1952" y="498"/>
                  </a:lnTo>
                  <a:lnTo>
                    <a:pt x="1920" y="466"/>
                  </a:lnTo>
                  <a:lnTo>
                    <a:pt x="1894" y="428"/>
                  </a:lnTo>
                  <a:lnTo>
                    <a:pt x="1876" y="385"/>
                  </a:lnTo>
                  <a:lnTo>
                    <a:pt x="1854" y="307"/>
                  </a:lnTo>
                  <a:lnTo>
                    <a:pt x="1842" y="283"/>
                  </a:lnTo>
                  <a:lnTo>
                    <a:pt x="1822" y="263"/>
                  </a:lnTo>
                  <a:lnTo>
                    <a:pt x="1798" y="251"/>
                  </a:lnTo>
                  <a:lnTo>
                    <a:pt x="1770" y="247"/>
                  </a:lnTo>
                  <a:lnTo>
                    <a:pt x="1760" y="247"/>
                  </a:lnTo>
                  <a:lnTo>
                    <a:pt x="1751" y="247"/>
                  </a:lnTo>
                  <a:lnTo>
                    <a:pt x="1741" y="247"/>
                  </a:lnTo>
                  <a:lnTo>
                    <a:pt x="1667" y="277"/>
                  </a:lnTo>
                  <a:lnTo>
                    <a:pt x="1637" y="289"/>
                  </a:lnTo>
                  <a:lnTo>
                    <a:pt x="1607" y="295"/>
                  </a:lnTo>
                  <a:lnTo>
                    <a:pt x="1577" y="297"/>
                  </a:lnTo>
                  <a:lnTo>
                    <a:pt x="1531" y="291"/>
                  </a:lnTo>
                  <a:lnTo>
                    <a:pt x="1486" y="277"/>
                  </a:lnTo>
                  <a:lnTo>
                    <a:pt x="1446" y="253"/>
                  </a:lnTo>
                  <a:lnTo>
                    <a:pt x="1412" y="221"/>
                  </a:lnTo>
                  <a:lnTo>
                    <a:pt x="1360" y="161"/>
                  </a:lnTo>
                  <a:lnTo>
                    <a:pt x="1340" y="147"/>
                  </a:lnTo>
                  <a:lnTo>
                    <a:pt x="1320" y="137"/>
                  </a:lnTo>
                  <a:lnTo>
                    <a:pt x="1296" y="134"/>
                  </a:lnTo>
                  <a:close/>
                  <a:moveTo>
                    <a:pt x="1292" y="0"/>
                  </a:moveTo>
                  <a:lnTo>
                    <a:pt x="1340" y="6"/>
                  </a:lnTo>
                  <a:lnTo>
                    <a:pt x="1384" y="20"/>
                  </a:lnTo>
                  <a:lnTo>
                    <a:pt x="1424" y="44"/>
                  </a:lnTo>
                  <a:lnTo>
                    <a:pt x="1460" y="76"/>
                  </a:lnTo>
                  <a:lnTo>
                    <a:pt x="1512" y="135"/>
                  </a:lnTo>
                  <a:lnTo>
                    <a:pt x="1533" y="151"/>
                  </a:lnTo>
                  <a:lnTo>
                    <a:pt x="1557" y="161"/>
                  </a:lnTo>
                  <a:lnTo>
                    <a:pt x="1583" y="163"/>
                  </a:lnTo>
                  <a:lnTo>
                    <a:pt x="1609" y="157"/>
                  </a:lnTo>
                  <a:lnTo>
                    <a:pt x="1683" y="128"/>
                  </a:lnTo>
                  <a:lnTo>
                    <a:pt x="1711" y="118"/>
                  </a:lnTo>
                  <a:lnTo>
                    <a:pt x="1741" y="110"/>
                  </a:lnTo>
                  <a:lnTo>
                    <a:pt x="1770" y="110"/>
                  </a:lnTo>
                  <a:lnTo>
                    <a:pt x="1820" y="114"/>
                  </a:lnTo>
                  <a:lnTo>
                    <a:pt x="1864" y="130"/>
                  </a:lnTo>
                  <a:lnTo>
                    <a:pt x="1906" y="153"/>
                  </a:lnTo>
                  <a:lnTo>
                    <a:pt x="1940" y="185"/>
                  </a:lnTo>
                  <a:lnTo>
                    <a:pt x="1968" y="225"/>
                  </a:lnTo>
                  <a:lnTo>
                    <a:pt x="1988" y="271"/>
                  </a:lnTo>
                  <a:lnTo>
                    <a:pt x="2009" y="349"/>
                  </a:lnTo>
                  <a:lnTo>
                    <a:pt x="2019" y="373"/>
                  </a:lnTo>
                  <a:lnTo>
                    <a:pt x="2037" y="393"/>
                  </a:lnTo>
                  <a:lnTo>
                    <a:pt x="2061" y="405"/>
                  </a:lnTo>
                  <a:lnTo>
                    <a:pt x="2087" y="410"/>
                  </a:lnTo>
                  <a:lnTo>
                    <a:pt x="2167" y="412"/>
                  </a:lnTo>
                  <a:lnTo>
                    <a:pt x="2213" y="420"/>
                  </a:lnTo>
                  <a:lnTo>
                    <a:pt x="2256" y="436"/>
                  </a:lnTo>
                  <a:lnTo>
                    <a:pt x="2296" y="462"/>
                  </a:lnTo>
                  <a:lnTo>
                    <a:pt x="2330" y="496"/>
                  </a:lnTo>
                  <a:lnTo>
                    <a:pt x="2356" y="536"/>
                  </a:lnTo>
                  <a:lnTo>
                    <a:pt x="2372" y="580"/>
                  </a:lnTo>
                  <a:lnTo>
                    <a:pt x="2380" y="626"/>
                  </a:lnTo>
                  <a:lnTo>
                    <a:pt x="2376" y="674"/>
                  </a:lnTo>
                  <a:lnTo>
                    <a:pt x="2362" y="749"/>
                  </a:lnTo>
                  <a:lnTo>
                    <a:pt x="2362" y="777"/>
                  </a:lnTo>
                  <a:lnTo>
                    <a:pt x="2370" y="801"/>
                  </a:lnTo>
                  <a:lnTo>
                    <a:pt x="2386" y="823"/>
                  </a:lnTo>
                  <a:lnTo>
                    <a:pt x="2408" y="839"/>
                  </a:lnTo>
                  <a:lnTo>
                    <a:pt x="2481" y="875"/>
                  </a:lnTo>
                  <a:lnTo>
                    <a:pt x="2519" y="901"/>
                  </a:lnTo>
                  <a:lnTo>
                    <a:pt x="2553" y="935"/>
                  </a:lnTo>
                  <a:lnTo>
                    <a:pt x="2577" y="976"/>
                  </a:lnTo>
                  <a:lnTo>
                    <a:pt x="2593" y="1020"/>
                  </a:lnTo>
                  <a:lnTo>
                    <a:pt x="2597" y="1068"/>
                  </a:lnTo>
                  <a:lnTo>
                    <a:pt x="2593" y="1114"/>
                  </a:lnTo>
                  <a:lnTo>
                    <a:pt x="2579" y="1160"/>
                  </a:lnTo>
                  <a:lnTo>
                    <a:pt x="2557" y="1202"/>
                  </a:lnTo>
                  <a:lnTo>
                    <a:pt x="2509" y="1267"/>
                  </a:lnTo>
                  <a:lnTo>
                    <a:pt x="2497" y="1291"/>
                  </a:lnTo>
                  <a:lnTo>
                    <a:pt x="2493" y="1317"/>
                  </a:lnTo>
                  <a:lnTo>
                    <a:pt x="2497" y="1343"/>
                  </a:lnTo>
                  <a:lnTo>
                    <a:pt x="2509" y="1367"/>
                  </a:lnTo>
                  <a:lnTo>
                    <a:pt x="2551" y="1431"/>
                  </a:lnTo>
                  <a:lnTo>
                    <a:pt x="2575" y="1473"/>
                  </a:lnTo>
                  <a:lnTo>
                    <a:pt x="2589" y="1516"/>
                  </a:lnTo>
                  <a:lnTo>
                    <a:pt x="2595" y="1562"/>
                  </a:lnTo>
                  <a:lnTo>
                    <a:pt x="2589" y="1610"/>
                  </a:lnTo>
                  <a:lnTo>
                    <a:pt x="2573" y="1654"/>
                  </a:lnTo>
                  <a:lnTo>
                    <a:pt x="2549" y="1696"/>
                  </a:lnTo>
                  <a:lnTo>
                    <a:pt x="2517" y="1730"/>
                  </a:lnTo>
                  <a:lnTo>
                    <a:pt x="2479" y="1757"/>
                  </a:lnTo>
                  <a:lnTo>
                    <a:pt x="2410" y="1795"/>
                  </a:lnTo>
                  <a:lnTo>
                    <a:pt x="2390" y="1811"/>
                  </a:lnTo>
                  <a:lnTo>
                    <a:pt x="2376" y="1833"/>
                  </a:lnTo>
                  <a:lnTo>
                    <a:pt x="2368" y="1857"/>
                  </a:lnTo>
                  <a:lnTo>
                    <a:pt x="2368" y="1883"/>
                  </a:lnTo>
                  <a:lnTo>
                    <a:pt x="2382" y="1961"/>
                  </a:lnTo>
                  <a:lnTo>
                    <a:pt x="2386" y="2009"/>
                  </a:lnTo>
                  <a:lnTo>
                    <a:pt x="2378" y="2054"/>
                  </a:lnTo>
                  <a:lnTo>
                    <a:pt x="2362" y="2098"/>
                  </a:lnTo>
                  <a:lnTo>
                    <a:pt x="2338" y="2138"/>
                  </a:lnTo>
                  <a:lnTo>
                    <a:pt x="2304" y="2172"/>
                  </a:lnTo>
                  <a:lnTo>
                    <a:pt x="2266" y="2200"/>
                  </a:lnTo>
                  <a:lnTo>
                    <a:pt x="2223" y="2216"/>
                  </a:lnTo>
                  <a:lnTo>
                    <a:pt x="2175" y="2224"/>
                  </a:lnTo>
                  <a:lnTo>
                    <a:pt x="2095" y="2230"/>
                  </a:lnTo>
                  <a:lnTo>
                    <a:pt x="2069" y="2236"/>
                  </a:lnTo>
                  <a:lnTo>
                    <a:pt x="2045" y="2250"/>
                  </a:lnTo>
                  <a:lnTo>
                    <a:pt x="2027" y="2268"/>
                  </a:lnTo>
                  <a:lnTo>
                    <a:pt x="2017" y="2294"/>
                  </a:lnTo>
                  <a:lnTo>
                    <a:pt x="1995" y="2371"/>
                  </a:lnTo>
                  <a:lnTo>
                    <a:pt x="1976" y="2417"/>
                  </a:lnTo>
                  <a:lnTo>
                    <a:pt x="1950" y="2457"/>
                  </a:lnTo>
                  <a:lnTo>
                    <a:pt x="1914" y="2489"/>
                  </a:lnTo>
                  <a:lnTo>
                    <a:pt x="1874" y="2513"/>
                  </a:lnTo>
                  <a:lnTo>
                    <a:pt x="1828" y="2529"/>
                  </a:lnTo>
                  <a:lnTo>
                    <a:pt x="1780" y="2535"/>
                  </a:lnTo>
                  <a:lnTo>
                    <a:pt x="1737" y="2531"/>
                  </a:lnTo>
                  <a:lnTo>
                    <a:pt x="1695" y="2517"/>
                  </a:lnTo>
                  <a:lnTo>
                    <a:pt x="1619" y="2487"/>
                  </a:lnTo>
                  <a:lnTo>
                    <a:pt x="1593" y="2481"/>
                  </a:lnTo>
                  <a:lnTo>
                    <a:pt x="1567" y="2483"/>
                  </a:lnTo>
                  <a:lnTo>
                    <a:pt x="1541" y="2493"/>
                  </a:lnTo>
                  <a:lnTo>
                    <a:pt x="1524" y="2509"/>
                  </a:lnTo>
                  <a:lnTo>
                    <a:pt x="1470" y="2570"/>
                  </a:lnTo>
                  <a:lnTo>
                    <a:pt x="1442" y="2596"/>
                  </a:lnTo>
                  <a:lnTo>
                    <a:pt x="1412" y="2618"/>
                  </a:lnTo>
                  <a:lnTo>
                    <a:pt x="1376" y="2634"/>
                  </a:lnTo>
                  <a:lnTo>
                    <a:pt x="1340" y="2644"/>
                  </a:lnTo>
                  <a:lnTo>
                    <a:pt x="1300" y="2646"/>
                  </a:lnTo>
                  <a:lnTo>
                    <a:pt x="1255" y="2642"/>
                  </a:lnTo>
                  <a:lnTo>
                    <a:pt x="1211" y="2628"/>
                  </a:lnTo>
                  <a:lnTo>
                    <a:pt x="1171" y="2604"/>
                  </a:lnTo>
                  <a:lnTo>
                    <a:pt x="1135" y="2572"/>
                  </a:lnTo>
                  <a:lnTo>
                    <a:pt x="1083" y="2511"/>
                  </a:lnTo>
                  <a:lnTo>
                    <a:pt x="1061" y="2495"/>
                  </a:lnTo>
                  <a:lnTo>
                    <a:pt x="1038" y="2485"/>
                  </a:lnTo>
                  <a:lnTo>
                    <a:pt x="1012" y="2483"/>
                  </a:lnTo>
                  <a:lnTo>
                    <a:pt x="986" y="2489"/>
                  </a:lnTo>
                  <a:lnTo>
                    <a:pt x="912" y="2521"/>
                  </a:lnTo>
                  <a:lnTo>
                    <a:pt x="884" y="2531"/>
                  </a:lnTo>
                  <a:lnTo>
                    <a:pt x="854" y="2537"/>
                  </a:lnTo>
                  <a:lnTo>
                    <a:pt x="822" y="2539"/>
                  </a:lnTo>
                  <a:lnTo>
                    <a:pt x="775" y="2535"/>
                  </a:lnTo>
                  <a:lnTo>
                    <a:pt x="729" y="2519"/>
                  </a:lnTo>
                  <a:lnTo>
                    <a:pt x="689" y="2495"/>
                  </a:lnTo>
                  <a:lnTo>
                    <a:pt x="653" y="2463"/>
                  </a:lnTo>
                  <a:lnTo>
                    <a:pt x="627" y="2423"/>
                  </a:lnTo>
                  <a:lnTo>
                    <a:pt x="607" y="2379"/>
                  </a:lnTo>
                  <a:lnTo>
                    <a:pt x="586" y="2301"/>
                  </a:lnTo>
                  <a:lnTo>
                    <a:pt x="576" y="2278"/>
                  </a:lnTo>
                  <a:lnTo>
                    <a:pt x="558" y="2260"/>
                  </a:lnTo>
                  <a:lnTo>
                    <a:pt x="534" y="2246"/>
                  </a:lnTo>
                  <a:lnTo>
                    <a:pt x="508" y="2240"/>
                  </a:lnTo>
                  <a:lnTo>
                    <a:pt x="428" y="2238"/>
                  </a:lnTo>
                  <a:lnTo>
                    <a:pt x="382" y="2232"/>
                  </a:lnTo>
                  <a:lnTo>
                    <a:pt x="339" y="2214"/>
                  </a:lnTo>
                  <a:lnTo>
                    <a:pt x="299" y="2188"/>
                  </a:lnTo>
                  <a:lnTo>
                    <a:pt x="265" y="2154"/>
                  </a:lnTo>
                  <a:lnTo>
                    <a:pt x="239" y="2116"/>
                  </a:lnTo>
                  <a:lnTo>
                    <a:pt x="221" y="2072"/>
                  </a:lnTo>
                  <a:lnTo>
                    <a:pt x="215" y="2025"/>
                  </a:lnTo>
                  <a:lnTo>
                    <a:pt x="217" y="1979"/>
                  </a:lnTo>
                  <a:lnTo>
                    <a:pt x="231" y="1901"/>
                  </a:lnTo>
                  <a:lnTo>
                    <a:pt x="231" y="1873"/>
                  </a:lnTo>
                  <a:lnTo>
                    <a:pt x="225" y="1849"/>
                  </a:lnTo>
                  <a:lnTo>
                    <a:pt x="209" y="1827"/>
                  </a:lnTo>
                  <a:lnTo>
                    <a:pt x="187" y="1811"/>
                  </a:lnTo>
                  <a:lnTo>
                    <a:pt x="119" y="1773"/>
                  </a:lnTo>
                  <a:lnTo>
                    <a:pt x="80" y="1748"/>
                  </a:lnTo>
                  <a:lnTo>
                    <a:pt x="48" y="1712"/>
                  </a:lnTo>
                  <a:lnTo>
                    <a:pt x="24" y="1672"/>
                  </a:lnTo>
                  <a:lnTo>
                    <a:pt x="8" y="1626"/>
                  </a:lnTo>
                  <a:lnTo>
                    <a:pt x="2" y="1580"/>
                  </a:lnTo>
                  <a:lnTo>
                    <a:pt x="8" y="1534"/>
                  </a:lnTo>
                  <a:lnTo>
                    <a:pt x="22" y="1488"/>
                  </a:lnTo>
                  <a:lnTo>
                    <a:pt x="44" y="1447"/>
                  </a:lnTo>
                  <a:lnTo>
                    <a:pt x="92" y="1381"/>
                  </a:lnTo>
                  <a:lnTo>
                    <a:pt x="104" y="1357"/>
                  </a:lnTo>
                  <a:lnTo>
                    <a:pt x="108" y="1331"/>
                  </a:lnTo>
                  <a:lnTo>
                    <a:pt x="104" y="1305"/>
                  </a:lnTo>
                  <a:lnTo>
                    <a:pt x="92" y="1281"/>
                  </a:lnTo>
                  <a:lnTo>
                    <a:pt x="44" y="1217"/>
                  </a:lnTo>
                  <a:lnTo>
                    <a:pt x="20" y="1176"/>
                  </a:lnTo>
                  <a:lnTo>
                    <a:pt x="4" y="1132"/>
                  </a:lnTo>
                  <a:lnTo>
                    <a:pt x="0" y="1086"/>
                  </a:lnTo>
                  <a:lnTo>
                    <a:pt x="6" y="1038"/>
                  </a:lnTo>
                  <a:lnTo>
                    <a:pt x="20" y="994"/>
                  </a:lnTo>
                  <a:lnTo>
                    <a:pt x="46" y="952"/>
                  </a:lnTo>
                  <a:lnTo>
                    <a:pt x="78" y="919"/>
                  </a:lnTo>
                  <a:lnTo>
                    <a:pt x="116" y="891"/>
                  </a:lnTo>
                  <a:lnTo>
                    <a:pt x="185" y="853"/>
                  </a:lnTo>
                  <a:lnTo>
                    <a:pt x="205" y="837"/>
                  </a:lnTo>
                  <a:lnTo>
                    <a:pt x="219" y="815"/>
                  </a:lnTo>
                  <a:lnTo>
                    <a:pt x="227" y="791"/>
                  </a:lnTo>
                  <a:lnTo>
                    <a:pt x="227" y="763"/>
                  </a:lnTo>
                  <a:lnTo>
                    <a:pt x="213" y="687"/>
                  </a:lnTo>
                  <a:lnTo>
                    <a:pt x="209" y="640"/>
                  </a:lnTo>
                  <a:lnTo>
                    <a:pt x="215" y="594"/>
                  </a:lnTo>
                  <a:lnTo>
                    <a:pt x="231" y="550"/>
                  </a:lnTo>
                  <a:lnTo>
                    <a:pt x="257" y="510"/>
                  </a:lnTo>
                  <a:lnTo>
                    <a:pt x="289" y="476"/>
                  </a:lnTo>
                  <a:lnTo>
                    <a:pt x="329" y="448"/>
                  </a:lnTo>
                  <a:lnTo>
                    <a:pt x="372" y="432"/>
                  </a:lnTo>
                  <a:lnTo>
                    <a:pt x="420" y="424"/>
                  </a:lnTo>
                  <a:lnTo>
                    <a:pt x="500" y="418"/>
                  </a:lnTo>
                  <a:lnTo>
                    <a:pt x="526" y="412"/>
                  </a:lnTo>
                  <a:lnTo>
                    <a:pt x="550" y="399"/>
                  </a:lnTo>
                  <a:lnTo>
                    <a:pt x="568" y="379"/>
                  </a:lnTo>
                  <a:lnTo>
                    <a:pt x="578" y="355"/>
                  </a:lnTo>
                  <a:lnTo>
                    <a:pt x="599" y="277"/>
                  </a:lnTo>
                  <a:lnTo>
                    <a:pt x="617" y="231"/>
                  </a:lnTo>
                  <a:lnTo>
                    <a:pt x="645" y="191"/>
                  </a:lnTo>
                  <a:lnTo>
                    <a:pt x="681" y="159"/>
                  </a:lnTo>
                  <a:lnTo>
                    <a:pt x="721" y="135"/>
                  </a:lnTo>
                  <a:lnTo>
                    <a:pt x="767" y="120"/>
                  </a:lnTo>
                  <a:lnTo>
                    <a:pt x="815" y="114"/>
                  </a:lnTo>
                  <a:lnTo>
                    <a:pt x="858" y="118"/>
                  </a:lnTo>
                  <a:lnTo>
                    <a:pt x="900" y="132"/>
                  </a:lnTo>
                  <a:lnTo>
                    <a:pt x="976" y="161"/>
                  </a:lnTo>
                  <a:lnTo>
                    <a:pt x="1002" y="167"/>
                  </a:lnTo>
                  <a:lnTo>
                    <a:pt x="1028" y="165"/>
                  </a:lnTo>
                  <a:lnTo>
                    <a:pt x="1052" y="155"/>
                  </a:lnTo>
                  <a:lnTo>
                    <a:pt x="1071" y="139"/>
                  </a:lnTo>
                  <a:lnTo>
                    <a:pt x="1125" y="78"/>
                  </a:lnTo>
                  <a:lnTo>
                    <a:pt x="1151" y="52"/>
                  </a:lnTo>
                  <a:lnTo>
                    <a:pt x="1183" y="30"/>
                  </a:lnTo>
                  <a:lnTo>
                    <a:pt x="1219" y="14"/>
                  </a:lnTo>
                  <a:lnTo>
                    <a:pt x="1255" y="4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91B23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85452" y="4044854"/>
            <a:ext cx="4554430" cy="538804"/>
            <a:chOff x="4585452" y="4060601"/>
            <a:chExt cx="4554430" cy="538804"/>
          </a:xfrm>
        </p:grpSpPr>
        <p:sp>
          <p:nvSpPr>
            <p:cNvPr id="22" name="Rectangle: Top Corners Rounded 21"/>
            <p:cNvSpPr/>
            <p:nvPr/>
          </p:nvSpPr>
          <p:spPr>
            <a:xfrm rot="16200000">
              <a:off x="6894272" y="2353794"/>
              <a:ext cx="538804" cy="395241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02211" y="4145336"/>
              <a:ext cx="3631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>
                  <a:solidFill>
                    <a:schemeClr val="bg1"/>
                  </a:solidFill>
                  <a:latin typeface="+mj-lt"/>
                  <a:ea typeface="Cambria" charset="0"/>
                  <a:cs typeface="Cambria" charset="0"/>
                </a:rPr>
                <a:t>Working with Other Departments</a:t>
              </a:r>
            </a:p>
          </p:txBody>
        </p:sp>
        <p:grpSp>
          <p:nvGrpSpPr>
            <p:cNvPr id="40" name="Group 39" descr="people icon" title="people icon"/>
            <p:cNvGrpSpPr>
              <a:grpSpLocks noChangeAspect="1"/>
            </p:cNvGrpSpPr>
            <p:nvPr/>
          </p:nvGrpSpPr>
          <p:grpSpPr>
            <a:xfrm>
              <a:off x="4585452" y="4191238"/>
              <a:ext cx="457200" cy="277529"/>
              <a:chOff x="4003864" y="1573559"/>
              <a:chExt cx="457200" cy="277529"/>
            </a:xfrm>
            <a:solidFill>
              <a:schemeClr val="bg1"/>
            </a:solidFill>
          </p:grpSpPr>
          <p:sp>
            <p:nvSpPr>
              <p:cNvPr id="41" name="Freeform 5" descr=" " title=" "/>
              <p:cNvSpPr>
                <a:spLocks noEditPoints="1"/>
              </p:cNvSpPr>
              <p:nvPr/>
            </p:nvSpPr>
            <p:spPr bwMode="auto">
              <a:xfrm>
                <a:off x="4308664" y="1621685"/>
                <a:ext cx="152400" cy="192506"/>
              </a:xfrm>
              <a:custGeom>
                <a:avLst/>
                <a:gdLst>
                  <a:gd name="T0" fmla="*/ 558 w 760"/>
                  <a:gd name="T1" fmla="*/ 684 h 958"/>
                  <a:gd name="T2" fmla="*/ 464 w 760"/>
                  <a:gd name="T3" fmla="*/ 643 h 958"/>
                  <a:gd name="T4" fmla="*/ 410 w 760"/>
                  <a:gd name="T5" fmla="*/ 599 h 958"/>
                  <a:gd name="T6" fmla="*/ 434 w 760"/>
                  <a:gd name="T7" fmla="*/ 559 h 958"/>
                  <a:gd name="T8" fmla="*/ 464 w 760"/>
                  <a:gd name="T9" fmla="*/ 517 h 958"/>
                  <a:gd name="T10" fmla="*/ 504 w 760"/>
                  <a:gd name="T11" fmla="*/ 399 h 958"/>
                  <a:gd name="T12" fmla="*/ 511 w 760"/>
                  <a:gd name="T13" fmla="*/ 270 h 958"/>
                  <a:gd name="T14" fmla="*/ 502 w 760"/>
                  <a:gd name="T15" fmla="*/ 201 h 958"/>
                  <a:gd name="T16" fmla="*/ 477 w 760"/>
                  <a:gd name="T17" fmla="*/ 127 h 958"/>
                  <a:gd name="T18" fmla="*/ 439 w 760"/>
                  <a:gd name="T19" fmla="*/ 72 h 958"/>
                  <a:gd name="T20" fmla="*/ 372 w 760"/>
                  <a:gd name="T21" fmla="*/ 23 h 958"/>
                  <a:gd name="T22" fmla="*/ 273 w 760"/>
                  <a:gd name="T23" fmla="*/ 0 h 958"/>
                  <a:gd name="T24" fmla="*/ 199 w 760"/>
                  <a:gd name="T25" fmla="*/ 5 h 958"/>
                  <a:gd name="T26" fmla="*/ 98 w 760"/>
                  <a:gd name="T27" fmla="*/ 49 h 958"/>
                  <a:gd name="T28" fmla="*/ 54 w 760"/>
                  <a:gd name="T29" fmla="*/ 93 h 958"/>
                  <a:gd name="T30" fmla="*/ 20 w 760"/>
                  <a:gd name="T31" fmla="*/ 154 h 958"/>
                  <a:gd name="T32" fmla="*/ 3 w 760"/>
                  <a:gd name="T33" fmla="*/ 237 h 958"/>
                  <a:gd name="T34" fmla="*/ 1 w 760"/>
                  <a:gd name="T35" fmla="*/ 334 h 958"/>
                  <a:gd name="T36" fmla="*/ 18 w 760"/>
                  <a:gd name="T37" fmla="*/ 447 h 958"/>
                  <a:gd name="T38" fmla="*/ 69 w 760"/>
                  <a:gd name="T39" fmla="*/ 549 h 958"/>
                  <a:gd name="T40" fmla="*/ 135 w 760"/>
                  <a:gd name="T41" fmla="*/ 605 h 958"/>
                  <a:gd name="T42" fmla="*/ 253 w 760"/>
                  <a:gd name="T43" fmla="*/ 635 h 958"/>
                  <a:gd name="T44" fmla="*/ 262 w 760"/>
                  <a:gd name="T45" fmla="*/ 635 h 958"/>
                  <a:gd name="T46" fmla="*/ 335 w 760"/>
                  <a:gd name="T47" fmla="*/ 635 h 958"/>
                  <a:gd name="T48" fmla="*/ 383 w 760"/>
                  <a:gd name="T49" fmla="*/ 685 h 958"/>
                  <a:gd name="T50" fmla="*/ 473 w 760"/>
                  <a:gd name="T51" fmla="*/ 738 h 958"/>
                  <a:gd name="T52" fmla="*/ 623 w 760"/>
                  <a:gd name="T53" fmla="*/ 788 h 958"/>
                  <a:gd name="T54" fmla="*/ 654 w 760"/>
                  <a:gd name="T55" fmla="*/ 808 h 958"/>
                  <a:gd name="T56" fmla="*/ 674 w 760"/>
                  <a:gd name="T57" fmla="*/ 850 h 958"/>
                  <a:gd name="T58" fmla="*/ 676 w 760"/>
                  <a:gd name="T59" fmla="*/ 914 h 958"/>
                  <a:gd name="T60" fmla="*/ 693 w 760"/>
                  <a:gd name="T61" fmla="*/ 949 h 958"/>
                  <a:gd name="T62" fmla="*/ 716 w 760"/>
                  <a:gd name="T63" fmla="*/ 958 h 958"/>
                  <a:gd name="T64" fmla="*/ 750 w 760"/>
                  <a:gd name="T65" fmla="*/ 941 h 958"/>
                  <a:gd name="T66" fmla="*/ 760 w 760"/>
                  <a:gd name="T67" fmla="*/ 899 h 958"/>
                  <a:gd name="T68" fmla="*/ 747 w 760"/>
                  <a:gd name="T69" fmla="*/ 809 h 958"/>
                  <a:gd name="T70" fmla="*/ 707 w 760"/>
                  <a:gd name="T71" fmla="*/ 744 h 958"/>
                  <a:gd name="T72" fmla="*/ 640 w 760"/>
                  <a:gd name="T73" fmla="*/ 709 h 958"/>
                  <a:gd name="T74" fmla="*/ 238 w 760"/>
                  <a:gd name="T75" fmla="*/ 550 h 958"/>
                  <a:gd name="T76" fmla="*/ 164 w 760"/>
                  <a:gd name="T77" fmla="*/ 524 h 958"/>
                  <a:gd name="T78" fmla="*/ 119 w 760"/>
                  <a:gd name="T79" fmla="*/ 471 h 958"/>
                  <a:gd name="T80" fmla="*/ 90 w 760"/>
                  <a:gd name="T81" fmla="*/ 374 h 958"/>
                  <a:gd name="T82" fmla="*/ 86 w 760"/>
                  <a:gd name="T83" fmla="*/ 273 h 958"/>
                  <a:gd name="T84" fmla="*/ 89 w 760"/>
                  <a:gd name="T85" fmla="*/ 233 h 958"/>
                  <a:gd name="T86" fmla="*/ 105 w 760"/>
                  <a:gd name="T87" fmla="*/ 175 h 958"/>
                  <a:gd name="T88" fmla="*/ 156 w 760"/>
                  <a:gd name="T89" fmla="*/ 112 h 958"/>
                  <a:gd name="T90" fmla="*/ 223 w 760"/>
                  <a:gd name="T91" fmla="*/ 87 h 958"/>
                  <a:gd name="T92" fmla="*/ 257 w 760"/>
                  <a:gd name="T93" fmla="*/ 84 h 958"/>
                  <a:gd name="T94" fmla="*/ 307 w 760"/>
                  <a:gd name="T95" fmla="*/ 91 h 958"/>
                  <a:gd name="T96" fmla="*/ 376 w 760"/>
                  <a:gd name="T97" fmla="*/ 129 h 958"/>
                  <a:gd name="T98" fmla="*/ 405 w 760"/>
                  <a:gd name="T99" fmla="*/ 170 h 958"/>
                  <a:gd name="T100" fmla="*/ 424 w 760"/>
                  <a:gd name="T101" fmla="*/ 232 h 958"/>
                  <a:gd name="T102" fmla="*/ 428 w 760"/>
                  <a:gd name="T103" fmla="*/ 286 h 958"/>
                  <a:gd name="T104" fmla="*/ 421 w 760"/>
                  <a:gd name="T105" fmla="*/ 393 h 958"/>
                  <a:gd name="T106" fmla="*/ 391 w 760"/>
                  <a:gd name="T107" fmla="*/ 476 h 958"/>
                  <a:gd name="T108" fmla="*/ 349 w 760"/>
                  <a:gd name="T109" fmla="*/ 524 h 958"/>
                  <a:gd name="T110" fmla="*/ 276 w 760"/>
                  <a:gd name="T111" fmla="*/ 550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60" h="958">
                    <a:moveTo>
                      <a:pt x="640" y="709"/>
                    </a:moveTo>
                    <a:lnTo>
                      <a:pt x="640" y="709"/>
                    </a:lnTo>
                    <a:lnTo>
                      <a:pt x="611" y="700"/>
                    </a:lnTo>
                    <a:lnTo>
                      <a:pt x="583" y="693"/>
                    </a:lnTo>
                    <a:lnTo>
                      <a:pt x="558" y="684"/>
                    </a:lnTo>
                    <a:lnTo>
                      <a:pt x="535" y="675"/>
                    </a:lnTo>
                    <a:lnTo>
                      <a:pt x="514" y="668"/>
                    </a:lnTo>
                    <a:lnTo>
                      <a:pt x="496" y="659"/>
                    </a:lnTo>
                    <a:lnTo>
                      <a:pt x="478" y="650"/>
                    </a:lnTo>
                    <a:lnTo>
                      <a:pt x="464" y="643"/>
                    </a:lnTo>
                    <a:lnTo>
                      <a:pt x="451" y="635"/>
                    </a:lnTo>
                    <a:lnTo>
                      <a:pt x="440" y="627"/>
                    </a:lnTo>
                    <a:lnTo>
                      <a:pt x="430" y="620"/>
                    </a:lnTo>
                    <a:lnTo>
                      <a:pt x="423" y="612"/>
                    </a:lnTo>
                    <a:lnTo>
                      <a:pt x="410" y="599"/>
                    </a:lnTo>
                    <a:lnTo>
                      <a:pt x="402" y="588"/>
                    </a:lnTo>
                    <a:lnTo>
                      <a:pt x="402" y="588"/>
                    </a:lnTo>
                    <a:lnTo>
                      <a:pt x="418" y="575"/>
                    </a:lnTo>
                    <a:lnTo>
                      <a:pt x="426" y="568"/>
                    </a:lnTo>
                    <a:lnTo>
                      <a:pt x="434" y="559"/>
                    </a:lnTo>
                    <a:lnTo>
                      <a:pt x="434" y="559"/>
                    </a:lnTo>
                    <a:lnTo>
                      <a:pt x="442" y="549"/>
                    </a:lnTo>
                    <a:lnTo>
                      <a:pt x="450" y="539"/>
                    </a:lnTo>
                    <a:lnTo>
                      <a:pt x="458" y="528"/>
                    </a:lnTo>
                    <a:lnTo>
                      <a:pt x="464" y="517"/>
                    </a:lnTo>
                    <a:lnTo>
                      <a:pt x="476" y="495"/>
                    </a:lnTo>
                    <a:lnTo>
                      <a:pt x="485" y="471"/>
                    </a:lnTo>
                    <a:lnTo>
                      <a:pt x="493" y="447"/>
                    </a:lnTo>
                    <a:lnTo>
                      <a:pt x="499" y="423"/>
                    </a:lnTo>
                    <a:lnTo>
                      <a:pt x="504" y="399"/>
                    </a:lnTo>
                    <a:lnTo>
                      <a:pt x="508" y="376"/>
                    </a:lnTo>
                    <a:lnTo>
                      <a:pt x="510" y="354"/>
                    </a:lnTo>
                    <a:lnTo>
                      <a:pt x="511" y="334"/>
                    </a:lnTo>
                    <a:lnTo>
                      <a:pt x="512" y="298"/>
                    </a:lnTo>
                    <a:lnTo>
                      <a:pt x="511" y="270"/>
                    </a:lnTo>
                    <a:lnTo>
                      <a:pt x="510" y="256"/>
                    </a:lnTo>
                    <a:lnTo>
                      <a:pt x="510" y="256"/>
                    </a:lnTo>
                    <a:lnTo>
                      <a:pt x="508" y="237"/>
                    </a:lnTo>
                    <a:lnTo>
                      <a:pt x="505" y="218"/>
                    </a:lnTo>
                    <a:lnTo>
                      <a:pt x="502" y="201"/>
                    </a:lnTo>
                    <a:lnTo>
                      <a:pt x="499" y="185"/>
                    </a:lnTo>
                    <a:lnTo>
                      <a:pt x="495" y="169"/>
                    </a:lnTo>
                    <a:lnTo>
                      <a:pt x="489" y="154"/>
                    </a:lnTo>
                    <a:lnTo>
                      <a:pt x="484" y="140"/>
                    </a:lnTo>
                    <a:lnTo>
                      <a:pt x="477" y="127"/>
                    </a:lnTo>
                    <a:lnTo>
                      <a:pt x="471" y="115"/>
                    </a:lnTo>
                    <a:lnTo>
                      <a:pt x="463" y="103"/>
                    </a:lnTo>
                    <a:lnTo>
                      <a:pt x="455" y="92"/>
                    </a:lnTo>
                    <a:lnTo>
                      <a:pt x="448" y="82"/>
                    </a:lnTo>
                    <a:lnTo>
                      <a:pt x="439" y="72"/>
                    </a:lnTo>
                    <a:lnTo>
                      <a:pt x="430" y="64"/>
                    </a:lnTo>
                    <a:lnTo>
                      <a:pt x="421" y="55"/>
                    </a:lnTo>
                    <a:lnTo>
                      <a:pt x="412" y="47"/>
                    </a:lnTo>
                    <a:lnTo>
                      <a:pt x="392" y="34"/>
                    </a:lnTo>
                    <a:lnTo>
                      <a:pt x="372" y="23"/>
                    </a:lnTo>
                    <a:lnTo>
                      <a:pt x="352" y="15"/>
                    </a:lnTo>
                    <a:lnTo>
                      <a:pt x="331" y="8"/>
                    </a:lnTo>
                    <a:lnTo>
                      <a:pt x="311" y="4"/>
                    </a:lnTo>
                    <a:lnTo>
                      <a:pt x="291" y="1"/>
                    </a:lnTo>
                    <a:lnTo>
                      <a:pt x="273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18" y="2"/>
                    </a:lnTo>
                    <a:lnTo>
                      <a:pt x="199" y="5"/>
                    </a:lnTo>
                    <a:lnTo>
                      <a:pt x="178" y="9"/>
                    </a:lnTo>
                    <a:lnTo>
                      <a:pt x="157" y="16"/>
                    </a:lnTo>
                    <a:lnTo>
                      <a:pt x="137" y="25"/>
                    </a:lnTo>
                    <a:lnTo>
                      <a:pt x="117" y="35"/>
                    </a:lnTo>
                    <a:lnTo>
                      <a:pt x="98" y="49"/>
                    </a:lnTo>
                    <a:lnTo>
                      <a:pt x="88" y="56"/>
                    </a:lnTo>
                    <a:lnTo>
                      <a:pt x="79" y="64"/>
                    </a:lnTo>
                    <a:lnTo>
                      <a:pt x="70" y="74"/>
                    </a:lnTo>
                    <a:lnTo>
                      <a:pt x="62" y="82"/>
                    </a:lnTo>
                    <a:lnTo>
                      <a:pt x="54" y="93"/>
                    </a:lnTo>
                    <a:lnTo>
                      <a:pt x="45" y="104"/>
                    </a:lnTo>
                    <a:lnTo>
                      <a:pt x="39" y="115"/>
                    </a:lnTo>
                    <a:lnTo>
                      <a:pt x="32" y="128"/>
                    </a:lnTo>
                    <a:lnTo>
                      <a:pt x="26" y="141"/>
                    </a:lnTo>
                    <a:lnTo>
                      <a:pt x="20" y="154"/>
                    </a:lnTo>
                    <a:lnTo>
                      <a:pt x="15" y="169"/>
                    </a:lnTo>
                    <a:lnTo>
                      <a:pt x="12" y="185"/>
                    </a:lnTo>
                    <a:lnTo>
                      <a:pt x="7" y="202"/>
                    </a:lnTo>
                    <a:lnTo>
                      <a:pt x="5" y="218"/>
                    </a:lnTo>
                    <a:lnTo>
                      <a:pt x="3" y="237"/>
                    </a:lnTo>
                    <a:lnTo>
                      <a:pt x="2" y="256"/>
                    </a:lnTo>
                    <a:lnTo>
                      <a:pt x="2" y="256"/>
                    </a:lnTo>
                    <a:lnTo>
                      <a:pt x="1" y="270"/>
                    </a:lnTo>
                    <a:lnTo>
                      <a:pt x="0" y="298"/>
                    </a:lnTo>
                    <a:lnTo>
                      <a:pt x="1" y="334"/>
                    </a:lnTo>
                    <a:lnTo>
                      <a:pt x="2" y="354"/>
                    </a:lnTo>
                    <a:lnTo>
                      <a:pt x="4" y="376"/>
                    </a:lnTo>
                    <a:lnTo>
                      <a:pt x="7" y="399"/>
                    </a:lnTo>
                    <a:lnTo>
                      <a:pt x="13" y="423"/>
                    </a:lnTo>
                    <a:lnTo>
                      <a:pt x="18" y="447"/>
                    </a:lnTo>
                    <a:lnTo>
                      <a:pt x="27" y="471"/>
                    </a:lnTo>
                    <a:lnTo>
                      <a:pt x="36" y="495"/>
                    </a:lnTo>
                    <a:lnTo>
                      <a:pt x="48" y="517"/>
                    </a:lnTo>
                    <a:lnTo>
                      <a:pt x="62" y="539"/>
                    </a:lnTo>
                    <a:lnTo>
                      <a:pt x="69" y="549"/>
                    </a:lnTo>
                    <a:lnTo>
                      <a:pt x="77" y="559"/>
                    </a:lnTo>
                    <a:lnTo>
                      <a:pt x="77" y="559"/>
                    </a:lnTo>
                    <a:lnTo>
                      <a:pt x="95" y="576"/>
                    </a:lnTo>
                    <a:lnTo>
                      <a:pt x="114" y="591"/>
                    </a:lnTo>
                    <a:lnTo>
                      <a:pt x="135" y="605"/>
                    </a:lnTo>
                    <a:lnTo>
                      <a:pt x="156" y="615"/>
                    </a:lnTo>
                    <a:lnTo>
                      <a:pt x="178" y="624"/>
                    </a:lnTo>
                    <a:lnTo>
                      <a:pt x="202" y="631"/>
                    </a:lnTo>
                    <a:lnTo>
                      <a:pt x="227" y="634"/>
                    </a:lnTo>
                    <a:lnTo>
                      <a:pt x="253" y="635"/>
                    </a:lnTo>
                    <a:lnTo>
                      <a:pt x="255" y="635"/>
                    </a:lnTo>
                    <a:lnTo>
                      <a:pt x="257" y="635"/>
                    </a:lnTo>
                    <a:lnTo>
                      <a:pt x="260" y="635"/>
                    </a:lnTo>
                    <a:lnTo>
                      <a:pt x="262" y="635"/>
                    </a:lnTo>
                    <a:lnTo>
                      <a:pt x="262" y="635"/>
                    </a:lnTo>
                    <a:lnTo>
                      <a:pt x="279" y="634"/>
                    </a:lnTo>
                    <a:lnTo>
                      <a:pt x="297" y="633"/>
                    </a:lnTo>
                    <a:lnTo>
                      <a:pt x="329" y="626"/>
                    </a:lnTo>
                    <a:lnTo>
                      <a:pt x="329" y="626"/>
                    </a:lnTo>
                    <a:lnTo>
                      <a:pt x="335" y="635"/>
                    </a:lnTo>
                    <a:lnTo>
                      <a:pt x="341" y="645"/>
                    </a:lnTo>
                    <a:lnTo>
                      <a:pt x="349" y="655"/>
                    </a:lnTo>
                    <a:lnTo>
                      <a:pt x="359" y="664"/>
                    </a:lnTo>
                    <a:lnTo>
                      <a:pt x="369" y="675"/>
                    </a:lnTo>
                    <a:lnTo>
                      <a:pt x="383" y="685"/>
                    </a:lnTo>
                    <a:lnTo>
                      <a:pt x="397" y="696"/>
                    </a:lnTo>
                    <a:lnTo>
                      <a:pt x="413" y="707"/>
                    </a:lnTo>
                    <a:lnTo>
                      <a:pt x="430" y="718"/>
                    </a:lnTo>
                    <a:lnTo>
                      <a:pt x="451" y="729"/>
                    </a:lnTo>
                    <a:lnTo>
                      <a:pt x="473" y="738"/>
                    </a:lnTo>
                    <a:lnTo>
                      <a:pt x="498" y="749"/>
                    </a:lnTo>
                    <a:lnTo>
                      <a:pt x="525" y="760"/>
                    </a:lnTo>
                    <a:lnTo>
                      <a:pt x="555" y="770"/>
                    </a:lnTo>
                    <a:lnTo>
                      <a:pt x="588" y="780"/>
                    </a:lnTo>
                    <a:lnTo>
                      <a:pt x="623" y="788"/>
                    </a:lnTo>
                    <a:lnTo>
                      <a:pt x="623" y="788"/>
                    </a:lnTo>
                    <a:lnTo>
                      <a:pt x="633" y="792"/>
                    </a:lnTo>
                    <a:lnTo>
                      <a:pt x="640" y="796"/>
                    </a:lnTo>
                    <a:lnTo>
                      <a:pt x="648" y="801"/>
                    </a:lnTo>
                    <a:lnTo>
                      <a:pt x="654" y="808"/>
                    </a:lnTo>
                    <a:lnTo>
                      <a:pt x="660" y="816"/>
                    </a:lnTo>
                    <a:lnTo>
                      <a:pt x="664" y="823"/>
                    </a:lnTo>
                    <a:lnTo>
                      <a:pt x="669" y="832"/>
                    </a:lnTo>
                    <a:lnTo>
                      <a:pt x="672" y="842"/>
                    </a:lnTo>
                    <a:lnTo>
                      <a:pt x="674" y="850"/>
                    </a:lnTo>
                    <a:lnTo>
                      <a:pt x="675" y="860"/>
                    </a:lnTo>
                    <a:lnTo>
                      <a:pt x="677" y="879"/>
                    </a:lnTo>
                    <a:lnTo>
                      <a:pt x="677" y="897"/>
                    </a:lnTo>
                    <a:lnTo>
                      <a:pt x="676" y="914"/>
                    </a:lnTo>
                    <a:lnTo>
                      <a:pt x="676" y="914"/>
                    </a:lnTo>
                    <a:lnTo>
                      <a:pt x="676" y="922"/>
                    </a:lnTo>
                    <a:lnTo>
                      <a:pt x="678" y="930"/>
                    </a:lnTo>
                    <a:lnTo>
                      <a:pt x="682" y="937"/>
                    </a:lnTo>
                    <a:lnTo>
                      <a:pt x="686" y="944"/>
                    </a:lnTo>
                    <a:lnTo>
                      <a:pt x="693" y="949"/>
                    </a:lnTo>
                    <a:lnTo>
                      <a:pt x="699" y="954"/>
                    </a:lnTo>
                    <a:lnTo>
                      <a:pt x="707" y="957"/>
                    </a:lnTo>
                    <a:lnTo>
                      <a:pt x="714" y="958"/>
                    </a:lnTo>
                    <a:lnTo>
                      <a:pt x="716" y="958"/>
                    </a:lnTo>
                    <a:lnTo>
                      <a:pt x="716" y="958"/>
                    </a:lnTo>
                    <a:lnTo>
                      <a:pt x="725" y="957"/>
                    </a:lnTo>
                    <a:lnTo>
                      <a:pt x="733" y="955"/>
                    </a:lnTo>
                    <a:lnTo>
                      <a:pt x="739" y="952"/>
                    </a:lnTo>
                    <a:lnTo>
                      <a:pt x="745" y="947"/>
                    </a:lnTo>
                    <a:lnTo>
                      <a:pt x="750" y="941"/>
                    </a:lnTo>
                    <a:lnTo>
                      <a:pt x="755" y="934"/>
                    </a:lnTo>
                    <a:lnTo>
                      <a:pt x="758" y="928"/>
                    </a:lnTo>
                    <a:lnTo>
                      <a:pt x="759" y="920"/>
                    </a:lnTo>
                    <a:lnTo>
                      <a:pt x="759" y="920"/>
                    </a:lnTo>
                    <a:lnTo>
                      <a:pt x="760" y="899"/>
                    </a:lnTo>
                    <a:lnTo>
                      <a:pt x="760" y="880"/>
                    </a:lnTo>
                    <a:lnTo>
                      <a:pt x="759" y="860"/>
                    </a:lnTo>
                    <a:lnTo>
                      <a:pt x="756" y="842"/>
                    </a:lnTo>
                    <a:lnTo>
                      <a:pt x="752" y="825"/>
                    </a:lnTo>
                    <a:lnTo>
                      <a:pt x="747" y="809"/>
                    </a:lnTo>
                    <a:lnTo>
                      <a:pt x="742" y="794"/>
                    </a:lnTo>
                    <a:lnTo>
                      <a:pt x="734" y="780"/>
                    </a:lnTo>
                    <a:lnTo>
                      <a:pt x="726" y="767"/>
                    </a:lnTo>
                    <a:lnTo>
                      <a:pt x="716" y="755"/>
                    </a:lnTo>
                    <a:lnTo>
                      <a:pt x="707" y="744"/>
                    </a:lnTo>
                    <a:lnTo>
                      <a:pt x="696" y="734"/>
                    </a:lnTo>
                    <a:lnTo>
                      <a:pt x="683" y="726"/>
                    </a:lnTo>
                    <a:lnTo>
                      <a:pt x="670" y="719"/>
                    </a:lnTo>
                    <a:lnTo>
                      <a:pt x="656" y="713"/>
                    </a:lnTo>
                    <a:lnTo>
                      <a:pt x="640" y="709"/>
                    </a:lnTo>
                    <a:lnTo>
                      <a:pt x="640" y="709"/>
                    </a:lnTo>
                    <a:close/>
                    <a:moveTo>
                      <a:pt x="257" y="550"/>
                    </a:moveTo>
                    <a:lnTo>
                      <a:pt x="255" y="550"/>
                    </a:lnTo>
                    <a:lnTo>
                      <a:pt x="255" y="550"/>
                    </a:lnTo>
                    <a:lnTo>
                      <a:pt x="238" y="550"/>
                    </a:lnTo>
                    <a:lnTo>
                      <a:pt x="220" y="548"/>
                    </a:lnTo>
                    <a:lnTo>
                      <a:pt x="205" y="544"/>
                    </a:lnTo>
                    <a:lnTo>
                      <a:pt x="190" y="538"/>
                    </a:lnTo>
                    <a:lnTo>
                      <a:pt x="177" y="532"/>
                    </a:lnTo>
                    <a:lnTo>
                      <a:pt x="164" y="524"/>
                    </a:lnTo>
                    <a:lnTo>
                      <a:pt x="152" y="514"/>
                    </a:lnTo>
                    <a:lnTo>
                      <a:pt x="142" y="503"/>
                    </a:lnTo>
                    <a:lnTo>
                      <a:pt x="142" y="503"/>
                    </a:lnTo>
                    <a:lnTo>
                      <a:pt x="129" y="488"/>
                    </a:lnTo>
                    <a:lnTo>
                      <a:pt x="119" y="471"/>
                    </a:lnTo>
                    <a:lnTo>
                      <a:pt x="111" y="452"/>
                    </a:lnTo>
                    <a:lnTo>
                      <a:pt x="103" y="433"/>
                    </a:lnTo>
                    <a:lnTo>
                      <a:pt x="98" y="413"/>
                    </a:lnTo>
                    <a:lnTo>
                      <a:pt x="93" y="393"/>
                    </a:lnTo>
                    <a:lnTo>
                      <a:pt x="90" y="374"/>
                    </a:lnTo>
                    <a:lnTo>
                      <a:pt x="87" y="355"/>
                    </a:lnTo>
                    <a:lnTo>
                      <a:pt x="86" y="337"/>
                    </a:lnTo>
                    <a:lnTo>
                      <a:pt x="84" y="321"/>
                    </a:lnTo>
                    <a:lnTo>
                      <a:pt x="84" y="292"/>
                    </a:lnTo>
                    <a:lnTo>
                      <a:pt x="86" y="273"/>
                    </a:lnTo>
                    <a:lnTo>
                      <a:pt x="86" y="265"/>
                    </a:lnTo>
                    <a:lnTo>
                      <a:pt x="86" y="263"/>
                    </a:lnTo>
                    <a:lnTo>
                      <a:pt x="86" y="263"/>
                    </a:lnTo>
                    <a:lnTo>
                      <a:pt x="87" y="248"/>
                    </a:lnTo>
                    <a:lnTo>
                      <a:pt x="89" y="233"/>
                    </a:lnTo>
                    <a:lnTo>
                      <a:pt x="91" y="220"/>
                    </a:lnTo>
                    <a:lnTo>
                      <a:pt x="93" y="207"/>
                    </a:lnTo>
                    <a:lnTo>
                      <a:pt x="96" y="196"/>
                    </a:lnTo>
                    <a:lnTo>
                      <a:pt x="101" y="186"/>
                    </a:lnTo>
                    <a:lnTo>
                      <a:pt x="105" y="175"/>
                    </a:lnTo>
                    <a:lnTo>
                      <a:pt x="110" y="165"/>
                    </a:lnTo>
                    <a:lnTo>
                      <a:pt x="119" y="149"/>
                    </a:lnTo>
                    <a:lnTo>
                      <a:pt x="131" y="134"/>
                    </a:lnTo>
                    <a:lnTo>
                      <a:pt x="143" y="121"/>
                    </a:lnTo>
                    <a:lnTo>
                      <a:pt x="156" y="112"/>
                    </a:lnTo>
                    <a:lnTo>
                      <a:pt x="170" y="104"/>
                    </a:lnTo>
                    <a:lnTo>
                      <a:pt x="183" y="97"/>
                    </a:lnTo>
                    <a:lnTo>
                      <a:pt x="198" y="93"/>
                    </a:lnTo>
                    <a:lnTo>
                      <a:pt x="211" y="89"/>
                    </a:lnTo>
                    <a:lnTo>
                      <a:pt x="223" y="87"/>
                    </a:lnTo>
                    <a:lnTo>
                      <a:pt x="234" y="86"/>
                    </a:lnTo>
                    <a:lnTo>
                      <a:pt x="251" y="84"/>
                    </a:lnTo>
                    <a:lnTo>
                      <a:pt x="251" y="84"/>
                    </a:lnTo>
                    <a:lnTo>
                      <a:pt x="255" y="84"/>
                    </a:lnTo>
                    <a:lnTo>
                      <a:pt x="257" y="84"/>
                    </a:lnTo>
                    <a:lnTo>
                      <a:pt x="257" y="84"/>
                    </a:lnTo>
                    <a:lnTo>
                      <a:pt x="273" y="86"/>
                    </a:lnTo>
                    <a:lnTo>
                      <a:pt x="282" y="86"/>
                    </a:lnTo>
                    <a:lnTo>
                      <a:pt x="294" y="88"/>
                    </a:lnTo>
                    <a:lnTo>
                      <a:pt x="307" y="91"/>
                    </a:lnTo>
                    <a:lnTo>
                      <a:pt x="321" y="94"/>
                    </a:lnTo>
                    <a:lnTo>
                      <a:pt x="335" y="101"/>
                    </a:lnTo>
                    <a:lnTo>
                      <a:pt x="349" y="107"/>
                    </a:lnTo>
                    <a:lnTo>
                      <a:pt x="363" y="117"/>
                    </a:lnTo>
                    <a:lnTo>
                      <a:pt x="376" y="129"/>
                    </a:lnTo>
                    <a:lnTo>
                      <a:pt x="383" y="136"/>
                    </a:lnTo>
                    <a:lnTo>
                      <a:pt x="389" y="143"/>
                    </a:lnTo>
                    <a:lnTo>
                      <a:pt x="395" y="152"/>
                    </a:lnTo>
                    <a:lnTo>
                      <a:pt x="401" y="161"/>
                    </a:lnTo>
                    <a:lnTo>
                      <a:pt x="405" y="170"/>
                    </a:lnTo>
                    <a:lnTo>
                      <a:pt x="411" y="181"/>
                    </a:lnTo>
                    <a:lnTo>
                      <a:pt x="414" y="192"/>
                    </a:lnTo>
                    <a:lnTo>
                      <a:pt x="418" y="205"/>
                    </a:lnTo>
                    <a:lnTo>
                      <a:pt x="422" y="218"/>
                    </a:lnTo>
                    <a:lnTo>
                      <a:pt x="424" y="232"/>
                    </a:lnTo>
                    <a:lnTo>
                      <a:pt x="426" y="247"/>
                    </a:lnTo>
                    <a:lnTo>
                      <a:pt x="427" y="263"/>
                    </a:lnTo>
                    <a:lnTo>
                      <a:pt x="427" y="265"/>
                    </a:lnTo>
                    <a:lnTo>
                      <a:pt x="427" y="265"/>
                    </a:lnTo>
                    <a:lnTo>
                      <a:pt x="428" y="286"/>
                    </a:lnTo>
                    <a:lnTo>
                      <a:pt x="428" y="312"/>
                    </a:lnTo>
                    <a:lnTo>
                      <a:pt x="427" y="342"/>
                    </a:lnTo>
                    <a:lnTo>
                      <a:pt x="426" y="359"/>
                    </a:lnTo>
                    <a:lnTo>
                      <a:pt x="424" y="376"/>
                    </a:lnTo>
                    <a:lnTo>
                      <a:pt x="421" y="393"/>
                    </a:lnTo>
                    <a:lnTo>
                      <a:pt x="416" y="411"/>
                    </a:lnTo>
                    <a:lnTo>
                      <a:pt x="412" y="427"/>
                    </a:lnTo>
                    <a:lnTo>
                      <a:pt x="406" y="445"/>
                    </a:lnTo>
                    <a:lnTo>
                      <a:pt x="399" y="461"/>
                    </a:lnTo>
                    <a:lnTo>
                      <a:pt x="391" y="476"/>
                    </a:lnTo>
                    <a:lnTo>
                      <a:pt x="381" y="490"/>
                    </a:lnTo>
                    <a:lnTo>
                      <a:pt x="372" y="503"/>
                    </a:lnTo>
                    <a:lnTo>
                      <a:pt x="372" y="503"/>
                    </a:lnTo>
                    <a:lnTo>
                      <a:pt x="361" y="514"/>
                    </a:lnTo>
                    <a:lnTo>
                      <a:pt x="349" y="524"/>
                    </a:lnTo>
                    <a:lnTo>
                      <a:pt x="337" y="532"/>
                    </a:lnTo>
                    <a:lnTo>
                      <a:pt x="323" y="538"/>
                    </a:lnTo>
                    <a:lnTo>
                      <a:pt x="309" y="544"/>
                    </a:lnTo>
                    <a:lnTo>
                      <a:pt x="292" y="548"/>
                    </a:lnTo>
                    <a:lnTo>
                      <a:pt x="276" y="550"/>
                    </a:lnTo>
                    <a:lnTo>
                      <a:pt x="257" y="550"/>
                    </a:lnTo>
                    <a:lnTo>
                      <a:pt x="257" y="5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6" descr=" " title=" "/>
              <p:cNvSpPr>
                <a:spLocks/>
              </p:cNvSpPr>
              <p:nvPr/>
            </p:nvSpPr>
            <p:spPr bwMode="auto">
              <a:xfrm>
                <a:off x="4003864" y="1610456"/>
                <a:ext cx="162827" cy="212558"/>
              </a:xfrm>
              <a:custGeom>
                <a:avLst/>
                <a:gdLst>
                  <a:gd name="T0" fmla="*/ 577 w 811"/>
                  <a:gd name="T1" fmla="*/ 117 h 1059"/>
                  <a:gd name="T2" fmla="*/ 630 w 811"/>
                  <a:gd name="T3" fmla="*/ 196 h 1059"/>
                  <a:gd name="T4" fmla="*/ 646 w 811"/>
                  <a:gd name="T5" fmla="*/ 334 h 1059"/>
                  <a:gd name="T6" fmla="*/ 669 w 811"/>
                  <a:gd name="T7" fmla="*/ 512 h 1059"/>
                  <a:gd name="T8" fmla="*/ 698 w 811"/>
                  <a:gd name="T9" fmla="*/ 564 h 1059"/>
                  <a:gd name="T10" fmla="*/ 616 w 811"/>
                  <a:gd name="T11" fmla="*/ 583 h 1059"/>
                  <a:gd name="T12" fmla="*/ 553 w 811"/>
                  <a:gd name="T13" fmla="*/ 591 h 1059"/>
                  <a:gd name="T14" fmla="*/ 533 w 811"/>
                  <a:gd name="T15" fmla="*/ 627 h 1059"/>
                  <a:gd name="T16" fmla="*/ 558 w 811"/>
                  <a:gd name="T17" fmla="*/ 665 h 1059"/>
                  <a:gd name="T18" fmla="*/ 609 w 811"/>
                  <a:gd name="T19" fmla="*/ 668 h 1059"/>
                  <a:gd name="T20" fmla="*/ 738 w 811"/>
                  <a:gd name="T21" fmla="*/ 638 h 1059"/>
                  <a:gd name="T22" fmla="*/ 805 w 811"/>
                  <a:gd name="T23" fmla="*/ 589 h 1059"/>
                  <a:gd name="T24" fmla="*/ 811 w 811"/>
                  <a:gd name="T25" fmla="*/ 561 h 1059"/>
                  <a:gd name="T26" fmla="*/ 802 w 811"/>
                  <a:gd name="T27" fmla="*/ 537 h 1059"/>
                  <a:gd name="T28" fmla="*/ 770 w 811"/>
                  <a:gd name="T29" fmla="*/ 521 h 1059"/>
                  <a:gd name="T30" fmla="*/ 741 w 811"/>
                  <a:gd name="T31" fmla="*/ 466 h 1059"/>
                  <a:gd name="T32" fmla="*/ 729 w 811"/>
                  <a:gd name="T33" fmla="*/ 336 h 1059"/>
                  <a:gd name="T34" fmla="*/ 723 w 811"/>
                  <a:gd name="T35" fmla="*/ 232 h 1059"/>
                  <a:gd name="T36" fmla="*/ 697 w 811"/>
                  <a:gd name="T37" fmla="*/ 140 h 1059"/>
                  <a:gd name="T38" fmla="*/ 622 w 811"/>
                  <a:gd name="T39" fmla="*/ 48 h 1059"/>
                  <a:gd name="T40" fmla="*/ 562 w 811"/>
                  <a:gd name="T41" fmla="*/ 17 h 1059"/>
                  <a:gd name="T42" fmla="*/ 460 w 811"/>
                  <a:gd name="T43" fmla="*/ 1 h 1059"/>
                  <a:gd name="T44" fmla="*/ 391 w 811"/>
                  <a:gd name="T45" fmla="*/ 21 h 1059"/>
                  <a:gd name="T46" fmla="*/ 313 w 811"/>
                  <a:gd name="T47" fmla="*/ 47 h 1059"/>
                  <a:gd name="T48" fmla="*/ 248 w 811"/>
                  <a:gd name="T49" fmla="*/ 87 h 1059"/>
                  <a:gd name="T50" fmla="*/ 194 w 811"/>
                  <a:gd name="T51" fmla="*/ 187 h 1059"/>
                  <a:gd name="T52" fmla="*/ 179 w 811"/>
                  <a:gd name="T53" fmla="*/ 307 h 1059"/>
                  <a:gd name="T54" fmla="*/ 184 w 811"/>
                  <a:gd name="T55" fmla="*/ 443 h 1059"/>
                  <a:gd name="T56" fmla="*/ 161 w 811"/>
                  <a:gd name="T57" fmla="*/ 509 h 1059"/>
                  <a:gd name="T58" fmla="*/ 129 w 811"/>
                  <a:gd name="T59" fmla="*/ 533 h 1059"/>
                  <a:gd name="T60" fmla="*/ 108 w 811"/>
                  <a:gd name="T61" fmla="*/ 568 h 1059"/>
                  <a:gd name="T62" fmla="*/ 121 w 811"/>
                  <a:gd name="T63" fmla="*/ 597 h 1059"/>
                  <a:gd name="T64" fmla="*/ 174 w 811"/>
                  <a:gd name="T65" fmla="*/ 635 h 1059"/>
                  <a:gd name="T66" fmla="*/ 299 w 811"/>
                  <a:gd name="T67" fmla="*/ 666 h 1059"/>
                  <a:gd name="T68" fmla="*/ 265 w 811"/>
                  <a:gd name="T69" fmla="*/ 710 h 1059"/>
                  <a:gd name="T70" fmla="*/ 190 w 811"/>
                  <a:gd name="T71" fmla="*/ 758 h 1059"/>
                  <a:gd name="T72" fmla="*/ 98 w 811"/>
                  <a:gd name="T73" fmla="*/ 794 h 1059"/>
                  <a:gd name="T74" fmla="*/ 32 w 811"/>
                  <a:gd name="T75" fmla="*/ 851 h 1059"/>
                  <a:gd name="T76" fmla="*/ 1 w 811"/>
                  <a:gd name="T77" fmla="*/ 953 h 1059"/>
                  <a:gd name="T78" fmla="*/ 5 w 811"/>
                  <a:gd name="T79" fmla="*/ 1034 h 1059"/>
                  <a:gd name="T80" fmla="*/ 42 w 811"/>
                  <a:gd name="T81" fmla="*/ 1059 h 1059"/>
                  <a:gd name="T82" fmla="*/ 74 w 811"/>
                  <a:gd name="T83" fmla="*/ 1044 h 1059"/>
                  <a:gd name="T84" fmla="*/ 85 w 811"/>
                  <a:gd name="T85" fmla="*/ 1000 h 1059"/>
                  <a:gd name="T86" fmla="*/ 100 w 811"/>
                  <a:gd name="T87" fmla="*/ 904 h 1059"/>
                  <a:gd name="T88" fmla="*/ 134 w 811"/>
                  <a:gd name="T89" fmla="*/ 869 h 1059"/>
                  <a:gd name="T90" fmla="*/ 260 w 811"/>
                  <a:gd name="T91" fmla="*/ 816 h 1059"/>
                  <a:gd name="T92" fmla="*/ 335 w 811"/>
                  <a:gd name="T93" fmla="*/ 758 h 1059"/>
                  <a:gd name="T94" fmla="*/ 379 w 811"/>
                  <a:gd name="T95" fmla="*/ 685 h 1059"/>
                  <a:gd name="T96" fmla="*/ 382 w 811"/>
                  <a:gd name="T97" fmla="*/ 617 h 1059"/>
                  <a:gd name="T98" fmla="*/ 361 w 811"/>
                  <a:gd name="T99" fmla="*/ 591 h 1059"/>
                  <a:gd name="T100" fmla="*/ 289 w 811"/>
                  <a:gd name="T101" fmla="*/ 583 h 1059"/>
                  <a:gd name="T102" fmla="*/ 232 w 811"/>
                  <a:gd name="T103" fmla="*/ 553 h 1059"/>
                  <a:gd name="T104" fmla="*/ 265 w 811"/>
                  <a:gd name="T105" fmla="*/ 457 h 1059"/>
                  <a:gd name="T106" fmla="*/ 265 w 811"/>
                  <a:gd name="T107" fmla="*/ 374 h 1059"/>
                  <a:gd name="T108" fmla="*/ 271 w 811"/>
                  <a:gd name="T109" fmla="*/ 218 h 1059"/>
                  <a:gd name="T110" fmla="*/ 299 w 811"/>
                  <a:gd name="T111" fmla="*/ 152 h 1059"/>
                  <a:gd name="T112" fmla="*/ 334 w 811"/>
                  <a:gd name="T113" fmla="*/ 127 h 1059"/>
                  <a:gd name="T114" fmla="*/ 377 w 811"/>
                  <a:gd name="T115" fmla="*/ 125 h 1059"/>
                  <a:gd name="T116" fmla="*/ 408 w 811"/>
                  <a:gd name="T117" fmla="*/ 109 h 1059"/>
                  <a:gd name="T118" fmla="*/ 458 w 811"/>
                  <a:gd name="T119" fmla="*/ 85 h 1059"/>
                  <a:gd name="T120" fmla="*/ 533 w 811"/>
                  <a:gd name="T121" fmla="*/ 96 h 1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11" h="1059">
                    <a:moveTo>
                      <a:pt x="535" y="96"/>
                    </a:moveTo>
                    <a:lnTo>
                      <a:pt x="535" y="96"/>
                    </a:lnTo>
                    <a:lnTo>
                      <a:pt x="549" y="102"/>
                    </a:lnTo>
                    <a:lnTo>
                      <a:pt x="558" y="107"/>
                    </a:lnTo>
                    <a:lnTo>
                      <a:pt x="568" y="111"/>
                    </a:lnTo>
                    <a:lnTo>
                      <a:pt x="577" y="117"/>
                    </a:lnTo>
                    <a:lnTo>
                      <a:pt x="586" y="126"/>
                    </a:lnTo>
                    <a:lnTo>
                      <a:pt x="596" y="136"/>
                    </a:lnTo>
                    <a:lnTo>
                      <a:pt x="605" y="147"/>
                    </a:lnTo>
                    <a:lnTo>
                      <a:pt x="614" y="161"/>
                    </a:lnTo>
                    <a:lnTo>
                      <a:pt x="622" y="177"/>
                    </a:lnTo>
                    <a:lnTo>
                      <a:pt x="630" y="196"/>
                    </a:lnTo>
                    <a:lnTo>
                      <a:pt x="636" y="218"/>
                    </a:lnTo>
                    <a:lnTo>
                      <a:pt x="641" y="242"/>
                    </a:lnTo>
                    <a:lnTo>
                      <a:pt x="645" y="269"/>
                    </a:lnTo>
                    <a:lnTo>
                      <a:pt x="646" y="300"/>
                    </a:lnTo>
                    <a:lnTo>
                      <a:pt x="646" y="334"/>
                    </a:lnTo>
                    <a:lnTo>
                      <a:pt x="646" y="334"/>
                    </a:lnTo>
                    <a:lnTo>
                      <a:pt x="646" y="373"/>
                    </a:lnTo>
                    <a:lnTo>
                      <a:pt x="648" y="409"/>
                    </a:lnTo>
                    <a:lnTo>
                      <a:pt x="652" y="442"/>
                    </a:lnTo>
                    <a:lnTo>
                      <a:pt x="657" y="472"/>
                    </a:lnTo>
                    <a:lnTo>
                      <a:pt x="665" y="499"/>
                    </a:lnTo>
                    <a:lnTo>
                      <a:pt x="669" y="512"/>
                    </a:lnTo>
                    <a:lnTo>
                      <a:pt x="673" y="524"/>
                    </a:lnTo>
                    <a:lnTo>
                      <a:pt x="679" y="535"/>
                    </a:lnTo>
                    <a:lnTo>
                      <a:pt x="684" y="545"/>
                    </a:lnTo>
                    <a:lnTo>
                      <a:pt x="691" y="555"/>
                    </a:lnTo>
                    <a:lnTo>
                      <a:pt x="698" y="564"/>
                    </a:lnTo>
                    <a:lnTo>
                      <a:pt x="698" y="564"/>
                    </a:lnTo>
                    <a:lnTo>
                      <a:pt x="687" y="568"/>
                    </a:lnTo>
                    <a:lnTo>
                      <a:pt x="677" y="572"/>
                    </a:lnTo>
                    <a:lnTo>
                      <a:pt x="664" y="576"/>
                    </a:lnTo>
                    <a:lnTo>
                      <a:pt x="649" y="579"/>
                    </a:lnTo>
                    <a:lnTo>
                      <a:pt x="633" y="581"/>
                    </a:lnTo>
                    <a:lnTo>
                      <a:pt x="616" y="583"/>
                    </a:lnTo>
                    <a:lnTo>
                      <a:pt x="596" y="584"/>
                    </a:lnTo>
                    <a:lnTo>
                      <a:pt x="575" y="584"/>
                    </a:lnTo>
                    <a:lnTo>
                      <a:pt x="575" y="584"/>
                    </a:lnTo>
                    <a:lnTo>
                      <a:pt x="567" y="584"/>
                    </a:lnTo>
                    <a:lnTo>
                      <a:pt x="559" y="588"/>
                    </a:lnTo>
                    <a:lnTo>
                      <a:pt x="553" y="591"/>
                    </a:lnTo>
                    <a:lnTo>
                      <a:pt x="546" y="596"/>
                    </a:lnTo>
                    <a:lnTo>
                      <a:pt x="541" y="602"/>
                    </a:lnTo>
                    <a:lnTo>
                      <a:pt x="536" y="609"/>
                    </a:lnTo>
                    <a:lnTo>
                      <a:pt x="534" y="617"/>
                    </a:lnTo>
                    <a:lnTo>
                      <a:pt x="533" y="627"/>
                    </a:lnTo>
                    <a:lnTo>
                      <a:pt x="533" y="627"/>
                    </a:lnTo>
                    <a:lnTo>
                      <a:pt x="534" y="634"/>
                    </a:lnTo>
                    <a:lnTo>
                      <a:pt x="536" y="642"/>
                    </a:lnTo>
                    <a:lnTo>
                      <a:pt x="540" y="650"/>
                    </a:lnTo>
                    <a:lnTo>
                      <a:pt x="545" y="656"/>
                    </a:lnTo>
                    <a:lnTo>
                      <a:pt x="552" y="662"/>
                    </a:lnTo>
                    <a:lnTo>
                      <a:pt x="558" y="665"/>
                    </a:lnTo>
                    <a:lnTo>
                      <a:pt x="567" y="668"/>
                    </a:lnTo>
                    <a:lnTo>
                      <a:pt x="575" y="668"/>
                    </a:lnTo>
                    <a:lnTo>
                      <a:pt x="575" y="668"/>
                    </a:lnTo>
                    <a:lnTo>
                      <a:pt x="580" y="668"/>
                    </a:lnTo>
                    <a:lnTo>
                      <a:pt x="580" y="668"/>
                    </a:lnTo>
                    <a:lnTo>
                      <a:pt x="609" y="668"/>
                    </a:lnTo>
                    <a:lnTo>
                      <a:pt x="636" y="666"/>
                    </a:lnTo>
                    <a:lnTo>
                      <a:pt x="661" y="662"/>
                    </a:lnTo>
                    <a:lnTo>
                      <a:pt x="683" y="657"/>
                    </a:lnTo>
                    <a:lnTo>
                      <a:pt x="704" y="652"/>
                    </a:lnTo>
                    <a:lnTo>
                      <a:pt x="721" y="645"/>
                    </a:lnTo>
                    <a:lnTo>
                      <a:pt x="738" y="638"/>
                    </a:lnTo>
                    <a:lnTo>
                      <a:pt x="752" y="631"/>
                    </a:lnTo>
                    <a:lnTo>
                      <a:pt x="764" y="623"/>
                    </a:lnTo>
                    <a:lnTo>
                      <a:pt x="775" y="617"/>
                    </a:lnTo>
                    <a:lnTo>
                      <a:pt x="790" y="604"/>
                    </a:lnTo>
                    <a:lnTo>
                      <a:pt x="800" y="594"/>
                    </a:lnTo>
                    <a:lnTo>
                      <a:pt x="805" y="589"/>
                    </a:lnTo>
                    <a:lnTo>
                      <a:pt x="805" y="589"/>
                    </a:lnTo>
                    <a:lnTo>
                      <a:pt x="808" y="583"/>
                    </a:lnTo>
                    <a:lnTo>
                      <a:pt x="810" y="578"/>
                    </a:lnTo>
                    <a:lnTo>
                      <a:pt x="811" y="572"/>
                    </a:lnTo>
                    <a:lnTo>
                      <a:pt x="811" y="567"/>
                    </a:lnTo>
                    <a:lnTo>
                      <a:pt x="811" y="561"/>
                    </a:lnTo>
                    <a:lnTo>
                      <a:pt x="810" y="556"/>
                    </a:lnTo>
                    <a:lnTo>
                      <a:pt x="809" y="551"/>
                    </a:lnTo>
                    <a:lnTo>
                      <a:pt x="807" y="546"/>
                    </a:lnTo>
                    <a:lnTo>
                      <a:pt x="807" y="546"/>
                    </a:lnTo>
                    <a:lnTo>
                      <a:pt x="804" y="541"/>
                    </a:lnTo>
                    <a:lnTo>
                      <a:pt x="802" y="537"/>
                    </a:lnTo>
                    <a:lnTo>
                      <a:pt x="797" y="533"/>
                    </a:lnTo>
                    <a:lnTo>
                      <a:pt x="794" y="531"/>
                    </a:lnTo>
                    <a:lnTo>
                      <a:pt x="784" y="527"/>
                    </a:lnTo>
                    <a:lnTo>
                      <a:pt x="773" y="523"/>
                    </a:lnTo>
                    <a:lnTo>
                      <a:pt x="773" y="523"/>
                    </a:lnTo>
                    <a:lnTo>
                      <a:pt x="770" y="521"/>
                    </a:lnTo>
                    <a:lnTo>
                      <a:pt x="765" y="516"/>
                    </a:lnTo>
                    <a:lnTo>
                      <a:pt x="757" y="506"/>
                    </a:lnTo>
                    <a:lnTo>
                      <a:pt x="753" y="498"/>
                    </a:lnTo>
                    <a:lnTo>
                      <a:pt x="748" y="490"/>
                    </a:lnTo>
                    <a:lnTo>
                      <a:pt x="745" y="479"/>
                    </a:lnTo>
                    <a:lnTo>
                      <a:pt x="741" y="466"/>
                    </a:lnTo>
                    <a:lnTo>
                      <a:pt x="738" y="450"/>
                    </a:lnTo>
                    <a:lnTo>
                      <a:pt x="734" y="433"/>
                    </a:lnTo>
                    <a:lnTo>
                      <a:pt x="732" y="413"/>
                    </a:lnTo>
                    <a:lnTo>
                      <a:pt x="730" y="391"/>
                    </a:lnTo>
                    <a:lnTo>
                      <a:pt x="729" y="364"/>
                    </a:lnTo>
                    <a:lnTo>
                      <a:pt x="729" y="336"/>
                    </a:lnTo>
                    <a:lnTo>
                      <a:pt x="729" y="336"/>
                    </a:lnTo>
                    <a:lnTo>
                      <a:pt x="729" y="313"/>
                    </a:lnTo>
                    <a:lnTo>
                      <a:pt x="729" y="292"/>
                    </a:lnTo>
                    <a:lnTo>
                      <a:pt x="728" y="270"/>
                    </a:lnTo>
                    <a:lnTo>
                      <a:pt x="726" y="250"/>
                    </a:lnTo>
                    <a:lnTo>
                      <a:pt x="723" y="232"/>
                    </a:lnTo>
                    <a:lnTo>
                      <a:pt x="720" y="214"/>
                    </a:lnTo>
                    <a:lnTo>
                      <a:pt x="716" y="197"/>
                    </a:lnTo>
                    <a:lnTo>
                      <a:pt x="713" y="182"/>
                    </a:lnTo>
                    <a:lnTo>
                      <a:pt x="707" y="166"/>
                    </a:lnTo>
                    <a:lnTo>
                      <a:pt x="703" y="153"/>
                    </a:lnTo>
                    <a:lnTo>
                      <a:pt x="697" y="140"/>
                    </a:lnTo>
                    <a:lnTo>
                      <a:pt x="691" y="128"/>
                    </a:lnTo>
                    <a:lnTo>
                      <a:pt x="679" y="107"/>
                    </a:lnTo>
                    <a:lnTo>
                      <a:pt x="665" y="88"/>
                    </a:lnTo>
                    <a:lnTo>
                      <a:pt x="650" y="72"/>
                    </a:lnTo>
                    <a:lnTo>
                      <a:pt x="636" y="59"/>
                    </a:lnTo>
                    <a:lnTo>
                      <a:pt x="622" y="48"/>
                    </a:lnTo>
                    <a:lnTo>
                      <a:pt x="609" y="38"/>
                    </a:lnTo>
                    <a:lnTo>
                      <a:pt x="596" y="32"/>
                    </a:lnTo>
                    <a:lnTo>
                      <a:pt x="584" y="25"/>
                    </a:lnTo>
                    <a:lnTo>
                      <a:pt x="565" y="17"/>
                    </a:lnTo>
                    <a:lnTo>
                      <a:pt x="562" y="17"/>
                    </a:lnTo>
                    <a:lnTo>
                      <a:pt x="562" y="17"/>
                    </a:lnTo>
                    <a:lnTo>
                      <a:pt x="543" y="11"/>
                    </a:lnTo>
                    <a:lnTo>
                      <a:pt x="524" y="6"/>
                    </a:lnTo>
                    <a:lnTo>
                      <a:pt x="507" y="3"/>
                    </a:lnTo>
                    <a:lnTo>
                      <a:pt x="491" y="1"/>
                    </a:lnTo>
                    <a:lnTo>
                      <a:pt x="475" y="0"/>
                    </a:lnTo>
                    <a:lnTo>
                      <a:pt x="460" y="1"/>
                    </a:lnTo>
                    <a:lnTo>
                      <a:pt x="446" y="2"/>
                    </a:lnTo>
                    <a:lnTo>
                      <a:pt x="433" y="4"/>
                    </a:lnTo>
                    <a:lnTo>
                      <a:pt x="421" y="8"/>
                    </a:lnTo>
                    <a:lnTo>
                      <a:pt x="410" y="12"/>
                    </a:lnTo>
                    <a:lnTo>
                      <a:pt x="399" y="16"/>
                    </a:lnTo>
                    <a:lnTo>
                      <a:pt x="391" y="21"/>
                    </a:lnTo>
                    <a:lnTo>
                      <a:pt x="374" y="30"/>
                    </a:lnTo>
                    <a:lnTo>
                      <a:pt x="361" y="40"/>
                    </a:lnTo>
                    <a:lnTo>
                      <a:pt x="361" y="40"/>
                    </a:lnTo>
                    <a:lnTo>
                      <a:pt x="345" y="41"/>
                    </a:lnTo>
                    <a:lnTo>
                      <a:pt x="329" y="43"/>
                    </a:lnTo>
                    <a:lnTo>
                      <a:pt x="313" y="47"/>
                    </a:lnTo>
                    <a:lnTo>
                      <a:pt x="299" y="52"/>
                    </a:lnTo>
                    <a:lnTo>
                      <a:pt x="285" y="59"/>
                    </a:lnTo>
                    <a:lnTo>
                      <a:pt x="272" y="66"/>
                    </a:lnTo>
                    <a:lnTo>
                      <a:pt x="259" y="76"/>
                    </a:lnTo>
                    <a:lnTo>
                      <a:pt x="248" y="87"/>
                    </a:lnTo>
                    <a:lnTo>
                      <a:pt x="248" y="87"/>
                    </a:lnTo>
                    <a:lnTo>
                      <a:pt x="235" y="101"/>
                    </a:lnTo>
                    <a:lnTo>
                      <a:pt x="224" y="116"/>
                    </a:lnTo>
                    <a:lnTo>
                      <a:pt x="214" y="133"/>
                    </a:lnTo>
                    <a:lnTo>
                      <a:pt x="207" y="150"/>
                    </a:lnTo>
                    <a:lnTo>
                      <a:pt x="199" y="168"/>
                    </a:lnTo>
                    <a:lnTo>
                      <a:pt x="194" y="187"/>
                    </a:lnTo>
                    <a:lnTo>
                      <a:pt x="189" y="206"/>
                    </a:lnTo>
                    <a:lnTo>
                      <a:pt x="185" y="226"/>
                    </a:lnTo>
                    <a:lnTo>
                      <a:pt x="183" y="246"/>
                    </a:lnTo>
                    <a:lnTo>
                      <a:pt x="181" y="267"/>
                    </a:lnTo>
                    <a:lnTo>
                      <a:pt x="179" y="286"/>
                    </a:lnTo>
                    <a:lnTo>
                      <a:pt x="179" y="307"/>
                    </a:lnTo>
                    <a:lnTo>
                      <a:pt x="181" y="346"/>
                    </a:lnTo>
                    <a:lnTo>
                      <a:pt x="183" y="383"/>
                    </a:lnTo>
                    <a:lnTo>
                      <a:pt x="183" y="383"/>
                    </a:lnTo>
                    <a:lnTo>
                      <a:pt x="185" y="406"/>
                    </a:lnTo>
                    <a:lnTo>
                      <a:pt x="185" y="425"/>
                    </a:lnTo>
                    <a:lnTo>
                      <a:pt x="184" y="443"/>
                    </a:lnTo>
                    <a:lnTo>
                      <a:pt x="182" y="458"/>
                    </a:lnTo>
                    <a:lnTo>
                      <a:pt x="178" y="472"/>
                    </a:lnTo>
                    <a:lnTo>
                      <a:pt x="175" y="484"/>
                    </a:lnTo>
                    <a:lnTo>
                      <a:pt x="171" y="494"/>
                    </a:lnTo>
                    <a:lnTo>
                      <a:pt x="166" y="503"/>
                    </a:lnTo>
                    <a:lnTo>
                      <a:pt x="161" y="509"/>
                    </a:lnTo>
                    <a:lnTo>
                      <a:pt x="157" y="516"/>
                    </a:lnTo>
                    <a:lnTo>
                      <a:pt x="148" y="523"/>
                    </a:lnTo>
                    <a:lnTo>
                      <a:pt x="141" y="527"/>
                    </a:lnTo>
                    <a:lnTo>
                      <a:pt x="138" y="528"/>
                    </a:lnTo>
                    <a:lnTo>
                      <a:pt x="138" y="528"/>
                    </a:lnTo>
                    <a:lnTo>
                      <a:pt x="129" y="533"/>
                    </a:lnTo>
                    <a:lnTo>
                      <a:pt x="121" y="540"/>
                    </a:lnTo>
                    <a:lnTo>
                      <a:pt x="114" y="547"/>
                    </a:lnTo>
                    <a:lnTo>
                      <a:pt x="110" y="557"/>
                    </a:lnTo>
                    <a:lnTo>
                      <a:pt x="110" y="557"/>
                    </a:lnTo>
                    <a:lnTo>
                      <a:pt x="109" y="562"/>
                    </a:lnTo>
                    <a:lnTo>
                      <a:pt x="108" y="568"/>
                    </a:lnTo>
                    <a:lnTo>
                      <a:pt x="109" y="572"/>
                    </a:lnTo>
                    <a:lnTo>
                      <a:pt x="110" y="578"/>
                    </a:lnTo>
                    <a:lnTo>
                      <a:pt x="111" y="583"/>
                    </a:lnTo>
                    <a:lnTo>
                      <a:pt x="114" y="589"/>
                    </a:lnTo>
                    <a:lnTo>
                      <a:pt x="117" y="593"/>
                    </a:lnTo>
                    <a:lnTo>
                      <a:pt x="121" y="597"/>
                    </a:lnTo>
                    <a:lnTo>
                      <a:pt x="121" y="597"/>
                    </a:lnTo>
                    <a:lnTo>
                      <a:pt x="131" y="606"/>
                    </a:lnTo>
                    <a:lnTo>
                      <a:pt x="140" y="615"/>
                    </a:lnTo>
                    <a:lnTo>
                      <a:pt x="151" y="622"/>
                    </a:lnTo>
                    <a:lnTo>
                      <a:pt x="162" y="629"/>
                    </a:lnTo>
                    <a:lnTo>
                      <a:pt x="174" y="635"/>
                    </a:lnTo>
                    <a:lnTo>
                      <a:pt x="185" y="641"/>
                    </a:lnTo>
                    <a:lnTo>
                      <a:pt x="209" y="650"/>
                    </a:lnTo>
                    <a:lnTo>
                      <a:pt x="233" y="656"/>
                    </a:lnTo>
                    <a:lnTo>
                      <a:pt x="257" y="660"/>
                    </a:lnTo>
                    <a:lnTo>
                      <a:pt x="278" y="664"/>
                    </a:lnTo>
                    <a:lnTo>
                      <a:pt x="299" y="666"/>
                    </a:lnTo>
                    <a:lnTo>
                      <a:pt x="299" y="666"/>
                    </a:lnTo>
                    <a:lnTo>
                      <a:pt x="292" y="680"/>
                    </a:lnTo>
                    <a:lnTo>
                      <a:pt x="286" y="688"/>
                    </a:lnTo>
                    <a:lnTo>
                      <a:pt x="281" y="695"/>
                    </a:lnTo>
                    <a:lnTo>
                      <a:pt x="273" y="703"/>
                    </a:lnTo>
                    <a:lnTo>
                      <a:pt x="265" y="710"/>
                    </a:lnTo>
                    <a:lnTo>
                      <a:pt x="256" y="718"/>
                    </a:lnTo>
                    <a:lnTo>
                      <a:pt x="246" y="726"/>
                    </a:lnTo>
                    <a:lnTo>
                      <a:pt x="234" y="734"/>
                    </a:lnTo>
                    <a:lnTo>
                      <a:pt x="221" y="742"/>
                    </a:lnTo>
                    <a:lnTo>
                      <a:pt x="207" y="750"/>
                    </a:lnTo>
                    <a:lnTo>
                      <a:pt x="190" y="758"/>
                    </a:lnTo>
                    <a:lnTo>
                      <a:pt x="173" y="766"/>
                    </a:lnTo>
                    <a:lnTo>
                      <a:pt x="154" y="774"/>
                    </a:lnTo>
                    <a:lnTo>
                      <a:pt x="134" y="781"/>
                    </a:lnTo>
                    <a:lnTo>
                      <a:pt x="112" y="789"/>
                    </a:lnTo>
                    <a:lnTo>
                      <a:pt x="112" y="789"/>
                    </a:lnTo>
                    <a:lnTo>
                      <a:pt x="98" y="794"/>
                    </a:lnTo>
                    <a:lnTo>
                      <a:pt x="84" y="800"/>
                    </a:lnTo>
                    <a:lnTo>
                      <a:pt x="72" y="807"/>
                    </a:lnTo>
                    <a:lnTo>
                      <a:pt x="60" y="817"/>
                    </a:lnTo>
                    <a:lnTo>
                      <a:pt x="49" y="827"/>
                    </a:lnTo>
                    <a:lnTo>
                      <a:pt x="39" y="839"/>
                    </a:lnTo>
                    <a:lnTo>
                      <a:pt x="32" y="851"/>
                    </a:lnTo>
                    <a:lnTo>
                      <a:pt x="24" y="865"/>
                    </a:lnTo>
                    <a:lnTo>
                      <a:pt x="17" y="880"/>
                    </a:lnTo>
                    <a:lnTo>
                      <a:pt x="12" y="897"/>
                    </a:lnTo>
                    <a:lnTo>
                      <a:pt x="8" y="914"/>
                    </a:lnTo>
                    <a:lnTo>
                      <a:pt x="4" y="934"/>
                    </a:lnTo>
                    <a:lnTo>
                      <a:pt x="1" y="953"/>
                    </a:lnTo>
                    <a:lnTo>
                      <a:pt x="0" y="974"/>
                    </a:lnTo>
                    <a:lnTo>
                      <a:pt x="0" y="996"/>
                    </a:lnTo>
                    <a:lnTo>
                      <a:pt x="0" y="1018"/>
                    </a:lnTo>
                    <a:lnTo>
                      <a:pt x="0" y="1018"/>
                    </a:lnTo>
                    <a:lnTo>
                      <a:pt x="2" y="1026"/>
                    </a:lnTo>
                    <a:lnTo>
                      <a:pt x="5" y="1034"/>
                    </a:lnTo>
                    <a:lnTo>
                      <a:pt x="9" y="1041"/>
                    </a:lnTo>
                    <a:lnTo>
                      <a:pt x="14" y="1047"/>
                    </a:lnTo>
                    <a:lnTo>
                      <a:pt x="21" y="1052"/>
                    </a:lnTo>
                    <a:lnTo>
                      <a:pt x="27" y="1055"/>
                    </a:lnTo>
                    <a:lnTo>
                      <a:pt x="35" y="1058"/>
                    </a:lnTo>
                    <a:lnTo>
                      <a:pt x="42" y="1059"/>
                    </a:lnTo>
                    <a:lnTo>
                      <a:pt x="45" y="1059"/>
                    </a:lnTo>
                    <a:lnTo>
                      <a:pt x="45" y="1059"/>
                    </a:lnTo>
                    <a:lnTo>
                      <a:pt x="53" y="1056"/>
                    </a:lnTo>
                    <a:lnTo>
                      <a:pt x="61" y="1054"/>
                    </a:lnTo>
                    <a:lnTo>
                      <a:pt x="67" y="1050"/>
                    </a:lnTo>
                    <a:lnTo>
                      <a:pt x="74" y="1044"/>
                    </a:lnTo>
                    <a:lnTo>
                      <a:pt x="78" y="1038"/>
                    </a:lnTo>
                    <a:lnTo>
                      <a:pt x="82" y="1031"/>
                    </a:lnTo>
                    <a:lnTo>
                      <a:pt x="85" y="1023"/>
                    </a:lnTo>
                    <a:lnTo>
                      <a:pt x="85" y="1014"/>
                    </a:lnTo>
                    <a:lnTo>
                      <a:pt x="85" y="1014"/>
                    </a:lnTo>
                    <a:lnTo>
                      <a:pt x="85" y="1000"/>
                    </a:lnTo>
                    <a:lnTo>
                      <a:pt x="85" y="981"/>
                    </a:lnTo>
                    <a:lnTo>
                      <a:pt x="86" y="960"/>
                    </a:lnTo>
                    <a:lnTo>
                      <a:pt x="89" y="937"/>
                    </a:lnTo>
                    <a:lnTo>
                      <a:pt x="92" y="925"/>
                    </a:lnTo>
                    <a:lnTo>
                      <a:pt x="96" y="914"/>
                    </a:lnTo>
                    <a:lnTo>
                      <a:pt x="100" y="904"/>
                    </a:lnTo>
                    <a:lnTo>
                      <a:pt x="104" y="894"/>
                    </a:lnTo>
                    <a:lnTo>
                      <a:pt x="111" y="886"/>
                    </a:lnTo>
                    <a:lnTo>
                      <a:pt x="117" y="879"/>
                    </a:lnTo>
                    <a:lnTo>
                      <a:pt x="125" y="873"/>
                    </a:lnTo>
                    <a:lnTo>
                      <a:pt x="134" y="869"/>
                    </a:lnTo>
                    <a:lnTo>
                      <a:pt x="134" y="869"/>
                    </a:lnTo>
                    <a:lnTo>
                      <a:pt x="159" y="861"/>
                    </a:lnTo>
                    <a:lnTo>
                      <a:pt x="183" y="853"/>
                    </a:lnTo>
                    <a:lnTo>
                      <a:pt x="205" y="844"/>
                    </a:lnTo>
                    <a:lnTo>
                      <a:pt x="224" y="835"/>
                    </a:lnTo>
                    <a:lnTo>
                      <a:pt x="243" y="826"/>
                    </a:lnTo>
                    <a:lnTo>
                      <a:pt x="260" y="816"/>
                    </a:lnTo>
                    <a:lnTo>
                      <a:pt x="275" y="807"/>
                    </a:lnTo>
                    <a:lnTo>
                      <a:pt x="290" y="798"/>
                    </a:lnTo>
                    <a:lnTo>
                      <a:pt x="303" y="788"/>
                    </a:lnTo>
                    <a:lnTo>
                      <a:pt x="314" y="778"/>
                    </a:lnTo>
                    <a:lnTo>
                      <a:pt x="325" y="768"/>
                    </a:lnTo>
                    <a:lnTo>
                      <a:pt x="335" y="758"/>
                    </a:lnTo>
                    <a:lnTo>
                      <a:pt x="344" y="749"/>
                    </a:lnTo>
                    <a:lnTo>
                      <a:pt x="351" y="739"/>
                    </a:lnTo>
                    <a:lnTo>
                      <a:pt x="358" y="729"/>
                    </a:lnTo>
                    <a:lnTo>
                      <a:pt x="363" y="720"/>
                    </a:lnTo>
                    <a:lnTo>
                      <a:pt x="372" y="702"/>
                    </a:lnTo>
                    <a:lnTo>
                      <a:pt x="379" y="685"/>
                    </a:lnTo>
                    <a:lnTo>
                      <a:pt x="382" y="669"/>
                    </a:lnTo>
                    <a:lnTo>
                      <a:pt x="384" y="655"/>
                    </a:lnTo>
                    <a:lnTo>
                      <a:pt x="384" y="643"/>
                    </a:lnTo>
                    <a:lnTo>
                      <a:pt x="384" y="632"/>
                    </a:lnTo>
                    <a:lnTo>
                      <a:pt x="382" y="619"/>
                    </a:lnTo>
                    <a:lnTo>
                      <a:pt x="382" y="617"/>
                    </a:lnTo>
                    <a:lnTo>
                      <a:pt x="382" y="617"/>
                    </a:lnTo>
                    <a:lnTo>
                      <a:pt x="380" y="610"/>
                    </a:lnTo>
                    <a:lnTo>
                      <a:pt x="376" y="605"/>
                    </a:lnTo>
                    <a:lnTo>
                      <a:pt x="372" y="599"/>
                    </a:lnTo>
                    <a:lnTo>
                      <a:pt x="367" y="595"/>
                    </a:lnTo>
                    <a:lnTo>
                      <a:pt x="361" y="591"/>
                    </a:lnTo>
                    <a:lnTo>
                      <a:pt x="355" y="589"/>
                    </a:lnTo>
                    <a:lnTo>
                      <a:pt x="348" y="586"/>
                    </a:lnTo>
                    <a:lnTo>
                      <a:pt x="342" y="586"/>
                    </a:lnTo>
                    <a:lnTo>
                      <a:pt x="342" y="586"/>
                    </a:lnTo>
                    <a:lnTo>
                      <a:pt x="320" y="585"/>
                    </a:lnTo>
                    <a:lnTo>
                      <a:pt x="289" y="583"/>
                    </a:lnTo>
                    <a:lnTo>
                      <a:pt x="273" y="580"/>
                    </a:lnTo>
                    <a:lnTo>
                      <a:pt x="256" y="577"/>
                    </a:lnTo>
                    <a:lnTo>
                      <a:pt x="238" y="572"/>
                    </a:lnTo>
                    <a:lnTo>
                      <a:pt x="221" y="566"/>
                    </a:lnTo>
                    <a:lnTo>
                      <a:pt x="221" y="566"/>
                    </a:lnTo>
                    <a:lnTo>
                      <a:pt x="232" y="553"/>
                    </a:lnTo>
                    <a:lnTo>
                      <a:pt x="241" y="536"/>
                    </a:lnTo>
                    <a:lnTo>
                      <a:pt x="250" y="517"/>
                    </a:lnTo>
                    <a:lnTo>
                      <a:pt x="258" y="495"/>
                    </a:lnTo>
                    <a:lnTo>
                      <a:pt x="261" y="483"/>
                    </a:lnTo>
                    <a:lnTo>
                      <a:pt x="263" y="470"/>
                    </a:lnTo>
                    <a:lnTo>
                      <a:pt x="265" y="457"/>
                    </a:lnTo>
                    <a:lnTo>
                      <a:pt x="267" y="442"/>
                    </a:lnTo>
                    <a:lnTo>
                      <a:pt x="268" y="426"/>
                    </a:lnTo>
                    <a:lnTo>
                      <a:pt x="268" y="410"/>
                    </a:lnTo>
                    <a:lnTo>
                      <a:pt x="267" y="393"/>
                    </a:lnTo>
                    <a:lnTo>
                      <a:pt x="265" y="374"/>
                    </a:lnTo>
                    <a:lnTo>
                      <a:pt x="265" y="374"/>
                    </a:lnTo>
                    <a:lnTo>
                      <a:pt x="263" y="335"/>
                    </a:lnTo>
                    <a:lnTo>
                      <a:pt x="262" y="297"/>
                    </a:lnTo>
                    <a:lnTo>
                      <a:pt x="264" y="263"/>
                    </a:lnTo>
                    <a:lnTo>
                      <a:pt x="265" y="247"/>
                    </a:lnTo>
                    <a:lnTo>
                      <a:pt x="269" y="232"/>
                    </a:lnTo>
                    <a:lnTo>
                      <a:pt x="271" y="218"/>
                    </a:lnTo>
                    <a:lnTo>
                      <a:pt x="274" y="205"/>
                    </a:lnTo>
                    <a:lnTo>
                      <a:pt x="278" y="191"/>
                    </a:lnTo>
                    <a:lnTo>
                      <a:pt x="283" y="181"/>
                    </a:lnTo>
                    <a:lnTo>
                      <a:pt x="288" y="170"/>
                    </a:lnTo>
                    <a:lnTo>
                      <a:pt x="294" y="160"/>
                    </a:lnTo>
                    <a:lnTo>
                      <a:pt x="299" y="152"/>
                    </a:lnTo>
                    <a:lnTo>
                      <a:pt x="306" y="145"/>
                    </a:lnTo>
                    <a:lnTo>
                      <a:pt x="306" y="145"/>
                    </a:lnTo>
                    <a:lnTo>
                      <a:pt x="312" y="139"/>
                    </a:lnTo>
                    <a:lnTo>
                      <a:pt x="319" y="134"/>
                    </a:lnTo>
                    <a:lnTo>
                      <a:pt x="326" y="131"/>
                    </a:lnTo>
                    <a:lnTo>
                      <a:pt x="334" y="127"/>
                    </a:lnTo>
                    <a:lnTo>
                      <a:pt x="343" y="125"/>
                    </a:lnTo>
                    <a:lnTo>
                      <a:pt x="352" y="124"/>
                    </a:lnTo>
                    <a:lnTo>
                      <a:pt x="362" y="124"/>
                    </a:lnTo>
                    <a:lnTo>
                      <a:pt x="373" y="125"/>
                    </a:lnTo>
                    <a:lnTo>
                      <a:pt x="373" y="125"/>
                    </a:lnTo>
                    <a:lnTo>
                      <a:pt x="377" y="125"/>
                    </a:lnTo>
                    <a:lnTo>
                      <a:pt x="383" y="125"/>
                    </a:lnTo>
                    <a:lnTo>
                      <a:pt x="387" y="124"/>
                    </a:lnTo>
                    <a:lnTo>
                      <a:pt x="392" y="122"/>
                    </a:lnTo>
                    <a:lnTo>
                      <a:pt x="400" y="116"/>
                    </a:lnTo>
                    <a:lnTo>
                      <a:pt x="408" y="109"/>
                    </a:lnTo>
                    <a:lnTo>
                      <a:pt x="408" y="109"/>
                    </a:lnTo>
                    <a:lnTo>
                      <a:pt x="411" y="106"/>
                    </a:lnTo>
                    <a:lnTo>
                      <a:pt x="418" y="101"/>
                    </a:lnTo>
                    <a:lnTo>
                      <a:pt x="428" y="95"/>
                    </a:lnTo>
                    <a:lnTo>
                      <a:pt x="442" y="89"/>
                    </a:lnTo>
                    <a:lnTo>
                      <a:pt x="449" y="87"/>
                    </a:lnTo>
                    <a:lnTo>
                      <a:pt x="458" y="85"/>
                    </a:lnTo>
                    <a:lnTo>
                      <a:pt x="469" y="84"/>
                    </a:lnTo>
                    <a:lnTo>
                      <a:pt x="480" y="84"/>
                    </a:lnTo>
                    <a:lnTo>
                      <a:pt x="492" y="85"/>
                    </a:lnTo>
                    <a:lnTo>
                      <a:pt x="504" y="87"/>
                    </a:lnTo>
                    <a:lnTo>
                      <a:pt x="518" y="90"/>
                    </a:lnTo>
                    <a:lnTo>
                      <a:pt x="533" y="96"/>
                    </a:lnTo>
                    <a:lnTo>
                      <a:pt x="535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7" descr=" " title=" "/>
              <p:cNvSpPr>
                <a:spLocks noEditPoints="1"/>
              </p:cNvSpPr>
              <p:nvPr/>
            </p:nvSpPr>
            <p:spPr bwMode="auto">
              <a:xfrm>
                <a:off x="4099315" y="1573559"/>
                <a:ext cx="262288" cy="277529"/>
              </a:xfrm>
              <a:custGeom>
                <a:avLst/>
                <a:gdLst>
                  <a:gd name="T0" fmla="*/ 1012 w 1306"/>
                  <a:gd name="T1" fmla="*/ 898 h 1384"/>
                  <a:gd name="T2" fmla="*/ 893 w 1306"/>
                  <a:gd name="T3" fmla="*/ 829 h 1384"/>
                  <a:gd name="T4" fmla="*/ 839 w 1306"/>
                  <a:gd name="T5" fmla="*/ 765 h 1384"/>
                  <a:gd name="T6" fmla="*/ 911 w 1306"/>
                  <a:gd name="T7" fmla="*/ 685 h 1384"/>
                  <a:gd name="T8" fmla="*/ 973 w 1306"/>
                  <a:gd name="T9" fmla="*/ 517 h 1384"/>
                  <a:gd name="T10" fmla="*/ 981 w 1306"/>
                  <a:gd name="T11" fmla="*/ 332 h 1384"/>
                  <a:gd name="T12" fmla="*/ 940 w 1306"/>
                  <a:gd name="T13" fmla="*/ 165 h 1384"/>
                  <a:gd name="T14" fmla="*/ 856 w 1306"/>
                  <a:gd name="T15" fmla="*/ 63 h 1384"/>
                  <a:gd name="T16" fmla="*/ 726 w 1306"/>
                  <a:gd name="T17" fmla="*/ 5 h 1384"/>
                  <a:gd name="T18" fmla="*/ 652 w 1306"/>
                  <a:gd name="T19" fmla="*/ 0 h 1384"/>
                  <a:gd name="T20" fmla="*/ 488 w 1306"/>
                  <a:gd name="T21" fmla="*/ 39 h 1384"/>
                  <a:gd name="T22" fmla="*/ 393 w 1306"/>
                  <a:gd name="T23" fmla="*/ 121 h 1384"/>
                  <a:gd name="T24" fmla="*/ 333 w 1306"/>
                  <a:gd name="T25" fmla="*/ 261 h 1384"/>
                  <a:gd name="T26" fmla="*/ 323 w 1306"/>
                  <a:gd name="T27" fmla="*/ 431 h 1384"/>
                  <a:gd name="T28" fmla="*/ 370 w 1306"/>
                  <a:gd name="T29" fmla="*/ 642 h 1384"/>
                  <a:gd name="T30" fmla="*/ 435 w 1306"/>
                  <a:gd name="T31" fmla="*/ 737 h 1384"/>
                  <a:gd name="T32" fmla="*/ 429 w 1306"/>
                  <a:gd name="T33" fmla="*/ 816 h 1384"/>
                  <a:gd name="T34" fmla="*/ 390 w 1306"/>
                  <a:gd name="T35" fmla="*/ 845 h 1384"/>
                  <a:gd name="T36" fmla="*/ 175 w 1306"/>
                  <a:gd name="T37" fmla="*/ 944 h 1384"/>
                  <a:gd name="T38" fmla="*/ 54 w 1306"/>
                  <a:gd name="T39" fmla="*/ 1009 h 1384"/>
                  <a:gd name="T40" fmla="*/ 1 w 1306"/>
                  <a:gd name="T41" fmla="*/ 1165 h 1384"/>
                  <a:gd name="T42" fmla="*/ 12 w 1306"/>
                  <a:gd name="T43" fmla="*/ 1340 h 1384"/>
                  <a:gd name="T44" fmla="*/ 43 w 1306"/>
                  <a:gd name="T45" fmla="*/ 1382 h 1384"/>
                  <a:gd name="T46" fmla="*/ 77 w 1306"/>
                  <a:gd name="T47" fmla="*/ 1377 h 1384"/>
                  <a:gd name="T48" fmla="*/ 92 w 1306"/>
                  <a:gd name="T49" fmla="*/ 1329 h 1384"/>
                  <a:gd name="T50" fmla="*/ 83 w 1306"/>
                  <a:gd name="T51" fmla="*/ 1212 h 1384"/>
                  <a:gd name="T52" fmla="*/ 104 w 1306"/>
                  <a:gd name="T53" fmla="*/ 1080 h 1384"/>
                  <a:gd name="T54" fmla="*/ 196 w 1306"/>
                  <a:gd name="T55" fmla="*/ 1022 h 1384"/>
                  <a:gd name="T56" fmla="*/ 428 w 1306"/>
                  <a:gd name="T57" fmla="*/ 917 h 1384"/>
                  <a:gd name="T58" fmla="*/ 526 w 1306"/>
                  <a:gd name="T59" fmla="*/ 829 h 1384"/>
                  <a:gd name="T60" fmla="*/ 647 w 1306"/>
                  <a:gd name="T61" fmla="*/ 823 h 1384"/>
                  <a:gd name="T62" fmla="*/ 655 w 1306"/>
                  <a:gd name="T63" fmla="*/ 823 h 1384"/>
                  <a:gd name="T64" fmla="*/ 740 w 1306"/>
                  <a:gd name="T65" fmla="*/ 812 h 1384"/>
                  <a:gd name="T66" fmla="*/ 821 w 1306"/>
                  <a:gd name="T67" fmla="*/ 878 h 1384"/>
                  <a:gd name="T68" fmla="*/ 1006 w 1306"/>
                  <a:gd name="T69" fmla="*/ 984 h 1384"/>
                  <a:gd name="T70" fmla="*/ 1166 w 1306"/>
                  <a:gd name="T71" fmla="*/ 1041 h 1384"/>
                  <a:gd name="T72" fmla="*/ 1219 w 1306"/>
                  <a:gd name="T73" fmla="*/ 1134 h 1384"/>
                  <a:gd name="T74" fmla="*/ 1222 w 1306"/>
                  <a:gd name="T75" fmla="*/ 1246 h 1384"/>
                  <a:gd name="T76" fmla="*/ 1211 w 1306"/>
                  <a:gd name="T77" fmla="*/ 1352 h 1384"/>
                  <a:gd name="T78" fmla="*/ 1244 w 1306"/>
                  <a:gd name="T79" fmla="*/ 1384 h 1384"/>
                  <a:gd name="T80" fmla="*/ 1283 w 1306"/>
                  <a:gd name="T81" fmla="*/ 1369 h 1384"/>
                  <a:gd name="T82" fmla="*/ 1305 w 1306"/>
                  <a:gd name="T83" fmla="*/ 1241 h 1384"/>
                  <a:gd name="T84" fmla="*/ 1290 w 1306"/>
                  <a:gd name="T85" fmla="*/ 1077 h 1384"/>
                  <a:gd name="T86" fmla="*/ 1194 w 1306"/>
                  <a:gd name="T87" fmla="*/ 964 h 1384"/>
                  <a:gd name="T88" fmla="*/ 580 w 1306"/>
                  <a:gd name="T89" fmla="*/ 730 h 1384"/>
                  <a:gd name="T90" fmla="*/ 472 w 1306"/>
                  <a:gd name="T91" fmla="*/ 648 h 1384"/>
                  <a:gd name="T92" fmla="*/ 415 w 1306"/>
                  <a:gd name="T93" fmla="*/ 490 h 1384"/>
                  <a:gd name="T94" fmla="*/ 411 w 1306"/>
                  <a:gd name="T95" fmla="*/ 336 h 1384"/>
                  <a:gd name="T96" fmla="*/ 439 w 1306"/>
                  <a:gd name="T97" fmla="*/ 209 h 1384"/>
                  <a:gd name="T98" fmla="*/ 513 w 1306"/>
                  <a:gd name="T99" fmla="*/ 121 h 1384"/>
                  <a:gd name="T100" fmla="*/ 625 w 1306"/>
                  <a:gd name="T101" fmla="*/ 83 h 1384"/>
                  <a:gd name="T102" fmla="*/ 653 w 1306"/>
                  <a:gd name="T103" fmla="*/ 83 h 1384"/>
                  <a:gd name="T104" fmla="*/ 709 w 1306"/>
                  <a:gd name="T105" fmla="*/ 87 h 1384"/>
                  <a:gd name="T106" fmla="*/ 833 w 1306"/>
                  <a:gd name="T107" fmla="*/ 157 h 1384"/>
                  <a:gd name="T108" fmla="*/ 882 w 1306"/>
                  <a:gd name="T109" fmla="*/ 250 h 1384"/>
                  <a:gd name="T110" fmla="*/ 896 w 1306"/>
                  <a:gd name="T111" fmla="*/ 349 h 1384"/>
                  <a:gd name="T112" fmla="*/ 872 w 1306"/>
                  <a:gd name="T113" fmla="*/ 571 h 1384"/>
                  <a:gd name="T114" fmla="*/ 818 w 1306"/>
                  <a:gd name="T115" fmla="*/ 670 h 1384"/>
                  <a:gd name="T116" fmla="*/ 678 w 1306"/>
                  <a:gd name="T117" fmla="*/ 739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06" h="1384">
                    <a:moveTo>
                      <a:pt x="1158" y="952"/>
                    </a:moveTo>
                    <a:lnTo>
                      <a:pt x="1158" y="952"/>
                    </a:lnTo>
                    <a:lnTo>
                      <a:pt x="1132" y="944"/>
                    </a:lnTo>
                    <a:lnTo>
                      <a:pt x="1106" y="936"/>
                    </a:lnTo>
                    <a:lnTo>
                      <a:pt x="1081" y="927"/>
                    </a:lnTo>
                    <a:lnTo>
                      <a:pt x="1057" y="917"/>
                    </a:lnTo>
                    <a:lnTo>
                      <a:pt x="1034" y="907"/>
                    </a:lnTo>
                    <a:lnTo>
                      <a:pt x="1012" y="898"/>
                    </a:lnTo>
                    <a:lnTo>
                      <a:pt x="973" y="878"/>
                    </a:lnTo>
                    <a:lnTo>
                      <a:pt x="940" y="860"/>
                    </a:lnTo>
                    <a:lnTo>
                      <a:pt x="917" y="845"/>
                    </a:lnTo>
                    <a:lnTo>
                      <a:pt x="895" y="831"/>
                    </a:lnTo>
                    <a:lnTo>
                      <a:pt x="895" y="831"/>
                    </a:lnTo>
                    <a:lnTo>
                      <a:pt x="894" y="831"/>
                    </a:lnTo>
                    <a:lnTo>
                      <a:pt x="894" y="830"/>
                    </a:lnTo>
                    <a:lnTo>
                      <a:pt x="893" y="829"/>
                    </a:lnTo>
                    <a:lnTo>
                      <a:pt x="893" y="829"/>
                    </a:lnTo>
                    <a:lnTo>
                      <a:pt x="885" y="824"/>
                    </a:lnTo>
                    <a:lnTo>
                      <a:pt x="876" y="816"/>
                    </a:lnTo>
                    <a:lnTo>
                      <a:pt x="869" y="808"/>
                    </a:lnTo>
                    <a:lnTo>
                      <a:pt x="862" y="800"/>
                    </a:lnTo>
                    <a:lnTo>
                      <a:pt x="849" y="782"/>
                    </a:lnTo>
                    <a:lnTo>
                      <a:pt x="839" y="765"/>
                    </a:lnTo>
                    <a:lnTo>
                      <a:pt x="839" y="765"/>
                    </a:lnTo>
                    <a:lnTo>
                      <a:pt x="850" y="756"/>
                    </a:lnTo>
                    <a:lnTo>
                      <a:pt x="861" y="746"/>
                    </a:lnTo>
                    <a:lnTo>
                      <a:pt x="871" y="737"/>
                    </a:lnTo>
                    <a:lnTo>
                      <a:pt x="881" y="727"/>
                    </a:lnTo>
                    <a:lnTo>
                      <a:pt x="881" y="727"/>
                    </a:lnTo>
                    <a:lnTo>
                      <a:pt x="892" y="714"/>
                    </a:lnTo>
                    <a:lnTo>
                      <a:pt x="902" y="700"/>
                    </a:lnTo>
                    <a:lnTo>
                      <a:pt x="911" y="685"/>
                    </a:lnTo>
                    <a:lnTo>
                      <a:pt x="920" y="671"/>
                    </a:lnTo>
                    <a:lnTo>
                      <a:pt x="929" y="656"/>
                    </a:lnTo>
                    <a:lnTo>
                      <a:pt x="936" y="642"/>
                    </a:lnTo>
                    <a:lnTo>
                      <a:pt x="943" y="627"/>
                    </a:lnTo>
                    <a:lnTo>
                      <a:pt x="948" y="610"/>
                    </a:lnTo>
                    <a:lnTo>
                      <a:pt x="959" y="579"/>
                    </a:lnTo>
                    <a:lnTo>
                      <a:pt x="967" y="547"/>
                    </a:lnTo>
                    <a:lnTo>
                      <a:pt x="973" y="517"/>
                    </a:lnTo>
                    <a:lnTo>
                      <a:pt x="977" y="486"/>
                    </a:lnTo>
                    <a:lnTo>
                      <a:pt x="981" y="458"/>
                    </a:lnTo>
                    <a:lnTo>
                      <a:pt x="983" y="431"/>
                    </a:lnTo>
                    <a:lnTo>
                      <a:pt x="983" y="406"/>
                    </a:lnTo>
                    <a:lnTo>
                      <a:pt x="984" y="384"/>
                    </a:lnTo>
                    <a:lnTo>
                      <a:pt x="983" y="349"/>
                    </a:lnTo>
                    <a:lnTo>
                      <a:pt x="981" y="332"/>
                    </a:lnTo>
                    <a:lnTo>
                      <a:pt x="981" y="332"/>
                    </a:lnTo>
                    <a:lnTo>
                      <a:pt x="980" y="307"/>
                    </a:lnTo>
                    <a:lnTo>
                      <a:pt x="976" y="284"/>
                    </a:lnTo>
                    <a:lnTo>
                      <a:pt x="973" y="261"/>
                    </a:lnTo>
                    <a:lnTo>
                      <a:pt x="968" y="240"/>
                    </a:lnTo>
                    <a:lnTo>
                      <a:pt x="962" y="220"/>
                    </a:lnTo>
                    <a:lnTo>
                      <a:pt x="956" y="201"/>
                    </a:lnTo>
                    <a:lnTo>
                      <a:pt x="948" y="183"/>
                    </a:lnTo>
                    <a:lnTo>
                      <a:pt x="940" y="165"/>
                    </a:lnTo>
                    <a:lnTo>
                      <a:pt x="932" y="150"/>
                    </a:lnTo>
                    <a:lnTo>
                      <a:pt x="922" y="135"/>
                    </a:lnTo>
                    <a:lnTo>
                      <a:pt x="912" y="121"/>
                    </a:lnTo>
                    <a:lnTo>
                      <a:pt x="902" y="108"/>
                    </a:lnTo>
                    <a:lnTo>
                      <a:pt x="892" y="95"/>
                    </a:lnTo>
                    <a:lnTo>
                      <a:pt x="880" y="84"/>
                    </a:lnTo>
                    <a:lnTo>
                      <a:pt x="868" y="73"/>
                    </a:lnTo>
                    <a:lnTo>
                      <a:pt x="856" y="63"/>
                    </a:lnTo>
                    <a:lnTo>
                      <a:pt x="844" y="54"/>
                    </a:lnTo>
                    <a:lnTo>
                      <a:pt x="831" y="46"/>
                    </a:lnTo>
                    <a:lnTo>
                      <a:pt x="818" y="39"/>
                    </a:lnTo>
                    <a:lnTo>
                      <a:pt x="805" y="32"/>
                    </a:lnTo>
                    <a:lnTo>
                      <a:pt x="791" y="26"/>
                    </a:lnTo>
                    <a:lnTo>
                      <a:pt x="778" y="21"/>
                    </a:lnTo>
                    <a:lnTo>
                      <a:pt x="751" y="12"/>
                    </a:lnTo>
                    <a:lnTo>
                      <a:pt x="726" y="5"/>
                    </a:lnTo>
                    <a:lnTo>
                      <a:pt x="700" y="2"/>
                    </a:lnTo>
                    <a:lnTo>
                      <a:pt x="676" y="0"/>
                    </a:lnTo>
                    <a:lnTo>
                      <a:pt x="653" y="0"/>
                    </a:lnTo>
                    <a:lnTo>
                      <a:pt x="653" y="0"/>
                    </a:lnTo>
                    <a:lnTo>
                      <a:pt x="653" y="0"/>
                    </a:lnTo>
                    <a:lnTo>
                      <a:pt x="653" y="0"/>
                    </a:lnTo>
                    <a:lnTo>
                      <a:pt x="652" y="0"/>
                    </a:lnTo>
                    <a:lnTo>
                      <a:pt x="652" y="0"/>
                    </a:lnTo>
                    <a:lnTo>
                      <a:pt x="629" y="0"/>
                    </a:lnTo>
                    <a:lnTo>
                      <a:pt x="605" y="2"/>
                    </a:lnTo>
                    <a:lnTo>
                      <a:pt x="580" y="5"/>
                    </a:lnTo>
                    <a:lnTo>
                      <a:pt x="554" y="12"/>
                    </a:lnTo>
                    <a:lnTo>
                      <a:pt x="527" y="21"/>
                    </a:lnTo>
                    <a:lnTo>
                      <a:pt x="514" y="26"/>
                    </a:lnTo>
                    <a:lnTo>
                      <a:pt x="501" y="32"/>
                    </a:lnTo>
                    <a:lnTo>
                      <a:pt x="488" y="39"/>
                    </a:lnTo>
                    <a:lnTo>
                      <a:pt x="475" y="46"/>
                    </a:lnTo>
                    <a:lnTo>
                      <a:pt x="463" y="54"/>
                    </a:lnTo>
                    <a:lnTo>
                      <a:pt x="450" y="63"/>
                    </a:lnTo>
                    <a:lnTo>
                      <a:pt x="438" y="73"/>
                    </a:lnTo>
                    <a:lnTo>
                      <a:pt x="426" y="84"/>
                    </a:lnTo>
                    <a:lnTo>
                      <a:pt x="415" y="95"/>
                    </a:lnTo>
                    <a:lnTo>
                      <a:pt x="403" y="108"/>
                    </a:lnTo>
                    <a:lnTo>
                      <a:pt x="393" y="121"/>
                    </a:lnTo>
                    <a:lnTo>
                      <a:pt x="384" y="135"/>
                    </a:lnTo>
                    <a:lnTo>
                      <a:pt x="374" y="150"/>
                    </a:lnTo>
                    <a:lnTo>
                      <a:pt x="365" y="165"/>
                    </a:lnTo>
                    <a:lnTo>
                      <a:pt x="357" y="183"/>
                    </a:lnTo>
                    <a:lnTo>
                      <a:pt x="350" y="201"/>
                    </a:lnTo>
                    <a:lnTo>
                      <a:pt x="343" y="220"/>
                    </a:lnTo>
                    <a:lnTo>
                      <a:pt x="338" y="240"/>
                    </a:lnTo>
                    <a:lnTo>
                      <a:pt x="333" y="261"/>
                    </a:lnTo>
                    <a:lnTo>
                      <a:pt x="329" y="284"/>
                    </a:lnTo>
                    <a:lnTo>
                      <a:pt x="327" y="307"/>
                    </a:lnTo>
                    <a:lnTo>
                      <a:pt x="325" y="332"/>
                    </a:lnTo>
                    <a:lnTo>
                      <a:pt x="325" y="332"/>
                    </a:lnTo>
                    <a:lnTo>
                      <a:pt x="324" y="349"/>
                    </a:lnTo>
                    <a:lnTo>
                      <a:pt x="323" y="384"/>
                    </a:lnTo>
                    <a:lnTo>
                      <a:pt x="323" y="406"/>
                    </a:lnTo>
                    <a:lnTo>
                      <a:pt x="323" y="431"/>
                    </a:lnTo>
                    <a:lnTo>
                      <a:pt x="325" y="458"/>
                    </a:lnTo>
                    <a:lnTo>
                      <a:pt x="328" y="486"/>
                    </a:lnTo>
                    <a:lnTo>
                      <a:pt x="332" y="517"/>
                    </a:lnTo>
                    <a:lnTo>
                      <a:pt x="339" y="547"/>
                    </a:lnTo>
                    <a:lnTo>
                      <a:pt x="347" y="579"/>
                    </a:lnTo>
                    <a:lnTo>
                      <a:pt x="357" y="610"/>
                    </a:lnTo>
                    <a:lnTo>
                      <a:pt x="363" y="627"/>
                    </a:lnTo>
                    <a:lnTo>
                      <a:pt x="370" y="642"/>
                    </a:lnTo>
                    <a:lnTo>
                      <a:pt x="377" y="656"/>
                    </a:lnTo>
                    <a:lnTo>
                      <a:pt x="386" y="671"/>
                    </a:lnTo>
                    <a:lnTo>
                      <a:pt x="394" y="685"/>
                    </a:lnTo>
                    <a:lnTo>
                      <a:pt x="403" y="700"/>
                    </a:lnTo>
                    <a:lnTo>
                      <a:pt x="414" y="714"/>
                    </a:lnTo>
                    <a:lnTo>
                      <a:pt x="425" y="727"/>
                    </a:lnTo>
                    <a:lnTo>
                      <a:pt x="425" y="727"/>
                    </a:lnTo>
                    <a:lnTo>
                      <a:pt x="435" y="737"/>
                    </a:lnTo>
                    <a:lnTo>
                      <a:pt x="444" y="746"/>
                    </a:lnTo>
                    <a:lnTo>
                      <a:pt x="455" y="756"/>
                    </a:lnTo>
                    <a:lnTo>
                      <a:pt x="466" y="765"/>
                    </a:lnTo>
                    <a:lnTo>
                      <a:pt x="466" y="765"/>
                    </a:lnTo>
                    <a:lnTo>
                      <a:pt x="456" y="782"/>
                    </a:lnTo>
                    <a:lnTo>
                      <a:pt x="443" y="800"/>
                    </a:lnTo>
                    <a:lnTo>
                      <a:pt x="437" y="808"/>
                    </a:lnTo>
                    <a:lnTo>
                      <a:pt x="429" y="816"/>
                    </a:lnTo>
                    <a:lnTo>
                      <a:pt x="422" y="824"/>
                    </a:lnTo>
                    <a:lnTo>
                      <a:pt x="413" y="829"/>
                    </a:lnTo>
                    <a:lnTo>
                      <a:pt x="413" y="829"/>
                    </a:lnTo>
                    <a:lnTo>
                      <a:pt x="413" y="830"/>
                    </a:lnTo>
                    <a:lnTo>
                      <a:pt x="412" y="831"/>
                    </a:lnTo>
                    <a:lnTo>
                      <a:pt x="411" y="831"/>
                    </a:lnTo>
                    <a:lnTo>
                      <a:pt x="411" y="831"/>
                    </a:lnTo>
                    <a:lnTo>
                      <a:pt x="390" y="845"/>
                    </a:lnTo>
                    <a:lnTo>
                      <a:pt x="365" y="860"/>
                    </a:lnTo>
                    <a:lnTo>
                      <a:pt x="332" y="878"/>
                    </a:lnTo>
                    <a:lnTo>
                      <a:pt x="293" y="898"/>
                    </a:lnTo>
                    <a:lnTo>
                      <a:pt x="271" y="907"/>
                    </a:lnTo>
                    <a:lnTo>
                      <a:pt x="249" y="917"/>
                    </a:lnTo>
                    <a:lnTo>
                      <a:pt x="225" y="927"/>
                    </a:lnTo>
                    <a:lnTo>
                      <a:pt x="200" y="936"/>
                    </a:lnTo>
                    <a:lnTo>
                      <a:pt x="175" y="944"/>
                    </a:lnTo>
                    <a:lnTo>
                      <a:pt x="147" y="952"/>
                    </a:lnTo>
                    <a:lnTo>
                      <a:pt x="147" y="952"/>
                    </a:lnTo>
                    <a:lnTo>
                      <a:pt x="129" y="957"/>
                    </a:lnTo>
                    <a:lnTo>
                      <a:pt x="112" y="964"/>
                    </a:lnTo>
                    <a:lnTo>
                      <a:pt x="95" y="973"/>
                    </a:lnTo>
                    <a:lnTo>
                      <a:pt x="80" y="984"/>
                    </a:lnTo>
                    <a:lnTo>
                      <a:pt x="66" y="996"/>
                    </a:lnTo>
                    <a:lnTo>
                      <a:pt x="54" y="1009"/>
                    </a:lnTo>
                    <a:lnTo>
                      <a:pt x="42" y="1024"/>
                    </a:lnTo>
                    <a:lnTo>
                      <a:pt x="32" y="1040"/>
                    </a:lnTo>
                    <a:lnTo>
                      <a:pt x="23" y="1058"/>
                    </a:lnTo>
                    <a:lnTo>
                      <a:pt x="16" y="1077"/>
                    </a:lnTo>
                    <a:lnTo>
                      <a:pt x="10" y="1097"/>
                    </a:lnTo>
                    <a:lnTo>
                      <a:pt x="5" y="1119"/>
                    </a:lnTo>
                    <a:lnTo>
                      <a:pt x="2" y="1141"/>
                    </a:lnTo>
                    <a:lnTo>
                      <a:pt x="1" y="1165"/>
                    </a:lnTo>
                    <a:lnTo>
                      <a:pt x="0" y="1190"/>
                    </a:lnTo>
                    <a:lnTo>
                      <a:pt x="1" y="1216"/>
                    </a:lnTo>
                    <a:lnTo>
                      <a:pt x="1" y="1216"/>
                    </a:lnTo>
                    <a:lnTo>
                      <a:pt x="1" y="1241"/>
                    </a:lnTo>
                    <a:lnTo>
                      <a:pt x="3" y="1280"/>
                    </a:lnTo>
                    <a:lnTo>
                      <a:pt x="5" y="1300"/>
                    </a:lnTo>
                    <a:lnTo>
                      <a:pt x="7" y="1321"/>
                    </a:lnTo>
                    <a:lnTo>
                      <a:pt x="12" y="1340"/>
                    </a:lnTo>
                    <a:lnTo>
                      <a:pt x="16" y="1357"/>
                    </a:lnTo>
                    <a:lnTo>
                      <a:pt x="16" y="1357"/>
                    </a:lnTo>
                    <a:lnTo>
                      <a:pt x="19" y="1363"/>
                    </a:lnTo>
                    <a:lnTo>
                      <a:pt x="22" y="1369"/>
                    </a:lnTo>
                    <a:lnTo>
                      <a:pt x="27" y="1373"/>
                    </a:lnTo>
                    <a:lnTo>
                      <a:pt x="32" y="1377"/>
                    </a:lnTo>
                    <a:lnTo>
                      <a:pt x="38" y="1380"/>
                    </a:lnTo>
                    <a:lnTo>
                      <a:pt x="43" y="1382"/>
                    </a:lnTo>
                    <a:lnTo>
                      <a:pt x="48" y="1384"/>
                    </a:lnTo>
                    <a:lnTo>
                      <a:pt x="54" y="1384"/>
                    </a:lnTo>
                    <a:lnTo>
                      <a:pt x="54" y="1384"/>
                    </a:lnTo>
                    <a:lnTo>
                      <a:pt x="62" y="1384"/>
                    </a:lnTo>
                    <a:lnTo>
                      <a:pt x="66" y="1383"/>
                    </a:lnTo>
                    <a:lnTo>
                      <a:pt x="70" y="1382"/>
                    </a:lnTo>
                    <a:lnTo>
                      <a:pt x="70" y="1382"/>
                    </a:lnTo>
                    <a:lnTo>
                      <a:pt x="77" y="1377"/>
                    </a:lnTo>
                    <a:lnTo>
                      <a:pt x="83" y="1373"/>
                    </a:lnTo>
                    <a:lnTo>
                      <a:pt x="88" y="1367"/>
                    </a:lnTo>
                    <a:lnTo>
                      <a:pt x="92" y="1360"/>
                    </a:lnTo>
                    <a:lnTo>
                      <a:pt x="94" y="1352"/>
                    </a:lnTo>
                    <a:lnTo>
                      <a:pt x="95" y="1345"/>
                    </a:lnTo>
                    <a:lnTo>
                      <a:pt x="94" y="1336"/>
                    </a:lnTo>
                    <a:lnTo>
                      <a:pt x="92" y="1329"/>
                    </a:lnTo>
                    <a:lnTo>
                      <a:pt x="92" y="1329"/>
                    </a:lnTo>
                    <a:lnTo>
                      <a:pt x="90" y="1319"/>
                    </a:lnTo>
                    <a:lnTo>
                      <a:pt x="88" y="1307"/>
                    </a:lnTo>
                    <a:lnTo>
                      <a:pt x="85" y="1277"/>
                    </a:lnTo>
                    <a:lnTo>
                      <a:pt x="83" y="1246"/>
                    </a:lnTo>
                    <a:lnTo>
                      <a:pt x="83" y="1216"/>
                    </a:lnTo>
                    <a:lnTo>
                      <a:pt x="83" y="1216"/>
                    </a:lnTo>
                    <a:lnTo>
                      <a:pt x="83" y="1212"/>
                    </a:lnTo>
                    <a:lnTo>
                      <a:pt x="83" y="1212"/>
                    </a:lnTo>
                    <a:lnTo>
                      <a:pt x="82" y="1188"/>
                    </a:lnTo>
                    <a:lnTo>
                      <a:pt x="83" y="1161"/>
                    </a:lnTo>
                    <a:lnTo>
                      <a:pt x="85" y="1147"/>
                    </a:lnTo>
                    <a:lnTo>
                      <a:pt x="88" y="1134"/>
                    </a:lnTo>
                    <a:lnTo>
                      <a:pt x="90" y="1120"/>
                    </a:lnTo>
                    <a:lnTo>
                      <a:pt x="94" y="1105"/>
                    </a:lnTo>
                    <a:lnTo>
                      <a:pt x="99" y="1092"/>
                    </a:lnTo>
                    <a:lnTo>
                      <a:pt x="104" y="1080"/>
                    </a:lnTo>
                    <a:lnTo>
                      <a:pt x="112" y="1068"/>
                    </a:lnTo>
                    <a:lnTo>
                      <a:pt x="119" y="1059"/>
                    </a:lnTo>
                    <a:lnTo>
                      <a:pt x="129" y="1049"/>
                    </a:lnTo>
                    <a:lnTo>
                      <a:pt x="140" y="1041"/>
                    </a:lnTo>
                    <a:lnTo>
                      <a:pt x="153" y="1035"/>
                    </a:lnTo>
                    <a:lnTo>
                      <a:pt x="168" y="1029"/>
                    </a:lnTo>
                    <a:lnTo>
                      <a:pt x="168" y="1029"/>
                    </a:lnTo>
                    <a:lnTo>
                      <a:pt x="196" y="1022"/>
                    </a:lnTo>
                    <a:lnTo>
                      <a:pt x="224" y="1013"/>
                    </a:lnTo>
                    <a:lnTo>
                      <a:pt x="251" y="1004"/>
                    </a:lnTo>
                    <a:lnTo>
                      <a:pt x="276" y="994"/>
                    </a:lnTo>
                    <a:lnTo>
                      <a:pt x="301" y="984"/>
                    </a:lnTo>
                    <a:lnTo>
                      <a:pt x="324" y="974"/>
                    </a:lnTo>
                    <a:lnTo>
                      <a:pt x="365" y="953"/>
                    </a:lnTo>
                    <a:lnTo>
                      <a:pt x="401" y="934"/>
                    </a:lnTo>
                    <a:lnTo>
                      <a:pt x="428" y="917"/>
                    </a:lnTo>
                    <a:lnTo>
                      <a:pt x="457" y="898"/>
                    </a:lnTo>
                    <a:lnTo>
                      <a:pt x="457" y="898"/>
                    </a:lnTo>
                    <a:lnTo>
                      <a:pt x="472" y="888"/>
                    </a:lnTo>
                    <a:lnTo>
                      <a:pt x="485" y="878"/>
                    </a:lnTo>
                    <a:lnTo>
                      <a:pt x="497" y="866"/>
                    </a:lnTo>
                    <a:lnTo>
                      <a:pt x="508" y="854"/>
                    </a:lnTo>
                    <a:lnTo>
                      <a:pt x="517" y="841"/>
                    </a:lnTo>
                    <a:lnTo>
                      <a:pt x="526" y="829"/>
                    </a:lnTo>
                    <a:lnTo>
                      <a:pt x="534" y="816"/>
                    </a:lnTo>
                    <a:lnTo>
                      <a:pt x="540" y="804"/>
                    </a:lnTo>
                    <a:lnTo>
                      <a:pt x="540" y="804"/>
                    </a:lnTo>
                    <a:lnTo>
                      <a:pt x="565" y="812"/>
                    </a:lnTo>
                    <a:lnTo>
                      <a:pt x="591" y="817"/>
                    </a:lnTo>
                    <a:lnTo>
                      <a:pt x="618" y="820"/>
                    </a:lnTo>
                    <a:lnTo>
                      <a:pt x="647" y="823"/>
                    </a:lnTo>
                    <a:lnTo>
                      <a:pt x="647" y="823"/>
                    </a:lnTo>
                    <a:lnTo>
                      <a:pt x="648" y="823"/>
                    </a:lnTo>
                    <a:lnTo>
                      <a:pt x="649" y="823"/>
                    </a:lnTo>
                    <a:lnTo>
                      <a:pt x="650" y="823"/>
                    </a:lnTo>
                    <a:lnTo>
                      <a:pt x="651" y="823"/>
                    </a:lnTo>
                    <a:lnTo>
                      <a:pt x="652" y="823"/>
                    </a:lnTo>
                    <a:lnTo>
                      <a:pt x="653" y="823"/>
                    </a:lnTo>
                    <a:lnTo>
                      <a:pt x="654" y="823"/>
                    </a:lnTo>
                    <a:lnTo>
                      <a:pt x="655" y="823"/>
                    </a:lnTo>
                    <a:lnTo>
                      <a:pt x="657" y="823"/>
                    </a:lnTo>
                    <a:lnTo>
                      <a:pt x="658" y="823"/>
                    </a:lnTo>
                    <a:lnTo>
                      <a:pt x="658" y="823"/>
                    </a:lnTo>
                    <a:lnTo>
                      <a:pt x="659" y="823"/>
                    </a:lnTo>
                    <a:lnTo>
                      <a:pt x="659" y="823"/>
                    </a:lnTo>
                    <a:lnTo>
                      <a:pt x="688" y="820"/>
                    </a:lnTo>
                    <a:lnTo>
                      <a:pt x="715" y="817"/>
                    </a:lnTo>
                    <a:lnTo>
                      <a:pt x="740" y="812"/>
                    </a:lnTo>
                    <a:lnTo>
                      <a:pt x="765" y="804"/>
                    </a:lnTo>
                    <a:lnTo>
                      <a:pt x="765" y="804"/>
                    </a:lnTo>
                    <a:lnTo>
                      <a:pt x="772" y="816"/>
                    </a:lnTo>
                    <a:lnTo>
                      <a:pt x="779" y="829"/>
                    </a:lnTo>
                    <a:lnTo>
                      <a:pt x="788" y="841"/>
                    </a:lnTo>
                    <a:lnTo>
                      <a:pt x="798" y="854"/>
                    </a:lnTo>
                    <a:lnTo>
                      <a:pt x="809" y="866"/>
                    </a:lnTo>
                    <a:lnTo>
                      <a:pt x="821" y="878"/>
                    </a:lnTo>
                    <a:lnTo>
                      <a:pt x="834" y="888"/>
                    </a:lnTo>
                    <a:lnTo>
                      <a:pt x="848" y="898"/>
                    </a:lnTo>
                    <a:lnTo>
                      <a:pt x="848" y="898"/>
                    </a:lnTo>
                    <a:lnTo>
                      <a:pt x="877" y="917"/>
                    </a:lnTo>
                    <a:lnTo>
                      <a:pt x="906" y="934"/>
                    </a:lnTo>
                    <a:lnTo>
                      <a:pt x="940" y="953"/>
                    </a:lnTo>
                    <a:lnTo>
                      <a:pt x="982" y="974"/>
                    </a:lnTo>
                    <a:lnTo>
                      <a:pt x="1006" y="984"/>
                    </a:lnTo>
                    <a:lnTo>
                      <a:pt x="1030" y="994"/>
                    </a:lnTo>
                    <a:lnTo>
                      <a:pt x="1055" y="1004"/>
                    </a:lnTo>
                    <a:lnTo>
                      <a:pt x="1082" y="1013"/>
                    </a:lnTo>
                    <a:lnTo>
                      <a:pt x="1109" y="1022"/>
                    </a:lnTo>
                    <a:lnTo>
                      <a:pt x="1138" y="1029"/>
                    </a:lnTo>
                    <a:lnTo>
                      <a:pt x="1138" y="1029"/>
                    </a:lnTo>
                    <a:lnTo>
                      <a:pt x="1153" y="1035"/>
                    </a:lnTo>
                    <a:lnTo>
                      <a:pt x="1166" y="1041"/>
                    </a:lnTo>
                    <a:lnTo>
                      <a:pt x="1177" y="1049"/>
                    </a:lnTo>
                    <a:lnTo>
                      <a:pt x="1186" y="1059"/>
                    </a:lnTo>
                    <a:lnTo>
                      <a:pt x="1195" y="1068"/>
                    </a:lnTo>
                    <a:lnTo>
                      <a:pt x="1202" y="1080"/>
                    </a:lnTo>
                    <a:lnTo>
                      <a:pt x="1207" y="1092"/>
                    </a:lnTo>
                    <a:lnTo>
                      <a:pt x="1212" y="1105"/>
                    </a:lnTo>
                    <a:lnTo>
                      <a:pt x="1216" y="1120"/>
                    </a:lnTo>
                    <a:lnTo>
                      <a:pt x="1219" y="1134"/>
                    </a:lnTo>
                    <a:lnTo>
                      <a:pt x="1220" y="1147"/>
                    </a:lnTo>
                    <a:lnTo>
                      <a:pt x="1222" y="1161"/>
                    </a:lnTo>
                    <a:lnTo>
                      <a:pt x="1223" y="1188"/>
                    </a:lnTo>
                    <a:lnTo>
                      <a:pt x="1222" y="1212"/>
                    </a:lnTo>
                    <a:lnTo>
                      <a:pt x="1222" y="1212"/>
                    </a:lnTo>
                    <a:lnTo>
                      <a:pt x="1222" y="1216"/>
                    </a:lnTo>
                    <a:lnTo>
                      <a:pt x="1222" y="1216"/>
                    </a:lnTo>
                    <a:lnTo>
                      <a:pt x="1222" y="1246"/>
                    </a:lnTo>
                    <a:lnTo>
                      <a:pt x="1221" y="1277"/>
                    </a:lnTo>
                    <a:lnTo>
                      <a:pt x="1218" y="1307"/>
                    </a:lnTo>
                    <a:lnTo>
                      <a:pt x="1216" y="1319"/>
                    </a:lnTo>
                    <a:lnTo>
                      <a:pt x="1214" y="1329"/>
                    </a:lnTo>
                    <a:lnTo>
                      <a:pt x="1214" y="1329"/>
                    </a:lnTo>
                    <a:lnTo>
                      <a:pt x="1211" y="1336"/>
                    </a:lnTo>
                    <a:lnTo>
                      <a:pt x="1210" y="1345"/>
                    </a:lnTo>
                    <a:lnTo>
                      <a:pt x="1211" y="1352"/>
                    </a:lnTo>
                    <a:lnTo>
                      <a:pt x="1214" y="1360"/>
                    </a:lnTo>
                    <a:lnTo>
                      <a:pt x="1218" y="1367"/>
                    </a:lnTo>
                    <a:lnTo>
                      <a:pt x="1222" y="1373"/>
                    </a:lnTo>
                    <a:lnTo>
                      <a:pt x="1229" y="1377"/>
                    </a:lnTo>
                    <a:lnTo>
                      <a:pt x="1236" y="1382"/>
                    </a:lnTo>
                    <a:lnTo>
                      <a:pt x="1236" y="1382"/>
                    </a:lnTo>
                    <a:lnTo>
                      <a:pt x="1240" y="1383"/>
                    </a:lnTo>
                    <a:lnTo>
                      <a:pt x="1244" y="1384"/>
                    </a:lnTo>
                    <a:lnTo>
                      <a:pt x="1252" y="1384"/>
                    </a:lnTo>
                    <a:lnTo>
                      <a:pt x="1252" y="1384"/>
                    </a:lnTo>
                    <a:lnTo>
                      <a:pt x="1257" y="1384"/>
                    </a:lnTo>
                    <a:lnTo>
                      <a:pt x="1264" y="1382"/>
                    </a:lnTo>
                    <a:lnTo>
                      <a:pt x="1269" y="1380"/>
                    </a:lnTo>
                    <a:lnTo>
                      <a:pt x="1273" y="1377"/>
                    </a:lnTo>
                    <a:lnTo>
                      <a:pt x="1279" y="1373"/>
                    </a:lnTo>
                    <a:lnTo>
                      <a:pt x="1283" y="1369"/>
                    </a:lnTo>
                    <a:lnTo>
                      <a:pt x="1286" y="1363"/>
                    </a:lnTo>
                    <a:lnTo>
                      <a:pt x="1290" y="1357"/>
                    </a:lnTo>
                    <a:lnTo>
                      <a:pt x="1290" y="1357"/>
                    </a:lnTo>
                    <a:lnTo>
                      <a:pt x="1295" y="1340"/>
                    </a:lnTo>
                    <a:lnTo>
                      <a:pt x="1298" y="1321"/>
                    </a:lnTo>
                    <a:lnTo>
                      <a:pt x="1302" y="1300"/>
                    </a:lnTo>
                    <a:lnTo>
                      <a:pt x="1303" y="1280"/>
                    </a:lnTo>
                    <a:lnTo>
                      <a:pt x="1305" y="1241"/>
                    </a:lnTo>
                    <a:lnTo>
                      <a:pt x="1305" y="1216"/>
                    </a:lnTo>
                    <a:lnTo>
                      <a:pt x="1305" y="1216"/>
                    </a:lnTo>
                    <a:lnTo>
                      <a:pt x="1306" y="1190"/>
                    </a:lnTo>
                    <a:lnTo>
                      <a:pt x="1306" y="1165"/>
                    </a:lnTo>
                    <a:lnTo>
                      <a:pt x="1304" y="1141"/>
                    </a:lnTo>
                    <a:lnTo>
                      <a:pt x="1301" y="1119"/>
                    </a:lnTo>
                    <a:lnTo>
                      <a:pt x="1295" y="1097"/>
                    </a:lnTo>
                    <a:lnTo>
                      <a:pt x="1290" y="1077"/>
                    </a:lnTo>
                    <a:lnTo>
                      <a:pt x="1282" y="1058"/>
                    </a:lnTo>
                    <a:lnTo>
                      <a:pt x="1273" y="1040"/>
                    </a:lnTo>
                    <a:lnTo>
                      <a:pt x="1264" y="1024"/>
                    </a:lnTo>
                    <a:lnTo>
                      <a:pt x="1252" y="1009"/>
                    </a:lnTo>
                    <a:lnTo>
                      <a:pt x="1240" y="996"/>
                    </a:lnTo>
                    <a:lnTo>
                      <a:pt x="1225" y="984"/>
                    </a:lnTo>
                    <a:lnTo>
                      <a:pt x="1210" y="973"/>
                    </a:lnTo>
                    <a:lnTo>
                      <a:pt x="1194" y="964"/>
                    </a:lnTo>
                    <a:lnTo>
                      <a:pt x="1177" y="957"/>
                    </a:lnTo>
                    <a:lnTo>
                      <a:pt x="1158" y="952"/>
                    </a:lnTo>
                    <a:lnTo>
                      <a:pt x="1158" y="952"/>
                    </a:lnTo>
                    <a:close/>
                    <a:moveTo>
                      <a:pt x="653" y="740"/>
                    </a:moveTo>
                    <a:lnTo>
                      <a:pt x="653" y="740"/>
                    </a:lnTo>
                    <a:lnTo>
                      <a:pt x="627" y="739"/>
                    </a:lnTo>
                    <a:lnTo>
                      <a:pt x="603" y="736"/>
                    </a:lnTo>
                    <a:lnTo>
                      <a:pt x="580" y="730"/>
                    </a:lnTo>
                    <a:lnTo>
                      <a:pt x="559" y="722"/>
                    </a:lnTo>
                    <a:lnTo>
                      <a:pt x="539" y="713"/>
                    </a:lnTo>
                    <a:lnTo>
                      <a:pt x="522" y="701"/>
                    </a:lnTo>
                    <a:lnTo>
                      <a:pt x="504" y="688"/>
                    </a:lnTo>
                    <a:lnTo>
                      <a:pt x="489" y="670"/>
                    </a:lnTo>
                    <a:lnTo>
                      <a:pt x="489" y="670"/>
                    </a:lnTo>
                    <a:lnTo>
                      <a:pt x="479" y="659"/>
                    </a:lnTo>
                    <a:lnTo>
                      <a:pt x="472" y="648"/>
                    </a:lnTo>
                    <a:lnTo>
                      <a:pt x="464" y="637"/>
                    </a:lnTo>
                    <a:lnTo>
                      <a:pt x="456" y="623"/>
                    </a:lnTo>
                    <a:lnTo>
                      <a:pt x="450" y="611"/>
                    </a:lnTo>
                    <a:lnTo>
                      <a:pt x="444" y="598"/>
                    </a:lnTo>
                    <a:lnTo>
                      <a:pt x="435" y="571"/>
                    </a:lnTo>
                    <a:lnTo>
                      <a:pt x="426" y="544"/>
                    </a:lnTo>
                    <a:lnTo>
                      <a:pt x="419" y="517"/>
                    </a:lnTo>
                    <a:lnTo>
                      <a:pt x="415" y="490"/>
                    </a:lnTo>
                    <a:lnTo>
                      <a:pt x="412" y="462"/>
                    </a:lnTo>
                    <a:lnTo>
                      <a:pt x="410" y="438"/>
                    </a:lnTo>
                    <a:lnTo>
                      <a:pt x="409" y="415"/>
                    </a:lnTo>
                    <a:lnTo>
                      <a:pt x="409" y="375"/>
                    </a:lnTo>
                    <a:lnTo>
                      <a:pt x="410" y="349"/>
                    </a:lnTo>
                    <a:lnTo>
                      <a:pt x="411" y="338"/>
                    </a:lnTo>
                    <a:lnTo>
                      <a:pt x="411" y="336"/>
                    </a:lnTo>
                    <a:lnTo>
                      <a:pt x="411" y="336"/>
                    </a:lnTo>
                    <a:lnTo>
                      <a:pt x="412" y="318"/>
                    </a:lnTo>
                    <a:lnTo>
                      <a:pt x="414" y="299"/>
                    </a:lnTo>
                    <a:lnTo>
                      <a:pt x="416" y="282"/>
                    </a:lnTo>
                    <a:lnTo>
                      <a:pt x="419" y="265"/>
                    </a:lnTo>
                    <a:lnTo>
                      <a:pt x="424" y="250"/>
                    </a:lnTo>
                    <a:lnTo>
                      <a:pt x="428" y="236"/>
                    </a:lnTo>
                    <a:lnTo>
                      <a:pt x="434" y="222"/>
                    </a:lnTo>
                    <a:lnTo>
                      <a:pt x="439" y="209"/>
                    </a:lnTo>
                    <a:lnTo>
                      <a:pt x="444" y="197"/>
                    </a:lnTo>
                    <a:lnTo>
                      <a:pt x="451" y="186"/>
                    </a:lnTo>
                    <a:lnTo>
                      <a:pt x="457" y="175"/>
                    </a:lnTo>
                    <a:lnTo>
                      <a:pt x="465" y="165"/>
                    </a:lnTo>
                    <a:lnTo>
                      <a:pt x="473" y="157"/>
                    </a:lnTo>
                    <a:lnTo>
                      <a:pt x="480" y="148"/>
                    </a:lnTo>
                    <a:lnTo>
                      <a:pt x="497" y="133"/>
                    </a:lnTo>
                    <a:lnTo>
                      <a:pt x="513" y="121"/>
                    </a:lnTo>
                    <a:lnTo>
                      <a:pt x="530" y="110"/>
                    </a:lnTo>
                    <a:lnTo>
                      <a:pt x="548" y="102"/>
                    </a:lnTo>
                    <a:lnTo>
                      <a:pt x="565" y="96"/>
                    </a:lnTo>
                    <a:lnTo>
                      <a:pt x="582" y="90"/>
                    </a:lnTo>
                    <a:lnTo>
                      <a:pt x="597" y="87"/>
                    </a:lnTo>
                    <a:lnTo>
                      <a:pt x="612" y="85"/>
                    </a:lnTo>
                    <a:lnTo>
                      <a:pt x="625" y="83"/>
                    </a:lnTo>
                    <a:lnTo>
                      <a:pt x="625" y="83"/>
                    </a:lnTo>
                    <a:lnTo>
                      <a:pt x="641" y="83"/>
                    </a:lnTo>
                    <a:lnTo>
                      <a:pt x="641" y="83"/>
                    </a:lnTo>
                    <a:lnTo>
                      <a:pt x="650" y="83"/>
                    </a:lnTo>
                    <a:lnTo>
                      <a:pt x="652" y="83"/>
                    </a:lnTo>
                    <a:lnTo>
                      <a:pt x="652" y="83"/>
                    </a:lnTo>
                    <a:lnTo>
                      <a:pt x="653" y="83"/>
                    </a:lnTo>
                    <a:lnTo>
                      <a:pt x="653" y="83"/>
                    </a:lnTo>
                    <a:lnTo>
                      <a:pt x="653" y="83"/>
                    </a:lnTo>
                    <a:lnTo>
                      <a:pt x="655" y="83"/>
                    </a:lnTo>
                    <a:lnTo>
                      <a:pt x="655" y="83"/>
                    </a:lnTo>
                    <a:lnTo>
                      <a:pt x="664" y="83"/>
                    </a:lnTo>
                    <a:lnTo>
                      <a:pt x="664" y="83"/>
                    </a:lnTo>
                    <a:lnTo>
                      <a:pt x="680" y="83"/>
                    </a:lnTo>
                    <a:lnTo>
                      <a:pt x="680" y="83"/>
                    </a:lnTo>
                    <a:lnTo>
                      <a:pt x="694" y="85"/>
                    </a:lnTo>
                    <a:lnTo>
                      <a:pt x="709" y="87"/>
                    </a:lnTo>
                    <a:lnTo>
                      <a:pt x="724" y="90"/>
                    </a:lnTo>
                    <a:lnTo>
                      <a:pt x="741" y="96"/>
                    </a:lnTo>
                    <a:lnTo>
                      <a:pt x="758" y="102"/>
                    </a:lnTo>
                    <a:lnTo>
                      <a:pt x="775" y="110"/>
                    </a:lnTo>
                    <a:lnTo>
                      <a:pt x="793" y="121"/>
                    </a:lnTo>
                    <a:lnTo>
                      <a:pt x="809" y="133"/>
                    </a:lnTo>
                    <a:lnTo>
                      <a:pt x="825" y="148"/>
                    </a:lnTo>
                    <a:lnTo>
                      <a:pt x="833" y="157"/>
                    </a:lnTo>
                    <a:lnTo>
                      <a:pt x="840" y="165"/>
                    </a:lnTo>
                    <a:lnTo>
                      <a:pt x="848" y="175"/>
                    </a:lnTo>
                    <a:lnTo>
                      <a:pt x="855" y="186"/>
                    </a:lnTo>
                    <a:lnTo>
                      <a:pt x="861" y="197"/>
                    </a:lnTo>
                    <a:lnTo>
                      <a:pt x="867" y="209"/>
                    </a:lnTo>
                    <a:lnTo>
                      <a:pt x="872" y="222"/>
                    </a:lnTo>
                    <a:lnTo>
                      <a:pt x="877" y="236"/>
                    </a:lnTo>
                    <a:lnTo>
                      <a:pt x="882" y="250"/>
                    </a:lnTo>
                    <a:lnTo>
                      <a:pt x="886" y="265"/>
                    </a:lnTo>
                    <a:lnTo>
                      <a:pt x="889" y="282"/>
                    </a:lnTo>
                    <a:lnTo>
                      <a:pt x="892" y="299"/>
                    </a:lnTo>
                    <a:lnTo>
                      <a:pt x="894" y="318"/>
                    </a:lnTo>
                    <a:lnTo>
                      <a:pt x="895" y="336"/>
                    </a:lnTo>
                    <a:lnTo>
                      <a:pt x="895" y="338"/>
                    </a:lnTo>
                    <a:lnTo>
                      <a:pt x="895" y="338"/>
                    </a:lnTo>
                    <a:lnTo>
                      <a:pt x="896" y="349"/>
                    </a:lnTo>
                    <a:lnTo>
                      <a:pt x="897" y="375"/>
                    </a:lnTo>
                    <a:lnTo>
                      <a:pt x="897" y="415"/>
                    </a:lnTo>
                    <a:lnTo>
                      <a:pt x="896" y="438"/>
                    </a:lnTo>
                    <a:lnTo>
                      <a:pt x="894" y="462"/>
                    </a:lnTo>
                    <a:lnTo>
                      <a:pt x="890" y="490"/>
                    </a:lnTo>
                    <a:lnTo>
                      <a:pt x="886" y="517"/>
                    </a:lnTo>
                    <a:lnTo>
                      <a:pt x="880" y="544"/>
                    </a:lnTo>
                    <a:lnTo>
                      <a:pt x="872" y="571"/>
                    </a:lnTo>
                    <a:lnTo>
                      <a:pt x="861" y="598"/>
                    </a:lnTo>
                    <a:lnTo>
                      <a:pt x="856" y="611"/>
                    </a:lnTo>
                    <a:lnTo>
                      <a:pt x="849" y="623"/>
                    </a:lnTo>
                    <a:lnTo>
                      <a:pt x="843" y="637"/>
                    </a:lnTo>
                    <a:lnTo>
                      <a:pt x="835" y="648"/>
                    </a:lnTo>
                    <a:lnTo>
                      <a:pt x="826" y="659"/>
                    </a:lnTo>
                    <a:lnTo>
                      <a:pt x="818" y="670"/>
                    </a:lnTo>
                    <a:lnTo>
                      <a:pt x="818" y="670"/>
                    </a:lnTo>
                    <a:lnTo>
                      <a:pt x="801" y="688"/>
                    </a:lnTo>
                    <a:lnTo>
                      <a:pt x="785" y="701"/>
                    </a:lnTo>
                    <a:lnTo>
                      <a:pt x="775" y="707"/>
                    </a:lnTo>
                    <a:lnTo>
                      <a:pt x="766" y="713"/>
                    </a:lnTo>
                    <a:lnTo>
                      <a:pt x="747" y="722"/>
                    </a:lnTo>
                    <a:lnTo>
                      <a:pt x="725" y="730"/>
                    </a:lnTo>
                    <a:lnTo>
                      <a:pt x="703" y="736"/>
                    </a:lnTo>
                    <a:lnTo>
                      <a:pt x="678" y="739"/>
                    </a:lnTo>
                    <a:lnTo>
                      <a:pt x="653" y="740"/>
                    </a:lnTo>
                    <a:lnTo>
                      <a:pt x="653" y="7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608312" y="4799159"/>
            <a:ext cx="4531570" cy="538804"/>
            <a:chOff x="4608312" y="4799159"/>
            <a:chExt cx="4531570" cy="538804"/>
          </a:xfrm>
        </p:grpSpPr>
        <p:sp>
          <p:nvSpPr>
            <p:cNvPr id="88" name="Rectangle: Top Corners Rounded 21"/>
            <p:cNvSpPr/>
            <p:nvPr/>
          </p:nvSpPr>
          <p:spPr>
            <a:xfrm rot="16200000">
              <a:off x="6894272" y="3092352"/>
              <a:ext cx="538804" cy="395241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302211" y="4883894"/>
              <a:ext cx="3631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>
                  <a:solidFill>
                    <a:schemeClr val="bg1"/>
                  </a:solidFill>
                  <a:latin typeface="+mj-lt"/>
                  <a:ea typeface="Cambria" charset="0"/>
                  <a:cs typeface="Cambria" charset="0"/>
                </a:rPr>
                <a:t>Partner Communication</a:t>
              </a:r>
            </a:p>
          </p:txBody>
        </p:sp>
        <p:grpSp>
          <p:nvGrpSpPr>
            <p:cNvPr id="44" name="Group 43" descr="conversation icon" title="conversation icon"/>
            <p:cNvGrpSpPr>
              <a:grpSpLocks noChangeAspect="1"/>
            </p:cNvGrpSpPr>
            <p:nvPr/>
          </p:nvGrpSpPr>
          <p:grpSpPr>
            <a:xfrm>
              <a:off x="4608312" y="4921185"/>
              <a:ext cx="411480" cy="294751"/>
              <a:chOff x="7890203" y="2950972"/>
              <a:chExt cx="411480" cy="294751"/>
            </a:xfrm>
            <a:solidFill>
              <a:schemeClr val="bg1"/>
            </a:solidFill>
          </p:grpSpPr>
          <p:sp>
            <p:nvSpPr>
              <p:cNvPr id="45" name="Freeform 10" descr=" " title=" "/>
              <p:cNvSpPr>
                <a:spLocks noEditPoints="1"/>
              </p:cNvSpPr>
              <p:nvPr/>
            </p:nvSpPr>
            <p:spPr bwMode="auto">
              <a:xfrm>
                <a:off x="7890203" y="3007122"/>
                <a:ext cx="280535" cy="238601"/>
              </a:xfrm>
              <a:custGeom>
                <a:avLst/>
                <a:gdLst>
                  <a:gd name="T0" fmla="*/ 624 w 3927"/>
                  <a:gd name="T1" fmla="*/ 1 h 3340"/>
                  <a:gd name="T2" fmla="*/ 513 w 3927"/>
                  <a:gd name="T3" fmla="*/ 12 h 3340"/>
                  <a:gd name="T4" fmla="*/ 416 w 3927"/>
                  <a:gd name="T5" fmla="*/ 35 h 3340"/>
                  <a:gd name="T6" fmla="*/ 276 w 3927"/>
                  <a:gd name="T7" fmla="*/ 102 h 3340"/>
                  <a:gd name="T8" fmla="*/ 160 w 3927"/>
                  <a:gd name="T9" fmla="*/ 207 h 3340"/>
                  <a:gd name="T10" fmla="*/ 82 w 3927"/>
                  <a:gd name="T11" fmla="*/ 327 h 3340"/>
                  <a:gd name="T12" fmla="*/ 35 w 3927"/>
                  <a:gd name="T13" fmla="*/ 447 h 3340"/>
                  <a:gd name="T14" fmla="*/ 5 w 3927"/>
                  <a:gd name="T15" fmla="*/ 593 h 3340"/>
                  <a:gd name="T16" fmla="*/ 0 w 3927"/>
                  <a:gd name="T17" fmla="*/ 2226 h 3340"/>
                  <a:gd name="T18" fmla="*/ 20 w 3927"/>
                  <a:gd name="T19" fmla="*/ 2379 h 3340"/>
                  <a:gd name="T20" fmla="*/ 55 w 3927"/>
                  <a:gd name="T21" fmla="*/ 2493 h 3340"/>
                  <a:gd name="T22" fmla="*/ 117 w 3927"/>
                  <a:gd name="T23" fmla="*/ 2615 h 3340"/>
                  <a:gd name="T24" fmla="*/ 213 w 3927"/>
                  <a:gd name="T25" fmla="*/ 2731 h 3340"/>
                  <a:gd name="T26" fmla="*/ 352 w 3927"/>
                  <a:gd name="T27" fmla="*/ 2822 h 3340"/>
                  <a:gd name="T28" fmla="*/ 463 w 3927"/>
                  <a:gd name="T29" fmla="*/ 2862 h 3340"/>
                  <a:gd name="T30" fmla="*/ 566 w 3927"/>
                  <a:gd name="T31" fmla="*/ 2879 h 3340"/>
                  <a:gd name="T32" fmla="*/ 790 w 3927"/>
                  <a:gd name="T33" fmla="*/ 2883 h 3340"/>
                  <a:gd name="T34" fmla="*/ 3273 w 3927"/>
                  <a:gd name="T35" fmla="*/ 2883 h 3340"/>
                  <a:gd name="T36" fmla="*/ 3388 w 3927"/>
                  <a:gd name="T37" fmla="*/ 2876 h 3340"/>
                  <a:gd name="T38" fmla="*/ 3489 w 3927"/>
                  <a:gd name="T39" fmla="*/ 2856 h 3340"/>
                  <a:gd name="T40" fmla="*/ 3615 w 3927"/>
                  <a:gd name="T41" fmla="*/ 2803 h 3340"/>
                  <a:gd name="T42" fmla="*/ 3742 w 3927"/>
                  <a:gd name="T43" fmla="*/ 2704 h 3340"/>
                  <a:gd name="T44" fmla="*/ 3830 w 3927"/>
                  <a:gd name="T45" fmla="*/ 2585 h 3340"/>
                  <a:gd name="T46" fmla="*/ 3883 w 3927"/>
                  <a:gd name="T47" fmla="*/ 2463 h 3340"/>
                  <a:gd name="T48" fmla="*/ 3917 w 3927"/>
                  <a:gd name="T49" fmla="*/ 2329 h 3340"/>
                  <a:gd name="T50" fmla="*/ 3927 w 3927"/>
                  <a:gd name="T51" fmla="*/ 654 h 3340"/>
                  <a:gd name="T52" fmla="*/ 3917 w 3927"/>
                  <a:gd name="T53" fmla="*/ 552 h 3340"/>
                  <a:gd name="T54" fmla="*/ 3883 w 3927"/>
                  <a:gd name="T55" fmla="*/ 418 h 3340"/>
                  <a:gd name="T56" fmla="*/ 3830 w 3927"/>
                  <a:gd name="T57" fmla="*/ 297 h 3340"/>
                  <a:gd name="T58" fmla="*/ 3742 w 3927"/>
                  <a:gd name="T59" fmla="*/ 179 h 3340"/>
                  <a:gd name="T60" fmla="*/ 3615 w 3927"/>
                  <a:gd name="T61" fmla="*/ 80 h 3340"/>
                  <a:gd name="T62" fmla="*/ 3489 w 3927"/>
                  <a:gd name="T63" fmla="*/ 29 h 3340"/>
                  <a:gd name="T64" fmla="*/ 3388 w 3927"/>
                  <a:gd name="T65" fmla="*/ 7 h 3340"/>
                  <a:gd name="T66" fmla="*/ 3273 w 3927"/>
                  <a:gd name="T67" fmla="*/ 0 h 3340"/>
                  <a:gd name="T68" fmla="*/ 3664 w 3927"/>
                  <a:gd name="T69" fmla="*/ 2244 h 3340"/>
                  <a:gd name="T70" fmla="*/ 3644 w 3927"/>
                  <a:gd name="T71" fmla="*/ 2352 h 3340"/>
                  <a:gd name="T72" fmla="*/ 3606 w 3927"/>
                  <a:gd name="T73" fmla="*/ 2442 h 3340"/>
                  <a:gd name="T74" fmla="*/ 3554 w 3927"/>
                  <a:gd name="T75" fmla="*/ 2513 h 3340"/>
                  <a:gd name="T76" fmla="*/ 3478 w 3927"/>
                  <a:gd name="T77" fmla="*/ 2573 h 3340"/>
                  <a:gd name="T78" fmla="*/ 3373 w 3927"/>
                  <a:gd name="T79" fmla="*/ 2612 h 3340"/>
                  <a:gd name="T80" fmla="*/ 1664 w 3927"/>
                  <a:gd name="T81" fmla="*/ 2621 h 3340"/>
                  <a:gd name="T82" fmla="*/ 655 w 3927"/>
                  <a:gd name="T83" fmla="*/ 2621 h 3340"/>
                  <a:gd name="T84" fmla="*/ 563 w 3927"/>
                  <a:gd name="T85" fmla="*/ 2609 h 3340"/>
                  <a:gd name="T86" fmla="*/ 458 w 3927"/>
                  <a:gd name="T87" fmla="*/ 2573 h 3340"/>
                  <a:gd name="T88" fmla="*/ 387 w 3927"/>
                  <a:gd name="T89" fmla="*/ 2525 h 3340"/>
                  <a:gd name="T90" fmla="*/ 323 w 3927"/>
                  <a:gd name="T91" fmla="*/ 2455 h 3340"/>
                  <a:gd name="T92" fmla="*/ 279 w 3927"/>
                  <a:gd name="T93" fmla="*/ 2356 h 3340"/>
                  <a:gd name="T94" fmla="*/ 262 w 3927"/>
                  <a:gd name="T95" fmla="*/ 2226 h 3340"/>
                  <a:gd name="T96" fmla="*/ 266 w 3927"/>
                  <a:gd name="T97" fmla="*/ 586 h 3340"/>
                  <a:gd name="T98" fmla="*/ 298 w 3927"/>
                  <a:gd name="T99" fmla="*/ 473 h 3340"/>
                  <a:gd name="T100" fmla="*/ 353 w 3927"/>
                  <a:gd name="T101" fmla="*/ 389 h 3340"/>
                  <a:gd name="T102" fmla="*/ 422 w 3927"/>
                  <a:gd name="T103" fmla="*/ 332 h 3340"/>
                  <a:gd name="T104" fmla="*/ 495 w 3927"/>
                  <a:gd name="T105" fmla="*/ 295 h 3340"/>
                  <a:gd name="T106" fmla="*/ 618 w 3927"/>
                  <a:gd name="T107" fmla="*/ 265 h 3340"/>
                  <a:gd name="T108" fmla="*/ 3273 w 3927"/>
                  <a:gd name="T109" fmla="*/ 261 h 3340"/>
                  <a:gd name="T110" fmla="*/ 3402 w 3927"/>
                  <a:gd name="T111" fmla="*/ 278 h 3340"/>
                  <a:gd name="T112" fmla="*/ 3500 w 3927"/>
                  <a:gd name="T113" fmla="*/ 324 h 3340"/>
                  <a:gd name="T114" fmla="*/ 3570 w 3927"/>
                  <a:gd name="T115" fmla="*/ 386 h 3340"/>
                  <a:gd name="T116" fmla="*/ 3617 w 3927"/>
                  <a:gd name="T117" fmla="*/ 458 h 3340"/>
                  <a:gd name="T118" fmla="*/ 3653 w 3927"/>
                  <a:gd name="T119" fmla="*/ 563 h 3340"/>
                  <a:gd name="T120" fmla="*/ 3665 w 3927"/>
                  <a:gd name="T121" fmla="*/ 654 h 3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27" h="3340">
                    <a:moveTo>
                      <a:pt x="3273" y="0"/>
                    </a:moveTo>
                    <a:lnTo>
                      <a:pt x="655" y="0"/>
                    </a:lnTo>
                    <a:lnTo>
                      <a:pt x="655" y="0"/>
                    </a:lnTo>
                    <a:lnTo>
                      <a:pt x="624" y="1"/>
                    </a:lnTo>
                    <a:lnTo>
                      <a:pt x="595" y="3"/>
                    </a:lnTo>
                    <a:lnTo>
                      <a:pt x="566" y="4"/>
                    </a:lnTo>
                    <a:lnTo>
                      <a:pt x="539" y="7"/>
                    </a:lnTo>
                    <a:lnTo>
                      <a:pt x="513" y="12"/>
                    </a:lnTo>
                    <a:lnTo>
                      <a:pt x="487" y="16"/>
                    </a:lnTo>
                    <a:lnTo>
                      <a:pt x="463" y="22"/>
                    </a:lnTo>
                    <a:lnTo>
                      <a:pt x="438" y="29"/>
                    </a:lnTo>
                    <a:lnTo>
                      <a:pt x="416" y="35"/>
                    </a:lnTo>
                    <a:lnTo>
                      <a:pt x="393" y="42"/>
                    </a:lnTo>
                    <a:lnTo>
                      <a:pt x="352" y="61"/>
                    </a:lnTo>
                    <a:lnTo>
                      <a:pt x="312" y="80"/>
                    </a:lnTo>
                    <a:lnTo>
                      <a:pt x="276" y="102"/>
                    </a:lnTo>
                    <a:lnTo>
                      <a:pt x="244" y="126"/>
                    </a:lnTo>
                    <a:lnTo>
                      <a:pt x="213" y="152"/>
                    </a:lnTo>
                    <a:lnTo>
                      <a:pt x="186" y="179"/>
                    </a:lnTo>
                    <a:lnTo>
                      <a:pt x="160" y="207"/>
                    </a:lnTo>
                    <a:lnTo>
                      <a:pt x="137" y="236"/>
                    </a:lnTo>
                    <a:lnTo>
                      <a:pt x="117" y="266"/>
                    </a:lnTo>
                    <a:lnTo>
                      <a:pt x="97" y="297"/>
                    </a:lnTo>
                    <a:lnTo>
                      <a:pt x="82" y="327"/>
                    </a:lnTo>
                    <a:lnTo>
                      <a:pt x="67" y="357"/>
                    </a:lnTo>
                    <a:lnTo>
                      <a:pt x="55" y="388"/>
                    </a:lnTo>
                    <a:lnTo>
                      <a:pt x="44" y="418"/>
                    </a:lnTo>
                    <a:lnTo>
                      <a:pt x="35" y="447"/>
                    </a:lnTo>
                    <a:lnTo>
                      <a:pt x="26" y="475"/>
                    </a:lnTo>
                    <a:lnTo>
                      <a:pt x="20" y="502"/>
                    </a:lnTo>
                    <a:lnTo>
                      <a:pt x="11" y="552"/>
                    </a:lnTo>
                    <a:lnTo>
                      <a:pt x="5" y="593"/>
                    </a:lnTo>
                    <a:lnTo>
                      <a:pt x="2" y="625"/>
                    </a:lnTo>
                    <a:lnTo>
                      <a:pt x="0" y="654"/>
                    </a:lnTo>
                    <a:lnTo>
                      <a:pt x="0" y="2226"/>
                    </a:lnTo>
                    <a:lnTo>
                      <a:pt x="0" y="2226"/>
                    </a:lnTo>
                    <a:lnTo>
                      <a:pt x="2" y="2254"/>
                    </a:lnTo>
                    <a:lnTo>
                      <a:pt x="5" y="2286"/>
                    </a:lnTo>
                    <a:lnTo>
                      <a:pt x="11" y="2329"/>
                    </a:lnTo>
                    <a:lnTo>
                      <a:pt x="20" y="2379"/>
                    </a:lnTo>
                    <a:lnTo>
                      <a:pt x="26" y="2405"/>
                    </a:lnTo>
                    <a:lnTo>
                      <a:pt x="35" y="2434"/>
                    </a:lnTo>
                    <a:lnTo>
                      <a:pt x="44" y="2463"/>
                    </a:lnTo>
                    <a:lnTo>
                      <a:pt x="55" y="2493"/>
                    </a:lnTo>
                    <a:lnTo>
                      <a:pt x="67" y="2524"/>
                    </a:lnTo>
                    <a:lnTo>
                      <a:pt x="82" y="2554"/>
                    </a:lnTo>
                    <a:lnTo>
                      <a:pt x="97" y="2585"/>
                    </a:lnTo>
                    <a:lnTo>
                      <a:pt x="117" y="2615"/>
                    </a:lnTo>
                    <a:lnTo>
                      <a:pt x="137" y="2646"/>
                    </a:lnTo>
                    <a:lnTo>
                      <a:pt x="160" y="2675"/>
                    </a:lnTo>
                    <a:lnTo>
                      <a:pt x="186" y="2704"/>
                    </a:lnTo>
                    <a:lnTo>
                      <a:pt x="213" y="2731"/>
                    </a:lnTo>
                    <a:lnTo>
                      <a:pt x="244" y="2757"/>
                    </a:lnTo>
                    <a:lnTo>
                      <a:pt x="276" y="2781"/>
                    </a:lnTo>
                    <a:lnTo>
                      <a:pt x="312" y="2803"/>
                    </a:lnTo>
                    <a:lnTo>
                      <a:pt x="352" y="2822"/>
                    </a:lnTo>
                    <a:lnTo>
                      <a:pt x="393" y="2841"/>
                    </a:lnTo>
                    <a:lnTo>
                      <a:pt x="416" y="2848"/>
                    </a:lnTo>
                    <a:lnTo>
                      <a:pt x="438" y="2856"/>
                    </a:lnTo>
                    <a:lnTo>
                      <a:pt x="463" y="2862"/>
                    </a:lnTo>
                    <a:lnTo>
                      <a:pt x="487" y="2866"/>
                    </a:lnTo>
                    <a:lnTo>
                      <a:pt x="513" y="2873"/>
                    </a:lnTo>
                    <a:lnTo>
                      <a:pt x="539" y="2876"/>
                    </a:lnTo>
                    <a:lnTo>
                      <a:pt x="566" y="2879"/>
                    </a:lnTo>
                    <a:lnTo>
                      <a:pt x="595" y="2882"/>
                    </a:lnTo>
                    <a:lnTo>
                      <a:pt x="624" y="2883"/>
                    </a:lnTo>
                    <a:lnTo>
                      <a:pt x="655" y="2883"/>
                    </a:lnTo>
                    <a:lnTo>
                      <a:pt x="790" y="2883"/>
                    </a:lnTo>
                    <a:lnTo>
                      <a:pt x="1251" y="3340"/>
                    </a:lnTo>
                    <a:lnTo>
                      <a:pt x="1703" y="2883"/>
                    </a:lnTo>
                    <a:lnTo>
                      <a:pt x="3273" y="2883"/>
                    </a:lnTo>
                    <a:lnTo>
                      <a:pt x="3273" y="2883"/>
                    </a:lnTo>
                    <a:lnTo>
                      <a:pt x="3303" y="2883"/>
                    </a:lnTo>
                    <a:lnTo>
                      <a:pt x="3332" y="2882"/>
                    </a:lnTo>
                    <a:lnTo>
                      <a:pt x="3361" y="2879"/>
                    </a:lnTo>
                    <a:lnTo>
                      <a:pt x="3388" y="2876"/>
                    </a:lnTo>
                    <a:lnTo>
                      <a:pt x="3414" y="2873"/>
                    </a:lnTo>
                    <a:lnTo>
                      <a:pt x="3440" y="2866"/>
                    </a:lnTo>
                    <a:lnTo>
                      <a:pt x="3465" y="2862"/>
                    </a:lnTo>
                    <a:lnTo>
                      <a:pt x="3489" y="2856"/>
                    </a:lnTo>
                    <a:lnTo>
                      <a:pt x="3512" y="2848"/>
                    </a:lnTo>
                    <a:lnTo>
                      <a:pt x="3535" y="2841"/>
                    </a:lnTo>
                    <a:lnTo>
                      <a:pt x="3576" y="2822"/>
                    </a:lnTo>
                    <a:lnTo>
                      <a:pt x="3615" y="2803"/>
                    </a:lnTo>
                    <a:lnTo>
                      <a:pt x="3652" y="2781"/>
                    </a:lnTo>
                    <a:lnTo>
                      <a:pt x="3684" y="2757"/>
                    </a:lnTo>
                    <a:lnTo>
                      <a:pt x="3714" y="2731"/>
                    </a:lnTo>
                    <a:lnTo>
                      <a:pt x="3742" y="2704"/>
                    </a:lnTo>
                    <a:lnTo>
                      <a:pt x="3767" y="2675"/>
                    </a:lnTo>
                    <a:lnTo>
                      <a:pt x="3790" y="2646"/>
                    </a:lnTo>
                    <a:lnTo>
                      <a:pt x="3810" y="2615"/>
                    </a:lnTo>
                    <a:lnTo>
                      <a:pt x="3830" y="2585"/>
                    </a:lnTo>
                    <a:lnTo>
                      <a:pt x="3845" y="2554"/>
                    </a:lnTo>
                    <a:lnTo>
                      <a:pt x="3860" y="2524"/>
                    </a:lnTo>
                    <a:lnTo>
                      <a:pt x="3872" y="2493"/>
                    </a:lnTo>
                    <a:lnTo>
                      <a:pt x="3883" y="2463"/>
                    </a:lnTo>
                    <a:lnTo>
                      <a:pt x="3892" y="2434"/>
                    </a:lnTo>
                    <a:lnTo>
                      <a:pt x="3901" y="2405"/>
                    </a:lnTo>
                    <a:lnTo>
                      <a:pt x="3907" y="2379"/>
                    </a:lnTo>
                    <a:lnTo>
                      <a:pt x="3917" y="2329"/>
                    </a:lnTo>
                    <a:lnTo>
                      <a:pt x="3923" y="2286"/>
                    </a:lnTo>
                    <a:lnTo>
                      <a:pt x="3926" y="2254"/>
                    </a:lnTo>
                    <a:lnTo>
                      <a:pt x="3927" y="2226"/>
                    </a:lnTo>
                    <a:lnTo>
                      <a:pt x="3927" y="654"/>
                    </a:lnTo>
                    <a:lnTo>
                      <a:pt x="3927" y="654"/>
                    </a:lnTo>
                    <a:lnTo>
                      <a:pt x="3926" y="627"/>
                    </a:lnTo>
                    <a:lnTo>
                      <a:pt x="3923" y="595"/>
                    </a:lnTo>
                    <a:lnTo>
                      <a:pt x="3917" y="552"/>
                    </a:lnTo>
                    <a:lnTo>
                      <a:pt x="3907" y="504"/>
                    </a:lnTo>
                    <a:lnTo>
                      <a:pt x="3901" y="476"/>
                    </a:lnTo>
                    <a:lnTo>
                      <a:pt x="3892" y="447"/>
                    </a:lnTo>
                    <a:lnTo>
                      <a:pt x="3883" y="418"/>
                    </a:lnTo>
                    <a:lnTo>
                      <a:pt x="3872" y="388"/>
                    </a:lnTo>
                    <a:lnTo>
                      <a:pt x="3860" y="357"/>
                    </a:lnTo>
                    <a:lnTo>
                      <a:pt x="3845" y="327"/>
                    </a:lnTo>
                    <a:lnTo>
                      <a:pt x="3830" y="297"/>
                    </a:lnTo>
                    <a:lnTo>
                      <a:pt x="3810" y="266"/>
                    </a:lnTo>
                    <a:lnTo>
                      <a:pt x="3790" y="237"/>
                    </a:lnTo>
                    <a:lnTo>
                      <a:pt x="3767" y="207"/>
                    </a:lnTo>
                    <a:lnTo>
                      <a:pt x="3742" y="179"/>
                    </a:lnTo>
                    <a:lnTo>
                      <a:pt x="3714" y="152"/>
                    </a:lnTo>
                    <a:lnTo>
                      <a:pt x="3684" y="126"/>
                    </a:lnTo>
                    <a:lnTo>
                      <a:pt x="3652" y="102"/>
                    </a:lnTo>
                    <a:lnTo>
                      <a:pt x="3615" y="80"/>
                    </a:lnTo>
                    <a:lnTo>
                      <a:pt x="3576" y="61"/>
                    </a:lnTo>
                    <a:lnTo>
                      <a:pt x="3535" y="44"/>
                    </a:lnTo>
                    <a:lnTo>
                      <a:pt x="3512" y="35"/>
                    </a:lnTo>
                    <a:lnTo>
                      <a:pt x="3489" y="29"/>
                    </a:lnTo>
                    <a:lnTo>
                      <a:pt x="3465" y="22"/>
                    </a:lnTo>
                    <a:lnTo>
                      <a:pt x="3440" y="16"/>
                    </a:lnTo>
                    <a:lnTo>
                      <a:pt x="3414" y="12"/>
                    </a:lnTo>
                    <a:lnTo>
                      <a:pt x="3388" y="7"/>
                    </a:lnTo>
                    <a:lnTo>
                      <a:pt x="3361" y="4"/>
                    </a:lnTo>
                    <a:lnTo>
                      <a:pt x="3332" y="3"/>
                    </a:lnTo>
                    <a:lnTo>
                      <a:pt x="3303" y="1"/>
                    </a:lnTo>
                    <a:lnTo>
                      <a:pt x="3273" y="0"/>
                    </a:lnTo>
                    <a:lnTo>
                      <a:pt x="3273" y="0"/>
                    </a:lnTo>
                    <a:close/>
                    <a:moveTo>
                      <a:pt x="3665" y="2226"/>
                    </a:moveTo>
                    <a:lnTo>
                      <a:pt x="3665" y="2226"/>
                    </a:lnTo>
                    <a:lnTo>
                      <a:pt x="3664" y="2244"/>
                    </a:lnTo>
                    <a:lnTo>
                      <a:pt x="3662" y="2262"/>
                    </a:lnTo>
                    <a:lnTo>
                      <a:pt x="3659" y="2288"/>
                    </a:lnTo>
                    <a:lnTo>
                      <a:pt x="3653" y="2318"/>
                    </a:lnTo>
                    <a:lnTo>
                      <a:pt x="3644" y="2352"/>
                    </a:lnTo>
                    <a:lnTo>
                      <a:pt x="3632" y="2387"/>
                    </a:lnTo>
                    <a:lnTo>
                      <a:pt x="3624" y="2405"/>
                    </a:lnTo>
                    <a:lnTo>
                      <a:pt x="3617" y="2423"/>
                    </a:lnTo>
                    <a:lnTo>
                      <a:pt x="3606" y="2442"/>
                    </a:lnTo>
                    <a:lnTo>
                      <a:pt x="3595" y="2460"/>
                    </a:lnTo>
                    <a:lnTo>
                      <a:pt x="3583" y="2478"/>
                    </a:lnTo>
                    <a:lnTo>
                      <a:pt x="3570" y="2497"/>
                    </a:lnTo>
                    <a:lnTo>
                      <a:pt x="3554" y="2513"/>
                    </a:lnTo>
                    <a:lnTo>
                      <a:pt x="3538" y="2530"/>
                    </a:lnTo>
                    <a:lnTo>
                      <a:pt x="3519" y="2545"/>
                    </a:lnTo>
                    <a:lnTo>
                      <a:pt x="3500" y="2559"/>
                    </a:lnTo>
                    <a:lnTo>
                      <a:pt x="3478" y="2573"/>
                    </a:lnTo>
                    <a:lnTo>
                      <a:pt x="3455" y="2585"/>
                    </a:lnTo>
                    <a:lnTo>
                      <a:pt x="3430" y="2595"/>
                    </a:lnTo>
                    <a:lnTo>
                      <a:pt x="3402" y="2605"/>
                    </a:lnTo>
                    <a:lnTo>
                      <a:pt x="3373" y="2612"/>
                    </a:lnTo>
                    <a:lnTo>
                      <a:pt x="3341" y="2617"/>
                    </a:lnTo>
                    <a:lnTo>
                      <a:pt x="3308" y="2620"/>
                    </a:lnTo>
                    <a:lnTo>
                      <a:pt x="3273" y="2621"/>
                    </a:lnTo>
                    <a:lnTo>
                      <a:pt x="1664" y="2621"/>
                    </a:lnTo>
                    <a:lnTo>
                      <a:pt x="1247" y="3023"/>
                    </a:lnTo>
                    <a:lnTo>
                      <a:pt x="854" y="2621"/>
                    </a:lnTo>
                    <a:lnTo>
                      <a:pt x="655" y="2621"/>
                    </a:lnTo>
                    <a:lnTo>
                      <a:pt x="655" y="2621"/>
                    </a:lnTo>
                    <a:lnTo>
                      <a:pt x="638" y="2621"/>
                    </a:lnTo>
                    <a:lnTo>
                      <a:pt x="618" y="2618"/>
                    </a:lnTo>
                    <a:lnTo>
                      <a:pt x="594" y="2615"/>
                    </a:lnTo>
                    <a:lnTo>
                      <a:pt x="563" y="2609"/>
                    </a:lnTo>
                    <a:lnTo>
                      <a:pt x="530" y="2600"/>
                    </a:lnTo>
                    <a:lnTo>
                      <a:pt x="495" y="2588"/>
                    </a:lnTo>
                    <a:lnTo>
                      <a:pt x="476" y="2580"/>
                    </a:lnTo>
                    <a:lnTo>
                      <a:pt x="458" y="2573"/>
                    </a:lnTo>
                    <a:lnTo>
                      <a:pt x="440" y="2562"/>
                    </a:lnTo>
                    <a:lnTo>
                      <a:pt x="422" y="2551"/>
                    </a:lnTo>
                    <a:lnTo>
                      <a:pt x="403" y="2539"/>
                    </a:lnTo>
                    <a:lnTo>
                      <a:pt x="387" y="2525"/>
                    </a:lnTo>
                    <a:lnTo>
                      <a:pt x="368" y="2510"/>
                    </a:lnTo>
                    <a:lnTo>
                      <a:pt x="353" y="2493"/>
                    </a:lnTo>
                    <a:lnTo>
                      <a:pt x="338" y="2475"/>
                    </a:lnTo>
                    <a:lnTo>
                      <a:pt x="323" y="2455"/>
                    </a:lnTo>
                    <a:lnTo>
                      <a:pt x="311" y="2433"/>
                    </a:lnTo>
                    <a:lnTo>
                      <a:pt x="298" y="2410"/>
                    </a:lnTo>
                    <a:lnTo>
                      <a:pt x="288" y="2384"/>
                    </a:lnTo>
                    <a:lnTo>
                      <a:pt x="279" y="2356"/>
                    </a:lnTo>
                    <a:lnTo>
                      <a:pt x="271" y="2328"/>
                    </a:lnTo>
                    <a:lnTo>
                      <a:pt x="266" y="2296"/>
                    </a:lnTo>
                    <a:lnTo>
                      <a:pt x="263" y="2262"/>
                    </a:lnTo>
                    <a:lnTo>
                      <a:pt x="262" y="2226"/>
                    </a:lnTo>
                    <a:lnTo>
                      <a:pt x="262" y="654"/>
                    </a:lnTo>
                    <a:lnTo>
                      <a:pt x="262" y="654"/>
                    </a:lnTo>
                    <a:lnTo>
                      <a:pt x="263" y="619"/>
                    </a:lnTo>
                    <a:lnTo>
                      <a:pt x="266" y="586"/>
                    </a:lnTo>
                    <a:lnTo>
                      <a:pt x="271" y="554"/>
                    </a:lnTo>
                    <a:lnTo>
                      <a:pt x="279" y="525"/>
                    </a:lnTo>
                    <a:lnTo>
                      <a:pt x="288" y="497"/>
                    </a:lnTo>
                    <a:lnTo>
                      <a:pt x="298" y="473"/>
                    </a:lnTo>
                    <a:lnTo>
                      <a:pt x="311" y="449"/>
                    </a:lnTo>
                    <a:lnTo>
                      <a:pt x="323" y="427"/>
                    </a:lnTo>
                    <a:lnTo>
                      <a:pt x="338" y="408"/>
                    </a:lnTo>
                    <a:lnTo>
                      <a:pt x="353" y="389"/>
                    </a:lnTo>
                    <a:lnTo>
                      <a:pt x="368" y="373"/>
                    </a:lnTo>
                    <a:lnTo>
                      <a:pt x="387" y="357"/>
                    </a:lnTo>
                    <a:lnTo>
                      <a:pt x="403" y="344"/>
                    </a:lnTo>
                    <a:lnTo>
                      <a:pt x="422" y="332"/>
                    </a:lnTo>
                    <a:lnTo>
                      <a:pt x="440" y="321"/>
                    </a:lnTo>
                    <a:lnTo>
                      <a:pt x="458" y="312"/>
                    </a:lnTo>
                    <a:lnTo>
                      <a:pt x="476" y="303"/>
                    </a:lnTo>
                    <a:lnTo>
                      <a:pt x="495" y="295"/>
                    </a:lnTo>
                    <a:lnTo>
                      <a:pt x="530" y="283"/>
                    </a:lnTo>
                    <a:lnTo>
                      <a:pt x="563" y="274"/>
                    </a:lnTo>
                    <a:lnTo>
                      <a:pt x="594" y="268"/>
                    </a:lnTo>
                    <a:lnTo>
                      <a:pt x="618" y="265"/>
                    </a:lnTo>
                    <a:lnTo>
                      <a:pt x="638" y="263"/>
                    </a:lnTo>
                    <a:lnTo>
                      <a:pt x="655" y="261"/>
                    </a:lnTo>
                    <a:lnTo>
                      <a:pt x="3273" y="261"/>
                    </a:lnTo>
                    <a:lnTo>
                      <a:pt x="3273" y="261"/>
                    </a:lnTo>
                    <a:lnTo>
                      <a:pt x="3308" y="263"/>
                    </a:lnTo>
                    <a:lnTo>
                      <a:pt x="3341" y="266"/>
                    </a:lnTo>
                    <a:lnTo>
                      <a:pt x="3373" y="272"/>
                    </a:lnTo>
                    <a:lnTo>
                      <a:pt x="3402" y="278"/>
                    </a:lnTo>
                    <a:lnTo>
                      <a:pt x="3430" y="287"/>
                    </a:lnTo>
                    <a:lnTo>
                      <a:pt x="3455" y="298"/>
                    </a:lnTo>
                    <a:lnTo>
                      <a:pt x="3478" y="310"/>
                    </a:lnTo>
                    <a:lnTo>
                      <a:pt x="3500" y="324"/>
                    </a:lnTo>
                    <a:lnTo>
                      <a:pt x="3519" y="338"/>
                    </a:lnTo>
                    <a:lnTo>
                      <a:pt x="3538" y="353"/>
                    </a:lnTo>
                    <a:lnTo>
                      <a:pt x="3554" y="370"/>
                    </a:lnTo>
                    <a:lnTo>
                      <a:pt x="3570" y="386"/>
                    </a:lnTo>
                    <a:lnTo>
                      <a:pt x="3583" y="403"/>
                    </a:lnTo>
                    <a:lnTo>
                      <a:pt x="3595" y="421"/>
                    </a:lnTo>
                    <a:lnTo>
                      <a:pt x="3606" y="440"/>
                    </a:lnTo>
                    <a:lnTo>
                      <a:pt x="3617" y="458"/>
                    </a:lnTo>
                    <a:lnTo>
                      <a:pt x="3624" y="476"/>
                    </a:lnTo>
                    <a:lnTo>
                      <a:pt x="3632" y="494"/>
                    </a:lnTo>
                    <a:lnTo>
                      <a:pt x="3644" y="531"/>
                    </a:lnTo>
                    <a:lnTo>
                      <a:pt x="3653" y="563"/>
                    </a:lnTo>
                    <a:lnTo>
                      <a:pt x="3659" y="593"/>
                    </a:lnTo>
                    <a:lnTo>
                      <a:pt x="3662" y="618"/>
                    </a:lnTo>
                    <a:lnTo>
                      <a:pt x="3664" y="638"/>
                    </a:lnTo>
                    <a:lnTo>
                      <a:pt x="3665" y="654"/>
                    </a:lnTo>
                    <a:lnTo>
                      <a:pt x="3665" y="22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1" descr=" " title=" "/>
              <p:cNvSpPr>
                <a:spLocks/>
              </p:cNvSpPr>
              <p:nvPr/>
            </p:nvSpPr>
            <p:spPr bwMode="auto">
              <a:xfrm>
                <a:off x="8021148" y="2950972"/>
                <a:ext cx="280535" cy="238601"/>
              </a:xfrm>
              <a:custGeom>
                <a:avLst/>
                <a:gdLst>
                  <a:gd name="T0" fmla="*/ 654 w 3927"/>
                  <a:gd name="T1" fmla="*/ 0 h 3340"/>
                  <a:gd name="T2" fmla="*/ 566 w 3927"/>
                  <a:gd name="T3" fmla="*/ 5 h 3340"/>
                  <a:gd name="T4" fmla="*/ 487 w 3927"/>
                  <a:gd name="T5" fmla="*/ 17 h 3340"/>
                  <a:gd name="T6" fmla="*/ 415 w 3927"/>
                  <a:gd name="T7" fmla="*/ 35 h 3340"/>
                  <a:gd name="T8" fmla="*/ 312 w 3927"/>
                  <a:gd name="T9" fmla="*/ 81 h 3340"/>
                  <a:gd name="T10" fmla="*/ 213 w 3927"/>
                  <a:gd name="T11" fmla="*/ 152 h 3340"/>
                  <a:gd name="T12" fmla="*/ 137 w 3927"/>
                  <a:gd name="T13" fmla="*/ 236 h 3340"/>
                  <a:gd name="T14" fmla="*/ 82 w 3927"/>
                  <a:gd name="T15" fmla="*/ 327 h 3340"/>
                  <a:gd name="T16" fmla="*/ 44 w 3927"/>
                  <a:gd name="T17" fmla="*/ 419 h 3340"/>
                  <a:gd name="T18" fmla="*/ 20 w 3927"/>
                  <a:gd name="T19" fmla="*/ 502 h 3340"/>
                  <a:gd name="T20" fmla="*/ 1 w 3927"/>
                  <a:gd name="T21" fmla="*/ 626 h 3340"/>
                  <a:gd name="T22" fmla="*/ 262 w 3927"/>
                  <a:gd name="T23" fmla="*/ 655 h 3340"/>
                  <a:gd name="T24" fmla="*/ 268 w 3927"/>
                  <a:gd name="T25" fmla="*/ 594 h 3340"/>
                  <a:gd name="T26" fmla="*/ 295 w 3927"/>
                  <a:gd name="T27" fmla="*/ 495 h 3340"/>
                  <a:gd name="T28" fmla="*/ 321 w 3927"/>
                  <a:gd name="T29" fmla="*/ 440 h 3340"/>
                  <a:gd name="T30" fmla="*/ 357 w 3927"/>
                  <a:gd name="T31" fmla="*/ 387 h 3340"/>
                  <a:gd name="T32" fmla="*/ 408 w 3927"/>
                  <a:gd name="T33" fmla="*/ 338 h 3340"/>
                  <a:gd name="T34" fmla="*/ 472 w 3927"/>
                  <a:gd name="T35" fmla="*/ 298 h 3340"/>
                  <a:gd name="T36" fmla="*/ 554 w 3927"/>
                  <a:gd name="T37" fmla="*/ 273 h 3340"/>
                  <a:gd name="T38" fmla="*/ 654 w 3927"/>
                  <a:gd name="T39" fmla="*/ 262 h 3340"/>
                  <a:gd name="T40" fmla="*/ 3307 w 3927"/>
                  <a:gd name="T41" fmla="*/ 263 h 3340"/>
                  <a:gd name="T42" fmla="*/ 3402 w 3927"/>
                  <a:gd name="T43" fmla="*/ 279 h 3340"/>
                  <a:gd name="T44" fmla="*/ 3478 w 3927"/>
                  <a:gd name="T45" fmla="*/ 311 h 3340"/>
                  <a:gd name="T46" fmla="*/ 3537 w 3927"/>
                  <a:gd name="T47" fmla="*/ 353 h 3340"/>
                  <a:gd name="T48" fmla="*/ 3583 w 3927"/>
                  <a:gd name="T49" fmla="*/ 403 h 3340"/>
                  <a:gd name="T50" fmla="*/ 3616 w 3927"/>
                  <a:gd name="T51" fmla="*/ 458 h 3340"/>
                  <a:gd name="T52" fmla="*/ 3644 w 3927"/>
                  <a:gd name="T53" fmla="*/ 531 h 3340"/>
                  <a:gd name="T54" fmla="*/ 3662 w 3927"/>
                  <a:gd name="T55" fmla="*/ 618 h 3340"/>
                  <a:gd name="T56" fmla="*/ 3665 w 3927"/>
                  <a:gd name="T57" fmla="*/ 2226 h 3340"/>
                  <a:gd name="T58" fmla="*/ 3662 w 3927"/>
                  <a:gd name="T59" fmla="*/ 2262 h 3340"/>
                  <a:gd name="T60" fmla="*/ 3644 w 3927"/>
                  <a:gd name="T61" fmla="*/ 2351 h 3340"/>
                  <a:gd name="T62" fmla="*/ 3616 w 3927"/>
                  <a:gd name="T63" fmla="*/ 2422 h 3340"/>
                  <a:gd name="T64" fmla="*/ 3583 w 3927"/>
                  <a:gd name="T65" fmla="*/ 2477 h 3340"/>
                  <a:gd name="T66" fmla="*/ 3537 w 3927"/>
                  <a:gd name="T67" fmla="*/ 2529 h 3340"/>
                  <a:gd name="T68" fmla="*/ 3478 w 3927"/>
                  <a:gd name="T69" fmla="*/ 2572 h 3340"/>
                  <a:gd name="T70" fmla="*/ 3402 w 3927"/>
                  <a:gd name="T71" fmla="*/ 2602 h 3340"/>
                  <a:gd name="T72" fmla="*/ 3307 w 3927"/>
                  <a:gd name="T73" fmla="*/ 2619 h 3340"/>
                  <a:gd name="T74" fmla="*/ 2624 w 3927"/>
                  <a:gd name="T75" fmla="*/ 3015 h 3340"/>
                  <a:gd name="T76" fmla="*/ 2222 w 3927"/>
                  <a:gd name="T77" fmla="*/ 2884 h 3340"/>
                  <a:gd name="T78" fmla="*/ 3272 w 3927"/>
                  <a:gd name="T79" fmla="*/ 2884 h 3340"/>
                  <a:gd name="T80" fmla="*/ 3332 w 3927"/>
                  <a:gd name="T81" fmla="*/ 2882 h 3340"/>
                  <a:gd name="T82" fmla="*/ 3414 w 3927"/>
                  <a:gd name="T83" fmla="*/ 2873 h 3340"/>
                  <a:gd name="T84" fmla="*/ 3489 w 3927"/>
                  <a:gd name="T85" fmla="*/ 2856 h 3340"/>
                  <a:gd name="T86" fmla="*/ 3575 w 3927"/>
                  <a:gd name="T87" fmla="*/ 2823 h 3340"/>
                  <a:gd name="T88" fmla="*/ 3683 w 3927"/>
                  <a:gd name="T89" fmla="*/ 2757 h 3340"/>
                  <a:gd name="T90" fmla="*/ 3767 w 3927"/>
                  <a:gd name="T91" fmla="*/ 2675 h 3340"/>
                  <a:gd name="T92" fmla="*/ 3830 w 3927"/>
                  <a:gd name="T93" fmla="*/ 2585 h 3340"/>
                  <a:gd name="T94" fmla="*/ 3872 w 3927"/>
                  <a:gd name="T95" fmla="*/ 2494 h 3340"/>
                  <a:gd name="T96" fmla="*/ 3901 w 3927"/>
                  <a:gd name="T97" fmla="*/ 2406 h 3340"/>
                  <a:gd name="T98" fmla="*/ 3922 w 3927"/>
                  <a:gd name="T99" fmla="*/ 2287 h 3340"/>
                  <a:gd name="T100" fmla="*/ 3927 w 3927"/>
                  <a:gd name="T101" fmla="*/ 655 h 3340"/>
                  <a:gd name="T102" fmla="*/ 3922 w 3927"/>
                  <a:gd name="T103" fmla="*/ 595 h 3340"/>
                  <a:gd name="T104" fmla="*/ 3901 w 3927"/>
                  <a:gd name="T105" fmla="*/ 477 h 3340"/>
                  <a:gd name="T106" fmla="*/ 3872 w 3927"/>
                  <a:gd name="T107" fmla="*/ 388 h 3340"/>
                  <a:gd name="T108" fmla="*/ 3830 w 3927"/>
                  <a:gd name="T109" fmla="*/ 297 h 3340"/>
                  <a:gd name="T110" fmla="*/ 3767 w 3927"/>
                  <a:gd name="T111" fmla="*/ 207 h 3340"/>
                  <a:gd name="T112" fmla="*/ 3683 w 3927"/>
                  <a:gd name="T113" fmla="*/ 126 h 3340"/>
                  <a:gd name="T114" fmla="*/ 3575 w 3927"/>
                  <a:gd name="T115" fmla="*/ 61 h 3340"/>
                  <a:gd name="T116" fmla="*/ 3489 w 3927"/>
                  <a:gd name="T117" fmla="*/ 29 h 3340"/>
                  <a:gd name="T118" fmla="*/ 3414 w 3927"/>
                  <a:gd name="T119" fmla="*/ 12 h 3340"/>
                  <a:gd name="T120" fmla="*/ 3332 w 3927"/>
                  <a:gd name="T121" fmla="*/ 3 h 3340"/>
                  <a:gd name="T122" fmla="*/ 3272 w 3927"/>
                  <a:gd name="T123" fmla="*/ 0 h 3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927" h="3340">
                    <a:moveTo>
                      <a:pt x="3272" y="0"/>
                    </a:moveTo>
                    <a:lnTo>
                      <a:pt x="654" y="0"/>
                    </a:lnTo>
                    <a:lnTo>
                      <a:pt x="654" y="0"/>
                    </a:lnTo>
                    <a:lnTo>
                      <a:pt x="624" y="2"/>
                    </a:lnTo>
                    <a:lnTo>
                      <a:pt x="595" y="3"/>
                    </a:lnTo>
                    <a:lnTo>
                      <a:pt x="566" y="5"/>
                    </a:lnTo>
                    <a:lnTo>
                      <a:pt x="539" y="8"/>
                    </a:lnTo>
                    <a:lnTo>
                      <a:pt x="513" y="12"/>
                    </a:lnTo>
                    <a:lnTo>
                      <a:pt x="487" y="17"/>
                    </a:lnTo>
                    <a:lnTo>
                      <a:pt x="462" y="23"/>
                    </a:lnTo>
                    <a:lnTo>
                      <a:pt x="438" y="29"/>
                    </a:lnTo>
                    <a:lnTo>
                      <a:pt x="415" y="35"/>
                    </a:lnTo>
                    <a:lnTo>
                      <a:pt x="392" y="43"/>
                    </a:lnTo>
                    <a:lnTo>
                      <a:pt x="351" y="61"/>
                    </a:lnTo>
                    <a:lnTo>
                      <a:pt x="312" y="81"/>
                    </a:lnTo>
                    <a:lnTo>
                      <a:pt x="275" y="102"/>
                    </a:lnTo>
                    <a:lnTo>
                      <a:pt x="243" y="126"/>
                    </a:lnTo>
                    <a:lnTo>
                      <a:pt x="213" y="152"/>
                    </a:lnTo>
                    <a:lnTo>
                      <a:pt x="185" y="180"/>
                    </a:lnTo>
                    <a:lnTo>
                      <a:pt x="160" y="207"/>
                    </a:lnTo>
                    <a:lnTo>
                      <a:pt x="137" y="236"/>
                    </a:lnTo>
                    <a:lnTo>
                      <a:pt x="117" y="266"/>
                    </a:lnTo>
                    <a:lnTo>
                      <a:pt x="97" y="297"/>
                    </a:lnTo>
                    <a:lnTo>
                      <a:pt x="82" y="327"/>
                    </a:lnTo>
                    <a:lnTo>
                      <a:pt x="67" y="358"/>
                    </a:lnTo>
                    <a:lnTo>
                      <a:pt x="55" y="388"/>
                    </a:lnTo>
                    <a:lnTo>
                      <a:pt x="44" y="419"/>
                    </a:lnTo>
                    <a:lnTo>
                      <a:pt x="35" y="448"/>
                    </a:lnTo>
                    <a:lnTo>
                      <a:pt x="26" y="475"/>
                    </a:lnTo>
                    <a:lnTo>
                      <a:pt x="20" y="502"/>
                    </a:lnTo>
                    <a:lnTo>
                      <a:pt x="10" y="553"/>
                    </a:lnTo>
                    <a:lnTo>
                      <a:pt x="4" y="594"/>
                    </a:lnTo>
                    <a:lnTo>
                      <a:pt x="1" y="626"/>
                    </a:lnTo>
                    <a:lnTo>
                      <a:pt x="0" y="655"/>
                    </a:lnTo>
                    <a:lnTo>
                      <a:pt x="262" y="655"/>
                    </a:lnTo>
                    <a:lnTo>
                      <a:pt x="262" y="655"/>
                    </a:lnTo>
                    <a:lnTo>
                      <a:pt x="263" y="638"/>
                    </a:lnTo>
                    <a:lnTo>
                      <a:pt x="265" y="618"/>
                    </a:lnTo>
                    <a:lnTo>
                      <a:pt x="268" y="594"/>
                    </a:lnTo>
                    <a:lnTo>
                      <a:pt x="274" y="563"/>
                    </a:lnTo>
                    <a:lnTo>
                      <a:pt x="283" y="531"/>
                    </a:lnTo>
                    <a:lnTo>
                      <a:pt x="295" y="495"/>
                    </a:lnTo>
                    <a:lnTo>
                      <a:pt x="303" y="477"/>
                    </a:lnTo>
                    <a:lnTo>
                      <a:pt x="310" y="458"/>
                    </a:lnTo>
                    <a:lnTo>
                      <a:pt x="321" y="440"/>
                    </a:lnTo>
                    <a:lnTo>
                      <a:pt x="332" y="422"/>
                    </a:lnTo>
                    <a:lnTo>
                      <a:pt x="344" y="403"/>
                    </a:lnTo>
                    <a:lnTo>
                      <a:pt x="357" y="387"/>
                    </a:lnTo>
                    <a:lnTo>
                      <a:pt x="373" y="370"/>
                    </a:lnTo>
                    <a:lnTo>
                      <a:pt x="389" y="353"/>
                    </a:lnTo>
                    <a:lnTo>
                      <a:pt x="408" y="338"/>
                    </a:lnTo>
                    <a:lnTo>
                      <a:pt x="427" y="324"/>
                    </a:lnTo>
                    <a:lnTo>
                      <a:pt x="449" y="311"/>
                    </a:lnTo>
                    <a:lnTo>
                      <a:pt x="472" y="298"/>
                    </a:lnTo>
                    <a:lnTo>
                      <a:pt x="497" y="288"/>
                    </a:lnTo>
                    <a:lnTo>
                      <a:pt x="525" y="279"/>
                    </a:lnTo>
                    <a:lnTo>
                      <a:pt x="554" y="273"/>
                    </a:lnTo>
                    <a:lnTo>
                      <a:pt x="586" y="266"/>
                    </a:lnTo>
                    <a:lnTo>
                      <a:pt x="619" y="263"/>
                    </a:lnTo>
                    <a:lnTo>
                      <a:pt x="654" y="262"/>
                    </a:lnTo>
                    <a:lnTo>
                      <a:pt x="3272" y="262"/>
                    </a:lnTo>
                    <a:lnTo>
                      <a:pt x="3272" y="262"/>
                    </a:lnTo>
                    <a:lnTo>
                      <a:pt x="3307" y="263"/>
                    </a:lnTo>
                    <a:lnTo>
                      <a:pt x="3341" y="266"/>
                    </a:lnTo>
                    <a:lnTo>
                      <a:pt x="3373" y="273"/>
                    </a:lnTo>
                    <a:lnTo>
                      <a:pt x="3402" y="279"/>
                    </a:lnTo>
                    <a:lnTo>
                      <a:pt x="3429" y="288"/>
                    </a:lnTo>
                    <a:lnTo>
                      <a:pt x="3455" y="298"/>
                    </a:lnTo>
                    <a:lnTo>
                      <a:pt x="3478" y="311"/>
                    </a:lnTo>
                    <a:lnTo>
                      <a:pt x="3499" y="324"/>
                    </a:lnTo>
                    <a:lnTo>
                      <a:pt x="3519" y="338"/>
                    </a:lnTo>
                    <a:lnTo>
                      <a:pt x="3537" y="353"/>
                    </a:lnTo>
                    <a:lnTo>
                      <a:pt x="3554" y="370"/>
                    </a:lnTo>
                    <a:lnTo>
                      <a:pt x="3569" y="387"/>
                    </a:lnTo>
                    <a:lnTo>
                      <a:pt x="3583" y="403"/>
                    </a:lnTo>
                    <a:lnTo>
                      <a:pt x="3595" y="422"/>
                    </a:lnTo>
                    <a:lnTo>
                      <a:pt x="3606" y="440"/>
                    </a:lnTo>
                    <a:lnTo>
                      <a:pt x="3616" y="458"/>
                    </a:lnTo>
                    <a:lnTo>
                      <a:pt x="3624" y="477"/>
                    </a:lnTo>
                    <a:lnTo>
                      <a:pt x="3632" y="495"/>
                    </a:lnTo>
                    <a:lnTo>
                      <a:pt x="3644" y="531"/>
                    </a:lnTo>
                    <a:lnTo>
                      <a:pt x="3653" y="563"/>
                    </a:lnTo>
                    <a:lnTo>
                      <a:pt x="3659" y="594"/>
                    </a:lnTo>
                    <a:lnTo>
                      <a:pt x="3662" y="618"/>
                    </a:lnTo>
                    <a:lnTo>
                      <a:pt x="3664" y="638"/>
                    </a:lnTo>
                    <a:lnTo>
                      <a:pt x="3665" y="655"/>
                    </a:lnTo>
                    <a:lnTo>
                      <a:pt x="3665" y="2226"/>
                    </a:lnTo>
                    <a:lnTo>
                      <a:pt x="3665" y="2226"/>
                    </a:lnTo>
                    <a:lnTo>
                      <a:pt x="3664" y="2243"/>
                    </a:lnTo>
                    <a:lnTo>
                      <a:pt x="3662" y="2262"/>
                    </a:lnTo>
                    <a:lnTo>
                      <a:pt x="3659" y="2288"/>
                    </a:lnTo>
                    <a:lnTo>
                      <a:pt x="3653" y="2317"/>
                    </a:lnTo>
                    <a:lnTo>
                      <a:pt x="3644" y="2351"/>
                    </a:lnTo>
                    <a:lnTo>
                      <a:pt x="3632" y="2386"/>
                    </a:lnTo>
                    <a:lnTo>
                      <a:pt x="3624" y="2404"/>
                    </a:lnTo>
                    <a:lnTo>
                      <a:pt x="3616" y="2422"/>
                    </a:lnTo>
                    <a:lnTo>
                      <a:pt x="3606" y="2441"/>
                    </a:lnTo>
                    <a:lnTo>
                      <a:pt x="3595" y="2459"/>
                    </a:lnTo>
                    <a:lnTo>
                      <a:pt x="3583" y="2477"/>
                    </a:lnTo>
                    <a:lnTo>
                      <a:pt x="3569" y="2495"/>
                    </a:lnTo>
                    <a:lnTo>
                      <a:pt x="3554" y="2512"/>
                    </a:lnTo>
                    <a:lnTo>
                      <a:pt x="3537" y="2529"/>
                    </a:lnTo>
                    <a:lnTo>
                      <a:pt x="3519" y="2544"/>
                    </a:lnTo>
                    <a:lnTo>
                      <a:pt x="3499" y="2558"/>
                    </a:lnTo>
                    <a:lnTo>
                      <a:pt x="3478" y="2572"/>
                    </a:lnTo>
                    <a:lnTo>
                      <a:pt x="3455" y="2584"/>
                    </a:lnTo>
                    <a:lnTo>
                      <a:pt x="3429" y="2593"/>
                    </a:lnTo>
                    <a:lnTo>
                      <a:pt x="3402" y="2602"/>
                    </a:lnTo>
                    <a:lnTo>
                      <a:pt x="3373" y="2610"/>
                    </a:lnTo>
                    <a:lnTo>
                      <a:pt x="3341" y="2614"/>
                    </a:lnTo>
                    <a:lnTo>
                      <a:pt x="3307" y="2619"/>
                    </a:lnTo>
                    <a:lnTo>
                      <a:pt x="3272" y="2619"/>
                    </a:lnTo>
                    <a:lnTo>
                      <a:pt x="2918" y="2619"/>
                    </a:lnTo>
                    <a:lnTo>
                      <a:pt x="2624" y="3015"/>
                    </a:lnTo>
                    <a:lnTo>
                      <a:pt x="2321" y="2619"/>
                    </a:lnTo>
                    <a:lnTo>
                      <a:pt x="2222" y="2619"/>
                    </a:lnTo>
                    <a:lnTo>
                      <a:pt x="2222" y="2884"/>
                    </a:lnTo>
                    <a:lnTo>
                      <a:pt x="2624" y="3340"/>
                    </a:lnTo>
                    <a:lnTo>
                      <a:pt x="3014" y="2884"/>
                    </a:lnTo>
                    <a:lnTo>
                      <a:pt x="3272" y="2884"/>
                    </a:lnTo>
                    <a:lnTo>
                      <a:pt x="3272" y="2884"/>
                    </a:lnTo>
                    <a:lnTo>
                      <a:pt x="3303" y="2884"/>
                    </a:lnTo>
                    <a:lnTo>
                      <a:pt x="3332" y="2882"/>
                    </a:lnTo>
                    <a:lnTo>
                      <a:pt x="3361" y="2879"/>
                    </a:lnTo>
                    <a:lnTo>
                      <a:pt x="3388" y="2876"/>
                    </a:lnTo>
                    <a:lnTo>
                      <a:pt x="3414" y="2873"/>
                    </a:lnTo>
                    <a:lnTo>
                      <a:pt x="3440" y="2867"/>
                    </a:lnTo>
                    <a:lnTo>
                      <a:pt x="3464" y="2862"/>
                    </a:lnTo>
                    <a:lnTo>
                      <a:pt x="3489" y="2856"/>
                    </a:lnTo>
                    <a:lnTo>
                      <a:pt x="3511" y="2849"/>
                    </a:lnTo>
                    <a:lnTo>
                      <a:pt x="3534" y="2841"/>
                    </a:lnTo>
                    <a:lnTo>
                      <a:pt x="3575" y="2823"/>
                    </a:lnTo>
                    <a:lnTo>
                      <a:pt x="3615" y="2803"/>
                    </a:lnTo>
                    <a:lnTo>
                      <a:pt x="3651" y="2782"/>
                    </a:lnTo>
                    <a:lnTo>
                      <a:pt x="3683" y="2757"/>
                    </a:lnTo>
                    <a:lnTo>
                      <a:pt x="3714" y="2731"/>
                    </a:lnTo>
                    <a:lnTo>
                      <a:pt x="3741" y="2704"/>
                    </a:lnTo>
                    <a:lnTo>
                      <a:pt x="3767" y="2675"/>
                    </a:lnTo>
                    <a:lnTo>
                      <a:pt x="3790" y="2646"/>
                    </a:lnTo>
                    <a:lnTo>
                      <a:pt x="3810" y="2616"/>
                    </a:lnTo>
                    <a:lnTo>
                      <a:pt x="3830" y="2585"/>
                    </a:lnTo>
                    <a:lnTo>
                      <a:pt x="3845" y="2555"/>
                    </a:lnTo>
                    <a:lnTo>
                      <a:pt x="3860" y="2524"/>
                    </a:lnTo>
                    <a:lnTo>
                      <a:pt x="3872" y="2494"/>
                    </a:lnTo>
                    <a:lnTo>
                      <a:pt x="3883" y="2463"/>
                    </a:lnTo>
                    <a:lnTo>
                      <a:pt x="3892" y="2434"/>
                    </a:lnTo>
                    <a:lnTo>
                      <a:pt x="3901" y="2406"/>
                    </a:lnTo>
                    <a:lnTo>
                      <a:pt x="3907" y="2380"/>
                    </a:lnTo>
                    <a:lnTo>
                      <a:pt x="3916" y="2329"/>
                    </a:lnTo>
                    <a:lnTo>
                      <a:pt x="3922" y="2287"/>
                    </a:lnTo>
                    <a:lnTo>
                      <a:pt x="3925" y="2255"/>
                    </a:lnTo>
                    <a:lnTo>
                      <a:pt x="3927" y="2226"/>
                    </a:lnTo>
                    <a:lnTo>
                      <a:pt x="3927" y="655"/>
                    </a:lnTo>
                    <a:lnTo>
                      <a:pt x="3927" y="655"/>
                    </a:lnTo>
                    <a:lnTo>
                      <a:pt x="3925" y="627"/>
                    </a:lnTo>
                    <a:lnTo>
                      <a:pt x="3922" y="595"/>
                    </a:lnTo>
                    <a:lnTo>
                      <a:pt x="3916" y="553"/>
                    </a:lnTo>
                    <a:lnTo>
                      <a:pt x="3907" y="504"/>
                    </a:lnTo>
                    <a:lnTo>
                      <a:pt x="3901" y="477"/>
                    </a:lnTo>
                    <a:lnTo>
                      <a:pt x="3892" y="448"/>
                    </a:lnTo>
                    <a:lnTo>
                      <a:pt x="3883" y="419"/>
                    </a:lnTo>
                    <a:lnTo>
                      <a:pt x="3872" y="388"/>
                    </a:lnTo>
                    <a:lnTo>
                      <a:pt x="3860" y="358"/>
                    </a:lnTo>
                    <a:lnTo>
                      <a:pt x="3845" y="327"/>
                    </a:lnTo>
                    <a:lnTo>
                      <a:pt x="3830" y="297"/>
                    </a:lnTo>
                    <a:lnTo>
                      <a:pt x="3810" y="266"/>
                    </a:lnTo>
                    <a:lnTo>
                      <a:pt x="3790" y="238"/>
                    </a:lnTo>
                    <a:lnTo>
                      <a:pt x="3767" y="207"/>
                    </a:lnTo>
                    <a:lnTo>
                      <a:pt x="3741" y="180"/>
                    </a:lnTo>
                    <a:lnTo>
                      <a:pt x="3714" y="152"/>
                    </a:lnTo>
                    <a:lnTo>
                      <a:pt x="3683" y="126"/>
                    </a:lnTo>
                    <a:lnTo>
                      <a:pt x="3651" y="102"/>
                    </a:lnTo>
                    <a:lnTo>
                      <a:pt x="3615" y="81"/>
                    </a:lnTo>
                    <a:lnTo>
                      <a:pt x="3575" y="61"/>
                    </a:lnTo>
                    <a:lnTo>
                      <a:pt x="3534" y="44"/>
                    </a:lnTo>
                    <a:lnTo>
                      <a:pt x="3511" y="35"/>
                    </a:lnTo>
                    <a:lnTo>
                      <a:pt x="3489" y="29"/>
                    </a:lnTo>
                    <a:lnTo>
                      <a:pt x="3464" y="23"/>
                    </a:lnTo>
                    <a:lnTo>
                      <a:pt x="3440" y="17"/>
                    </a:lnTo>
                    <a:lnTo>
                      <a:pt x="3414" y="12"/>
                    </a:lnTo>
                    <a:lnTo>
                      <a:pt x="3388" y="8"/>
                    </a:lnTo>
                    <a:lnTo>
                      <a:pt x="3361" y="5"/>
                    </a:lnTo>
                    <a:lnTo>
                      <a:pt x="3332" y="3"/>
                    </a:lnTo>
                    <a:lnTo>
                      <a:pt x="3303" y="2"/>
                    </a:lnTo>
                    <a:lnTo>
                      <a:pt x="3272" y="0"/>
                    </a:lnTo>
                    <a:lnTo>
                      <a:pt x="327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570917" y="1781944"/>
            <a:ext cx="4568963" cy="538801"/>
            <a:chOff x="4570917" y="1781944"/>
            <a:chExt cx="4568963" cy="538801"/>
          </a:xfrm>
        </p:grpSpPr>
        <p:sp>
          <p:nvSpPr>
            <p:cNvPr id="4" name="Rectangle: Top Corners Rounded 3"/>
            <p:cNvSpPr/>
            <p:nvPr/>
          </p:nvSpPr>
          <p:spPr>
            <a:xfrm rot="16200000">
              <a:off x="6894272" y="75137"/>
              <a:ext cx="538801" cy="395241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02209" y="1866678"/>
              <a:ext cx="36318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>
                  <a:latin typeface="+mj-lt"/>
                  <a:ea typeface="Cambria" charset="0"/>
                  <a:cs typeface="Cambria" charset="0"/>
                </a:rPr>
                <a:t>Process</a:t>
              </a:r>
              <a:endParaRPr lang="en-US" b="1" i="1" dirty="0">
                <a:latin typeface="+mj-lt"/>
                <a:ea typeface="Cambria" charset="0"/>
                <a:cs typeface="Cambria" charset="0"/>
              </a:endParaRPr>
            </a:p>
          </p:txBody>
        </p:sp>
        <p:grpSp>
          <p:nvGrpSpPr>
            <p:cNvPr id="47" name="Group 46" descr="person pointing to board icon" title="person pointing to board icon"/>
            <p:cNvGrpSpPr>
              <a:grpSpLocks noChangeAspect="1"/>
            </p:cNvGrpSpPr>
            <p:nvPr/>
          </p:nvGrpSpPr>
          <p:grpSpPr>
            <a:xfrm>
              <a:off x="4570917" y="1868464"/>
              <a:ext cx="486270" cy="365760"/>
              <a:chOff x="3268519" y="1529443"/>
              <a:chExt cx="486270" cy="365760"/>
            </a:xfrm>
            <a:solidFill>
              <a:schemeClr val="bg1"/>
            </a:solidFill>
          </p:grpSpPr>
          <p:sp>
            <p:nvSpPr>
              <p:cNvPr id="49" name="Freeform 5" descr=" " title=" "/>
              <p:cNvSpPr>
                <a:spLocks noEditPoints="1"/>
              </p:cNvSpPr>
              <p:nvPr/>
            </p:nvSpPr>
            <p:spPr bwMode="auto">
              <a:xfrm>
                <a:off x="3268519" y="1529443"/>
                <a:ext cx="486270" cy="365760"/>
              </a:xfrm>
              <a:custGeom>
                <a:avLst/>
                <a:gdLst>
                  <a:gd name="T0" fmla="*/ 2450 w 2760"/>
                  <a:gd name="T1" fmla="*/ 1338 h 2076"/>
                  <a:gd name="T2" fmla="*/ 2487 w 2760"/>
                  <a:gd name="T3" fmla="*/ 1175 h 2076"/>
                  <a:gd name="T4" fmla="*/ 2454 w 2760"/>
                  <a:gd name="T5" fmla="*/ 1023 h 2076"/>
                  <a:gd name="T6" fmla="*/ 2266 w 2760"/>
                  <a:gd name="T7" fmla="*/ 833 h 2076"/>
                  <a:gd name="T8" fmla="*/ 2194 w 2760"/>
                  <a:gd name="T9" fmla="*/ 13 h 2076"/>
                  <a:gd name="T10" fmla="*/ 163 w 2760"/>
                  <a:gd name="T11" fmla="*/ 8 h 2076"/>
                  <a:gd name="T12" fmla="*/ 144 w 2760"/>
                  <a:gd name="T13" fmla="*/ 1597 h 2076"/>
                  <a:gd name="T14" fmla="*/ 1060 w 2760"/>
                  <a:gd name="T15" fmla="*/ 1633 h 2076"/>
                  <a:gd name="T16" fmla="*/ 3 w 2760"/>
                  <a:gd name="T17" fmla="*/ 1852 h 2076"/>
                  <a:gd name="T18" fmla="*/ 26 w 2760"/>
                  <a:gd name="T19" fmla="*/ 1909 h 2076"/>
                  <a:gd name="T20" fmla="*/ 1263 w 2760"/>
                  <a:gd name="T21" fmla="*/ 1935 h 2076"/>
                  <a:gd name="T22" fmla="*/ 1384 w 2760"/>
                  <a:gd name="T23" fmla="*/ 1967 h 2076"/>
                  <a:gd name="T24" fmla="*/ 1468 w 2760"/>
                  <a:gd name="T25" fmla="*/ 2032 h 2076"/>
                  <a:gd name="T26" fmla="*/ 1504 w 2760"/>
                  <a:gd name="T27" fmla="*/ 2075 h 2076"/>
                  <a:gd name="T28" fmla="*/ 2753 w 2760"/>
                  <a:gd name="T29" fmla="*/ 2056 h 2076"/>
                  <a:gd name="T30" fmla="*/ 2749 w 2760"/>
                  <a:gd name="T31" fmla="*/ 1912 h 2076"/>
                  <a:gd name="T32" fmla="*/ 2677 w 2760"/>
                  <a:gd name="T33" fmla="*/ 1714 h 2076"/>
                  <a:gd name="T34" fmla="*/ 2549 w 2760"/>
                  <a:gd name="T35" fmla="*/ 1553 h 2076"/>
                  <a:gd name="T36" fmla="*/ 2377 w 2760"/>
                  <a:gd name="T37" fmla="*/ 1441 h 2076"/>
                  <a:gd name="T38" fmla="*/ 2386 w 2760"/>
                  <a:gd name="T39" fmla="*/ 1260 h 2076"/>
                  <a:gd name="T40" fmla="*/ 2315 w 2760"/>
                  <a:gd name="T41" fmla="*/ 1377 h 2076"/>
                  <a:gd name="T42" fmla="*/ 2186 w 2760"/>
                  <a:gd name="T43" fmla="*/ 1451 h 2076"/>
                  <a:gd name="T44" fmla="*/ 2071 w 2760"/>
                  <a:gd name="T45" fmla="*/ 1457 h 2076"/>
                  <a:gd name="T46" fmla="*/ 1956 w 2760"/>
                  <a:gd name="T47" fmla="*/ 1411 h 2076"/>
                  <a:gd name="T48" fmla="*/ 1852 w 2760"/>
                  <a:gd name="T49" fmla="*/ 1286 h 2076"/>
                  <a:gd name="T50" fmla="*/ 1830 w 2760"/>
                  <a:gd name="T51" fmla="*/ 1175 h 2076"/>
                  <a:gd name="T52" fmla="*/ 1858 w 2760"/>
                  <a:gd name="T53" fmla="*/ 1051 h 2076"/>
                  <a:gd name="T54" fmla="*/ 1967 w 2760"/>
                  <a:gd name="T55" fmla="*/ 931 h 2076"/>
                  <a:gd name="T56" fmla="*/ 2085 w 2760"/>
                  <a:gd name="T57" fmla="*/ 891 h 2076"/>
                  <a:gd name="T58" fmla="*/ 2181 w 2760"/>
                  <a:gd name="T59" fmla="*/ 898 h 2076"/>
                  <a:gd name="T60" fmla="*/ 2334 w 2760"/>
                  <a:gd name="T61" fmla="*/ 994 h 2076"/>
                  <a:gd name="T62" fmla="*/ 2394 w 2760"/>
                  <a:gd name="T63" fmla="*/ 1117 h 2076"/>
                  <a:gd name="T64" fmla="*/ 2120 w 2760"/>
                  <a:gd name="T65" fmla="*/ 802 h 2076"/>
                  <a:gd name="T66" fmla="*/ 2004 w 2760"/>
                  <a:gd name="T67" fmla="*/ 818 h 2076"/>
                  <a:gd name="T68" fmla="*/ 1864 w 2760"/>
                  <a:gd name="T69" fmla="*/ 898 h 2076"/>
                  <a:gd name="T70" fmla="*/ 1771 w 2760"/>
                  <a:gd name="T71" fmla="*/ 1029 h 2076"/>
                  <a:gd name="T72" fmla="*/ 1742 w 2760"/>
                  <a:gd name="T73" fmla="*/ 1175 h 2076"/>
                  <a:gd name="T74" fmla="*/ 1779 w 2760"/>
                  <a:gd name="T75" fmla="*/ 1338 h 2076"/>
                  <a:gd name="T76" fmla="*/ 1833 w 2760"/>
                  <a:gd name="T77" fmla="*/ 1449 h 2076"/>
                  <a:gd name="T78" fmla="*/ 1164 w 2760"/>
                  <a:gd name="T79" fmla="*/ 1259 h 2076"/>
                  <a:gd name="T80" fmla="*/ 1029 w 2760"/>
                  <a:gd name="T81" fmla="*/ 1224 h 2076"/>
                  <a:gd name="T82" fmla="*/ 617 w 2760"/>
                  <a:gd name="T83" fmla="*/ 702 h 2076"/>
                  <a:gd name="T84" fmla="*/ 572 w 2760"/>
                  <a:gd name="T85" fmla="*/ 745 h 2076"/>
                  <a:gd name="T86" fmla="*/ 927 w 2760"/>
                  <a:gd name="T87" fmla="*/ 1316 h 2076"/>
                  <a:gd name="T88" fmla="*/ 926 w 2760"/>
                  <a:gd name="T89" fmla="*/ 1420 h 2076"/>
                  <a:gd name="T90" fmla="*/ 1566 w 2760"/>
                  <a:gd name="T91" fmla="*/ 1931 h 2076"/>
                  <a:gd name="T92" fmla="*/ 1575 w 2760"/>
                  <a:gd name="T93" fmla="*/ 1841 h 2076"/>
                  <a:gd name="T94" fmla="*/ 1533 w 2760"/>
                  <a:gd name="T95" fmla="*/ 1820 h 2076"/>
                  <a:gd name="T96" fmla="*/ 1344 w 2760"/>
                  <a:gd name="T97" fmla="*/ 1879 h 2076"/>
                  <a:gd name="T98" fmla="*/ 1010 w 2760"/>
                  <a:gd name="T99" fmla="*/ 1393 h 2076"/>
                  <a:gd name="T100" fmla="*/ 1016 w 2760"/>
                  <a:gd name="T101" fmla="*/ 1334 h 2076"/>
                  <a:gd name="T102" fmla="*/ 1064 w 2760"/>
                  <a:gd name="T103" fmla="*/ 1308 h 2076"/>
                  <a:gd name="T104" fmla="*/ 1362 w 2760"/>
                  <a:gd name="T105" fmla="*/ 1717 h 2076"/>
                  <a:gd name="T106" fmla="*/ 1415 w 2760"/>
                  <a:gd name="T107" fmla="*/ 1735 h 2076"/>
                  <a:gd name="T108" fmla="*/ 1844 w 2760"/>
                  <a:gd name="T109" fmla="*/ 1543 h 2076"/>
                  <a:gd name="T110" fmla="*/ 2020 w 2760"/>
                  <a:gd name="T111" fmla="*/ 1537 h 2076"/>
                  <a:gd name="T112" fmla="*/ 2209 w 2760"/>
                  <a:gd name="T113" fmla="*/ 1537 h 2076"/>
                  <a:gd name="T114" fmla="*/ 2368 w 2760"/>
                  <a:gd name="T115" fmla="*/ 1534 h 2076"/>
                  <a:gd name="T116" fmla="*/ 2513 w 2760"/>
                  <a:gd name="T117" fmla="*/ 1641 h 2076"/>
                  <a:gd name="T118" fmla="*/ 2617 w 2760"/>
                  <a:gd name="T119" fmla="*/ 1789 h 2076"/>
                  <a:gd name="T120" fmla="*/ 2669 w 2760"/>
                  <a:gd name="T121" fmla="*/ 1967 h 2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60" h="2076">
                    <a:moveTo>
                      <a:pt x="2377" y="1441"/>
                    </a:moveTo>
                    <a:lnTo>
                      <a:pt x="2377" y="1441"/>
                    </a:lnTo>
                    <a:lnTo>
                      <a:pt x="2389" y="1427"/>
                    </a:lnTo>
                    <a:lnTo>
                      <a:pt x="2401" y="1413"/>
                    </a:lnTo>
                    <a:lnTo>
                      <a:pt x="2412" y="1400"/>
                    </a:lnTo>
                    <a:lnTo>
                      <a:pt x="2422" y="1384"/>
                    </a:lnTo>
                    <a:lnTo>
                      <a:pt x="2432" y="1370"/>
                    </a:lnTo>
                    <a:lnTo>
                      <a:pt x="2442" y="1353"/>
                    </a:lnTo>
                    <a:lnTo>
                      <a:pt x="2450" y="1338"/>
                    </a:lnTo>
                    <a:lnTo>
                      <a:pt x="2457" y="1321"/>
                    </a:lnTo>
                    <a:lnTo>
                      <a:pt x="2464" y="1304"/>
                    </a:lnTo>
                    <a:lnTo>
                      <a:pt x="2471" y="1286"/>
                    </a:lnTo>
                    <a:lnTo>
                      <a:pt x="2475" y="1269"/>
                    </a:lnTo>
                    <a:lnTo>
                      <a:pt x="2479" y="1251"/>
                    </a:lnTo>
                    <a:lnTo>
                      <a:pt x="2483" y="1232"/>
                    </a:lnTo>
                    <a:lnTo>
                      <a:pt x="2485" y="1213"/>
                    </a:lnTo>
                    <a:lnTo>
                      <a:pt x="2487" y="1195"/>
                    </a:lnTo>
                    <a:lnTo>
                      <a:pt x="2487" y="1175"/>
                    </a:lnTo>
                    <a:lnTo>
                      <a:pt x="2487" y="1175"/>
                    </a:lnTo>
                    <a:lnTo>
                      <a:pt x="2487" y="1158"/>
                    </a:lnTo>
                    <a:lnTo>
                      <a:pt x="2486" y="1143"/>
                    </a:lnTo>
                    <a:lnTo>
                      <a:pt x="2484" y="1126"/>
                    </a:lnTo>
                    <a:lnTo>
                      <a:pt x="2482" y="1111"/>
                    </a:lnTo>
                    <a:lnTo>
                      <a:pt x="2478" y="1095"/>
                    </a:lnTo>
                    <a:lnTo>
                      <a:pt x="2475" y="1080"/>
                    </a:lnTo>
                    <a:lnTo>
                      <a:pt x="2466" y="1050"/>
                    </a:lnTo>
                    <a:lnTo>
                      <a:pt x="2454" y="1023"/>
                    </a:lnTo>
                    <a:lnTo>
                      <a:pt x="2441" y="995"/>
                    </a:lnTo>
                    <a:lnTo>
                      <a:pt x="2425" y="969"/>
                    </a:lnTo>
                    <a:lnTo>
                      <a:pt x="2408" y="944"/>
                    </a:lnTo>
                    <a:lnTo>
                      <a:pt x="2388" y="921"/>
                    </a:lnTo>
                    <a:lnTo>
                      <a:pt x="2366" y="900"/>
                    </a:lnTo>
                    <a:lnTo>
                      <a:pt x="2343" y="880"/>
                    </a:lnTo>
                    <a:lnTo>
                      <a:pt x="2319" y="863"/>
                    </a:lnTo>
                    <a:lnTo>
                      <a:pt x="2292" y="847"/>
                    </a:lnTo>
                    <a:lnTo>
                      <a:pt x="2266" y="833"/>
                    </a:lnTo>
                    <a:lnTo>
                      <a:pt x="2237" y="822"/>
                    </a:lnTo>
                    <a:lnTo>
                      <a:pt x="2208" y="813"/>
                    </a:lnTo>
                    <a:lnTo>
                      <a:pt x="2208" y="44"/>
                    </a:lnTo>
                    <a:lnTo>
                      <a:pt x="2208" y="44"/>
                    </a:lnTo>
                    <a:lnTo>
                      <a:pt x="2206" y="35"/>
                    </a:lnTo>
                    <a:lnTo>
                      <a:pt x="2204" y="28"/>
                    </a:lnTo>
                    <a:lnTo>
                      <a:pt x="2200" y="20"/>
                    </a:lnTo>
                    <a:lnTo>
                      <a:pt x="2194" y="13"/>
                    </a:lnTo>
                    <a:lnTo>
                      <a:pt x="2194" y="13"/>
                    </a:lnTo>
                    <a:lnTo>
                      <a:pt x="2188" y="8"/>
                    </a:lnTo>
                    <a:lnTo>
                      <a:pt x="2180" y="3"/>
                    </a:lnTo>
                    <a:lnTo>
                      <a:pt x="2172" y="1"/>
                    </a:lnTo>
                    <a:lnTo>
                      <a:pt x="2164" y="0"/>
                    </a:lnTo>
                    <a:lnTo>
                      <a:pt x="187" y="0"/>
                    </a:lnTo>
                    <a:lnTo>
                      <a:pt x="187" y="0"/>
                    </a:lnTo>
                    <a:lnTo>
                      <a:pt x="178" y="1"/>
                    </a:lnTo>
                    <a:lnTo>
                      <a:pt x="171" y="3"/>
                    </a:lnTo>
                    <a:lnTo>
                      <a:pt x="163" y="8"/>
                    </a:lnTo>
                    <a:lnTo>
                      <a:pt x="156" y="13"/>
                    </a:lnTo>
                    <a:lnTo>
                      <a:pt x="156" y="13"/>
                    </a:lnTo>
                    <a:lnTo>
                      <a:pt x="151" y="20"/>
                    </a:lnTo>
                    <a:lnTo>
                      <a:pt x="146" y="28"/>
                    </a:lnTo>
                    <a:lnTo>
                      <a:pt x="144" y="35"/>
                    </a:lnTo>
                    <a:lnTo>
                      <a:pt x="143" y="44"/>
                    </a:lnTo>
                    <a:lnTo>
                      <a:pt x="143" y="1588"/>
                    </a:lnTo>
                    <a:lnTo>
                      <a:pt x="143" y="1588"/>
                    </a:lnTo>
                    <a:lnTo>
                      <a:pt x="144" y="1597"/>
                    </a:lnTo>
                    <a:lnTo>
                      <a:pt x="146" y="1605"/>
                    </a:lnTo>
                    <a:lnTo>
                      <a:pt x="151" y="1613"/>
                    </a:lnTo>
                    <a:lnTo>
                      <a:pt x="156" y="1619"/>
                    </a:lnTo>
                    <a:lnTo>
                      <a:pt x="156" y="1619"/>
                    </a:lnTo>
                    <a:lnTo>
                      <a:pt x="163" y="1625"/>
                    </a:lnTo>
                    <a:lnTo>
                      <a:pt x="171" y="1629"/>
                    </a:lnTo>
                    <a:lnTo>
                      <a:pt x="178" y="1631"/>
                    </a:lnTo>
                    <a:lnTo>
                      <a:pt x="187" y="1633"/>
                    </a:lnTo>
                    <a:lnTo>
                      <a:pt x="1060" y="1633"/>
                    </a:lnTo>
                    <a:lnTo>
                      <a:pt x="1184" y="1824"/>
                    </a:lnTo>
                    <a:lnTo>
                      <a:pt x="44" y="1824"/>
                    </a:lnTo>
                    <a:lnTo>
                      <a:pt x="44" y="1824"/>
                    </a:lnTo>
                    <a:lnTo>
                      <a:pt x="35" y="1826"/>
                    </a:lnTo>
                    <a:lnTo>
                      <a:pt x="26" y="1828"/>
                    </a:lnTo>
                    <a:lnTo>
                      <a:pt x="19" y="1832"/>
                    </a:lnTo>
                    <a:lnTo>
                      <a:pt x="12" y="1838"/>
                    </a:lnTo>
                    <a:lnTo>
                      <a:pt x="7" y="1844"/>
                    </a:lnTo>
                    <a:lnTo>
                      <a:pt x="3" y="1852"/>
                    </a:lnTo>
                    <a:lnTo>
                      <a:pt x="0" y="1860"/>
                    </a:lnTo>
                    <a:lnTo>
                      <a:pt x="0" y="1869"/>
                    </a:lnTo>
                    <a:lnTo>
                      <a:pt x="0" y="1869"/>
                    </a:lnTo>
                    <a:lnTo>
                      <a:pt x="0" y="1877"/>
                    </a:lnTo>
                    <a:lnTo>
                      <a:pt x="3" y="1886"/>
                    </a:lnTo>
                    <a:lnTo>
                      <a:pt x="7" y="1894"/>
                    </a:lnTo>
                    <a:lnTo>
                      <a:pt x="12" y="1901"/>
                    </a:lnTo>
                    <a:lnTo>
                      <a:pt x="19" y="1906"/>
                    </a:lnTo>
                    <a:lnTo>
                      <a:pt x="26" y="1909"/>
                    </a:lnTo>
                    <a:lnTo>
                      <a:pt x="35" y="1913"/>
                    </a:lnTo>
                    <a:lnTo>
                      <a:pt x="44" y="1913"/>
                    </a:lnTo>
                    <a:lnTo>
                      <a:pt x="1222" y="1913"/>
                    </a:lnTo>
                    <a:lnTo>
                      <a:pt x="1222" y="1913"/>
                    </a:lnTo>
                    <a:lnTo>
                      <a:pt x="1230" y="1912"/>
                    </a:lnTo>
                    <a:lnTo>
                      <a:pt x="1239" y="1909"/>
                    </a:lnTo>
                    <a:lnTo>
                      <a:pt x="1239" y="1909"/>
                    </a:lnTo>
                    <a:lnTo>
                      <a:pt x="1250" y="1923"/>
                    </a:lnTo>
                    <a:lnTo>
                      <a:pt x="1263" y="1935"/>
                    </a:lnTo>
                    <a:lnTo>
                      <a:pt x="1278" y="1945"/>
                    </a:lnTo>
                    <a:lnTo>
                      <a:pt x="1292" y="1954"/>
                    </a:lnTo>
                    <a:lnTo>
                      <a:pt x="1307" y="1960"/>
                    </a:lnTo>
                    <a:lnTo>
                      <a:pt x="1324" y="1966"/>
                    </a:lnTo>
                    <a:lnTo>
                      <a:pt x="1340" y="1968"/>
                    </a:lnTo>
                    <a:lnTo>
                      <a:pt x="1358" y="1969"/>
                    </a:lnTo>
                    <a:lnTo>
                      <a:pt x="1358" y="1969"/>
                    </a:lnTo>
                    <a:lnTo>
                      <a:pt x="1371" y="1969"/>
                    </a:lnTo>
                    <a:lnTo>
                      <a:pt x="1384" y="1967"/>
                    </a:lnTo>
                    <a:lnTo>
                      <a:pt x="1398" y="1963"/>
                    </a:lnTo>
                    <a:lnTo>
                      <a:pt x="1411" y="1959"/>
                    </a:lnTo>
                    <a:lnTo>
                      <a:pt x="1411" y="1959"/>
                    </a:lnTo>
                    <a:lnTo>
                      <a:pt x="1476" y="1935"/>
                    </a:lnTo>
                    <a:lnTo>
                      <a:pt x="1476" y="1935"/>
                    </a:lnTo>
                    <a:lnTo>
                      <a:pt x="1472" y="1958"/>
                    </a:lnTo>
                    <a:lnTo>
                      <a:pt x="1470" y="1982"/>
                    </a:lnTo>
                    <a:lnTo>
                      <a:pt x="1469" y="2008"/>
                    </a:lnTo>
                    <a:lnTo>
                      <a:pt x="1468" y="2032"/>
                    </a:lnTo>
                    <a:lnTo>
                      <a:pt x="1468" y="2032"/>
                    </a:lnTo>
                    <a:lnTo>
                      <a:pt x="1469" y="2041"/>
                    </a:lnTo>
                    <a:lnTo>
                      <a:pt x="1471" y="2050"/>
                    </a:lnTo>
                    <a:lnTo>
                      <a:pt x="1476" y="2056"/>
                    </a:lnTo>
                    <a:lnTo>
                      <a:pt x="1481" y="2064"/>
                    </a:lnTo>
                    <a:lnTo>
                      <a:pt x="1481" y="2064"/>
                    </a:lnTo>
                    <a:lnTo>
                      <a:pt x="1488" y="2068"/>
                    </a:lnTo>
                    <a:lnTo>
                      <a:pt x="1496" y="2073"/>
                    </a:lnTo>
                    <a:lnTo>
                      <a:pt x="1504" y="2075"/>
                    </a:lnTo>
                    <a:lnTo>
                      <a:pt x="1512" y="2076"/>
                    </a:lnTo>
                    <a:lnTo>
                      <a:pt x="2716" y="2076"/>
                    </a:lnTo>
                    <a:lnTo>
                      <a:pt x="2716" y="2076"/>
                    </a:lnTo>
                    <a:lnTo>
                      <a:pt x="2725" y="2075"/>
                    </a:lnTo>
                    <a:lnTo>
                      <a:pt x="2734" y="2073"/>
                    </a:lnTo>
                    <a:lnTo>
                      <a:pt x="2741" y="2068"/>
                    </a:lnTo>
                    <a:lnTo>
                      <a:pt x="2748" y="2064"/>
                    </a:lnTo>
                    <a:lnTo>
                      <a:pt x="2748" y="2064"/>
                    </a:lnTo>
                    <a:lnTo>
                      <a:pt x="2753" y="2056"/>
                    </a:lnTo>
                    <a:lnTo>
                      <a:pt x="2757" y="2050"/>
                    </a:lnTo>
                    <a:lnTo>
                      <a:pt x="2760" y="2041"/>
                    </a:lnTo>
                    <a:lnTo>
                      <a:pt x="2760" y="2032"/>
                    </a:lnTo>
                    <a:lnTo>
                      <a:pt x="2760" y="2032"/>
                    </a:lnTo>
                    <a:lnTo>
                      <a:pt x="2760" y="2008"/>
                    </a:lnTo>
                    <a:lnTo>
                      <a:pt x="2759" y="1983"/>
                    </a:lnTo>
                    <a:lnTo>
                      <a:pt x="2757" y="1959"/>
                    </a:lnTo>
                    <a:lnTo>
                      <a:pt x="2753" y="1935"/>
                    </a:lnTo>
                    <a:lnTo>
                      <a:pt x="2749" y="1912"/>
                    </a:lnTo>
                    <a:lnTo>
                      <a:pt x="2745" y="1888"/>
                    </a:lnTo>
                    <a:lnTo>
                      <a:pt x="2739" y="1865"/>
                    </a:lnTo>
                    <a:lnTo>
                      <a:pt x="2732" y="1842"/>
                    </a:lnTo>
                    <a:lnTo>
                      <a:pt x="2725" y="1820"/>
                    </a:lnTo>
                    <a:lnTo>
                      <a:pt x="2717" y="1798"/>
                    </a:lnTo>
                    <a:lnTo>
                      <a:pt x="2708" y="1777"/>
                    </a:lnTo>
                    <a:lnTo>
                      <a:pt x="2698" y="1755"/>
                    </a:lnTo>
                    <a:lnTo>
                      <a:pt x="2688" y="1734"/>
                    </a:lnTo>
                    <a:lnTo>
                      <a:pt x="2677" y="1714"/>
                    </a:lnTo>
                    <a:lnTo>
                      <a:pt x="2665" y="1694"/>
                    </a:lnTo>
                    <a:lnTo>
                      <a:pt x="2653" y="1674"/>
                    </a:lnTo>
                    <a:lnTo>
                      <a:pt x="2640" y="1656"/>
                    </a:lnTo>
                    <a:lnTo>
                      <a:pt x="2627" y="1637"/>
                    </a:lnTo>
                    <a:lnTo>
                      <a:pt x="2613" y="1619"/>
                    </a:lnTo>
                    <a:lnTo>
                      <a:pt x="2597" y="1602"/>
                    </a:lnTo>
                    <a:lnTo>
                      <a:pt x="2582" y="1585"/>
                    </a:lnTo>
                    <a:lnTo>
                      <a:pt x="2566" y="1569"/>
                    </a:lnTo>
                    <a:lnTo>
                      <a:pt x="2549" y="1553"/>
                    </a:lnTo>
                    <a:lnTo>
                      <a:pt x="2532" y="1538"/>
                    </a:lnTo>
                    <a:lnTo>
                      <a:pt x="2515" y="1523"/>
                    </a:lnTo>
                    <a:lnTo>
                      <a:pt x="2496" y="1509"/>
                    </a:lnTo>
                    <a:lnTo>
                      <a:pt x="2477" y="1496"/>
                    </a:lnTo>
                    <a:lnTo>
                      <a:pt x="2458" y="1484"/>
                    </a:lnTo>
                    <a:lnTo>
                      <a:pt x="2439" y="1472"/>
                    </a:lnTo>
                    <a:lnTo>
                      <a:pt x="2418" y="1460"/>
                    </a:lnTo>
                    <a:lnTo>
                      <a:pt x="2398" y="1449"/>
                    </a:lnTo>
                    <a:lnTo>
                      <a:pt x="2377" y="1441"/>
                    </a:lnTo>
                    <a:lnTo>
                      <a:pt x="2377" y="1441"/>
                    </a:lnTo>
                    <a:close/>
                    <a:moveTo>
                      <a:pt x="2399" y="1175"/>
                    </a:moveTo>
                    <a:lnTo>
                      <a:pt x="2399" y="1175"/>
                    </a:lnTo>
                    <a:lnTo>
                      <a:pt x="2399" y="1189"/>
                    </a:lnTo>
                    <a:lnTo>
                      <a:pt x="2398" y="1203"/>
                    </a:lnTo>
                    <a:lnTo>
                      <a:pt x="2396" y="1218"/>
                    </a:lnTo>
                    <a:lnTo>
                      <a:pt x="2394" y="1232"/>
                    </a:lnTo>
                    <a:lnTo>
                      <a:pt x="2390" y="1246"/>
                    </a:lnTo>
                    <a:lnTo>
                      <a:pt x="2386" y="1260"/>
                    </a:lnTo>
                    <a:lnTo>
                      <a:pt x="2381" y="1273"/>
                    </a:lnTo>
                    <a:lnTo>
                      <a:pt x="2377" y="1286"/>
                    </a:lnTo>
                    <a:lnTo>
                      <a:pt x="2370" y="1298"/>
                    </a:lnTo>
                    <a:lnTo>
                      <a:pt x="2365" y="1310"/>
                    </a:lnTo>
                    <a:lnTo>
                      <a:pt x="2358" y="1323"/>
                    </a:lnTo>
                    <a:lnTo>
                      <a:pt x="2351" y="1335"/>
                    </a:lnTo>
                    <a:lnTo>
                      <a:pt x="2334" y="1356"/>
                    </a:lnTo>
                    <a:lnTo>
                      <a:pt x="2315" y="1377"/>
                    </a:lnTo>
                    <a:lnTo>
                      <a:pt x="2315" y="1377"/>
                    </a:lnTo>
                    <a:lnTo>
                      <a:pt x="2296" y="1395"/>
                    </a:lnTo>
                    <a:lnTo>
                      <a:pt x="2274" y="1411"/>
                    </a:lnTo>
                    <a:lnTo>
                      <a:pt x="2261" y="1419"/>
                    </a:lnTo>
                    <a:lnTo>
                      <a:pt x="2250" y="1425"/>
                    </a:lnTo>
                    <a:lnTo>
                      <a:pt x="2237" y="1432"/>
                    </a:lnTo>
                    <a:lnTo>
                      <a:pt x="2225" y="1437"/>
                    </a:lnTo>
                    <a:lnTo>
                      <a:pt x="2212" y="1443"/>
                    </a:lnTo>
                    <a:lnTo>
                      <a:pt x="2199" y="1447"/>
                    </a:lnTo>
                    <a:lnTo>
                      <a:pt x="2186" y="1451"/>
                    </a:lnTo>
                    <a:lnTo>
                      <a:pt x="2172" y="1454"/>
                    </a:lnTo>
                    <a:lnTo>
                      <a:pt x="2158" y="1457"/>
                    </a:lnTo>
                    <a:lnTo>
                      <a:pt x="2144" y="1458"/>
                    </a:lnTo>
                    <a:lnTo>
                      <a:pt x="2129" y="1459"/>
                    </a:lnTo>
                    <a:lnTo>
                      <a:pt x="2114" y="1460"/>
                    </a:lnTo>
                    <a:lnTo>
                      <a:pt x="2114" y="1460"/>
                    </a:lnTo>
                    <a:lnTo>
                      <a:pt x="2100" y="1459"/>
                    </a:lnTo>
                    <a:lnTo>
                      <a:pt x="2085" y="1458"/>
                    </a:lnTo>
                    <a:lnTo>
                      <a:pt x="2071" y="1457"/>
                    </a:lnTo>
                    <a:lnTo>
                      <a:pt x="2057" y="1454"/>
                    </a:lnTo>
                    <a:lnTo>
                      <a:pt x="2044" y="1451"/>
                    </a:lnTo>
                    <a:lnTo>
                      <a:pt x="2029" y="1447"/>
                    </a:lnTo>
                    <a:lnTo>
                      <a:pt x="2016" y="1443"/>
                    </a:lnTo>
                    <a:lnTo>
                      <a:pt x="2004" y="1437"/>
                    </a:lnTo>
                    <a:lnTo>
                      <a:pt x="1991" y="1432"/>
                    </a:lnTo>
                    <a:lnTo>
                      <a:pt x="1979" y="1425"/>
                    </a:lnTo>
                    <a:lnTo>
                      <a:pt x="1967" y="1419"/>
                    </a:lnTo>
                    <a:lnTo>
                      <a:pt x="1956" y="1411"/>
                    </a:lnTo>
                    <a:lnTo>
                      <a:pt x="1934" y="1395"/>
                    </a:lnTo>
                    <a:lnTo>
                      <a:pt x="1914" y="1377"/>
                    </a:lnTo>
                    <a:lnTo>
                      <a:pt x="1914" y="1377"/>
                    </a:lnTo>
                    <a:lnTo>
                      <a:pt x="1895" y="1356"/>
                    </a:lnTo>
                    <a:lnTo>
                      <a:pt x="1879" y="1335"/>
                    </a:lnTo>
                    <a:lnTo>
                      <a:pt x="1871" y="1323"/>
                    </a:lnTo>
                    <a:lnTo>
                      <a:pt x="1864" y="1310"/>
                    </a:lnTo>
                    <a:lnTo>
                      <a:pt x="1858" y="1298"/>
                    </a:lnTo>
                    <a:lnTo>
                      <a:pt x="1852" y="1286"/>
                    </a:lnTo>
                    <a:lnTo>
                      <a:pt x="1847" y="1273"/>
                    </a:lnTo>
                    <a:lnTo>
                      <a:pt x="1842" y="1260"/>
                    </a:lnTo>
                    <a:lnTo>
                      <a:pt x="1839" y="1246"/>
                    </a:lnTo>
                    <a:lnTo>
                      <a:pt x="1836" y="1232"/>
                    </a:lnTo>
                    <a:lnTo>
                      <a:pt x="1833" y="1218"/>
                    </a:lnTo>
                    <a:lnTo>
                      <a:pt x="1831" y="1203"/>
                    </a:lnTo>
                    <a:lnTo>
                      <a:pt x="1830" y="1189"/>
                    </a:lnTo>
                    <a:lnTo>
                      <a:pt x="1830" y="1175"/>
                    </a:lnTo>
                    <a:lnTo>
                      <a:pt x="1830" y="1175"/>
                    </a:lnTo>
                    <a:lnTo>
                      <a:pt x="1830" y="1160"/>
                    </a:lnTo>
                    <a:lnTo>
                      <a:pt x="1831" y="1146"/>
                    </a:lnTo>
                    <a:lnTo>
                      <a:pt x="1833" y="1132"/>
                    </a:lnTo>
                    <a:lnTo>
                      <a:pt x="1836" y="1117"/>
                    </a:lnTo>
                    <a:lnTo>
                      <a:pt x="1839" y="1103"/>
                    </a:lnTo>
                    <a:lnTo>
                      <a:pt x="1842" y="1090"/>
                    </a:lnTo>
                    <a:lnTo>
                      <a:pt x="1847" y="1077"/>
                    </a:lnTo>
                    <a:lnTo>
                      <a:pt x="1852" y="1063"/>
                    </a:lnTo>
                    <a:lnTo>
                      <a:pt x="1858" y="1051"/>
                    </a:lnTo>
                    <a:lnTo>
                      <a:pt x="1864" y="1039"/>
                    </a:lnTo>
                    <a:lnTo>
                      <a:pt x="1871" y="1027"/>
                    </a:lnTo>
                    <a:lnTo>
                      <a:pt x="1879" y="1015"/>
                    </a:lnTo>
                    <a:lnTo>
                      <a:pt x="1895" y="994"/>
                    </a:lnTo>
                    <a:lnTo>
                      <a:pt x="1914" y="973"/>
                    </a:lnTo>
                    <a:lnTo>
                      <a:pt x="1914" y="973"/>
                    </a:lnTo>
                    <a:lnTo>
                      <a:pt x="1934" y="954"/>
                    </a:lnTo>
                    <a:lnTo>
                      <a:pt x="1956" y="939"/>
                    </a:lnTo>
                    <a:lnTo>
                      <a:pt x="1967" y="931"/>
                    </a:lnTo>
                    <a:lnTo>
                      <a:pt x="1979" y="924"/>
                    </a:lnTo>
                    <a:lnTo>
                      <a:pt x="1991" y="918"/>
                    </a:lnTo>
                    <a:lnTo>
                      <a:pt x="2004" y="912"/>
                    </a:lnTo>
                    <a:lnTo>
                      <a:pt x="2016" y="907"/>
                    </a:lnTo>
                    <a:lnTo>
                      <a:pt x="2029" y="902"/>
                    </a:lnTo>
                    <a:lnTo>
                      <a:pt x="2044" y="899"/>
                    </a:lnTo>
                    <a:lnTo>
                      <a:pt x="2057" y="896"/>
                    </a:lnTo>
                    <a:lnTo>
                      <a:pt x="2071" y="892"/>
                    </a:lnTo>
                    <a:lnTo>
                      <a:pt x="2085" y="891"/>
                    </a:lnTo>
                    <a:lnTo>
                      <a:pt x="2100" y="890"/>
                    </a:lnTo>
                    <a:lnTo>
                      <a:pt x="2114" y="889"/>
                    </a:lnTo>
                    <a:lnTo>
                      <a:pt x="2114" y="889"/>
                    </a:lnTo>
                    <a:lnTo>
                      <a:pt x="2136" y="890"/>
                    </a:lnTo>
                    <a:lnTo>
                      <a:pt x="2157" y="892"/>
                    </a:lnTo>
                    <a:lnTo>
                      <a:pt x="2157" y="892"/>
                    </a:lnTo>
                    <a:lnTo>
                      <a:pt x="2158" y="893"/>
                    </a:lnTo>
                    <a:lnTo>
                      <a:pt x="2158" y="893"/>
                    </a:lnTo>
                    <a:lnTo>
                      <a:pt x="2181" y="898"/>
                    </a:lnTo>
                    <a:lnTo>
                      <a:pt x="2203" y="903"/>
                    </a:lnTo>
                    <a:lnTo>
                      <a:pt x="2224" y="911"/>
                    </a:lnTo>
                    <a:lnTo>
                      <a:pt x="2244" y="921"/>
                    </a:lnTo>
                    <a:lnTo>
                      <a:pt x="2264" y="932"/>
                    </a:lnTo>
                    <a:lnTo>
                      <a:pt x="2282" y="944"/>
                    </a:lnTo>
                    <a:lnTo>
                      <a:pt x="2299" y="959"/>
                    </a:lnTo>
                    <a:lnTo>
                      <a:pt x="2315" y="973"/>
                    </a:lnTo>
                    <a:lnTo>
                      <a:pt x="2315" y="973"/>
                    </a:lnTo>
                    <a:lnTo>
                      <a:pt x="2334" y="994"/>
                    </a:lnTo>
                    <a:lnTo>
                      <a:pt x="2351" y="1015"/>
                    </a:lnTo>
                    <a:lnTo>
                      <a:pt x="2358" y="1027"/>
                    </a:lnTo>
                    <a:lnTo>
                      <a:pt x="2365" y="1039"/>
                    </a:lnTo>
                    <a:lnTo>
                      <a:pt x="2370" y="1051"/>
                    </a:lnTo>
                    <a:lnTo>
                      <a:pt x="2377" y="1063"/>
                    </a:lnTo>
                    <a:lnTo>
                      <a:pt x="2381" y="1077"/>
                    </a:lnTo>
                    <a:lnTo>
                      <a:pt x="2386" y="1090"/>
                    </a:lnTo>
                    <a:lnTo>
                      <a:pt x="2390" y="1103"/>
                    </a:lnTo>
                    <a:lnTo>
                      <a:pt x="2394" y="1117"/>
                    </a:lnTo>
                    <a:lnTo>
                      <a:pt x="2396" y="1132"/>
                    </a:lnTo>
                    <a:lnTo>
                      <a:pt x="2398" y="1146"/>
                    </a:lnTo>
                    <a:lnTo>
                      <a:pt x="2399" y="1160"/>
                    </a:lnTo>
                    <a:lnTo>
                      <a:pt x="2399" y="1175"/>
                    </a:lnTo>
                    <a:lnTo>
                      <a:pt x="2399" y="1175"/>
                    </a:lnTo>
                    <a:close/>
                    <a:moveTo>
                      <a:pt x="231" y="1544"/>
                    </a:moveTo>
                    <a:lnTo>
                      <a:pt x="231" y="88"/>
                    </a:lnTo>
                    <a:lnTo>
                      <a:pt x="2120" y="88"/>
                    </a:lnTo>
                    <a:lnTo>
                      <a:pt x="2120" y="802"/>
                    </a:lnTo>
                    <a:lnTo>
                      <a:pt x="2120" y="802"/>
                    </a:lnTo>
                    <a:lnTo>
                      <a:pt x="2114" y="801"/>
                    </a:lnTo>
                    <a:lnTo>
                      <a:pt x="2114" y="801"/>
                    </a:lnTo>
                    <a:lnTo>
                      <a:pt x="2095" y="802"/>
                    </a:lnTo>
                    <a:lnTo>
                      <a:pt x="2077" y="803"/>
                    </a:lnTo>
                    <a:lnTo>
                      <a:pt x="2058" y="805"/>
                    </a:lnTo>
                    <a:lnTo>
                      <a:pt x="2039" y="809"/>
                    </a:lnTo>
                    <a:lnTo>
                      <a:pt x="2022" y="813"/>
                    </a:lnTo>
                    <a:lnTo>
                      <a:pt x="2004" y="818"/>
                    </a:lnTo>
                    <a:lnTo>
                      <a:pt x="1986" y="824"/>
                    </a:lnTo>
                    <a:lnTo>
                      <a:pt x="1970" y="831"/>
                    </a:lnTo>
                    <a:lnTo>
                      <a:pt x="1953" y="838"/>
                    </a:lnTo>
                    <a:lnTo>
                      <a:pt x="1937" y="846"/>
                    </a:lnTo>
                    <a:lnTo>
                      <a:pt x="1921" y="855"/>
                    </a:lnTo>
                    <a:lnTo>
                      <a:pt x="1906" y="865"/>
                    </a:lnTo>
                    <a:lnTo>
                      <a:pt x="1892" y="876"/>
                    </a:lnTo>
                    <a:lnTo>
                      <a:pt x="1877" y="887"/>
                    </a:lnTo>
                    <a:lnTo>
                      <a:pt x="1864" y="898"/>
                    </a:lnTo>
                    <a:lnTo>
                      <a:pt x="1851" y="911"/>
                    </a:lnTo>
                    <a:lnTo>
                      <a:pt x="1839" y="923"/>
                    </a:lnTo>
                    <a:lnTo>
                      <a:pt x="1827" y="938"/>
                    </a:lnTo>
                    <a:lnTo>
                      <a:pt x="1816" y="951"/>
                    </a:lnTo>
                    <a:lnTo>
                      <a:pt x="1806" y="966"/>
                    </a:lnTo>
                    <a:lnTo>
                      <a:pt x="1796" y="981"/>
                    </a:lnTo>
                    <a:lnTo>
                      <a:pt x="1787" y="997"/>
                    </a:lnTo>
                    <a:lnTo>
                      <a:pt x="1778" y="1013"/>
                    </a:lnTo>
                    <a:lnTo>
                      <a:pt x="1771" y="1029"/>
                    </a:lnTo>
                    <a:lnTo>
                      <a:pt x="1764" y="1047"/>
                    </a:lnTo>
                    <a:lnTo>
                      <a:pt x="1759" y="1063"/>
                    </a:lnTo>
                    <a:lnTo>
                      <a:pt x="1753" y="1081"/>
                    </a:lnTo>
                    <a:lnTo>
                      <a:pt x="1750" y="1100"/>
                    </a:lnTo>
                    <a:lnTo>
                      <a:pt x="1746" y="1117"/>
                    </a:lnTo>
                    <a:lnTo>
                      <a:pt x="1744" y="1136"/>
                    </a:lnTo>
                    <a:lnTo>
                      <a:pt x="1742" y="1156"/>
                    </a:lnTo>
                    <a:lnTo>
                      <a:pt x="1742" y="1175"/>
                    </a:lnTo>
                    <a:lnTo>
                      <a:pt x="1742" y="1175"/>
                    </a:lnTo>
                    <a:lnTo>
                      <a:pt x="1742" y="1195"/>
                    </a:lnTo>
                    <a:lnTo>
                      <a:pt x="1744" y="1213"/>
                    </a:lnTo>
                    <a:lnTo>
                      <a:pt x="1746" y="1232"/>
                    </a:lnTo>
                    <a:lnTo>
                      <a:pt x="1750" y="1251"/>
                    </a:lnTo>
                    <a:lnTo>
                      <a:pt x="1754" y="1269"/>
                    </a:lnTo>
                    <a:lnTo>
                      <a:pt x="1759" y="1286"/>
                    </a:lnTo>
                    <a:lnTo>
                      <a:pt x="1765" y="1304"/>
                    </a:lnTo>
                    <a:lnTo>
                      <a:pt x="1772" y="1321"/>
                    </a:lnTo>
                    <a:lnTo>
                      <a:pt x="1779" y="1338"/>
                    </a:lnTo>
                    <a:lnTo>
                      <a:pt x="1787" y="1353"/>
                    </a:lnTo>
                    <a:lnTo>
                      <a:pt x="1796" y="1370"/>
                    </a:lnTo>
                    <a:lnTo>
                      <a:pt x="1806" y="1384"/>
                    </a:lnTo>
                    <a:lnTo>
                      <a:pt x="1817" y="1400"/>
                    </a:lnTo>
                    <a:lnTo>
                      <a:pt x="1828" y="1414"/>
                    </a:lnTo>
                    <a:lnTo>
                      <a:pt x="1840" y="1427"/>
                    </a:lnTo>
                    <a:lnTo>
                      <a:pt x="1852" y="1441"/>
                    </a:lnTo>
                    <a:lnTo>
                      <a:pt x="1852" y="1441"/>
                    </a:lnTo>
                    <a:lnTo>
                      <a:pt x="1833" y="1449"/>
                    </a:lnTo>
                    <a:lnTo>
                      <a:pt x="1815" y="1458"/>
                    </a:lnTo>
                    <a:lnTo>
                      <a:pt x="1779" y="1478"/>
                    </a:lnTo>
                    <a:lnTo>
                      <a:pt x="1745" y="1501"/>
                    </a:lnTo>
                    <a:lnTo>
                      <a:pt x="1712" y="1526"/>
                    </a:lnTo>
                    <a:lnTo>
                      <a:pt x="1416" y="1639"/>
                    </a:lnTo>
                    <a:lnTo>
                      <a:pt x="1189" y="1287"/>
                    </a:lnTo>
                    <a:lnTo>
                      <a:pt x="1189" y="1287"/>
                    </a:lnTo>
                    <a:lnTo>
                      <a:pt x="1178" y="1272"/>
                    </a:lnTo>
                    <a:lnTo>
                      <a:pt x="1164" y="1259"/>
                    </a:lnTo>
                    <a:lnTo>
                      <a:pt x="1150" y="1246"/>
                    </a:lnTo>
                    <a:lnTo>
                      <a:pt x="1133" y="1238"/>
                    </a:lnTo>
                    <a:lnTo>
                      <a:pt x="1117" y="1230"/>
                    </a:lnTo>
                    <a:lnTo>
                      <a:pt x="1100" y="1224"/>
                    </a:lnTo>
                    <a:lnTo>
                      <a:pt x="1083" y="1221"/>
                    </a:lnTo>
                    <a:lnTo>
                      <a:pt x="1064" y="1220"/>
                    </a:lnTo>
                    <a:lnTo>
                      <a:pt x="1064" y="1220"/>
                    </a:lnTo>
                    <a:lnTo>
                      <a:pt x="1047" y="1221"/>
                    </a:lnTo>
                    <a:lnTo>
                      <a:pt x="1029" y="1224"/>
                    </a:lnTo>
                    <a:lnTo>
                      <a:pt x="1012" y="1230"/>
                    </a:lnTo>
                    <a:lnTo>
                      <a:pt x="996" y="1238"/>
                    </a:lnTo>
                    <a:lnTo>
                      <a:pt x="654" y="720"/>
                    </a:lnTo>
                    <a:lnTo>
                      <a:pt x="654" y="720"/>
                    </a:lnTo>
                    <a:lnTo>
                      <a:pt x="648" y="714"/>
                    </a:lnTo>
                    <a:lnTo>
                      <a:pt x="642" y="708"/>
                    </a:lnTo>
                    <a:lnTo>
                      <a:pt x="634" y="705"/>
                    </a:lnTo>
                    <a:lnTo>
                      <a:pt x="625" y="702"/>
                    </a:lnTo>
                    <a:lnTo>
                      <a:pt x="617" y="702"/>
                    </a:lnTo>
                    <a:lnTo>
                      <a:pt x="609" y="702"/>
                    </a:lnTo>
                    <a:lnTo>
                      <a:pt x="600" y="704"/>
                    </a:lnTo>
                    <a:lnTo>
                      <a:pt x="592" y="708"/>
                    </a:lnTo>
                    <a:lnTo>
                      <a:pt x="592" y="708"/>
                    </a:lnTo>
                    <a:lnTo>
                      <a:pt x="585" y="714"/>
                    </a:lnTo>
                    <a:lnTo>
                      <a:pt x="580" y="720"/>
                    </a:lnTo>
                    <a:lnTo>
                      <a:pt x="576" y="728"/>
                    </a:lnTo>
                    <a:lnTo>
                      <a:pt x="573" y="737"/>
                    </a:lnTo>
                    <a:lnTo>
                      <a:pt x="572" y="745"/>
                    </a:lnTo>
                    <a:lnTo>
                      <a:pt x="573" y="753"/>
                    </a:lnTo>
                    <a:lnTo>
                      <a:pt x="576" y="761"/>
                    </a:lnTo>
                    <a:lnTo>
                      <a:pt x="580" y="770"/>
                    </a:lnTo>
                    <a:lnTo>
                      <a:pt x="924" y="1288"/>
                    </a:lnTo>
                    <a:lnTo>
                      <a:pt x="924" y="1288"/>
                    </a:lnTo>
                    <a:lnTo>
                      <a:pt x="929" y="1294"/>
                    </a:lnTo>
                    <a:lnTo>
                      <a:pt x="933" y="1299"/>
                    </a:lnTo>
                    <a:lnTo>
                      <a:pt x="933" y="1299"/>
                    </a:lnTo>
                    <a:lnTo>
                      <a:pt x="927" y="1316"/>
                    </a:lnTo>
                    <a:lnTo>
                      <a:pt x="921" y="1333"/>
                    </a:lnTo>
                    <a:lnTo>
                      <a:pt x="918" y="1350"/>
                    </a:lnTo>
                    <a:lnTo>
                      <a:pt x="917" y="1369"/>
                    </a:lnTo>
                    <a:lnTo>
                      <a:pt x="917" y="1369"/>
                    </a:lnTo>
                    <a:lnTo>
                      <a:pt x="917" y="1379"/>
                    </a:lnTo>
                    <a:lnTo>
                      <a:pt x="918" y="1389"/>
                    </a:lnTo>
                    <a:lnTo>
                      <a:pt x="920" y="1400"/>
                    </a:lnTo>
                    <a:lnTo>
                      <a:pt x="922" y="1410"/>
                    </a:lnTo>
                    <a:lnTo>
                      <a:pt x="926" y="1420"/>
                    </a:lnTo>
                    <a:lnTo>
                      <a:pt x="930" y="1430"/>
                    </a:lnTo>
                    <a:lnTo>
                      <a:pt x="934" y="1440"/>
                    </a:lnTo>
                    <a:lnTo>
                      <a:pt x="941" y="1449"/>
                    </a:lnTo>
                    <a:lnTo>
                      <a:pt x="1003" y="1544"/>
                    </a:lnTo>
                    <a:lnTo>
                      <a:pt x="231" y="1544"/>
                    </a:lnTo>
                    <a:close/>
                    <a:moveTo>
                      <a:pt x="1558" y="1988"/>
                    </a:moveTo>
                    <a:lnTo>
                      <a:pt x="1558" y="1988"/>
                    </a:lnTo>
                    <a:lnTo>
                      <a:pt x="1562" y="1959"/>
                    </a:lnTo>
                    <a:lnTo>
                      <a:pt x="1566" y="1931"/>
                    </a:lnTo>
                    <a:lnTo>
                      <a:pt x="1571" y="1903"/>
                    </a:lnTo>
                    <a:lnTo>
                      <a:pt x="1579" y="1876"/>
                    </a:lnTo>
                    <a:lnTo>
                      <a:pt x="1579" y="1876"/>
                    </a:lnTo>
                    <a:lnTo>
                      <a:pt x="1580" y="1870"/>
                    </a:lnTo>
                    <a:lnTo>
                      <a:pt x="1580" y="1864"/>
                    </a:lnTo>
                    <a:lnTo>
                      <a:pt x="1580" y="1858"/>
                    </a:lnTo>
                    <a:lnTo>
                      <a:pt x="1579" y="1852"/>
                    </a:lnTo>
                    <a:lnTo>
                      <a:pt x="1577" y="1847"/>
                    </a:lnTo>
                    <a:lnTo>
                      <a:pt x="1575" y="1841"/>
                    </a:lnTo>
                    <a:lnTo>
                      <a:pt x="1570" y="1836"/>
                    </a:lnTo>
                    <a:lnTo>
                      <a:pt x="1567" y="1831"/>
                    </a:lnTo>
                    <a:lnTo>
                      <a:pt x="1567" y="1831"/>
                    </a:lnTo>
                    <a:lnTo>
                      <a:pt x="1562" y="1828"/>
                    </a:lnTo>
                    <a:lnTo>
                      <a:pt x="1556" y="1824"/>
                    </a:lnTo>
                    <a:lnTo>
                      <a:pt x="1551" y="1822"/>
                    </a:lnTo>
                    <a:lnTo>
                      <a:pt x="1545" y="1820"/>
                    </a:lnTo>
                    <a:lnTo>
                      <a:pt x="1540" y="1820"/>
                    </a:lnTo>
                    <a:lnTo>
                      <a:pt x="1533" y="1820"/>
                    </a:lnTo>
                    <a:lnTo>
                      <a:pt x="1527" y="1820"/>
                    </a:lnTo>
                    <a:lnTo>
                      <a:pt x="1521" y="1822"/>
                    </a:lnTo>
                    <a:lnTo>
                      <a:pt x="1380" y="1876"/>
                    </a:lnTo>
                    <a:lnTo>
                      <a:pt x="1380" y="1876"/>
                    </a:lnTo>
                    <a:lnTo>
                      <a:pt x="1369" y="1880"/>
                    </a:lnTo>
                    <a:lnTo>
                      <a:pt x="1358" y="1881"/>
                    </a:lnTo>
                    <a:lnTo>
                      <a:pt x="1358" y="1881"/>
                    </a:lnTo>
                    <a:lnTo>
                      <a:pt x="1350" y="1881"/>
                    </a:lnTo>
                    <a:lnTo>
                      <a:pt x="1344" y="1879"/>
                    </a:lnTo>
                    <a:lnTo>
                      <a:pt x="1336" y="1876"/>
                    </a:lnTo>
                    <a:lnTo>
                      <a:pt x="1329" y="1874"/>
                    </a:lnTo>
                    <a:lnTo>
                      <a:pt x="1324" y="1870"/>
                    </a:lnTo>
                    <a:lnTo>
                      <a:pt x="1317" y="1865"/>
                    </a:lnTo>
                    <a:lnTo>
                      <a:pt x="1312" y="1860"/>
                    </a:lnTo>
                    <a:lnTo>
                      <a:pt x="1307" y="1853"/>
                    </a:lnTo>
                    <a:lnTo>
                      <a:pt x="1015" y="1401"/>
                    </a:lnTo>
                    <a:lnTo>
                      <a:pt x="1015" y="1401"/>
                    </a:lnTo>
                    <a:lnTo>
                      <a:pt x="1010" y="1393"/>
                    </a:lnTo>
                    <a:lnTo>
                      <a:pt x="1007" y="1385"/>
                    </a:lnTo>
                    <a:lnTo>
                      <a:pt x="1005" y="1377"/>
                    </a:lnTo>
                    <a:lnTo>
                      <a:pt x="1005" y="1369"/>
                    </a:lnTo>
                    <a:lnTo>
                      <a:pt x="1005" y="1369"/>
                    </a:lnTo>
                    <a:lnTo>
                      <a:pt x="1005" y="1361"/>
                    </a:lnTo>
                    <a:lnTo>
                      <a:pt x="1006" y="1353"/>
                    </a:lnTo>
                    <a:lnTo>
                      <a:pt x="1008" y="1347"/>
                    </a:lnTo>
                    <a:lnTo>
                      <a:pt x="1011" y="1340"/>
                    </a:lnTo>
                    <a:lnTo>
                      <a:pt x="1016" y="1334"/>
                    </a:lnTo>
                    <a:lnTo>
                      <a:pt x="1020" y="1328"/>
                    </a:lnTo>
                    <a:lnTo>
                      <a:pt x="1026" y="1323"/>
                    </a:lnTo>
                    <a:lnTo>
                      <a:pt x="1032" y="1318"/>
                    </a:lnTo>
                    <a:lnTo>
                      <a:pt x="1032" y="1318"/>
                    </a:lnTo>
                    <a:lnTo>
                      <a:pt x="1040" y="1314"/>
                    </a:lnTo>
                    <a:lnTo>
                      <a:pt x="1048" y="1310"/>
                    </a:lnTo>
                    <a:lnTo>
                      <a:pt x="1056" y="1309"/>
                    </a:lnTo>
                    <a:lnTo>
                      <a:pt x="1064" y="1308"/>
                    </a:lnTo>
                    <a:lnTo>
                      <a:pt x="1064" y="1308"/>
                    </a:lnTo>
                    <a:lnTo>
                      <a:pt x="1072" y="1308"/>
                    </a:lnTo>
                    <a:lnTo>
                      <a:pt x="1078" y="1310"/>
                    </a:lnTo>
                    <a:lnTo>
                      <a:pt x="1086" y="1313"/>
                    </a:lnTo>
                    <a:lnTo>
                      <a:pt x="1093" y="1315"/>
                    </a:lnTo>
                    <a:lnTo>
                      <a:pt x="1099" y="1319"/>
                    </a:lnTo>
                    <a:lnTo>
                      <a:pt x="1105" y="1324"/>
                    </a:lnTo>
                    <a:lnTo>
                      <a:pt x="1110" y="1329"/>
                    </a:lnTo>
                    <a:lnTo>
                      <a:pt x="1115" y="1336"/>
                    </a:lnTo>
                    <a:lnTo>
                      <a:pt x="1362" y="1717"/>
                    </a:lnTo>
                    <a:lnTo>
                      <a:pt x="1362" y="1717"/>
                    </a:lnTo>
                    <a:lnTo>
                      <a:pt x="1367" y="1724"/>
                    </a:lnTo>
                    <a:lnTo>
                      <a:pt x="1372" y="1729"/>
                    </a:lnTo>
                    <a:lnTo>
                      <a:pt x="1379" y="1733"/>
                    </a:lnTo>
                    <a:lnTo>
                      <a:pt x="1386" y="1735"/>
                    </a:lnTo>
                    <a:lnTo>
                      <a:pt x="1393" y="1737"/>
                    </a:lnTo>
                    <a:lnTo>
                      <a:pt x="1400" y="1737"/>
                    </a:lnTo>
                    <a:lnTo>
                      <a:pt x="1408" y="1737"/>
                    </a:lnTo>
                    <a:lnTo>
                      <a:pt x="1415" y="1735"/>
                    </a:lnTo>
                    <a:lnTo>
                      <a:pt x="1750" y="1606"/>
                    </a:lnTo>
                    <a:lnTo>
                      <a:pt x="1750" y="1606"/>
                    </a:lnTo>
                    <a:lnTo>
                      <a:pt x="1756" y="1603"/>
                    </a:lnTo>
                    <a:lnTo>
                      <a:pt x="1762" y="1598"/>
                    </a:lnTo>
                    <a:lnTo>
                      <a:pt x="1762" y="1598"/>
                    </a:lnTo>
                    <a:lnTo>
                      <a:pt x="1782" y="1583"/>
                    </a:lnTo>
                    <a:lnTo>
                      <a:pt x="1801" y="1569"/>
                    </a:lnTo>
                    <a:lnTo>
                      <a:pt x="1822" y="1555"/>
                    </a:lnTo>
                    <a:lnTo>
                      <a:pt x="1844" y="1543"/>
                    </a:lnTo>
                    <a:lnTo>
                      <a:pt x="1866" y="1531"/>
                    </a:lnTo>
                    <a:lnTo>
                      <a:pt x="1888" y="1521"/>
                    </a:lnTo>
                    <a:lnTo>
                      <a:pt x="1912" y="1511"/>
                    </a:lnTo>
                    <a:lnTo>
                      <a:pt x="1936" y="1502"/>
                    </a:lnTo>
                    <a:lnTo>
                      <a:pt x="1936" y="1502"/>
                    </a:lnTo>
                    <a:lnTo>
                      <a:pt x="1956" y="1512"/>
                    </a:lnTo>
                    <a:lnTo>
                      <a:pt x="1976" y="1522"/>
                    </a:lnTo>
                    <a:lnTo>
                      <a:pt x="1998" y="1530"/>
                    </a:lnTo>
                    <a:lnTo>
                      <a:pt x="2020" y="1537"/>
                    </a:lnTo>
                    <a:lnTo>
                      <a:pt x="2044" y="1541"/>
                    </a:lnTo>
                    <a:lnTo>
                      <a:pt x="2067" y="1545"/>
                    </a:lnTo>
                    <a:lnTo>
                      <a:pt x="2090" y="1548"/>
                    </a:lnTo>
                    <a:lnTo>
                      <a:pt x="2114" y="1549"/>
                    </a:lnTo>
                    <a:lnTo>
                      <a:pt x="2114" y="1549"/>
                    </a:lnTo>
                    <a:lnTo>
                      <a:pt x="2138" y="1548"/>
                    </a:lnTo>
                    <a:lnTo>
                      <a:pt x="2162" y="1545"/>
                    </a:lnTo>
                    <a:lnTo>
                      <a:pt x="2186" y="1541"/>
                    </a:lnTo>
                    <a:lnTo>
                      <a:pt x="2209" y="1537"/>
                    </a:lnTo>
                    <a:lnTo>
                      <a:pt x="2231" y="1530"/>
                    </a:lnTo>
                    <a:lnTo>
                      <a:pt x="2253" y="1522"/>
                    </a:lnTo>
                    <a:lnTo>
                      <a:pt x="2274" y="1512"/>
                    </a:lnTo>
                    <a:lnTo>
                      <a:pt x="2293" y="1502"/>
                    </a:lnTo>
                    <a:lnTo>
                      <a:pt x="2293" y="1502"/>
                    </a:lnTo>
                    <a:lnTo>
                      <a:pt x="2313" y="1509"/>
                    </a:lnTo>
                    <a:lnTo>
                      <a:pt x="2332" y="1517"/>
                    </a:lnTo>
                    <a:lnTo>
                      <a:pt x="2351" y="1526"/>
                    </a:lnTo>
                    <a:lnTo>
                      <a:pt x="2368" y="1534"/>
                    </a:lnTo>
                    <a:lnTo>
                      <a:pt x="2386" y="1543"/>
                    </a:lnTo>
                    <a:lnTo>
                      <a:pt x="2403" y="1554"/>
                    </a:lnTo>
                    <a:lnTo>
                      <a:pt x="2421" y="1564"/>
                    </a:lnTo>
                    <a:lnTo>
                      <a:pt x="2438" y="1576"/>
                    </a:lnTo>
                    <a:lnTo>
                      <a:pt x="2453" y="1588"/>
                    </a:lnTo>
                    <a:lnTo>
                      <a:pt x="2469" y="1601"/>
                    </a:lnTo>
                    <a:lnTo>
                      <a:pt x="2485" y="1614"/>
                    </a:lnTo>
                    <a:lnTo>
                      <a:pt x="2499" y="1627"/>
                    </a:lnTo>
                    <a:lnTo>
                      <a:pt x="2513" y="1641"/>
                    </a:lnTo>
                    <a:lnTo>
                      <a:pt x="2527" y="1656"/>
                    </a:lnTo>
                    <a:lnTo>
                      <a:pt x="2540" y="1671"/>
                    </a:lnTo>
                    <a:lnTo>
                      <a:pt x="2553" y="1687"/>
                    </a:lnTo>
                    <a:lnTo>
                      <a:pt x="2565" y="1702"/>
                    </a:lnTo>
                    <a:lnTo>
                      <a:pt x="2577" y="1719"/>
                    </a:lnTo>
                    <a:lnTo>
                      <a:pt x="2588" y="1736"/>
                    </a:lnTo>
                    <a:lnTo>
                      <a:pt x="2598" y="1753"/>
                    </a:lnTo>
                    <a:lnTo>
                      <a:pt x="2608" y="1770"/>
                    </a:lnTo>
                    <a:lnTo>
                      <a:pt x="2617" y="1789"/>
                    </a:lnTo>
                    <a:lnTo>
                      <a:pt x="2626" y="1808"/>
                    </a:lnTo>
                    <a:lnTo>
                      <a:pt x="2633" y="1827"/>
                    </a:lnTo>
                    <a:lnTo>
                      <a:pt x="2641" y="1845"/>
                    </a:lnTo>
                    <a:lnTo>
                      <a:pt x="2647" y="1865"/>
                    </a:lnTo>
                    <a:lnTo>
                      <a:pt x="2653" y="1885"/>
                    </a:lnTo>
                    <a:lnTo>
                      <a:pt x="2658" y="1905"/>
                    </a:lnTo>
                    <a:lnTo>
                      <a:pt x="2662" y="1925"/>
                    </a:lnTo>
                    <a:lnTo>
                      <a:pt x="2665" y="1946"/>
                    </a:lnTo>
                    <a:lnTo>
                      <a:pt x="2669" y="1967"/>
                    </a:lnTo>
                    <a:lnTo>
                      <a:pt x="2671" y="1988"/>
                    </a:lnTo>
                    <a:lnTo>
                      <a:pt x="1558" y="19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6" descr=" " title=" "/>
              <p:cNvSpPr>
                <a:spLocks/>
              </p:cNvSpPr>
              <p:nvPr/>
            </p:nvSpPr>
            <p:spPr bwMode="auto">
              <a:xfrm>
                <a:off x="3436599" y="1581241"/>
                <a:ext cx="154338" cy="15857"/>
              </a:xfrm>
              <a:custGeom>
                <a:avLst/>
                <a:gdLst>
                  <a:gd name="T0" fmla="*/ 44 w 875"/>
                  <a:gd name="T1" fmla="*/ 88 h 88"/>
                  <a:gd name="T2" fmla="*/ 44 w 875"/>
                  <a:gd name="T3" fmla="*/ 88 h 88"/>
                  <a:gd name="T4" fmla="*/ 831 w 875"/>
                  <a:gd name="T5" fmla="*/ 88 h 88"/>
                  <a:gd name="T6" fmla="*/ 831 w 875"/>
                  <a:gd name="T7" fmla="*/ 88 h 88"/>
                  <a:gd name="T8" fmla="*/ 840 w 875"/>
                  <a:gd name="T9" fmla="*/ 87 h 88"/>
                  <a:gd name="T10" fmla="*/ 848 w 875"/>
                  <a:gd name="T11" fmla="*/ 84 h 88"/>
                  <a:gd name="T12" fmla="*/ 855 w 875"/>
                  <a:gd name="T13" fmla="*/ 80 h 88"/>
                  <a:gd name="T14" fmla="*/ 862 w 875"/>
                  <a:gd name="T15" fmla="*/ 75 h 88"/>
                  <a:gd name="T16" fmla="*/ 867 w 875"/>
                  <a:gd name="T17" fmla="*/ 68 h 88"/>
                  <a:gd name="T18" fmla="*/ 872 w 875"/>
                  <a:gd name="T19" fmla="*/ 61 h 88"/>
                  <a:gd name="T20" fmla="*/ 874 w 875"/>
                  <a:gd name="T21" fmla="*/ 52 h 88"/>
                  <a:gd name="T22" fmla="*/ 875 w 875"/>
                  <a:gd name="T23" fmla="*/ 44 h 88"/>
                  <a:gd name="T24" fmla="*/ 875 w 875"/>
                  <a:gd name="T25" fmla="*/ 44 h 88"/>
                  <a:gd name="T26" fmla="*/ 874 w 875"/>
                  <a:gd name="T27" fmla="*/ 35 h 88"/>
                  <a:gd name="T28" fmla="*/ 872 w 875"/>
                  <a:gd name="T29" fmla="*/ 27 h 88"/>
                  <a:gd name="T30" fmla="*/ 867 w 875"/>
                  <a:gd name="T31" fmla="*/ 19 h 88"/>
                  <a:gd name="T32" fmla="*/ 862 w 875"/>
                  <a:gd name="T33" fmla="*/ 13 h 88"/>
                  <a:gd name="T34" fmla="*/ 855 w 875"/>
                  <a:gd name="T35" fmla="*/ 7 h 88"/>
                  <a:gd name="T36" fmla="*/ 848 w 875"/>
                  <a:gd name="T37" fmla="*/ 3 h 88"/>
                  <a:gd name="T38" fmla="*/ 840 w 875"/>
                  <a:gd name="T39" fmla="*/ 1 h 88"/>
                  <a:gd name="T40" fmla="*/ 831 w 875"/>
                  <a:gd name="T41" fmla="*/ 0 h 88"/>
                  <a:gd name="T42" fmla="*/ 831 w 875"/>
                  <a:gd name="T43" fmla="*/ 0 h 88"/>
                  <a:gd name="T44" fmla="*/ 44 w 875"/>
                  <a:gd name="T45" fmla="*/ 0 h 88"/>
                  <a:gd name="T46" fmla="*/ 44 w 875"/>
                  <a:gd name="T47" fmla="*/ 0 h 88"/>
                  <a:gd name="T48" fmla="*/ 35 w 875"/>
                  <a:gd name="T49" fmla="*/ 1 h 88"/>
                  <a:gd name="T50" fmla="*/ 28 w 875"/>
                  <a:gd name="T51" fmla="*/ 3 h 88"/>
                  <a:gd name="T52" fmla="*/ 20 w 875"/>
                  <a:gd name="T53" fmla="*/ 7 h 88"/>
                  <a:gd name="T54" fmla="*/ 13 w 875"/>
                  <a:gd name="T55" fmla="*/ 13 h 88"/>
                  <a:gd name="T56" fmla="*/ 8 w 875"/>
                  <a:gd name="T57" fmla="*/ 19 h 88"/>
                  <a:gd name="T58" fmla="*/ 5 w 875"/>
                  <a:gd name="T59" fmla="*/ 27 h 88"/>
                  <a:gd name="T60" fmla="*/ 1 w 875"/>
                  <a:gd name="T61" fmla="*/ 35 h 88"/>
                  <a:gd name="T62" fmla="*/ 0 w 875"/>
                  <a:gd name="T63" fmla="*/ 44 h 88"/>
                  <a:gd name="T64" fmla="*/ 0 w 875"/>
                  <a:gd name="T65" fmla="*/ 44 h 88"/>
                  <a:gd name="T66" fmla="*/ 1 w 875"/>
                  <a:gd name="T67" fmla="*/ 52 h 88"/>
                  <a:gd name="T68" fmla="*/ 5 w 875"/>
                  <a:gd name="T69" fmla="*/ 61 h 88"/>
                  <a:gd name="T70" fmla="*/ 8 w 875"/>
                  <a:gd name="T71" fmla="*/ 68 h 88"/>
                  <a:gd name="T72" fmla="*/ 13 w 875"/>
                  <a:gd name="T73" fmla="*/ 75 h 88"/>
                  <a:gd name="T74" fmla="*/ 20 w 875"/>
                  <a:gd name="T75" fmla="*/ 80 h 88"/>
                  <a:gd name="T76" fmla="*/ 28 w 875"/>
                  <a:gd name="T77" fmla="*/ 84 h 88"/>
                  <a:gd name="T78" fmla="*/ 35 w 875"/>
                  <a:gd name="T79" fmla="*/ 87 h 88"/>
                  <a:gd name="T80" fmla="*/ 44 w 875"/>
                  <a:gd name="T81" fmla="*/ 88 h 88"/>
                  <a:gd name="T82" fmla="*/ 44 w 875"/>
                  <a:gd name="T83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75" h="88">
                    <a:moveTo>
                      <a:pt x="44" y="88"/>
                    </a:moveTo>
                    <a:lnTo>
                      <a:pt x="44" y="88"/>
                    </a:lnTo>
                    <a:lnTo>
                      <a:pt x="831" y="88"/>
                    </a:lnTo>
                    <a:lnTo>
                      <a:pt x="831" y="88"/>
                    </a:lnTo>
                    <a:lnTo>
                      <a:pt x="840" y="87"/>
                    </a:lnTo>
                    <a:lnTo>
                      <a:pt x="848" y="84"/>
                    </a:lnTo>
                    <a:lnTo>
                      <a:pt x="855" y="80"/>
                    </a:lnTo>
                    <a:lnTo>
                      <a:pt x="862" y="75"/>
                    </a:lnTo>
                    <a:lnTo>
                      <a:pt x="867" y="68"/>
                    </a:lnTo>
                    <a:lnTo>
                      <a:pt x="872" y="61"/>
                    </a:lnTo>
                    <a:lnTo>
                      <a:pt x="874" y="52"/>
                    </a:lnTo>
                    <a:lnTo>
                      <a:pt x="875" y="44"/>
                    </a:lnTo>
                    <a:lnTo>
                      <a:pt x="875" y="44"/>
                    </a:lnTo>
                    <a:lnTo>
                      <a:pt x="874" y="35"/>
                    </a:lnTo>
                    <a:lnTo>
                      <a:pt x="872" y="27"/>
                    </a:lnTo>
                    <a:lnTo>
                      <a:pt x="867" y="19"/>
                    </a:lnTo>
                    <a:lnTo>
                      <a:pt x="862" y="13"/>
                    </a:lnTo>
                    <a:lnTo>
                      <a:pt x="855" y="7"/>
                    </a:lnTo>
                    <a:lnTo>
                      <a:pt x="848" y="3"/>
                    </a:lnTo>
                    <a:lnTo>
                      <a:pt x="840" y="1"/>
                    </a:lnTo>
                    <a:lnTo>
                      <a:pt x="831" y="0"/>
                    </a:lnTo>
                    <a:lnTo>
                      <a:pt x="831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8" y="3"/>
                    </a:lnTo>
                    <a:lnTo>
                      <a:pt x="20" y="7"/>
                    </a:lnTo>
                    <a:lnTo>
                      <a:pt x="13" y="13"/>
                    </a:lnTo>
                    <a:lnTo>
                      <a:pt x="8" y="19"/>
                    </a:lnTo>
                    <a:lnTo>
                      <a:pt x="5" y="27"/>
                    </a:lnTo>
                    <a:lnTo>
                      <a:pt x="1" y="35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" y="52"/>
                    </a:lnTo>
                    <a:lnTo>
                      <a:pt x="5" y="61"/>
                    </a:lnTo>
                    <a:lnTo>
                      <a:pt x="8" y="68"/>
                    </a:lnTo>
                    <a:lnTo>
                      <a:pt x="13" y="75"/>
                    </a:lnTo>
                    <a:lnTo>
                      <a:pt x="20" y="80"/>
                    </a:lnTo>
                    <a:lnTo>
                      <a:pt x="28" y="84"/>
                    </a:lnTo>
                    <a:lnTo>
                      <a:pt x="35" y="87"/>
                    </a:lnTo>
                    <a:lnTo>
                      <a:pt x="44" y="88"/>
                    </a:lnTo>
                    <a:lnTo>
                      <a:pt x="4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7" descr=" " title=" "/>
              <p:cNvSpPr>
                <a:spLocks/>
              </p:cNvSpPr>
              <p:nvPr/>
            </p:nvSpPr>
            <p:spPr bwMode="auto">
              <a:xfrm>
                <a:off x="3436599" y="1629868"/>
                <a:ext cx="154338" cy="15857"/>
              </a:xfrm>
              <a:custGeom>
                <a:avLst/>
                <a:gdLst>
                  <a:gd name="T0" fmla="*/ 44 w 875"/>
                  <a:gd name="T1" fmla="*/ 89 h 89"/>
                  <a:gd name="T2" fmla="*/ 44 w 875"/>
                  <a:gd name="T3" fmla="*/ 89 h 89"/>
                  <a:gd name="T4" fmla="*/ 831 w 875"/>
                  <a:gd name="T5" fmla="*/ 89 h 89"/>
                  <a:gd name="T6" fmla="*/ 831 w 875"/>
                  <a:gd name="T7" fmla="*/ 89 h 89"/>
                  <a:gd name="T8" fmla="*/ 840 w 875"/>
                  <a:gd name="T9" fmla="*/ 88 h 89"/>
                  <a:gd name="T10" fmla="*/ 848 w 875"/>
                  <a:gd name="T11" fmla="*/ 85 h 89"/>
                  <a:gd name="T12" fmla="*/ 855 w 875"/>
                  <a:gd name="T13" fmla="*/ 81 h 89"/>
                  <a:gd name="T14" fmla="*/ 862 w 875"/>
                  <a:gd name="T15" fmla="*/ 76 h 89"/>
                  <a:gd name="T16" fmla="*/ 867 w 875"/>
                  <a:gd name="T17" fmla="*/ 69 h 89"/>
                  <a:gd name="T18" fmla="*/ 872 w 875"/>
                  <a:gd name="T19" fmla="*/ 61 h 89"/>
                  <a:gd name="T20" fmla="*/ 874 w 875"/>
                  <a:gd name="T21" fmla="*/ 53 h 89"/>
                  <a:gd name="T22" fmla="*/ 875 w 875"/>
                  <a:gd name="T23" fmla="*/ 45 h 89"/>
                  <a:gd name="T24" fmla="*/ 875 w 875"/>
                  <a:gd name="T25" fmla="*/ 45 h 89"/>
                  <a:gd name="T26" fmla="*/ 874 w 875"/>
                  <a:gd name="T27" fmla="*/ 36 h 89"/>
                  <a:gd name="T28" fmla="*/ 872 w 875"/>
                  <a:gd name="T29" fmla="*/ 27 h 89"/>
                  <a:gd name="T30" fmla="*/ 867 w 875"/>
                  <a:gd name="T31" fmla="*/ 19 h 89"/>
                  <a:gd name="T32" fmla="*/ 862 w 875"/>
                  <a:gd name="T33" fmla="*/ 13 h 89"/>
                  <a:gd name="T34" fmla="*/ 855 w 875"/>
                  <a:gd name="T35" fmla="*/ 8 h 89"/>
                  <a:gd name="T36" fmla="*/ 848 w 875"/>
                  <a:gd name="T37" fmla="*/ 4 h 89"/>
                  <a:gd name="T38" fmla="*/ 840 w 875"/>
                  <a:gd name="T39" fmla="*/ 2 h 89"/>
                  <a:gd name="T40" fmla="*/ 831 w 875"/>
                  <a:gd name="T41" fmla="*/ 0 h 89"/>
                  <a:gd name="T42" fmla="*/ 831 w 875"/>
                  <a:gd name="T43" fmla="*/ 0 h 89"/>
                  <a:gd name="T44" fmla="*/ 44 w 875"/>
                  <a:gd name="T45" fmla="*/ 0 h 89"/>
                  <a:gd name="T46" fmla="*/ 44 w 875"/>
                  <a:gd name="T47" fmla="*/ 0 h 89"/>
                  <a:gd name="T48" fmla="*/ 35 w 875"/>
                  <a:gd name="T49" fmla="*/ 2 h 89"/>
                  <a:gd name="T50" fmla="*/ 28 w 875"/>
                  <a:gd name="T51" fmla="*/ 4 h 89"/>
                  <a:gd name="T52" fmla="*/ 20 w 875"/>
                  <a:gd name="T53" fmla="*/ 8 h 89"/>
                  <a:gd name="T54" fmla="*/ 13 w 875"/>
                  <a:gd name="T55" fmla="*/ 13 h 89"/>
                  <a:gd name="T56" fmla="*/ 8 w 875"/>
                  <a:gd name="T57" fmla="*/ 19 h 89"/>
                  <a:gd name="T58" fmla="*/ 5 w 875"/>
                  <a:gd name="T59" fmla="*/ 27 h 89"/>
                  <a:gd name="T60" fmla="*/ 1 w 875"/>
                  <a:gd name="T61" fmla="*/ 36 h 89"/>
                  <a:gd name="T62" fmla="*/ 0 w 875"/>
                  <a:gd name="T63" fmla="*/ 45 h 89"/>
                  <a:gd name="T64" fmla="*/ 0 w 875"/>
                  <a:gd name="T65" fmla="*/ 45 h 89"/>
                  <a:gd name="T66" fmla="*/ 1 w 875"/>
                  <a:gd name="T67" fmla="*/ 53 h 89"/>
                  <a:gd name="T68" fmla="*/ 5 w 875"/>
                  <a:gd name="T69" fmla="*/ 61 h 89"/>
                  <a:gd name="T70" fmla="*/ 8 w 875"/>
                  <a:gd name="T71" fmla="*/ 69 h 89"/>
                  <a:gd name="T72" fmla="*/ 13 w 875"/>
                  <a:gd name="T73" fmla="*/ 76 h 89"/>
                  <a:gd name="T74" fmla="*/ 20 w 875"/>
                  <a:gd name="T75" fmla="*/ 81 h 89"/>
                  <a:gd name="T76" fmla="*/ 28 w 875"/>
                  <a:gd name="T77" fmla="*/ 85 h 89"/>
                  <a:gd name="T78" fmla="*/ 35 w 875"/>
                  <a:gd name="T79" fmla="*/ 88 h 89"/>
                  <a:gd name="T80" fmla="*/ 44 w 875"/>
                  <a:gd name="T81" fmla="*/ 89 h 89"/>
                  <a:gd name="T82" fmla="*/ 44 w 875"/>
                  <a:gd name="T83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75" h="89">
                    <a:moveTo>
                      <a:pt x="44" y="89"/>
                    </a:moveTo>
                    <a:lnTo>
                      <a:pt x="44" y="89"/>
                    </a:lnTo>
                    <a:lnTo>
                      <a:pt x="831" y="89"/>
                    </a:lnTo>
                    <a:lnTo>
                      <a:pt x="831" y="89"/>
                    </a:lnTo>
                    <a:lnTo>
                      <a:pt x="840" y="88"/>
                    </a:lnTo>
                    <a:lnTo>
                      <a:pt x="848" y="85"/>
                    </a:lnTo>
                    <a:lnTo>
                      <a:pt x="855" y="81"/>
                    </a:lnTo>
                    <a:lnTo>
                      <a:pt x="862" y="76"/>
                    </a:lnTo>
                    <a:lnTo>
                      <a:pt x="867" y="69"/>
                    </a:lnTo>
                    <a:lnTo>
                      <a:pt x="872" y="61"/>
                    </a:lnTo>
                    <a:lnTo>
                      <a:pt x="874" y="53"/>
                    </a:lnTo>
                    <a:lnTo>
                      <a:pt x="875" y="45"/>
                    </a:lnTo>
                    <a:lnTo>
                      <a:pt x="875" y="45"/>
                    </a:lnTo>
                    <a:lnTo>
                      <a:pt x="874" y="36"/>
                    </a:lnTo>
                    <a:lnTo>
                      <a:pt x="872" y="27"/>
                    </a:lnTo>
                    <a:lnTo>
                      <a:pt x="867" y="19"/>
                    </a:lnTo>
                    <a:lnTo>
                      <a:pt x="862" y="13"/>
                    </a:lnTo>
                    <a:lnTo>
                      <a:pt x="855" y="8"/>
                    </a:lnTo>
                    <a:lnTo>
                      <a:pt x="848" y="4"/>
                    </a:lnTo>
                    <a:lnTo>
                      <a:pt x="840" y="2"/>
                    </a:lnTo>
                    <a:lnTo>
                      <a:pt x="831" y="0"/>
                    </a:lnTo>
                    <a:lnTo>
                      <a:pt x="831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5" y="2"/>
                    </a:lnTo>
                    <a:lnTo>
                      <a:pt x="28" y="4"/>
                    </a:lnTo>
                    <a:lnTo>
                      <a:pt x="20" y="8"/>
                    </a:lnTo>
                    <a:lnTo>
                      <a:pt x="13" y="13"/>
                    </a:lnTo>
                    <a:lnTo>
                      <a:pt x="8" y="19"/>
                    </a:lnTo>
                    <a:lnTo>
                      <a:pt x="5" y="27"/>
                    </a:lnTo>
                    <a:lnTo>
                      <a:pt x="1" y="36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1"/>
                    </a:lnTo>
                    <a:lnTo>
                      <a:pt x="8" y="69"/>
                    </a:lnTo>
                    <a:lnTo>
                      <a:pt x="13" y="76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5" y="88"/>
                    </a:lnTo>
                    <a:lnTo>
                      <a:pt x="44" y="89"/>
                    </a:lnTo>
                    <a:lnTo>
                      <a:pt x="44" y="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8" descr=" " title=" "/>
              <p:cNvSpPr>
                <a:spLocks/>
              </p:cNvSpPr>
              <p:nvPr/>
            </p:nvSpPr>
            <p:spPr bwMode="auto">
              <a:xfrm>
                <a:off x="3436599" y="1679553"/>
                <a:ext cx="125796" cy="14800"/>
              </a:xfrm>
              <a:custGeom>
                <a:avLst/>
                <a:gdLst>
                  <a:gd name="T0" fmla="*/ 44 w 710"/>
                  <a:gd name="T1" fmla="*/ 89 h 89"/>
                  <a:gd name="T2" fmla="*/ 44 w 710"/>
                  <a:gd name="T3" fmla="*/ 89 h 89"/>
                  <a:gd name="T4" fmla="*/ 666 w 710"/>
                  <a:gd name="T5" fmla="*/ 89 h 89"/>
                  <a:gd name="T6" fmla="*/ 666 w 710"/>
                  <a:gd name="T7" fmla="*/ 89 h 89"/>
                  <a:gd name="T8" fmla="*/ 675 w 710"/>
                  <a:gd name="T9" fmla="*/ 89 h 89"/>
                  <a:gd name="T10" fmla="*/ 684 w 710"/>
                  <a:gd name="T11" fmla="*/ 85 h 89"/>
                  <a:gd name="T12" fmla="*/ 691 w 710"/>
                  <a:gd name="T13" fmla="*/ 82 h 89"/>
                  <a:gd name="T14" fmla="*/ 698 w 710"/>
                  <a:gd name="T15" fmla="*/ 76 h 89"/>
                  <a:gd name="T16" fmla="*/ 703 w 710"/>
                  <a:gd name="T17" fmla="*/ 70 h 89"/>
                  <a:gd name="T18" fmla="*/ 707 w 710"/>
                  <a:gd name="T19" fmla="*/ 62 h 89"/>
                  <a:gd name="T20" fmla="*/ 710 w 710"/>
                  <a:gd name="T21" fmla="*/ 54 h 89"/>
                  <a:gd name="T22" fmla="*/ 710 w 710"/>
                  <a:gd name="T23" fmla="*/ 44 h 89"/>
                  <a:gd name="T24" fmla="*/ 710 w 710"/>
                  <a:gd name="T25" fmla="*/ 44 h 89"/>
                  <a:gd name="T26" fmla="*/ 710 w 710"/>
                  <a:gd name="T27" fmla="*/ 36 h 89"/>
                  <a:gd name="T28" fmla="*/ 707 w 710"/>
                  <a:gd name="T29" fmla="*/ 28 h 89"/>
                  <a:gd name="T30" fmla="*/ 703 w 710"/>
                  <a:gd name="T31" fmla="*/ 20 h 89"/>
                  <a:gd name="T32" fmla="*/ 698 w 710"/>
                  <a:gd name="T33" fmla="*/ 14 h 89"/>
                  <a:gd name="T34" fmla="*/ 691 w 710"/>
                  <a:gd name="T35" fmla="*/ 8 h 89"/>
                  <a:gd name="T36" fmla="*/ 684 w 710"/>
                  <a:gd name="T37" fmla="*/ 5 h 89"/>
                  <a:gd name="T38" fmla="*/ 675 w 710"/>
                  <a:gd name="T39" fmla="*/ 1 h 89"/>
                  <a:gd name="T40" fmla="*/ 666 w 710"/>
                  <a:gd name="T41" fmla="*/ 0 h 89"/>
                  <a:gd name="T42" fmla="*/ 666 w 710"/>
                  <a:gd name="T43" fmla="*/ 0 h 89"/>
                  <a:gd name="T44" fmla="*/ 44 w 710"/>
                  <a:gd name="T45" fmla="*/ 0 h 89"/>
                  <a:gd name="T46" fmla="*/ 44 w 710"/>
                  <a:gd name="T47" fmla="*/ 0 h 89"/>
                  <a:gd name="T48" fmla="*/ 35 w 710"/>
                  <a:gd name="T49" fmla="*/ 1 h 89"/>
                  <a:gd name="T50" fmla="*/ 28 w 710"/>
                  <a:gd name="T51" fmla="*/ 5 h 89"/>
                  <a:gd name="T52" fmla="*/ 20 w 710"/>
                  <a:gd name="T53" fmla="*/ 8 h 89"/>
                  <a:gd name="T54" fmla="*/ 13 w 710"/>
                  <a:gd name="T55" fmla="*/ 14 h 89"/>
                  <a:gd name="T56" fmla="*/ 8 w 710"/>
                  <a:gd name="T57" fmla="*/ 20 h 89"/>
                  <a:gd name="T58" fmla="*/ 5 w 710"/>
                  <a:gd name="T59" fmla="*/ 28 h 89"/>
                  <a:gd name="T60" fmla="*/ 1 w 710"/>
                  <a:gd name="T61" fmla="*/ 36 h 89"/>
                  <a:gd name="T62" fmla="*/ 0 w 710"/>
                  <a:gd name="T63" fmla="*/ 44 h 89"/>
                  <a:gd name="T64" fmla="*/ 0 w 710"/>
                  <a:gd name="T65" fmla="*/ 44 h 89"/>
                  <a:gd name="T66" fmla="*/ 1 w 710"/>
                  <a:gd name="T67" fmla="*/ 54 h 89"/>
                  <a:gd name="T68" fmla="*/ 5 w 710"/>
                  <a:gd name="T69" fmla="*/ 62 h 89"/>
                  <a:gd name="T70" fmla="*/ 8 w 710"/>
                  <a:gd name="T71" fmla="*/ 70 h 89"/>
                  <a:gd name="T72" fmla="*/ 13 w 710"/>
                  <a:gd name="T73" fmla="*/ 76 h 89"/>
                  <a:gd name="T74" fmla="*/ 20 w 710"/>
                  <a:gd name="T75" fmla="*/ 82 h 89"/>
                  <a:gd name="T76" fmla="*/ 28 w 710"/>
                  <a:gd name="T77" fmla="*/ 85 h 89"/>
                  <a:gd name="T78" fmla="*/ 35 w 710"/>
                  <a:gd name="T79" fmla="*/ 89 h 89"/>
                  <a:gd name="T80" fmla="*/ 44 w 710"/>
                  <a:gd name="T81" fmla="*/ 89 h 89"/>
                  <a:gd name="T82" fmla="*/ 44 w 710"/>
                  <a:gd name="T83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10" h="89">
                    <a:moveTo>
                      <a:pt x="44" y="89"/>
                    </a:moveTo>
                    <a:lnTo>
                      <a:pt x="44" y="89"/>
                    </a:lnTo>
                    <a:lnTo>
                      <a:pt x="666" y="89"/>
                    </a:lnTo>
                    <a:lnTo>
                      <a:pt x="666" y="89"/>
                    </a:lnTo>
                    <a:lnTo>
                      <a:pt x="675" y="89"/>
                    </a:lnTo>
                    <a:lnTo>
                      <a:pt x="684" y="85"/>
                    </a:lnTo>
                    <a:lnTo>
                      <a:pt x="691" y="82"/>
                    </a:lnTo>
                    <a:lnTo>
                      <a:pt x="698" y="76"/>
                    </a:lnTo>
                    <a:lnTo>
                      <a:pt x="703" y="70"/>
                    </a:lnTo>
                    <a:lnTo>
                      <a:pt x="707" y="62"/>
                    </a:lnTo>
                    <a:lnTo>
                      <a:pt x="710" y="54"/>
                    </a:lnTo>
                    <a:lnTo>
                      <a:pt x="710" y="44"/>
                    </a:lnTo>
                    <a:lnTo>
                      <a:pt x="710" y="44"/>
                    </a:lnTo>
                    <a:lnTo>
                      <a:pt x="710" y="36"/>
                    </a:lnTo>
                    <a:lnTo>
                      <a:pt x="707" y="28"/>
                    </a:lnTo>
                    <a:lnTo>
                      <a:pt x="703" y="20"/>
                    </a:lnTo>
                    <a:lnTo>
                      <a:pt x="698" y="14"/>
                    </a:lnTo>
                    <a:lnTo>
                      <a:pt x="691" y="8"/>
                    </a:lnTo>
                    <a:lnTo>
                      <a:pt x="684" y="5"/>
                    </a:lnTo>
                    <a:lnTo>
                      <a:pt x="675" y="1"/>
                    </a:lnTo>
                    <a:lnTo>
                      <a:pt x="666" y="0"/>
                    </a:lnTo>
                    <a:lnTo>
                      <a:pt x="666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8" y="5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0"/>
                    </a:lnTo>
                    <a:lnTo>
                      <a:pt x="5" y="28"/>
                    </a:lnTo>
                    <a:lnTo>
                      <a:pt x="1" y="36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" y="54"/>
                    </a:lnTo>
                    <a:lnTo>
                      <a:pt x="5" y="62"/>
                    </a:lnTo>
                    <a:lnTo>
                      <a:pt x="8" y="70"/>
                    </a:lnTo>
                    <a:lnTo>
                      <a:pt x="13" y="76"/>
                    </a:lnTo>
                    <a:lnTo>
                      <a:pt x="20" y="82"/>
                    </a:lnTo>
                    <a:lnTo>
                      <a:pt x="28" y="85"/>
                    </a:lnTo>
                    <a:lnTo>
                      <a:pt x="35" y="89"/>
                    </a:lnTo>
                    <a:lnTo>
                      <a:pt x="44" y="89"/>
                    </a:lnTo>
                    <a:lnTo>
                      <a:pt x="44" y="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58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780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94063" y="1754780"/>
            <a:ext cx="581538" cy="581534"/>
          </a:xfrm>
          <a:prstGeom prst="ellipse">
            <a:avLst/>
          </a:prstGeom>
          <a:solidFill>
            <a:schemeClr val="bg2"/>
          </a:solidFill>
          <a:ln w="635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3636104" y="1844932"/>
            <a:ext cx="304800" cy="410775"/>
          </a:xfrm>
          <a:prstGeom prst="chevron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12615" y="284407"/>
            <a:ext cx="4535465" cy="7706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Focus: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16595" y="1891919"/>
            <a:ext cx="4444181" cy="41549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Customer Feedback (Satisfaction Survey Results)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Review the Chronology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Find the Breakdown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Rapidly Respond:</a:t>
            </a:r>
          </a:p>
          <a:p>
            <a:pPr lvl="2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Knowledge Updates (fill in the holes/gaps)</a:t>
            </a:r>
          </a:p>
          <a:p>
            <a:pPr lvl="2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Advisor Quality Review</a:t>
            </a:r>
          </a:p>
          <a:p>
            <a:pPr lvl="2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Process or other Updates</a:t>
            </a:r>
          </a:p>
          <a:p>
            <a:pPr lvl="1">
              <a:spcAft>
                <a:spcPts val="1200"/>
              </a:spcAft>
            </a:pPr>
            <a:r>
              <a:rPr lang="en-US" sz="2000" dirty="0">
                <a:solidFill>
                  <a:schemeClr val="bg1"/>
                </a:solidFill>
              </a:rPr>
              <a:t>Monitor for Trends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615" y="1199326"/>
            <a:ext cx="2454198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>
                <a:latin typeface="+mj-lt"/>
              </a:rPr>
              <a:t>QUALITY ASSURANCE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979099" y="2594858"/>
            <a:ext cx="3643794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455297" y="1917542"/>
            <a:ext cx="292135" cy="292133"/>
            <a:chOff x="2365775" y="4392722"/>
            <a:chExt cx="581538" cy="581534"/>
          </a:xfrm>
        </p:grpSpPr>
        <p:sp>
          <p:nvSpPr>
            <p:cNvPr id="22" name="Oval 21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4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55295" y="2673723"/>
            <a:ext cx="292135" cy="292133"/>
            <a:chOff x="2365775" y="4392722"/>
            <a:chExt cx="581538" cy="581534"/>
          </a:xfrm>
        </p:grpSpPr>
        <p:sp>
          <p:nvSpPr>
            <p:cNvPr id="37" name="Oval 36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4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55295" y="3591763"/>
            <a:ext cx="292135" cy="292133"/>
            <a:chOff x="2365775" y="4392722"/>
            <a:chExt cx="581538" cy="581534"/>
          </a:xfrm>
        </p:grpSpPr>
        <p:sp>
          <p:nvSpPr>
            <p:cNvPr id="40" name="Oval 39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4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455295" y="3132016"/>
            <a:ext cx="292135" cy="292133"/>
            <a:chOff x="2365775" y="4392722"/>
            <a:chExt cx="581538" cy="581534"/>
          </a:xfrm>
        </p:grpSpPr>
        <p:sp>
          <p:nvSpPr>
            <p:cNvPr id="29" name="Oval 28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4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0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455295" y="5727795"/>
            <a:ext cx="292135" cy="292133"/>
            <a:chOff x="2365775" y="4392722"/>
            <a:chExt cx="581538" cy="581534"/>
          </a:xfrm>
        </p:grpSpPr>
        <p:sp>
          <p:nvSpPr>
            <p:cNvPr id="25" name="Oval 24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4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cxnSp>
        <p:nvCxnSpPr>
          <p:cNvPr id="27" name="Straight Connector 26"/>
          <p:cNvCxnSpPr/>
          <p:nvPr/>
        </p:nvCxnSpPr>
        <p:spPr>
          <a:xfrm>
            <a:off x="4979099" y="3056974"/>
            <a:ext cx="3643794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979099" y="3502805"/>
            <a:ext cx="3643794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468213" y="5646237"/>
            <a:ext cx="3154680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979099" y="3955241"/>
            <a:ext cx="3643794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5468213" y="4731989"/>
            <a:ext cx="3154680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5468213" y="5194105"/>
            <a:ext cx="3154680" cy="716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979099" y="6098737"/>
            <a:ext cx="3643794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Freeform 5" descr="arrow icon" title="arrow icon "/>
          <p:cNvSpPr>
            <a:spLocks noChangeAspect="1"/>
          </p:cNvSpPr>
          <p:nvPr/>
        </p:nvSpPr>
        <p:spPr bwMode="auto">
          <a:xfrm rot="5400000">
            <a:off x="5124368" y="4102387"/>
            <a:ext cx="154216" cy="180173"/>
          </a:xfrm>
          <a:custGeom>
            <a:avLst/>
            <a:gdLst>
              <a:gd name="T0" fmla="*/ 1256 w 1285"/>
              <a:gd name="T1" fmla="*/ 581 h 1499"/>
              <a:gd name="T2" fmla="*/ 696 w 1285"/>
              <a:gd name="T3" fmla="*/ 22 h 1499"/>
              <a:gd name="T4" fmla="*/ 696 w 1285"/>
              <a:gd name="T5" fmla="*/ 21 h 1499"/>
              <a:gd name="T6" fmla="*/ 691 w 1285"/>
              <a:gd name="T7" fmla="*/ 17 h 1499"/>
              <a:gd name="T8" fmla="*/ 688 w 1285"/>
              <a:gd name="T9" fmla="*/ 15 h 1499"/>
              <a:gd name="T10" fmla="*/ 685 w 1285"/>
              <a:gd name="T11" fmla="*/ 13 h 1499"/>
              <a:gd name="T12" fmla="*/ 682 w 1285"/>
              <a:gd name="T13" fmla="*/ 10 h 1499"/>
              <a:gd name="T14" fmla="*/ 679 w 1285"/>
              <a:gd name="T15" fmla="*/ 9 h 1499"/>
              <a:gd name="T16" fmla="*/ 675 w 1285"/>
              <a:gd name="T17" fmla="*/ 7 h 1499"/>
              <a:gd name="T18" fmla="*/ 672 w 1285"/>
              <a:gd name="T19" fmla="*/ 6 h 1499"/>
              <a:gd name="T20" fmla="*/ 671 w 1285"/>
              <a:gd name="T21" fmla="*/ 5 h 1499"/>
              <a:gd name="T22" fmla="*/ 669 w 1285"/>
              <a:gd name="T23" fmla="*/ 4 h 1499"/>
              <a:gd name="T24" fmla="*/ 665 w 1285"/>
              <a:gd name="T25" fmla="*/ 3 h 1499"/>
              <a:gd name="T26" fmla="*/ 662 w 1285"/>
              <a:gd name="T27" fmla="*/ 2 h 1499"/>
              <a:gd name="T28" fmla="*/ 658 w 1285"/>
              <a:gd name="T29" fmla="*/ 1 h 1499"/>
              <a:gd name="T30" fmla="*/ 654 w 1285"/>
              <a:gd name="T31" fmla="*/ 1 h 1499"/>
              <a:gd name="T32" fmla="*/ 650 w 1285"/>
              <a:gd name="T33" fmla="*/ 0 h 1499"/>
              <a:gd name="T34" fmla="*/ 644 w 1285"/>
              <a:gd name="T35" fmla="*/ 0 h 1499"/>
              <a:gd name="T36" fmla="*/ 643 w 1285"/>
              <a:gd name="T37" fmla="*/ 0 h 1499"/>
              <a:gd name="T38" fmla="*/ 642 w 1285"/>
              <a:gd name="T39" fmla="*/ 0 h 1499"/>
              <a:gd name="T40" fmla="*/ 636 w 1285"/>
              <a:gd name="T41" fmla="*/ 0 h 1499"/>
              <a:gd name="T42" fmla="*/ 632 w 1285"/>
              <a:gd name="T43" fmla="*/ 1 h 1499"/>
              <a:gd name="T44" fmla="*/ 628 w 1285"/>
              <a:gd name="T45" fmla="*/ 1 h 1499"/>
              <a:gd name="T46" fmla="*/ 624 w 1285"/>
              <a:gd name="T47" fmla="*/ 2 h 1499"/>
              <a:gd name="T48" fmla="*/ 621 w 1285"/>
              <a:gd name="T49" fmla="*/ 3 h 1499"/>
              <a:gd name="T50" fmla="*/ 617 w 1285"/>
              <a:gd name="T51" fmla="*/ 4 h 1499"/>
              <a:gd name="T52" fmla="*/ 614 w 1285"/>
              <a:gd name="T53" fmla="*/ 6 h 1499"/>
              <a:gd name="T54" fmla="*/ 611 w 1285"/>
              <a:gd name="T55" fmla="*/ 7 h 1499"/>
              <a:gd name="T56" fmla="*/ 607 w 1285"/>
              <a:gd name="T57" fmla="*/ 9 h 1499"/>
              <a:gd name="T58" fmla="*/ 604 w 1285"/>
              <a:gd name="T59" fmla="*/ 10 h 1499"/>
              <a:gd name="T60" fmla="*/ 601 w 1285"/>
              <a:gd name="T61" fmla="*/ 13 h 1499"/>
              <a:gd name="T62" fmla="*/ 598 w 1285"/>
              <a:gd name="T63" fmla="*/ 15 h 1499"/>
              <a:gd name="T64" fmla="*/ 595 w 1285"/>
              <a:gd name="T65" fmla="*/ 17 h 1499"/>
              <a:gd name="T66" fmla="*/ 595 w 1285"/>
              <a:gd name="T67" fmla="*/ 17 h 1499"/>
              <a:gd name="T68" fmla="*/ 590 w 1285"/>
              <a:gd name="T69" fmla="*/ 21 h 1499"/>
              <a:gd name="T70" fmla="*/ 590 w 1285"/>
              <a:gd name="T71" fmla="*/ 22 h 1499"/>
              <a:gd name="T72" fmla="*/ 30 w 1285"/>
              <a:gd name="T73" fmla="*/ 582 h 1499"/>
              <a:gd name="T74" fmla="*/ 30 w 1285"/>
              <a:gd name="T75" fmla="*/ 688 h 1499"/>
              <a:gd name="T76" fmla="*/ 83 w 1285"/>
              <a:gd name="T77" fmla="*/ 711 h 1499"/>
              <a:gd name="T78" fmla="*/ 137 w 1285"/>
              <a:gd name="T79" fmla="*/ 688 h 1499"/>
              <a:gd name="T80" fmla="*/ 568 w 1285"/>
              <a:gd name="T81" fmla="*/ 258 h 1499"/>
              <a:gd name="T82" fmla="*/ 568 w 1285"/>
              <a:gd name="T83" fmla="*/ 1423 h 1499"/>
              <a:gd name="T84" fmla="*/ 643 w 1285"/>
              <a:gd name="T85" fmla="*/ 1499 h 1499"/>
              <a:gd name="T86" fmla="*/ 719 w 1285"/>
              <a:gd name="T87" fmla="*/ 1423 h 1499"/>
              <a:gd name="T88" fmla="*/ 719 w 1285"/>
              <a:gd name="T89" fmla="*/ 258 h 1499"/>
              <a:gd name="T90" fmla="*/ 1149 w 1285"/>
              <a:gd name="T91" fmla="*/ 688 h 1499"/>
              <a:gd name="T92" fmla="*/ 1202 w 1285"/>
              <a:gd name="T93" fmla="*/ 710 h 1499"/>
              <a:gd name="T94" fmla="*/ 1256 w 1285"/>
              <a:gd name="T95" fmla="*/ 688 h 1499"/>
              <a:gd name="T96" fmla="*/ 1256 w 1285"/>
              <a:gd name="T97" fmla="*/ 581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5" h="1499">
                <a:moveTo>
                  <a:pt x="1256" y="581"/>
                </a:moveTo>
                <a:cubicBezTo>
                  <a:pt x="696" y="22"/>
                  <a:pt x="696" y="22"/>
                  <a:pt x="696" y="22"/>
                </a:cubicBezTo>
                <a:cubicBezTo>
                  <a:pt x="696" y="22"/>
                  <a:pt x="696" y="21"/>
                  <a:pt x="696" y="21"/>
                </a:cubicBezTo>
                <a:cubicBezTo>
                  <a:pt x="694" y="20"/>
                  <a:pt x="693" y="18"/>
                  <a:pt x="691" y="17"/>
                </a:cubicBezTo>
                <a:cubicBezTo>
                  <a:pt x="690" y="16"/>
                  <a:pt x="689" y="15"/>
                  <a:pt x="688" y="15"/>
                </a:cubicBezTo>
                <a:cubicBezTo>
                  <a:pt x="687" y="14"/>
                  <a:pt x="686" y="13"/>
                  <a:pt x="685" y="13"/>
                </a:cubicBezTo>
                <a:cubicBezTo>
                  <a:pt x="684" y="12"/>
                  <a:pt x="683" y="11"/>
                  <a:pt x="682" y="10"/>
                </a:cubicBezTo>
                <a:cubicBezTo>
                  <a:pt x="681" y="10"/>
                  <a:pt x="680" y="9"/>
                  <a:pt x="679" y="9"/>
                </a:cubicBezTo>
                <a:cubicBezTo>
                  <a:pt x="678" y="8"/>
                  <a:pt x="676" y="8"/>
                  <a:pt x="675" y="7"/>
                </a:cubicBezTo>
                <a:cubicBezTo>
                  <a:pt x="674" y="7"/>
                  <a:pt x="673" y="6"/>
                  <a:pt x="672" y="6"/>
                </a:cubicBezTo>
                <a:cubicBezTo>
                  <a:pt x="672" y="5"/>
                  <a:pt x="672" y="5"/>
                  <a:pt x="671" y="5"/>
                </a:cubicBezTo>
                <a:cubicBezTo>
                  <a:pt x="671" y="5"/>
                  <a:pt x="670" y="5"/>
                  <a:pt x="669" y="4"/>
                </a:cubicBezTo>
                <a:cubicBezTo>
                  <a:pt x="667" y="4"/>
                  <a:pt x="666" y="3"/>
                  <a:pt x="665" y="3"/>
                </a:cubicBezTo>
                <a:cubicBezTo>
                  <a:pt x="664" y="3"/>
                  <a:pt x="663" y="2"/>
                  <a:pt x="662" y="2"/>
                </a:cubicBezTo>
                <a:cubicBezTo>
                  <a:pt x="660" y="2"/>
                  <a:pt x="659" y="1"/>
                  <a:pt x="658" y="1"/>
                </a:cubicBezTo>
                <a:cubicBezTo>
                  <a:pt x="657" y="1"/>
                  <a:pt x="655" y="1"/>
                  <a:pt x="654" y="1"/>
                </a:cubicBezTo>
                <a:cubicBezTo>
                  <a:pt x="653" y="1"/>
                  <a:pt x="652" y="0"/>
                  <a:pt x="650" y="0"/>
                </a:cubicBezTo>
                <a:cubicBezTo>
                  <a:pt x="648" y="0"/>
                  <a:pt x="646" y="0"/>
                  <a:pt x="644" y="0"/>
                </a:cubicBezTo>
                <a:cubicBezTo>
                  <a:pt x="644" y="0"/>
                  <a:pt x="644" y="0"/>
                  <a:pt x="643" y="0"/>
                </a:cubicBezTo>
                <a:cubicBezTo>
                  <a:pt x="643" y="0"/>
                  <a:pt x="642" y="0"/>
                  <a:pt x="642" y="0"/>
                </a:cubicBezTo>
                <a:cubicBezTo>
                  <a:pt x="640" y="0"/>
                  <a:pt x="638" y="0"/>
                  <a:pt x="636" y="0"/>
                </a:cubicBezTo>
                <a:cubicBezTo>
                  <a:pt x="634" y="0"/>
                  <a:pt x="633" y="1"/>
                  <a:pt x="632" y="1"/>
                </a:cubicBezTo>
                <a:cubicBezTo>
                  <a:pt x="631" y="1"/>
                  <a:pt x="630" y="1"/>
                  <a:pt x="628" y="1"/>
                </a:cubicBezTo>
                <a:cubicBezTo>
                  <a:pt x="627" y="1"/>
                  <a:pt x="626" y="2"/>
                  <a:pt x="624" y="2"/>
                </a:cubicBezTo>
                <a:cubicBezTo>
                  <a:pt x="623" y="2"/>
                  <a:pt x="622" y="3"/>
                  <a:pt x="621" y="3"/>
                </a:cubicBezTo>
                <a:cubicBezTo>
                  <a:pt x="620" y="3"/>
                  <a:pt x="619" y="4"/>
                  <a:pt x="617" y="4"/>
                </a:cubicBezTo>
                <a:cubicBezTo>
                  <a:pt x="616" y="5"/>
                  <a:pt x="615" y="5"/>
                  <a:pt x="614" y="6"/>
                </a:cubicBezTo>
                <a:cubicBezTo>
                  <a:pt x="613" y="6"/>
                  <a:pt x="612" y="7"/>
                  <a:pt x="611" y="7"/>
                </a:cubicBezTo>
                <a:cubicBezTo>
                  <a:pt x="610" y="8"/>
                  <a:pt x="609" y="8"/>
                  <a:pt x="607" y="9"/>
                </a:cubicBezTo>
                <a:cubicBezTo>
                  <a:pt x="606" y="9"/>
                  <a:pt x="605" y="10"/>
                  <a:pt x="604" y="10"/>
                </a:cubicBezTo>
                <a:cubicBezTo>
                  <a:pt x="603" y="11"/>
                  <a:pt x="602" y="12"/>
                  <a:pt x="601" y="13"/>
                </a:cubicBezTo>
                <a:cubicBezTo>
                  <a:pt x="600" y="13"/>
                  <a:pt x="599" y="14"/>
                  <a:pt x="598" y="15"/>
                </a:cubicBezTo>
                <a:cubicBezTo>
                  <a:pt x="597" y="15"/>
                  <a:pt x="596" y="16"/>
                  <a:pt x="595" y="17"/>
                </a:cubicBezTo>
                <a:cubicBezTo>
                  <a:pt x="595" y="17"/>
                  <a:pt x="595" y="17"/>
                  <a:pt x="595" y="17"/>
                </a:cubicBezTo>
                <a:cubicBezTo>
                  <a:pt x="594" y="18"/>
                  <a:pt x="592" y="20"/>
                  <a:pt x="590" y="21"/>
                </a:cubicBezTo>
                <a:cubicBezTo>
                  <a:pt x="590" y="21"/>
                  <a:pt x="590" y="22"/>
                  <a:pt x="590" y="22"/>
                </a:cubicBezTo>
                <a:cubicBezTo>
                  <a:pt x="30" y="582"/>
                  <a:pt x="30" y="582"/>
                  <a:pt x="30" y="582"/>
                </a:cubicBezTo>
                <a:cubicBezTo>
                  <a:pt x="0" y="611"/>
                  <a:pt x="0" y="659"/>
                  <a:pt x="30" y="688"/>
                </a:cubicBezTo>
                <a:cubicBezTo>
                  <a:pt x="45" y="703"/>
                  <a:pt x="64" y="711"/>
                  <a:pt x="83" y="711"/>
                </a:cubicBezTo>
                <a:cubicBezTo>
                  <a:pt x="103" y="711"/>
                  <a:pt x="122" y="703"/>
                  <a:pt x="137" y="688"/>
                </a:cubicBezTo>
                <a:cubicBezTo>
                  <a:pt x="568" y="258"/>
                  <a:pt x="568" y="258"/>
                  <a:pt x="568" y="258"/>
                </a:cubicBezTo>
                <a:cubicBezTo>
                  <a:pt x="568" y="1423"/>
                  <a:pt x="568" y="1423"/>
                  <a:pt x="568" y="1423"/>
                </a:cubicBezTo>
                <a:cubicBezTo>
                  <a:pt x="568" y="1465"/>
                  <a:pt x="601" y="1499"/>
                  <a:pt x="643" y="1499"/>
                </a:cubicBezTo>
                <a:cubicBezTo>
                  <a:pt x="685" y="1499"/>
                  <a:pt x="719" y="1465"/>
                  <a:pt x="719" y="1423"/>
                </a:cubicBezTo>
                <a:cubicBezTo>
                  <a:pt x="719" y="258"/>
                  <a:pt x="719" y="258"/>
                  <a:pt x="719" y="258"/>
                </a:cubicBezTo>
                <a:cubicBezTo>
                  <a:pt x="1149" y="688"/>
                  <a:pt x="1149" y="688"/>
                  <a:pt x="1149" y="688"/>
                </a:cubicBezTo>
                <a:cubicBezTo>
                  <a:pt x="1164" y="703"/>
                  <a:pt x="1183" y="710"/>
                  <a:pt x="1202" y="710"/>
                </a:cubicBezTo>
                <a:cubicBezTo>
                  <a:pt x="1222" y="710"/>
                  <a:pt x="1241" y="703"/>
                  <a:pt x="1256" y="688"/>
                </a:cubicBezTo>
                <a:cubicBezTo>
                  <a:pt x="1285" y="659"/>
                  <a:pt x="1285" y="611"/>
                  <a:pt x="1256" y="581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 sz="2600" dirty="0">
              <a:latin typeface="+mj-lt"/>
            </a:endParaRPr>
          </a:p>
        </p:txBody>
      </p:sp>
      <p:sp>
        <p:nvSpPr>
          <p:cNvPr id="56" name="Freeform 5" descr="arrow icon" title="arrow icon "/>
          <p:cNvSpPr>
            <a:spLocks noChangeAspect="1"/>
          </p:cNvSpPr>
          <p:nvPr/>
        </p:nvSpPr>
        <p:spPr bwMode="auto">
          <a:xfrm rot="5400000">
            <a:off x="5124368" y="4863374"/>
            <a:ext cx="154216" cy="180173"/>
          </a:xfrm>
          <a:custGeom>
            <a:avLst/>
            <a:gdLst>
              <a:gd name="T0" fmla="*/ 1256 w 1285"/>
              <a:gd name="T1" fmla="*/ 581 h 1499"/>
              <a:gd name="T2" fmla="*/ 696 w 1285"/>
              <a:gd name="T3" fmla="*/ 22 h 1499"/>
              <a:gd name="T4" fmla="*/ 696 w 1285"/>
              <a:gd name="T5" fmla="*/ 21 h 1499"/>
              <a:gd name="T6" fmla="*/ 691 w 1285"/>
              <a:gd name="T7" fmla="*/ 17 h 1499"/>
              <a:gd name="T8" fmla="*/ 688 w 1285"/>
              <a:gd name="T9" fmla="*/ 15 h 1499"/>
              <a:gd name="T10" fmla="*/ 685 w 1285"/>
              <a:gd name="T11" fmla="*/ 13 h 1499"/>
              <a:gd name="T12" fmla="*/ 682 w 1285"/>
              <a:gd name="T13" fmla="*/ 10 h 1499"/>
              <a:gd name="T14" fmla="*/ 679 w 1285"/>
              <a:gd name="T15" fmla="*/ 9 h 1499"/>
              <a:gd name="T16" fmla="*/ 675 w 1285"/>
              <a:gd name="T17" fmla="*/ 7 h 1499"/>
              <a:gd name="T18" fmla="*/ 672 w 1285"/>
              <a:gd name="T19" fmla="*/ 6 h 1499"/>
              <a:gd name="T20" fmla="*/ 671 w 1285"/>
              <a:gd name="T21" fmla="*/ 5 h 1499"/>
              <a:gd name="T22" fmla="*/ 669 w 1285"/>
              <a:gd name="T23" fmla="*/ 4 h 1499"/>
              <a:gd name="T24" fmla="*/ 665 w 1285"/>
              <a:gd name="T25" fmla="*/ 3 h 1499"/>
              <a:gd name="T26" fmla="*/ 662 w 1285"/>
              <a:gd name="T27" fmla="*/ 2 h 1499"/>
              <a:gd name="T28" fmla="*/ 658 w 1285"/>
              <a:gd name="T29" fmla="*/ 1 h 1499"/>
              <a:gd name="T30" fmla="*/ 654 w 1285"/>
              <a:gd name="T31" fmla="*/ 1 h 1499"/>
              <a:gd name="T32" fmla="*/ 650 w 1285"/>
              <a:gd name="T33" fmla="*/ 0 h 1499"/>
              <a:gd name="T34" fmla="*/ 644 w 1285"/>
              <a:gd name="T35" fmla="*/ 0 h 1499"/>
              <a:gd name="T36" fmla="*/ 643 w 1285"/>
              <a:gd name="T37" fmla="*/ 0 h 1499"/>
              <a:gd name="T38" fmla="*/ 642 w 1285"/>
              <a:gd name="T39" fmla="*/ 0 h 1499"/>
              <a:gd name="T40" fmla="*/ 636 w 1285"/>
              <a:gd name="T41" fmla="*/ 0 h 1499"/>
              <a:gd name="T42" fmla="*/ 632 w 1285"/>
              <a:gd name="T43" fmla="*/ 1 h 1499"/>
              <a:gd name="T44" fmla="*/ 628 w 1285"/>
              <a:gd name="T45" fmla="*/ 1 h 1499"/>
              <a:gd name="T46" fmla="*/ 624 w 1285"/>
              <a:gd name="T47" fmla="*/ 2 h 1499"/>
              <a:gd name="T48" fmla="*/ 621 w 1285"/>
              <a:gd name="T49" fmla="*/ 3 h 1499"/>
              <a:gd name="T50" fmla="*/ 617 w 1285"/>
              <a:gd name="T51" fmla="*/ 4 h 1499"/>
              <a:gd name="T52" fmla="*/ 614 w 1285"/>
              <a:gd name="T53" fmla="*/ 6 h 1499"/>
              <a:gd name="T54" fmla="*/ 611 w 1285"/>
              <a:gd name="T55" fmla="*/ 7 h 1499"/>
              <a:gd name="T56" fmla="*/ 607 w 1285"/>
              <a:gd name="T57" fmla="*/ 9 h 1499"/>
              <a:gd name="T58" fmla="*/ 604 w 1285"/>
              <a:gd name="T59" fmla="*/ 10 h 1499"/>
              <a:gd name="T60" fmla="*/ 601 w 1285"/>
              <a:gd name="T61" fmla="*/ 13 h 1499"/>
              <a:gd name="T62" fmla="*/ 598 w 1285"/>
              <a:gd name="T63" fmla="*/ 15 h 1499"/>
              <a:gd name="T64" fmla="*/ 595 w 1285"/>
              <a:gd name="T65" fmla="*/ 17 h 1499"/>
              <a:gd name="T66" fmla="*/ 595 w 1285"/>
              <a:gd name="T67" fmla="*/ 17 h 1499"/>
              <a:gd name="T68" fmla="*/ 590 w 1285"/>
              <a:gd name="T69" fmla="*/ 21 h 1499"/>
              <a:gd name="T70" fmla="*/ 590 w 1285"/>
              <a:gd name="T71" fmla="*/ 22 h 1499"/>
              <a:gd name="T72" fmla="*/ 30 w 1285"/>
              <a:gd name="T73" fmla="*/ 582 h 1499"/>
              <a:gd name="T74" fmla="*/ 30 w 1285"/>
              <a:gd name="T75" fmla="*/ 688 h 1499"/>
              <a:gd name="T76" fmla="*/ 83 w 1285"/>
              <a:gd name="T77" fmla="*/ 711 h 1499"/>
              <a:gd name="T78" fmla="*/ 137 w 1285"/>
              <a:gd name="T79" fmla="*/ 688 h 1499"/>
              <a:gd name="T80" fmla="*/ 568 w 1285"/>
              <a:gd name="T81" fmla="*/ 258 h 1499"/>
              <a:gd name="T82" fmla="*/ 568 w 1285"/>
              <a:gd name="T83" fmla="*/ 1423 h 1499"/>
              <a:gd name="T84" fmla="*/ 643 w 1285"/>
              <a:gd name="T85" fmla="*/ 1499 h 1499"/>
              <a:gd name="T86" fmla="*/ 719 w 1285"/>
              <a:gd name="T87" fmla="*/ 1423 h 1499"/>
              <a:gd name="T88" fmla="*/ 719 w 1285"/>
              <a:gd name="T89" fmla="*/ 258 h 1499"/>
              <a:gd name="T90" fmla="*/ 1149 w 1285"/>
              <a:gd name="T91" fmla="*/ 688 h 1499"/>
              <a:gd name="T92" fmla="*/ 1202 w 1285"/>
              <a:gd name="T93" fmla="*/ 710 h 1499"/>
              <a:gd name="T94" fmla="*/ 1256 w 1285"/>
              <a:gd name="T95" fmla="*/ 688 h 1499"/>
              <a:gd name="T96" fmla="*/ 1256 w 1285"/>
              <a:gd name="T97" fmla="*/ 581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5" h="1499">
                <a:moveTo>
                  <a:pt x="1256" y="581"/>
                </a:moveTo>
                <a:cubicBezTo>
                  <a:pt x="696" y="22"/>
                  <a:pt x="696" y="22"/>
                  <a:pt x="696" y="22"/>
                </a:cubicBezTo>
                <a:cubicBezTo>
                  <a:pt x="696" y="22"/>
                  <a:pt x="696" y="21"/>
                  <a:pt x="696" y="21"/>
                </a:cubicBezTo>
                <a:cubicBezTo>
                  <a:pt x="694" y="20"/>
                  <a:pt x="693" y="18"/>
                  <a:pt x="691" y="17"/>
                </a:cubicBezTo>
                <a:cubicBezTo>
                  <a:pt x="690" y="16"/>
                  <a:pt x="689" y="15"/>
                  <a:pt x="688" y="15"/>
                </a:cubicBezTo>
                <a:cubicBezTo>
                  <a:pt x="687" y="14"/>
                  <a:pt x="686" y="13"/>
                  <a:pt x="685" y="13"/>
                </a:cubicBezTo>
                <a:cubicBezTo>
                  <a:pt x="684" y="12"/>
                  <a:pt x="683" y="11"/>
                  <a:pt x="682" y="10"/>
                </a:cubicBezTo>
                <a:cubicBezTo>
                  <a:pt x="681" y="10"/>
                  <a:pt x="680" y="9"/>
                  <a:pt x="679" y="9"/>
                </a:cubicBezTo>
                <a:cubicBezTo>
                  <a:pt x="678" y="8"/>
                  <a:pt x="676" y="8"/>
                  <a:pt x="675" y="7"/>
                </a:cubicBezTo>
                <a:cubicBezTo>
                  <a:pt x="674" y="7"/>
                  <a:pt x="673" y="6"/>
                  <a:pt x="672" y="6"/>
                </a:cubicBezTo>
                <a:cubicBezTo>
                  <a:pt x="672" y="5"/>
                  <a:pt x="672" y="5"/>
                  <a:pt x="671" y="5"/>
                </a:cubicBezTo>
                <a:cubicBezTo>
                  <a:pt x="671" y="5"/>
                  <a:pt x="670" y="5"/>
                  <a:pt x="669" y="4"/>
                </a:cubicBezTo>
                <a:cubicBezTo>
                  <a:pt x="667" y="4"/>
                  <a:pt x="666" y="3"/>
                  <a:pt x="665" y="3"/>
                </a:cubicBezTo>
                <a:cubicBezTo>
                  <a:pt x="664" y="3"/>
                  <a:pt x="663" y="2"/>
                  <a:pt x="662" y="2"/>
                </a:cubicBezTo>
                <a:cubicBezTo>
                  <a:pt x="660" y="2"/>
                  <a:pt x="659" y="1"/>
                  <a:pt x="658" y="1"/>
                </a:cubicBezTo>
                <a:cubicBezTo>
                  <a:pt x="657" y="1"/>
                  <a:pt x="655" y="1"/>
                  <a:pt x="654" y="1"/>
                </a:cubicBezTo>
                <a:cubicBezTo>
                  <a:pt x="653" y="1"/>
                  <a:pt x="652" y="0"/>
                  <a:pt x="650" y="0"/>
                </a:cubicBezTo>
                <a:cubicBezTo>
                  <a:pt x="648" y="0"/>
                  <a:pt x="646" y="0"/>
                  <a:pt x="644" y="0"/>
                </a:cubicBezTo>
                <a:cubicBezTo>
                  <a:pt x="644" y="0"/>
                  <a:pt x="644" y="0"/>
                  <a:pt x="643" y="0"/>
                </a:cubicBezTo>
                <a:cubicBezTo>
                  <a:pt x="643" y="0"/>
                  <a:pt x="642" y="0"/>
                  <a:pt x="642" y="0"/>
                </a:cubicBezTo>
                <a:cubicBezTo>
                  <a:pt x="640" y="0"/>
                  <a:pt x="638" y="0"/>
                  <a:pt x="636" y="0"/>
                </a:cubicBezTo>
                <a:cubicBezTo>
                  <a:pt x="634" y="0"/>
                  <a:pt x="633" y="1"/>
                  <a:pt x="632" y="1"/>
                </a:cubicBezTo>
                <a:cubicBezTo>
                  <a:pt x="631" y="1"/>
                  <a:pt x="630" y="1"/>
                  <a:pt x="628" y="1"/>
                </a:cubicBezTo>
                <a:cubicBezTo>
                  <a:pt x="627" y="1"/>
                  <a:pt x="626" y="2"/>
                  <a:pt x="624" y="2"/>
                </a:cubicBezTo>
                <a:cubicBezTo>
                  <a:pt x="623" y="2"/>
                  <a:pt x="622" y="3"/>
                  <a:pt x="621" y="3"/>
                </a:cubicBezTo>
                <a:cubicBezTo>
                  <a:pt x="620" y="3"/>
                  <a:pt x="619" y="4"/>
                  <a:pt x="617" y="4"/>
                </a:cubicBezTo>
                <a:cubicBezTo>
                  <a:pt x="616" y="5"/>
                  <a:pt x="615" y="5"/>
                  <a:pt x="614" y="6"/>
                </a:cubicBezTo>
                <a:cubicBezTo>
                  <a:pt x="613" y="6"/>
                  <a:pt x="612" y="7"/>
                  <a:pt x="611" y="7"/>
                </a:cubicBezTo>
                <a:cubicBezTo>
                  <a:pt x="610" y="8"/>
                  <a:pt x="609" y="8"/>
                  <a:pt x="607" y="9"/>
                </a:cubicBezTo>
                <a:cubicBezTo>
                  <a:pt x="606" y="9"/>
                  <a:pt x="605" y="10"/>
                  <a:pt x="604" y="10"/>
                </a:cubicBezTo>
                <a:cubicBezTo>
                  <a:pt x="603" y="11"/>
                  <a:pt x="602" y="12"/>
                  <a:pt x="601" y="13"/>
                </a:cubicBezTo>
                <a:cubicBezTo>
                  <a:pt x="600" y="13"/>
                  <a:pt x="599" y="14"/>
                  <a:pt x="598" y="15"/>
                </a:cubicBezTo>
                <a:cubicBezTo>
                  <a:pt x="597" y="15"/>
                  <a:pt x="596" y="16"/>
                  <a:pt x="595" y="17"/>
                </a:cubicBezTo>
                <a:cubicBezTo>
                  <a:pt x="595" y="17"/>
                  <a:pt x="595" y="17"/>
                  <a:pt x="595" y="17"/>
                </a:cubicBezTo>
                <a:cubicBezTo>
                  <a:pt x="594" y="18"/>
                  <a:pt x="592" y="20"/>
                  <a:pt x="590" y="21"/>
                </a:cubicBezTo>
                <a:cubicBezTo>
                  <a:pt x="590" y="21"/>
                  <a:pt x="590" y="22"/>
                  <a:pt x="590" y="22"/>
                </a:cubicBezTo>
                <a:cubicBezTo>
                  <a:pt x="30" y="582"/>
                  <a:pt x="30" y="582"/>
                  <a:pt x="30" y="582"/>
                </a:cubicBezTo>
                <a:cubicBezTo>
                  <a:pt x="0" y="611"/>
                  <a:pt x="0" y="659"/>
                  <a:pt x="30" y="688"/>
                </a:cubicBezTo>
                <a:cubicBezTo>
                  <a:pt x="45" y="703"/>
                  <a:pt x="64" y="711"/>
                  <a:pt x="83" y="711"/>
                </a:cubicBezTo>
                <a:cubicBezTo>
                  <a:pt x="103" y="711"/>
                  <a:pt x="122" y="703"/>
                  <a:pt x="137" y="688"/>
                </a:cubicBezTo>
                <a:cubicBezTo>
                  <a:pt x="568" y="258"/>
                  <a:pt x="568" y="258"/>
                  <a:pt x="568" y="258"/>
                </a:cubicBezTo>
                <a:cubicBezTo>
                  <a:pt x="568" y="1423"/>
                  <a:pt x="568" y="1423"/>
                  <a:pt x="568" y="1423"/>
                </a:cubicBezTo>
                <a:cubicBezTo>
                  <a:pt x="568" y="1465"/>
                  <a:pt x="601" y="1499"/>
                  <a:pt x="643" y="1499"/>
                </a:cubicBezTo>
                <a:cubicBezTo>
                  <a:pt x="685" y="1499"/>
                  <a:pt x="719" y="1465"/>
                  <a:pt x="719" y="1423"/>
                </a:cubicBezTo>
                <a:cubicBezTo>
                  <a:pt x="719" y="258"/>
                  <a:pt x="719" y="258"/>
                  <a:pt x="719" y="258"/>
                </a:cubicBezTo>
                <a:cubicBezTo>
                  <a:pt x="1149" y="688"/>
                  <a:pt x="1149" y="688"/>
                  <a:pt x="1149" y="688"/>
                </a:cubicBezTo>
                <a:cubicBezTo>
                  <a:pt x="1164" y="703"/>
                  <a:pt x="1183" y="710"/>
                  <a:pt x="1202" y="710"/>
                </a:cubicBezTo>
                <a:cubicBezTo>
                  <a:pt x="1222" y="710"/>
                  <a:pt x="1241" y="703"/>
                  <a:pt x="1256" y="688"/>
                </a:cubicBezTo>
                <a:cubicBezTo>
                  <a:pt x="1285" y="659"/>
                  <a:pt x="1285" y="611"/>
                  <a:pt x="1256" y="581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 sz="2600" dirty="0">
              <a:latin typeface="+mj-lt"/>
            </a:endParaRPr>
          </a:p>
        </p:txBody>
      </p:sp>
      <p:sp>
        <p:nvSpPr>
          <p:cNvPr id="57" name="Freeform 5" descr="arrow icon" title="arrow icon "/>
          <p:cNvSpPr>
            <a:spLocks noChangeAspect="1"/>
          </p:cNvSpPr>
          <p:nvPr/>
        </p:nvSpPr>
        <p:spPr bwMode="auto">
          <a:xfrm rot="5400000">
            <a:off x="5124368" y="5325491"/>
            <a:ext cx="154216" cy="180173"/>
          </a:xfrm>
          <a:custGeom>
            <a:avLst/>
            <a:gdLst>
              <a:gd name="T0" fmla="*/ 1256 w 1285"/>
              <a:gd name="T1" fmla="*/ 581 h 1499"/>
              <a:gd name="T2" fmla="*/ 696 w 1285"/>
              <a:gd name="T3" fmla="*/ 22 h 1499"/>
              <a:gd name="T4" fmla="*/ 696 w 1285"/>
              <a:gd name="T5" fmla="*/ 21 h 1499"/>
              <a:gd name="T6" fmla="*/ 691 w 1285"/>
              <a:gd name="T7" fmla="*/ 17 h 1499"/>
              <a:gd name="T8" fmla="*/ 688 w 1285"/>
              <a:gd name="T9" fmla="*/ 15 h 1499"/>
              <a:gd name="T10" fmla="*/ 685 w 1285"/>
              <a:gd name="T11" fmla="*/ 13 h 1499"/>
              <a:gd name="T12" fmla="*/ 682 w 1285"/>
              <a:gd name="T13" fmla="*/ 10 h 1499"/>
              <a:gd name="T14" fmla="*/ 679 w 1285"/>
              <a:gd name="T15" fmla="*/ 9 h 1499"/>
              <a:gd name="T16" fmla="*/ 675 w 1285"/>
              <a:gd name="T17" fmla="*/ 7 h 1499"/>
              <a:gd name="T18" fmla="*/ 672 w 1285"/>
              <a:gd name="T19" fmla="*/ 6 h 1499"/>
              <a:gd name="T20" fmla="*/ 671 w 1285"/>
              <a:gd name="T21" fmla="*/ 5 h 1499"/>
              <a:gd name="T22" fmla="*/ 669 w 1285"/>
              <a:gd name="T23" fmla="*/ 4 h 1499"/>
              <a:gd name="T24" fmla="*/ 665 w 1285"/>
              <a:gd name="T25" fmla="*/ 3 h 1499"/>
              <a:gd name="T26" fmla="*/ 662 w 1285"/>
              <a:gd name="T27" fmla="*/ 2 h 1499"/>
              <a:gd name="T28" fmla="*/ 658 w 1285"/>
              <a:gd name="T29" fmla="*/ 1 h 1499"/>
              <a:gd name="T30" fmla="*/ 654 w 1285"/>
              <a:gd name="T31" fmla="*/ 1 h 1499"/>
              <a:gd name="T32" fmla="*/ 650 w 1285"/>
              <a:gd name="T33" fmla="*/ 0 h 1499"/>
              <a:gd name="T34" fmla="*/ 644 w 1285"/>
              <a:gd name="T35" fmla="*/ 0 h 1499"/>
              <a:gd name="T36" fmla="*/ 643 w 1285"/>
              <a:gd name="T37" fmla="*/ 0 h 1499"/>
              <a:gd name="T38" fmla="*/ 642 w 1285"/>
              <a:gd name="T39" fmla="*/ 0 h 1499"/>
              <a:gd name="T40" fmla="*/ 636 w 1285"/>
              <a:gd name="T41" fmla="*/ 0 h 1499"/>
              <a:gd name="T42" fmla="*/ 632 w 1285"/>
              <a:gd name="T43" fmla="*/ 1 h 1499"/>
              <a:gd name="T44" fmla="*/ 628 w 1285"/>
              <a:gd name="T45" fmla="*/ 1 h 1499"/>
              <a:gd name="T46" fmla="*/ 624 w 1285"/>
              <a:gd name="T47" fmla="*/ 2 h 1499"/>
              <a:gd name="T48" fmla="*/ 621 w 1285"/>
              <a:gd name="T49" fmla="*/ 3 h 1499"/>
              <a:gd name="T50" fmla="*/ 617 w 1285"/>
              <a:gd name="T51" fmla="*/ 4 h 1499"/>
              <a:gd name="T52" fmla="*/ 614 w 1285"/>
              <a:gd name="T53" fmla="*/ 6 h 1499"/>
              <a:gd name="T54" fmla="*/ 611 w 1285"/>
              <a:gd name="T55" fmla="*/ 7 h 1499"/>
              <a:gd name="T56" fmla="*/ 607 w 1285"/>
              <a:gd name="T57" fmla="*/ 9 h 1499"/>
              <a:gd name="T58" fmla="*/ 604 w 1285"/>
              <a:gd name="T59" fmla="*/ 10 h 1499"/>
              <a:gd name="T60" fmla="*/ 601 w 1285"/>
              <a:gd name="T61" fmla="*/ 13 h 1499"/>
              <a:gd name="T62" fmla="*/ 598 w 1285"/>
              <a:gd name="T63" fmla="*/ 15 h 1499"/>
              <a:gd name="T64" fmla="*/ 595 w 1285"/>
              <a:gd name="T65" fmla="*/ 17 h 1499"/>
              <a:gd name="T66" fmla="*/ 595 w 1285"/>
              <a:gd name="T67" fmla="*/ 17 h 1499"/>
              <a:gd name="T68" fmla="*/ 590 w 1285"/>
              <a:gd name="T69" fmla="*/ 21 h 1499"/>
              <a:gd name="T70" fmla="*/ 590 w 1285"/>
              <a:gd name="T71" fmla="*/ 22 h 1499"/>
              <a:gd name="T72" fmla="*/ 30 w 1285"/>
              <a:gd name="T73" fmla="*/ 582 h 1499"/>
              <a:gd name="T74" fmla="*/ 30 w 1285"/>
              <a:gd name="T75" fmla="*/ 688 h 1499"/>
              <a:gd name="T76" fmla="*/ 83 w 1285"/>
              <a:gd name="T77" fmla="*/ 711 h 1499"/>
              <a:gd name="T78" fmla="*/ 137 w 1285"/>
              <a:gd name="T79" fmla="*/ 688 h 1499"/>
              <a:gd name="T80" fmla="*/ 568 w 1285"/>
              <a:gd name="T81" fmla="*/ 258 h 1499"/>
              <a:gd name="T82" fmla="*/ 568 w 1285"/>
              <a:gd name="T83" fmla="*/ 1423 h 1499"/>
              <a:gd name="T84" fmla="*/ 643 w 1285"/>
              <a:gd name="T85" fmla="*/ 1499 h 1499"/>
              <a:gd name="T86" fmla="*/ 719 w 1285"/>
              <a:gd name="T87" fmla="*/ 1423 h 1499"/>
              <a:gd name="T88" fmla="*/ 719 w 1285"/>
              <a:gd name="T89" fmla="*/ 258 h 1499"/>
              <a:gd name="T90" fmla="*/ 1149 w 1285"/>
              <a:gd name="T91" fmla="*/ 688 h 1499"/>
              <a:gd name="T92" fmla="*/ 1202 w 1285"/>
              <a:gd name="T93" fmla="*/ 710 h 1499"/>
              <a:gd name="T94" fmla="*/ 1256 w 1285"/>
              <a:gd name="T95" fmla="*/ 688 h 1499"/>
              <a:gd name="T96" fmla="*/ 1256 w 1285"/>
              <a:gd name="T97" fmla="*/ 581 h 14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285" h="1499">
                <a:moveTo>
                  <a:pt x="1256" y="581"/>
                </a:moveTo>
                <a:cubicBezTo>
                  <a:pt x="696" y="22"/>
                  <a:pt x="696" y="22"/>
                  <a:pt x="696" y="22"/>
                </a:cubicBezTo>
                <a:cubicBezTo>
                  <a:pt x="696" y="22"/>
                  <a:pt x="696" y="21"/>
                  <a:pt x="696" y="21"/>
                </a:cubicBezTo>
                <a:cubicBezTo>
                  <a:pt x="694" y="20"/>
                  <a:pt x="693" y="18"/>
                  <a:pt x="691" y="17"/>
                </a:cubicBezTo>
                <a:cubicBezTo>
                  <a:pt x="690" y="16"/>
                  <a:pt x="689" y="15"/>
                  <a:pt x="688" y="15"/>
                </a:cubicBezTo>
                <a:cubicBezTo>
                  <a:pt x="687" y="14"/>
                  <a:pt x="686" y="13"/>
                  <a:pt x="685" y="13"/>
                </a:cubicBezTo>
                <a:cubicBezTo>
                  <a:pt x="684" y="12"/>
                  <a:pt x="683" y="11"/>
                  <a:pt x="682" y="10"/>
                </a:cubicBezTo>
                <a:cubicBezTo>
                  <a:pt x="681" y="10"/>
                  <a:pt x="680" y="9"/>
                  <a:pt x="679" y="9"/>
                </a:cubicBezTo>
                <a:cubicBezTo>
                  <a:pt x="678" y="8"/>
                  <a:pt x="676" y="8"/>
                  <a:pt x="675" y="7"/>
                </a:cubicBezTo>
                <a:cubicBezTo>
                  <a:pt x="674" y="7"/>
                  <a:pt x="673" y="6"/>
                  <a:pt x="672" y="6"/>
                </a:cubicBezTo>
                <a:cubicBezTo>
                  <a:pt x="672" y="5"/>
                  <a:pt x="672" y="5"/>
                  <a:pt x="671" y="5"/>
                </a:cubicBezTo>
                <a:cubicBezTo>
                  <a:pt x="671" y="5"/>
                  <a:pt x="670" y="5"/>
                  <a:pt x="669" y="4"/>
                </a:cubicBezTo>
                <a:cubicBezTo>
                  <a:pt x="667" y="4"/>
                  <a:pt x="666" y="3"/>
                  <a:pt x="665" y="3"/>
                </a:cubicBezTo>
                <a:cubicBezTo>
                  <a:pt x="664" y="3"/>
                  <a:pt x="663" y="2"/>
                  <a:pt x="662" y="2"/>
                </a:cubicBezTo>
                <a:cubicBezTo>
                  <a:pt x="660" y="2"/>
                  <a:pt x="659" y="1"/>
                  <a:pt x="658" y="1"/>
                </a:cubicBezTo>
                <a:cubicBezTo>
                  <a:pt x="657" y="1"/>
                  <a:pt x="655" y="1"/>
                  <a:pt x="654" y="1"/>
                </a:cubicBezTo>
                <a:cubicBezTo>
                  <a:pt x="653" y="1"/>
                  <a:pt x="652" y="0"/>
                  <a:pt x="650" y="0"/>
                </a:cubicBezTo>
                <a:cubicBezTo>
                  <a:pt x="648" y="0"/>
                  <a:pt x="646" y="0"/>
                  <a:pt x="644" y="0"/>
                </a:cubicBezTo>
                <a:cubicBezTo>
                  <a:pt x="644" y="0"/>
                  <a:pt x="644" y="0"/>
                  <a:pt x="643" y="0"/>
                </a:cubicBezTo>
                <a:cubicBezTo>
                  <a:pt x="643" y="0"/>
                  <a:pt x="642" y="0"/>
                  <a:pt x="642" y="0"/>
                </a:cubicBezTo>
                <a:cubicBezTo>
                  <a:pt x="640" y="0"/>
                  <a:pt x="638" y="0"/>
                  <a:pt x="636" y="0"/>
                </a:cubicBezTo>
                <a:cubicBezTo>
                  <a:pt x="634" y="0"/>
                  <a:pt x="633" y="1"/>
                  <a:pt x="632" y="1"/>
                </a:cubicBezTo>
                <a:cubicBezTo>
                  <a:pt x="631" y="1"/>
                  <a:pt x="630" y="1"/>
                  <a:pt x="628" y="1"/>
                </a:cubicBezTo>
                <a:cubicBezTo>
                  <a:pt x="627" y="1"/>
                  <a:pt x="626" y="2"/>
                  <a:pt x="624" y="2"/>
                </a:cubicBezTo>
                <a:cubicBezTo>
                  <a:pt x="623" y="2"/>
                  <a:pt x="622" y="3"/>
                  <a:pt x="621" y="3"/>
                </a:cubicBezTo>
                <a:cubicBezTo>
                  <a:pt x="620" y="3"/>
                  <a:pt x="619" y="4"/>
                  <a:pt x="617" y="4"/>
                </a:cubicBezTo>
                <a:cubicBezTo>
                  <a:pt x="616" y="5"/>
                  <a:pt x="615" y="5"/>
                  <a:pt x="614" y="6"/>
                </a:cubicBezTo>
                <a:cubicBezTo>
                  <a:pt x="613" y="6"/>
                  <a:pt x="612" y="7"/>
                  <a:pt x="611" y="7"/>
                </a:cubicBezTo>
                <a:cubicBezTo>
                  <a:pt x="610" y="8"/>
                  <a:pt x="609" y="8"/>
                  <a:pt x="607" y="9"/>
                </a:cubicBezTo>
                <a:cubicBezTo>
                  <a:pt x="606" y="9"/>
                  <a:pt x="605" y="10"/>
                  <a:pt x="604" y="10"/>
                </a:cubicBezTo>
                <a:cubicBezTo>
                  <a:pt x="603" y="11"/>
                  <a:pt x="602" y="12"/>
                  <a:pt x="601" y="13"/>
                </a:cubicBezTo>
                <a:cubicBezTo>
                  <a:pt x="600" y="13"/>
                  <a:pt x="599" y="14"/>
                  <a:pt x="598" y="15"/>
                </a:cubicBezTo>
                <a:cubicBezTo>
                  <a:pt x="597" y="15"/>
                  <a:pt x="596" y="16"/>
                  <a:pt x="595" y="17"/>
                </a:cubicBezTo>
                <a:cubicBezTo>
                  <a:pt x="595" y="17"/>
                  <a:pt x="595" y="17"/>
                  <a:pt x="595" y="17"/>
                </a:cubicBezTo>
                <a:cubicBezTo>
                  <a:pt x="594" y="18"/>
                  <a:pt x="592" y="20"/>
                  <a:pt x="590" y="21"/>
                </a:cubicBezTo>
                <a:cubicBezTo>
                  <a:pt x="590" y="21"/>
                  <a:pt x="590" y="22"/>
                  <a:pt x="590" y="22"/>
                </a:cubicBezTo>
                <a:cubicBezTo>
                  <a:pt x="30" y="582"/>
                  <a:pt x="30" y="582"/>
                  <a:pt x="30" y="582"/>
                </a:cubicBezTo>
                <a:cubicBezTo>
                  <a:pt x="0" y="611"/>
                  <a:pt x="0" y="659"/>
                  <a:pt x="30" y="688"/>
                </a:cubicBezTo>
                <a:cubicBezTo>
                  <a:pt x="45" y="703"/>
                  <a:pt x="64" y="711"/>
                  <a:pt x="83" y="711"/>
                </a:cubicBezTo>
                <a:cubicBezTo>
                  <a:pt x="103" y="711"/>
                  <a:pt x="122" y="703"/>
                  <a:pt x="137" y="688"/>
                </a:cubicBezTo>
                <a:cubicBezTo>
                  <a:pt x="568" y="258"/>
                  <a:pt x="568" y="258"/>
                  <a:pt x="568" y="258"/>
                </a:cubicBezTo>
                <a:cubicBezTo>
                  <a:pt x="568" y="1423"/>
                  <a:pt x="568" y="1423"/>
                  <a:pt x="568" y="1423"/>
                </a:cubicBezTo>
                <a:cubicBezTo>
                  <a:pt x="568" y="1465"/>
                  <a:pt x="601" y="1499"/>
                  <a:pt x="643" y="1499"/>
                </a:cubicBezTo>
                <a:cubicBezTo>
                  <a:pt x="685" y="1499"/>
                  <a:pt x="719" y="1465"/>
                  <a:pt x="719" y="1423"/>
                </a:cubicBezTo>
                <a:cubicBezTo>
                  <a:pt x="719" y="258"/>
                  <a:pt x="719" y="258"/>
                  <a:pt x="719" y="258"/>
                </a:cubicBezTo>
                <a:cubicBezTo>
                  <a:pt x="1149" y="688"/>
                  <a:pt x="1149" y="688"/>
                  <a:pt x="1149" y="688"/>
                </a:cubicBezTo>
                <a:cubicBezTo>
                  <a:pt x="1164" y="703"/>
                  <a:pt x="1183" y="710"/>
                  <a:pt x="1202" y="710"/>
                </a:cubicBezTo>
                <a:cubicBezTo>
                  <a:pt x="1222" y="710"/>
                  <a:pt x="1241" y="703"/>
                  <a:pt x="1256" y="688"/>
                </a:cubicBezTo>
                <a:cubicBezTo>
                  <a:pt x="1285" y="659"/>
                  <a:pt x="1285" y="611"/>
                  <a:pt x="1256" y="581"/>
                </a:cubicBezTo>
                <a:close/>
              </a:path>
            </a:pathLst>
          </a:custGeom>
          <a:solidFill>
            <a:schemeClr val="accent4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68598" tIns="34299" rIns="68598" bIns="34299" numCol="1" anchor="t" anchorCtr="0" compatLnSpc="1">
            <a:prstTxWarp prst="textNoShape">
              <a:avLst/>
            </a:prstTxWarp>
          </a:bodyPr>
          <a:lstStyle/>
          <a:p>
            <a:endParaRPr lang="en-US" sz="2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33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7268" y="0"/>
            <a:ext cx="4572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Presenters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422" y="4817022"/>
            <a:ext cx="2621385" cy="544836"/>
          </a:xfrm>
          <a:prstGeom prst="rect">
            <a:avLst/>
          </a:prstGeom>
        </p:spPr>
      </p:pic>
      <p:sp>
        <p:nvSpPr>
          <p:cNvPr id="6" name="Subtitle 2"/>
          <p:cNvSpPr txBox="1">
            <a:spLocks/>
          </p:cNvSpPr>
          <p:nvPr/>
        </p:nvSpPr>
        <p:spPr>
          <a:xfrm>
            <a:off x="5085010" y="5197537"/>
            <a:ext cx="2859686" cy="317970"/>
          </a:xfrm>
          <a:prstGeom prst="rect">
            <a:avLst/>
          </a:prstGeom>
        </p:spPr>
        <p:txBody>
          <a:bodyPr lIns="0" tIns="0" rIns="0" bIns="0"/>
          <a:lstStyle>
            <a:lvl1pPr marL="225425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63550" indent="-2381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8975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39825" indent="-225425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Tx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Help Desk Services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085010" y="4819887"/>
            <a:ext cx="2069585" cy="290316"/>
            <a:chOff x="0" y="2787650"/>
            <a:chExt cx="9144001" cy="1282700"/>
          </a:xfrm>
          <a:solidFill>
            <a:schemeClr val="bg1"/>
          </a:solidFill>
        </p:grpSpPr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0" y="2838450"/>
              <a:ext cx="1008063" cy="1211263"/>
            </a:xfrm>
            <a:custGeom>
              <a:avLst/>
              <a:gdLst>
                <a:gd name="T0" fmla="*/ 1001 w 1271"/>
                <a:gd name="T1" fmla="*/ 1053 h 1526"/>
                <a:gd name="T2" fmla="*/ 983 w 1271"/>
                <a:gd name="T3" fmla="*/ 989 h 1526"/>
                <a:gd name="T4" fmla="*/ 943 w 1271"/>
                <a:gd name="T5" fmla="*/ 939 h 1526"/>
                <a:gd name="T6" fmla="*/ 881 w 1271"/>
                <a:gd name="T7" fmla="*/ 901 h 1526"/>
                <a:gd name="T8" fmla="*/ 797 w 1271"/>
                <a:gd name="T9" fmla="*/ 878 h 1526"/>
                <a:gd name="T10" fmla="*/ 689 w 1271"/>
                <a:gd name="T11" fmla="*/ 870 h 1526"/>
                <a:gd name="T12" fmla="*/ 708 w 1271"/>
                <a:gd name="T13" fmla="*/ 1289 h 1526"/>
                <a:gd name="T14" fmla="*/ 773 w 1271"/>
                <a:gd name="T15" fmla="*/ 1286 h 1526"/>
                <a:gd name="T16" fmla="*/ 857 w 1271"/>
                <a:gd name="T17" fmla="*/ 1268 h 1526"/>
                <a:gd name="T18" fmla="*/ 924 w 1271"/>
                <a:gd name="T19" fmla="*/ 1235 h 1526"/>
                <a:gd name="T20" fmla="*/ 971 w 1271"/>
                <a:gd name="T21" fmla="*/ 1188 h 1526"/>
                <a:gd name="T22" fmla="*/ 997 w 1271"/>
                <a:gd name="T23" fmla="*/ 1127 h 1526"/>
                <a:gd name="T24" fmla="*/ 917 w 1271"/>
                <a:gd name="T25" fmla="*/ 434 h 1526"/>
                <a:gd name="T26" fmla="*/ 912 w 1271"/>
                <a:gd name="T27" fmla="*/ 390 h 1526"/>
                <a:gd name="T28" fmla="*/ 890 w 1271"/>
                <a:gd name="T29" fmla="*/ 334 h 1526"/>
                <a:gd name="T30" fmla="*/ 848 w 1271"/>
                <a:gd name="T31" fmla="*/ 290 h 1526"/>
                <a:gd name="T32" fmla="*/ 788 w 1271"/>
                <a:gd name="T33" fmla="*/ 258 h 1526"/>
                <a:gd name="T34" fmla="*/ 711 w 1271"/>
                <a:gd name="T35" fmla="*/ 242 h 1526"/>
                <a:gd name="T36" fmla="*/ 264 w 1271"/>
                <a:gd name="T37" fmla="*/ 238 h 1526"/>
                <a:gd name="T38" fmla="*/ 629 w 1271"/>
                <a:gd name="T39" fmla="*/ 643 h 1526"/>
                <a:gd name="T40" fmla="*/ 720 w 1271"/>
                <a:gd name="T41" fmla="*/ 636 h 1526"/>
                <a:gd name="T42" fmla="*/ 797 w 1271"/>
                <a:gd name="T43" fmla="*/ 614 h 1526"/>
                <a:gd name="T44" fmla="*/ 856 w 1271"/>
                <a:gd name="T45" fmla="*/ 579 h 1526"/>
                <a:gd name="T46" fmla="*/ 891 w 1271"/>
                <a:gd name="T47" fmla="*/ 537 h 1526"/>
                <a:gd name="T48" fmla="*/ 905 w 1271"/>
                <a:gd name="T49" fmla="*/ 507 h 1526"/>
                <a:gd name="T50" fmla="*/ 916 w 1271"/>
                <a:gd name="T51" fmla="*/ 460 h 1526"/>
                <a:gd name="T52" fmla="*/ 1186 w 1271"/>
                <a:gd name="T53" fmla="*/ 391 h 1526"/>
                <a:gd name="T54" fmla="*/ 1175 w 1271"/>
                <a:gd name="T55" fmla="*/ 487 h 1526"/>
                <a:gd name="T56" fmla="*/ 1147 w 1271"/>
                <a:gd name="T57" fmla="*/ 565 h 1526"/>
                <a:gd name="T58" fmla="*/ 1104 w 1271"/>
                <a:gd name="T59" fmla="*/ 630 h 1526"/>
                <a:gd name="T60" fmla="*/ 1050 w 1271"/>
                <a:gd name="T61" fmla="*/ 681 h 1526"/>
                <a:gd name="T62" fmla="*/ 989 w 1271"/>
                <a:gd name="T63" fmla="*/ 722 h 1526"/>
                <a:gd name="T64" fmla="*/ 1001 w 1271"/>
                <a:gd name="T65" fmla="*/ 745 h 1526"/>
                <a:gd name="T66" fmla="*/ 1090 w 1271"/>
                <a:gd name="T67" fmla="*/ 788 h 1526"/>
                <a:gd name="T68" fmla="*/ 1164 w 1271"/>
                <a:gd name="T69" fmla="*/ 843 h 1526"/>
                <a:gd name="T70" fmla="*/ 1213 w 1271"/>
                <a:gd name="T71" fmla="*/ 899 h 1526"/>
                <a:gd name="T72" fmla="*/ 1236 w 1271"/>
                <a:gd name="T73" fmla="*/ 939 h 1526"/>
                <a:gd name="T74" fmla="*/ 1253 w 1271"/>
                <a:gd name="T75" fmla="*/ 983 h 1526"/>
                <a:gd name="T76" fmla="*/ 1265 w 1271"/>
                <a:gd name="T77" fmla="*/ 1032 h 1526"/>
                <a:gd name="T78" fmla="*/ 1270 w 1271"/>
                <a:gd name="T79" fmla="*/ 1086 h 1526"/>
                <a:gd name="T80" fmla="*/ 1270 w 1271"/>
                <a:gd name="T81" fmla="*/ 1130 h 1526"/>
                <a:gd name="T82" fmla="*/ 1260 w 1271"/>
                <a:gd name="T83" fmla="*/ 1202 h 1526"/>
                <a:gd name="T84" fmla="*/ 1240 w 1271"/>
                <a:gd name="T85" fmla="*/ 1268 h 1526"/>
                <a:gd name="T86" fmla="*/ 1207 w 1271"/>
                <a:gd name="T87" fmla="*/ 1325 h 1526"/>
                <a:gd name="T88" fmla="*/ 1167 w 1271"/>
                <a:gd name="T89" fmla="*/ 1375 h 1526"/>
                <a:gd name="T90" fmla="*/ 1115 w 1271"/>
                <a:gd name="T91" fmla="*/ 1419 h 1526"/>
                <a:gd name="T92" fmla="*/ 1056 w 1271"/>
                <a:gd name="T93" fmla="*/ 1455 h 1526"/>
                <a:gd name="T94" fmla="*/ 988 w 1271"/>
                <a:gd name="T95" fmla="*/ 1484 h 1526"/>
                <a:gd name="T96" fmla="*/ 911 w 1271"/>
                <a:gd name="T97" fmla="*/ 1505 h 1526"/>
                <a:gd name="T98" fmla="*/ 828 w 1271"/>
                <a:gd name="T99" fmla="*/ 1520 h 1526"/>
                <a:gd name="T100" fmla="*/ 738 w 1271"/>
                <a:gd name="T101" fmla="*/ 1526 h 1526"/>
                <a:gd name="T102" fmla="*/ 0 w 1271"/>
                <a:gd name="T103" fmla="*/ 0 h 1526"/>
                <a:gd name="T104" fmla="*/ 713 w 1271"/>
                <a:gd name="T105" fmla="*/ 0 h 1526"/>
                <a:gd name="T106" fmla="*/ 794 w 1271"/>
                <a:gd name="T107" fmla="*/ 8 h 1526"/>
                <a:gd name="T108" fmla="*/ 868 w 1271"/>
                <a:gd name="T109" fmla="*/ 22 h 1526"/>
                <a:gd name="T110" fmla="*/ 936 w 1271"/>
                <a:gd name="T111" fmla="*/ 42 h 1526"/>
                <a:gd name="T112" fmla="*/ 997 w 1271"/>
                <a:gd name="T113" fmla="*/ 71 h 1526"/>
                <a:gd name="T114" fmla="*/ 1050 w 1271"/>
                <a:gd name="T115" fmla="*/ 106 h 1526"/>
                <a:gd name="T116" fmla="*/ 1095 w 1271"/>
                <a:gd name="T117" fmla="*/ 147 h 1526"/>
                <a:gd name="T118" fmla="*/ 1131 w 1271"/>
                <a:gd name="T119" fmla="*/ 194 h 1526"/>
                <a:gd name="T120" fmla="*/ 1158 w 1271"/>
                <a:gd name="T121" fmla="*/ 247 h 1526"/>
                <a:gd name="T122" fmla="*/ 1176 w 1271"/>
                <a:gd name="T123" fmla="*/ 305 h 1526"/>
                <a:gd name="T124" fmla="*/ 1185 w 1271"/>
                <a:gd name="T125" fmla="*/ 368 h 1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71" h="1526">
                  <a:moveTo>
                    <a:pt x="1002" y="1077"/>
                  </a:moveTo>
                  <a:lnTo>
                    <a:pt x="1002" y="1077"/>
                  </a:lnTo>
                  <a:lnTo>
                    <a:pt x="1001" y="1053"/>
                  </a:lnTo>
                  <a:lnTo>
                    <a:pt x="997" y="1031"/>
                  </a:lnTo>
                  <a:lnTo>
                    <a:pt x="991" y="1010"/>
                  </a:lnTo>
                  <a:lnTo>
                    <a:pt x="983" y="989"/>
                  </a:lnTo>
                  <a:lnTo>
                    <a:pt x="972" y="972"/>
                  </a:lnTo>
                  <a:lnTo>
                    <a:pt x="959" y="955"/>
                  </a:lnTo>
                  <a:lnTo>
                    <a:pt x="943" y="939"/>
                  </a:lnTo>
                  <a:lnTo>
                    <a:pt x="924" y="925"/>
                  </a:lnTo>
                  <a:lnTo>
                    <a:pt x="904" y="912"/>
                  </a:lnTo>
                  <a:lnTo>
                    <a:pt x="881" y="901"/>
                  </a:lnTo>
                  <a:lnTo>
                    <a:pt x="855" y="892"/>
                  </a:lnTo>
                  <a:lnTo>
                    <a:pt x="826" y="884"/>
                  </a:lnTo>
                  <a:lnTo>
                    <a:pt x="797" y="878"/>
                  </a:lnTo>
                  <a:lnTo>
                    <a:pt x="763" y="874"/>
                  </a:lnTo>
                  <a:lnTo>
                    <a:pt x="727" y="871"/>
                  </a:lnTo>
                  <a:lnTo>
                    <a:pt x="689" y="870"/>
                  </a:lnTo>
                  <a:lnTo>
                    <a:pt x="264" y="870"/>
                  </a:lnTo>
                  <a:lnTo>
                    <a:pt x="264" y="1289"/>
                  </a:lnTo>
                  <a:lnTo>
                    <a:pt x="708" y="1289"/>
                  </a:lnTo>
                  <a:lnTo>
                    <a:pt x="708" y="1289"/>
                  </a:lnTo>
                  <a:lnTo>
                    <a:pt x="742" y="1288"/>
                  </a:lnTo>
                  <a:lnTo>
                    <a:pt x="773" y="1286"/>
                  </a:lnTo>
                  <a:lnTo>
                    <a:pt x="804" y="1281"/>
                  </a:lnTo>
                  <a:lnTo>
                    <a:pt x="831" y="1275"/>
                  </a:lnTo>
                  <a:lnTo>
                    <a:pt x="857" y="1268"/>
                  </a:lnTo>
                  <a:lnTo>
                    <a:pt x="881" y="1258"/>
                  </a:lnTo>
                  <a:lnTo>
                    <a:pt x="904" y="1247"/>
                  </a:lnTo>
                  <a:lnTo>
                    <a:pt x="924" y="1235"/>
                  </a:lnTo>
                  <a:lnTo>
                    <a:pt x="942" y="1221"/>
                  </a:lnTo>
                  <a:lnTo>
                    <a:pt x="958" y="1206"/>
                  </a:lnTo>
                  <a:lnTo>
                    <a:pt x="971" y="1188"/>
                  </a:lnTo>
                  <a:lnTo>
                    <a:pt x="982" y="1169"/>
                  </a:lnTo>
                  <a:lnTo>
                    <a:pt x="991" y="1148"/>
                  </a:lnTo>
                  <a:lnTo>
                    <a:pt x="997" y="1127"/>
                  </a:lnTo>
                  <a:lnTo>
                    <a:pt x="1001" y="1103"/>
                  </a:lnTo>
                  <a:lnTo>
                    <a:pt x="1002" y="1077"/>
                  </a:lnTo>
                  <a:close/>
                  <a:moveTo>
                    <a:pt x="917" y="434"/>
                  </a:moveTo>
                  <a:lnTo>
                    <a:pt x="917" y="434"/>
                  </a:lnTo>
                  <a:lnTo>
                    <a:pt x="916" y="411"/>
                  </a:lnTo>
                  <a:lnTo>
                    <a:pt x="912" y="390"/>
                  </a:lnTo>
                  <a:lnTo>
                    <a:pt x="908" y="371"/>
                  </a:lnTo>
                  <a:lnTo>
                    <a:pt x="899" y="352"/>
                  </a:lnTo>
                  <a:lnTo>
                    <a:pt x="890" y="334"/>
                  </a:lnTo>
                  <a:lnTo>
                    <a:pt x="878" y="318"/>
                  </a:lnTo>
                  <a:lnTo>
                    <a:pt x="863" y="303"/>
                  </a:lnTo>
                  <a:lnTo>
                    <a:pt x="848" y="290"/>
                  </a:lnTo>
                  <a:lnTo>
                    <a:pt x="830" y="278"/>
                  </a:lnTo>
                  <a:lnTo>
                    <a:pt x="810" y="268"/>
                  </a:lnTo>
                  <a:lnTo>
                    <a:pt x="788" y="258"/>
                  </a:lnTo>
                  <a:lnTo>
                    <a:pt x="764" y="251"/>
                  </a:lnTo>
                  <a:lnTo>
                    <a:pt x="738" y="245"/>
                  </a:lnTo>
                  <a:lnTo>
                    <a:pt x="711" y="242"/>
                  </a:lnTo>
                  <a:lnTo>
                    <a:pt x="681" y="239"/>
                  </a:lnTo>
                  <a:lnTo>
                    <a:pt x="650" y="238"/>
                  </a:lnTo>
                  <a:lnTo>
                    <a:pt x="264" y="238"/>
                  </a:lnTo>
                  <a:lnTo>
                    <a:pt x="264" y="643"/>
                  </a:lnTo>
                  <a:lnTo>
                    <a:pt x="629" y="643"/>
                  </a:lnTo>
                  <a:lnTo>
                    <a:pt x="629" y="643"/>
                  </a:lnTo>
                  <a:lnTo>
                    <a:pt x="662" y="643"/>
                  </a:lnTo>
                  <a:lnTo>
                    <a:pt x="691" y="641"/>
                  </a:lnTo>
                  <a:lnTo>
                    <a:pt x="720" y="636"/>
                  </a:lnTo>
                  <a:lnTo>
                    <a:pt x="748" y="631"/>
                  </a:lnTo>
                  <a:lnTo>
                    <a:pt x="773" y="624"/>
                  </a:lnTo>
                  <a:lnTo>
                    <a:pt x="797" y="614"/>
                  </a:lnTo>
                  <a:lnTo>
                    <a:pt x="818" y="605"/>
                  </a:lnTo>
                  <a:lnTo>
                    <a:pt x="838" y="592"/>
                  </a:lnTo>
                  <a:lnTo>
                    <a:pt x="856" y="579"/>
                  </a:lnTo>
                  <a:lnTo>
                    <a:pt x="872" y="563"/>
                  </a:lnTo>
                  <a:lnTo>
                    <a:pt x="885" y="546"/>
                  </a:lnTo>
                  <a:lnTo>
                    <a:pt x="891" y="537"/>
                  </a:lnTo>
                  <a:lnTo>
                    <a:pt x="897" y="527"/>
                  </a:lnTo>
                  <a:lnTo>
                    <a:pt x="902" y="516"/>
                  </a:lnTo>
                  <a:lnTo>
                    <a:pt x="905" y="507"/>
                  </a:lnTo>
                  <a:lnTo>
                    <a:pt x="909" y="495"/>
                  </a:lnTo>
                  <a:lnTo>
                    <a:pt x="912" y="484"/>
                  </a:lnTo>
                  <a:lnTo>
                    <a:pt x="916" y="460"/>
                  </a:lnTo>
                  <a:lnTo>
                    <a:pt x="917" y="434"/>
                  </a:lnTo>
                  <a:close/>
                  <a:moveTo>
                    <a:pt x="1186" y="391"/>
                  </a:moveTo>
                  <a:lnTo>
                    <a:pt x="1186" y="391"/>
                  </a:lnTo>
                  <a:lnTo>
                    <a:pt x="1185" y="425"/>
                  </a:lnTo>
                  <a:lnTo>
                    <a:pt x="1181" y="457"/>
                  </a:lnTo>
                  <a:lnTo>
                    <a:pt x="1175" y="487"/>
                  </a:lnTo>
                  <a:lnTo>
                    <a:pt x="1167" y="515"/>
                  </a:lnTo>
                  <a:lnTo>
                    <a:pt x="1157" y="542"/>
                  </a:lnTo>
                  <a:lnTo>
                    <a:pt x="1147" y="565"/>
                  </a:lnTo>
                  <a:lnTo>
                    <a:pt x="1133" y="589"/>
                  </a:lnTo>
                  <a:lnTo>
                    <a:pt x="1119" y="610"/>
                  </a:lnTo>
                  <a:lnTo>
                    <a:pt x="1104" y="630"/>
                  </a:lnTo>
                  <a:lnTo>
                    <a:pt x="1087" y="648"/>
                  </a:lnTo>
                  <a:lnTo>
                    <a:pt x="1069" y="666"/>
                  </a:lnTo>
                  <a:lnTo>
                    <a:pt x="1050" y="681"/>
                  </a:lnTo>
                  <a:lnTo>
                    <a:pt x="1029" y="696"/>
                  </a:lnTo>
                  <a:lnTo>
                    <a:pt x="1009" y="709"/>
                  </a:lnTo>
                  <a:lnTo>
                    <a:pt x="989" y="722"/>
                  </a:lnTo>
                  <a:lnTo>
                    <a:pt x="967" y="733"/>
                  </a:lnTo>
                  <a:lnTo>
                    <a:pt x="967" y="733"/>
                  </a:lnTo>
                  <a:lnTo>
                    <a:pt x="1001" y="745"/>
                  </a:lnTo>
                  <a:lnTo>
                    <a:pt x="1032" y="758"/>
                  </a:lnTo>
                  <a:lnTo>
                    <a:pt x="1062" y="772"/>
                  </a:lnTo>
                  <a:lnTo>
                    <a:pt x="1090" y="788"/>
                  </a:lnTo>
                  <a:lnTo>
                    <a:pt x="1117" y="804"/>
                  </a:lnTo>
                  <a:lnTo>
                    <a:pt x="1142" y="822"/>
                  </a:lnTo>
                  <a:lnTo>
                    <a:pt x="1164" y="843"/>
                  </a:lnTo>
                  <a:lnTo>
                    <a:pt x="1186" y="864"/>
                  </a:lnTo>
                  <a:lnTo>
                    <a:pt x="1205" y="887"/>
                  </a:lnTo>
                  <a:lnTo>
                    <a:pt x="1213" y="899"/>
                  </a:lnTo>
                  <a:lnTo>
                    <a:pt x="1222" y="912"/>
                  </a:lnTo>
                  <a:lnTo>
                    <a:pt x="1229" y="925"/>
                  </a:lnTo>
                  <a:lnTo>
                    <a:pt x="1236" y="939"/>
                  </a:lnTo>
                  <a:lnTo>
                    <a:pt x="1242" y="952"/>
                  </a:lnTo>
                  <a:lnTo>
                    <a:pt x="1248" y="968"/>
                  </a:lnTo>
                  <a:lnTo>
                    <a:pt x="1253" y="983"/>
                  </a:lnTo>
                  <a:lnTo>
                    <a:pt x="1258" y="999"/>
                  </a:lnTo>
                  <a:lnTo>
                    <a:pt x="1261" y="1016"/>
                  </a:lnTo>
                  <a:lnTo>
                    <a:pt x="1265" y="1032"/>
                  </a:lnTo>
                  <a:lnTo>
                    <a:pt x="1267" y="1049"/>
                  </a:lnTo>
                  <a:lnTo>
                    <a:pt x="1268" y="1067"/>
                  </a:lnTo>
                  <a:lnTo>
                    <a:pt x="1270" y="1086"/>
                  </a:lnTo>
                  <a:lnTo>
                    <a:pt x="1271" y="1105"/>
                  </a:lnTo>
                  <a:lnTo>
                    <a:pt x="1271" y="1105"/>
                  </a:lnTo>
                  <a:lnTo>
                    <a:pt x="1270" y="1130"/>
                  </a:lnTo>
                  <a:lnTo>
                    <a:pt x="1267" y="1155"/>
                  </a:lnTo>
                  <a:lnTo>
                    <a:pt x="1265" y="1179"/>
                  </a:lnTo>
                  <a:lnTo>
                    <a:pt x="1260" y="1202"/>
                  </a:lnTo>
                  <a:lnTo>
                    <a:pt x="1254" y="1225"/>
                  </a:lnTo>
                  <a:lnTo>
                    <a:pt x="1247" y="1246"/>
                  </a:lnTo>
                  <a:lnTo>
                    <a:pt x="1240" y="1268"/>
                  </a:lnTo>
                  <a:lnTo>
                    <a:pt x="1230" y="1287"/>
                  </a:lnTo>
                  <a:lnTo>
                    <a:pt x="1219" y="1306"/>
                  </a:lnTo>
                  <a:lnTo>
                    <a:pt x="1207" y="1325"/>
                  </a:lnTo>
                  <a:lnTo>
                    <a:pt x="1195" y="1343"/>
                  </a:lnTo>
                  <a:lnTo>
                    <a:pt x="1181" y="1360"/>
                  </a:lnTo>
                  <a:lnTo>
                    <a:pt x="1167" y="1375"/>
                  </a:lnTo>
                  <a:lnTo>
                    <a:pt x="1150" y="1391"/>
                  </a:lnTo>
                  <a:lnTo>
                    <a:pt x="1133" y="1405"/>
                  </a:lnTo>
                  <a:lnTo>
                    <a:pt x="1115" y="1419"/>
                  </a:lnTo>
                  <a:lnTo>
                    <a:pt x="1096" y="1431"/>
                  </a:lnTo>
                  <a:lnTo>
                    <a:pt x="1077" y="1445"/>
                  </a:lnTo>
                  <a:lnTo>
                    <a:pt x="1056" y="1455"/>
                  </a:lnTo>
                  <a:lnTo>
                    <a:pt x="1034" y="1466"/>
                  </a:lnTo>
                  <a:lnTo>
                    <a:pt x="1012" y="1476"/>
                  </a:lnTo>
                  <a:lnTo>
                    <a:pt x="988" y="1484"/>
                  </a:lnTo>
                  <a:lnTo>
                    <a:pt x="963" y="1492"/>
                  </a:lnTo>
                  <a:lnTo>
                    <a:pt x="938" y="1499"/>
                  </a:lnTo>
                  <a:lnTo>
                    <a:pt x="911" y="1505"/>
                  </a:lnTo>
                  <a:lnTo>
                    <a:pt x="885" y="1511"/>
                  </a:lnTo>
                  <a:lnTo>
                    <a:pt x="856" y="1516"/>
                  </a:lnTo>
                  <a:lnTo>
                    <a:pt x="828" y="1520"/>
                  </a:lnTo>
                  <a:lnTo>
                    <a:pt x="799" y="1522"/>
                  </a:lnTo>
                  <a:lnTo>
                    <a:pt x="768" y="1525"/>
                  </a:lnTo>
                  <a:lnTo>
                    <a:pt x="738" y="1526"/>
                  </a:lnTo>
                  <a:lnTo>
                    <a:pt x="706" y="1526"/>
                  </a:lnTo>
                  <a:lnTo>
                    <a:pt x="0" y="1526"/>
                  </a:lnTo>
                  <a:lnTo>
                    <a:pt x="0" y="0"/>
                  </a:lnTo>
                  <a:lnTo>
                    <a:pt x="684" y="0"/>
                  </a:lnTo>
                  <a:lnTo>
                    <a:pt x="684" y="0"/>
                  </a:lnTo>
                  <a:lnTo>
                    <a:pt x="713" y="0"/>
                  </a:lnTo>
                  <a:lnTo>
                    <a:pt x="740" y="3"/>
                  </a:lnTo>
                  <a:lnTo>
                    <a:pt x="768" y="4"/>
                  </a:lnTo>
                  <a:lnTo>
                    <a:pt x="794" y="8"/>
                  </a:lnTo>
                  <a:lnTo>
                    <a:pt x="819" y="11"/>
                  </a:lnTo>
                  <a:lnTo>
                    <a:pt x="844" y="16"/>
                  </a:lnTo>
                  <a:lnTo>
                    <a:pt x="868" y="22"/>
                  </a:lnTo>
                  <a:lnTo>
                    <a:pt x="892" y="28"/>
                  </a:lnTo>
                  <a:lnTo>
                    <a:pt x="915" y="35"/>
                  </a:lnTo>
                  <a:lnTo>
                    <a:pt x="936" y="42"/>
                  </a:lnTo>
                  <a:lnTo>
                    <a:pt x="958" y="52"/>
                  </a:lnTo>
                  <a:lnTo>
                    <a:pt x="978" y="61"/>
                  </a:lnTo>
                  <a:lnTo>
                    <a:pt x="997" y="71"/>
                  </a:lnTo>
                  <a:lnTo>
                    <a:pt x="1015" y="82"/>
                  </a:lnTo>
                  <a:lnTo>
                    <a:pt x="1033" y="94"/>
                  </a:lnTo>
                  <a:lnTo>
                    <a:pt x="1050" y="106"/>
                  </a:lnTo>
                  <a:lnTo>
                    <a:pt x="1065" y="119"/>
                  </a:lnTo>
                  <a:lnTo>
                    <a:pt x="1081" y="133"/>
                  </a:lnTo>
                  <a:lnTo>
                    <a:pt x="1095" y="147"/>
                  </a:lnTo>
                  <a:lnTo>
                    <a:pt x="1108" y="162"/>
                  </a:lnTo>
                  <a:lnTo>
                    <a:pt x="1120" y="177"/>
                  </a:lnTo>
                  <a:lnTo>
                    <a:pt x="1131" y="194"/>
                  </a:lnTo>
                  <a:lnTo>
                    <a:pt x="1142" y="211"/>
                  </a:lnTo>
                  <a:lnTo>
                    <a:pt x="1150" y="229"/>
                  </a:lnTo>
                  <a:lnTo>
                    <a:pt x="1158" y="247"/>
                  </a:lnTo>
                  <a:lnTo>
                    <a:pt x="1166" y="266"/>
                  </a:lnTo>
                  <a:lnTo>
                    <a:pt x="1172" y="285"/>
                  </a:lnTo>
                  <a:lnTo>
                    <a:pt x="1176" y="305"/>
                  </a:lnTo>
                  <a:lnTo>
                    <a:pt x="1180" y="325"/>
                  </a:lnTo>
                  <a:lnTo>
                    <a:pt x="1184" y="347"/>
                  </a:lnTo>
                  <a:lnTo>
                    <a:pt x="1185" y="368"/>
                  </a:lnTo>
                  <a:lnTo>
                    <a:pt x="1186" y="3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 9"/>
            <p:cNvSpPr>
              <a:spLocks noChangeArrowheads="1"/>
            </p:cNvSpPr>
            <p:nvPr userDrawn="1"/>
          </p:nvSpPr>
          <p:spPr bwMode="auto">
            <a:xfrm>
              <a:off x="1149350" y="2787650"/>
              <a:ext cx="209550" cy="12620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Freeform 10"/>
            <p:cNvSpPr>
              <a:spLocks noEditPoints="1"/>
            </p:cNvSpPr>
            <p:nvPr userDrawn="1"/>
          </p:nvSpPr>
          <p:spPr bwMode="auto">
            <a:xfrm>
              <a:off x="1484313" y="3122613"/>
              <a:ext cx="827088" cy="946150"/>
            </a:xfrm>
            <a:custGeom>
              <a:avLst/>
              <a:gdLst>
                <a:gd name="T0" fmla="*/ 735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2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2 w 1044"/>
                <a:gd name="T15" fmla="*/ 879 h 1192"/>
                <a:gd name="T16" fmla="*/ 313 w 1044"/>
                <a:gd name="T17" fmla="*/ 937 h 1192"/>
                <a:gd name="T18" fmla="*/ 377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89 w 1044"/>
                <a:gd name="T33" fmla="*/ 679 h 1192"/>
                <a:gd name="T34" fmla="*/ 768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4 w 1044"/>
                <a:gd name="T47" fmla="*/ 1168 h 1192"/>
                <a:gd name="T48" fmla="*/ 185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3 w 1044"/>
                <a:gd name="T55" fmla="*/ 989 h 1192"/>
                <a:gd name="T56" fmla="*/ 10 w 1044"/>
                <a:gd name="T57" fmla="*/ 917 h 1192"/>
                <a:gd name="T58" fmla="*/ 0 w 1044"/>
                <a:gd name="T59" fmla="*/ 836 h 1192"/>
                <a:gd name="T60" fmla="*/ 2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5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6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89" y="679"/>
                  </a:moveTo>
                  <a:lnTo>
                    <a:pt x="789" y="679"/>
                  </a:lnTo>
                  <a:lnTo>
                    <a:pt x="763" y="670"/>
                  </a:lnTo>
                  <a:lnTo>
                    <a:pt x="735" y="661"/>
                  </a:lnTo>
                  <a:lnTo>
                    <a:pt x="703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4" y="646"/>
                  </a:lnTo>
                  <a:lnTo>
                    <a:pt x="392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2" y="708"/>
                  </a:lnTo>
                  <a:lnTo>
                    <a:pt x="290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2" y="879"/>
                  </a:lnTo>
                  <a:lnTo>
                    <a:pt x="280" y="896"/>
                  </a:lnTo>
                  <a:lnTo>
                    <a:pt x="289" y="911"/>
                  </a:lnTo>
                  <a:lnTo>
                    <a:pt x="300" y="924"/>
                  </a:lnTo>
                  <a:lnTo>
                    <a:pt x="313" y="937"/>
                  </a:lnTo>
                  <a:lnTo>
                    <a:pt x="326" y="948"/>
                  </a:lnTo>
                  <a:lnTo>
                    <a:pt x="343" y="959"/>
                  </a:lnTo>
                  <a:lnTo>
                    <a:pt x="360" y="967"/>
                  </a:lnTo>
                  <a:lnTo>
                    <a:pt x="377" y="976"/>
                  </a:lnTo>
                  <a:lnTo>
                    <a:pt x="398" y="982"/>
                  </a:lnTo>
                  <a:lnTo>
                    <a:pt x="418" y="986"/>
                  </a:lnTo>
                  <a:lnTo>
                    <a:pt x="440" y="990"/>
                  </a:lnTo>
                  <a:lnTo>
                    <a:pt x="461" y="992"/>
                  </a:lnTo>
                  <a:lnTo>
                    <a:pt x="485" y="992"/>
                  </a:lnTo>
                  <a:lnTo>
                    <a:pt x="485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3" y="802"/>
                  </a:lnTo>
                  <a:lnTo>
                    <a:pt x="786" y="790"/>
                  </a:lnTo>
                  <a:lnTo>
                    <a:pt x="788" y="777"/>
                  </a:lnTo>
                  <a:lnTo>
                    <a:pt x="788" y="764"/>
                  </a:lnTo>
                  <a:lnTo>
                    <a:pt x="789" y="751"/>
                  </a:lnTo>
                  <a:lnTo>
                    <a:pt x="789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8" y="1043"/>
                  </a:lnTo>
                  <a:lnTo>
                    <a:pt x="751" y="1059"/>
                  </a:lnTo>
                  <a:lnTo>
                    <a:pt x="735" y="1076"/>
                  </a:lnTo>
                  <a:lnTo>
                    <a:pt x="715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50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1" y="1179"/>
                  </a:lnTo>
                  <a:lnTo>
                    <a:pt x="272" y="1174"/>
                  </a:lnTo>
                  <a:lnTo>
                    <a:pt x="254" y="1168"/>
                  </a:lnTo>
                  <a:lnTo>
                    <a:pt x="237" y="1162"/>
                  </a:lnTo>
                  <a:lnTo>
                    <a:pt x="219" y="1155"/>
                  </a:lnTo>
                  <a:lnTo>
                    <a:pt x="202" y="1148"/>
                  </a:lnTo>
                  <a:lnTo>
                    <a:pt x="185" y="1139"/>
                  </a:lnTo>
                  <a:lnTo>
                    <a:pt x="168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5" y="1064"/>
                  </a:lnTo>
                  <a:lnTo>
                    <a:pt x="73" y="1050"/>
                  </a:lnTo>
                  <a:lnTo>
                    <a:pt x="62" y="1035"/>
                  </a:lnTo>
                  <a:lnTo>
                    <a:pt x="51" y="1021"/>
                  </a:lnTo>
                  <a:lnTo>
                    <a:pt x="42" y="1005"/>
                  </a:lnTo>
                  <a:lnTo>
                    <a:pt x="33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4" y="936"/>
                  </a:lnTo>
                  <a:lnTo>
                    <a:pt x="10" y="917"/>
                  </a:lnTo>
                  <a:lnTo>
                    <a:pt x="6" y="898"/>
                  </a:lnTo>
                  <a:lnTo>
                    <a:pt x="2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2" y="787"/>
                  </a:lnTo>
                  <a:lnTo>
                    <a:pt x="6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0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70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3" y="451"/>
                  </a:lnTo>
                  <a:lnTo>
                    <a:pt x="780" y="425"/>
                  </a:lnTo>
                  <a:lnTo>
                    <a:pt x="775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4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3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9" y="246"/>
                  </a:lnTo>
                  <a:lnTo>
                    <a:pt x="328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1" y="290"/>
                  </a:lnTo>
                  <a:lnTo>
                    <a:pt x="173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6" y="39"/>
                  </a:lnTo>
                  <a:lnTo>
                    <a:pt x="271" y="32"/>
                  </a:lnTo>
                  <a:lnTo>
                    <a:pt x="297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10" y="6"/>
                  </a:lnTo>
                  <a:lnTo>
                    <a:pt x="440" y="3"/>
                  </a:lnTo>
                  <a:lnTo>
                    <a:pt x="472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29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8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1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6" y="236"/>
                  </a:lnTo>
                  <a:lnTo>
                    <a:pt x="1004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1" name="Freeform 11"/>
            <p:cNvSpPr>
              <a:spLocks/>
            </p:cNvSpPr>
            <p:nvPr userDrawn="1"/>
          </p:nvSpPr>
          <p:spPr bwMode="auto">
            <a:xfrm>
              <a:off x="2424113" y="3117850"/>
              <a:ext cx="846138" cy="952500"/>
            </a:xfrm>
            <a:custGeom>
              <a:avLst/>
              <a:gdLst>
                <a:gd name="T0" fmla="*/ 531 w 1065"/>
                <a:gd name="T1" fmla="*/ 1198 h 1200"/>
                <a:gd name="T2" fmla="*/ 413 w 1065"/>
                <a:gd name="T3" fmla="*/ 1174 h 1200"/>
                <a:gd name="T4" fmla="*/ 306 w 1065"/>
                <a:gd name="T5" fmla="*/ 1128 h 1200"/>
                <a:gd name="T6" fmla="*/ 211 w 1065"/>
                <a:gd name="T7" fmla="*/ 1064 h 1200"/>
                <a:gd name="T8" fmla="*/ 131 w 1065"/>
                <a:gd name="T9" fmla="*/ 983 h 1200"/>
                <a:gd name="T10" fmla="*/ 69 w 1065"/>
                <a:gd name="T11" fmla="*/ 887 h 1200"/>
                <a:gd name="T12" fmla="*/ 25 w 1065"/>
                <a:gd name="T13" fmla="*/ 781 h 1200"/>
                <a:gd name="T14" fmla="*/ 4 w 1065"/>
                <a:gd name="T15" fmla="*/ 665 h 1200"/>
                <a:gd name="T16" fmla="*/ 1 w 1065"/>
                <a:gd name="T17" fmla="*/ 573 h 1200"/>
                <a:gd name="T18" fmla="*/ 18 w 1065"/>
                <a:gd name="T19" fmla="*/ 454 h 1200"/>
                <a:gd name="T20" fmla="*/ 56 w 1065"/>
                <a:gd name="T21" fmla="*/ 344 h 1200"/>
                <a:gd name="T22" fmla="*/ 115 w 1065"/>
                <a:gd name="T23" fmla="*/ 244 h 1200"/>
                <a:gd name="T24" fmla="*/ 190 w 1065"/>
                <a:gd name="T25" fmla="*/ 158 h 1200"/>
                <a:gd name="T26" fmla="*/ 281 w 1065"/>
                <a:gd name="T27" fmla="*/ 88 h 1200"/>
                <a:gd name="T28" fmla="*/ 386 w 1065"/>
                <a:gd name="T29" fmla="*/ 37 h 1200"/>
                <a:gd name="T30" fmla="*/ 503 w 1065"/>
                <a:gd name="T31" fmla="*/ 7 h 1200"/>
                <a:gd name="T32" fmla="*/ 597 w 1065"/>
                <a:gd name="T33" fmla="*/ 0 h 1200"/>
                <a:gd name="T34" fmla="*/ 745 w 1065"/>
                <a:gd name="T35" fmla="*/ 14 h 1200"/>
                <a:gd name="T36" fmla="*/ 868 w 1065"/>
                <a:gd name="T37" fmla="*/ 55 h 1200"/>
                <a:gd name="T38" fmla="*/ 971 w 1065"/>
                <a:gd name="T39" fmla="*/ 118 h 1200"/>
                <a:gd name="T40" fmla="*/ 1057 w 1065"/>
                <a:gd name="T41" fmla="*/ 198 h 1200"/>
                <a:gd name="T42" fmla="*/ 847 w 1065"/>
                <a:gd name="T43" fmla="*/ 329 h 1200"/>
                <a:gd name="T44" fmla="*/ 781 w 1065"/>
                <a:gd name="T45" fmla="*/ 280 h 1200"/>
                <a:gd name="T46" fmla="*/ 707 w 1065"/>
                <a:gd name="T47" fmla="*/ 247 h 1200"/>
                <a:gd name="T48" fmla="*/ 619 w 1065"/>
                <a:gd name="T49" fmla="*/ 231 h 1200"/>
                <a:gd name="T50" fmla="*/ 559 w 1065"/>
                <a:gd name="T51" fmla="*/ 233 h 1200"/>
                <a:gd name="T52" fmla="*/ 493 w 1065"/>
                <a:gd name="T53" fmla="*/ 247 h 1200"/>
                <a:gd name="T54" fmla="*/ 433 w 1065"/>
                <a:gd name="T55" fmla="*/ 276 h 1200"/>
                <a:gd name="T56" fmla="*/ 381 w 1065"/>
                <a:gd name="T57" fmla="*/ 315 h 1200"/>
                <a:gd name="T58" fmla="*/ 337 w 1065"/>
                <a:gd name="T59" fmla="*/ 365 h 1200"/>
                <a:gd name="T60" fmla="*/ 302 w 1065"/>
                <a:gd name="T61" fmla="*/ 424 h 1200"/>
                <a:gd name="T62" fmla="*/ 278 w 1065"/>
                <a:gd name="T63" fmla="*/ 489 h 1200"/>
                <a:gd name="T64" fmla="*/ 265 w 1065"/>
                <a:gd name="T65" fmla="*/ 561 h 1200"/>
                <a:gd name="T66" fmla="*/ 264 w 1065"/>
                <a:gd name="T67" fmla="*/ 618 h 1200"/>
                <a:gd name="T68" fmla="*/ 273 w 1065"/>
                <a:gd name="T69" fmla="*/ 692 h 1200"/>
                <a:gd name="T70" fmla="*/ 295 w 1065"/>
                <a:gd name="T71" fmla="*/ 762 h 1200"/>
                <a:gd name="T72" fmla="*/ 328 w 1065"/>
                <a:gd name="T73" fmla="*/ 823 h 1200"/>
                <a:gd name="T74" fmla="*/ 371 w 1065"/>
                <a:gd name="T75" fmla="*/ 875 h 1200"/>
                <a:gd name="T76" fmla="*/ 424 w 1065"/>
                <a:gd name="T77" fmla="*/ 918 h 1200"/>
                <a:gd name="T78" fmla="*/ 485 w 1065"/>
                <a:gd name="T79" fmla="*/ 949 h 1200"/>
                <a:gd name="T80" fmla="*/ 553 w 1065"/>
                <a:gd name="T81" fmla="*/ 967 h 1200"/>
                <a:gd name="T82" fmla="*/ 608 w 1065"/>
                <a:gd name="T83" fmla="*/ 972 h 1200"/>
                <a:gd name="T84" fmla="*/ 695 w 1065"/>
                <a:gd name="T85" fmla="*/ 961 h 1200"/>
                <a:gd name="T86" fmla="*/ 773 w 1065"/>
                <a:gd name="T87" fmla="*/ 931 h 1200"/>
                <a:gd name="T88" fmla="*/ 842 w 1065"/>
                <a:gd name="T89" fmla="*/ 886 h 1200"/>
                <a:gd name="T90" fmla="*/ 1065 w 1065"/>
                <a:gd name="T91" fmla="*/ 985 h 1200"/>
                <a:gd name="T92" fmla="*/ 1000 w 1065"/>
                <a:gd name="T93" fmla="*/ 1052 h 1200"/>
                <a:gd name="T94" fmla="*/ 899 w 1065"/>
                <a:gd name="T95" fmla="*/ 1125 h 1200"/>
                <a:gd name="T96" fmla="*/ 781 w 1065"/>
                <a:gd name="T97" fmla="*/ 1176 h 1200"/>
                <a:gd name="T98" fmla="*/ 635 w 1065"/>
                <a:gd name="T99" fmla="*/ 1199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065" h="1200">
                  <a:moveTo>
                    <a:pt x="595" y="1200"/>
                  </a:moveTo>
                  <a:lnTo>
                    <a:pt x="595" y="1200"/>
                  </a:lnTo>
                  <a:lnTo>
                    <a:pt x="562" y="1200"/>
                  </a:lnTo>
                  <a:lnTo>
                    <a:pt x="531" y="1198"/>
                  </a:lnTo>
                  <a:lnTo>
                    <a:pt x="502" y="1194"/>
                  </a:lnTo>
                  <a:lnTo>
                    <a:pt x="471" y="1188"/>
                  </a:lnTo>
                  <a:lnTo>
                    <a:pt x="442" y="1182"/>
                  </a:lnTo>
                  <a:lnTo>
                    <a:pt x="413" y="1174"/>
                  </a:lnTo>
                  <a:lnTo>
                    <a:pt x="385" y="1164"/>
                  </a:lnTo>
                  <a:lnTo>
                    <a:pt x="357" y="1153"/>
                  </a:lnTo>
                  <a:lnTo>
                    <a:pt x="331" y="1141"/>
                  </a:lnTo>
                  <a:lnTo>
                    <a:pt x="306" y="1128"/>
                  </a:lnTo>
                  <a:lnTo>
                    <a:pt x="281" y="1114"/>
                  </a:lnTo>
                  <a:lnTo>
                    <a:pt x="257" y="1098"/>
                  </a:lnTo>
                  <a:lnTo>
                    <a:pt x="233" y="1082"/>
                  </a:lnTo>
                  <a:lnTo>
                    <a:pt x="211" y="1064"/>
                  </a:lnTo>
                  <a:lnTo>
                    <a:pt x="190" y="1045"/>
                  </a:lnTo>
                  <a:lnTo>
                    <a:pt x="170" y="1026"/>
                  </a:lnTo>
                  <a:lnTo>
                    <a:pt x="149" y="1004"/>
                  </a:lnTo>
                  <a:lnTo>
                    <a:pt x="131" y="983"/>
                  </a:lnTo>
                  <a:lnTo>
                    <a:pt x="115" y="960"/>
                  </a:lnTo>
                  <a:lnTo>
                    <a:pt x="98" y="937"/>
                  </a:lnTo>
                  <a:lnTo>
                    <a:pt x="84" y="912"/>
                  </a:lnTo>
                  <a:lnTo>
                    <a:pt x="69" y="887"/>
                  </a:lnTo>
                  <a:lnTo>
                    <a:pt x="56" y="862"/>
                  </a:lnTo>
                  <a:lnTo>
                    <a:pt x="45" y="836"/>
                  </a:lnTo>
                  <a:lnTo>
                    <a:pt x="35" y="808"/>
                  </a:lnTo>
                  <a:lnTo>
                    <a:pt x="25" y="781"/>
                  </a:lnTo>
                  <a:lnTo>
                    <a:pt x="18" y="752"/>
                  </a:lnTo>
                  <a:lnTo>
                    <a:pt x="12" y="723"/>
                  </a:lnTo>
                  <a:lnTo>
                    <a:pt x="7" y="694"/>
                  </a:lnTo>
                  <a:lnTo>
                    <a:pt x="4" y="665"/>
                  </a:lnTo>
                  <a:lnTo>
                    <a:pt x="1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1" y="573"/>
                  </a:lnTo>
                  <a:lnTo>
                    <a:pt x="4" y="542"/>
                  </a:lnTo>
                  <a:lnTo>
                    <a:pt x="7" y="512"/>
                  </a:lnTo>
                  <a:lnTo>
                    <a:pt x="12" y="483"/>
                  </a:lnTo>
                  <a:lnTo>
                    <a:pt x="18" y="454"/>
                  </a:lnTo>
                  <a:lnTo>
                    <a:pt x="25" y="426"/>
                  </a:lnTo>
                  <a:lnTo>
                    <a:pt x="35" y="397"/>
                  </a:lnTo>
                  <a:lnTo>
                    <a:pt x="45" y="370"/>
                  </a:lnTo>
                  <a:lnTo>
                    <a:pt x="56" y="344"/>
                  </a:lnTo>
                  <a:lnTo>
                    <a:pt x="69" y="317"/>
                  </a:lnTo>
                  <a:lnTo>
                    <a:pt x="84" y="292"/>
                  </a:lnTo>
                  <a:lnTo>
                    <a:pt x="98" y="267"/>
                  </a:lnTo>
                  <a:lnTo>
                    <a:pt x="115" y="244"/>
                  </a:lnTo>
                  <a:lnTo>
                    <a:pt x="131" y="221"/>
                  </a:lnTo>
                  <a:lnTo>
                    <a:pt x="150" y="199"/>
                  </a:lnTo>
                  <a:lnTo>
                    <a:pt x="170" y="178"/>
                  </a:lnTo>
                  <a:lnTo>
                    <a:pt x="190" y="158"/>
                  </a:lnTo>
                  <a:lnTo>
                    <a:pt x="211" y="139"/>
                  </a:lnTo>
                  <a:lnTo>
                    <a:pt x="234" y="121"/>
                  </a:lnTo>
                  <a:lnTo>
                    <a:pt x="257" y="104"/>
                  </a:lnTo>
                  <a:lnTo>
                    <a:pt x="281" y="88"/>
                  </a:lnTo>
                  <a:lnTo>
                    <a:pt x="306" y="74"/>
                  </a:lnTo>
                  <a:lnTo>
                    <a:pt x="332" y="61"/>
                  </a:lnTo>
                  <a:lnTo>
                    <a:pt x="358" y="47"/>
                  </a:lnTo>
                  <a:lnTo>
                    <a:pt x="386" y="37"/>
                  </a:lnTo>
                  <a:lnTo>
                    <a:pt x="414" y="27"/>
                  </a:lnTo>
                  <a:lnTo>
                    <a:pt x="443" y="19"/>
                  </a:lnTo>
                  <a:lnTo>
                    <a:pt x="473" y="12"/>
                  </a:lnTo>
                  <a:lnTo>
                    <a:pt x="503" y="7"/>
                  </a:lnTo>
                  <a:lnTo>
                    <a:pt x="534" y="3"/>
                  </a:lnTo>
                  <a:lnTo>
                    <a:pt x="565" y="1"/>
                  </a:lnTo>
                  <a:lnTo>
                    <a:pt x="597" y="0"/>
                  </a:lnTo>
                  <a:lnTo>
                    <a:pt x="597" y="0"/>
                  </a:lnTo>
                  <a:lnTo>
                    <a:pt x="637" y="1"/>
                  </a:lnTo>
                  <a:lnTo>
                    <a:pt x="675" y="3"/>
                  </a:lnTo>
                  <a:lnTo>
                    <a:pt x="711" y="8"/>
                  </a:lnTo>
                  <a:lnTo>
                    <a:pt x="745" y="14"/>
                  </a:lnTo>
                  <a:lnTo>
                    <a:pt x="779" y="22"/>
                  </a:lnTo>
                  <a:lnTo>
                    <a:pt x="810" y="32"/>
                  </a:lnTo>
                  <a:lnTo>
                    <a:pt x="840" y="43"/>
                  </a:lnTo>
                  <a:lnTo>
                    <a:pt x="868" y="55"/>
                  </a:lnTo>
                  <a:lnTo>
                    <a:pt x="896" y="69"/>
                  </a:lnTo>
                  <a:lnTo>
                    <a:pt x="922" y="83"/>
                  </a:lnTo>
                  <a:lnTo>
                    <a:pt x="947" y="100"/>
                  </a:lnTo>
                  <a:lnTo>
                    <a:pt x="971" y="118"/>
                  </a:lnTo>
                  <a:lnTo>
                    <a:pt x="994" y="136"/>
                  </a:lnTo>
                  <a:lnTo>
                    <a:pt x="1015" y="156"/>
                  </a:lnTo>
                  <a:lnTo>
                    <a:pt x="1037" y="176"/>
                  </a:lnTo>
                  <a:lnTo>
                    <a:pt x="1057" y="198"/>
                  </a:lnTo>
                  <a:lnTo>
                    <a:pt x="893" y="375"/>
                  </a:lnTo>
                  <a:lnTo>
                    <a:pt x="893" y="375"/>
                  </a:lnTo>
                  <a:lnTo>
                    <a:pt x="862" y="344"/>
                  </a:lnTo>
                  <a:lnTo>
                    <a:pt x="847" y="329"/>
                  </a:lnTo>
                  <a:lnTo>
                    <a:pt x="831" y="316"/>
                  </a:lnTo>
                  <a:lnTo>
                    <a:pt x="814" y="303"/>
                  </a:lnTo>
                  <a:lnTo>
                    <a:pt x="798" y="291"/>
                  </a:lnTo>
                  <a:lnTo>
                    <a:pt x="781" y="280"/>
                  </a:lnTo>
                  <a:lnTo>
                    <a:pt x="763" y="271"/>
                  </a:lnTo>
                  <a:lnTo>
                    <a:pt x="745" y="261"/>
                  </a:lnTo>
                  <a:lnTo>
                    <a:pt x="726" y="254"/>
                  </a:lnTo>
                  <a:lnTo>
                    <a:pt x="707" y="247"/>
                  </a:lnTo>
                  <a:lnTo>
                    <a:pt x="685" y="241"/>
                  </a:lnTo>
                  <a:lnTo>
                    <a:pt x="665" y="236"/>
                  </a:lnTo>
                  <a:lnTo>
                    <a:pt x="642" y="233"/>
                  </a:lnTo>
                  <a:lnTo>
                    <a:pt x="619" y="231"/>
                  </a:lnTo>
                  <a:lnTo>
                    <a:pt x="595" y="230"/>
                  </a:lnTo>
                  <a:lnTo>
                    <a:pt x="595" y="230"/>
                  </a:lnTo>
                  <a:lnTo>
                    <a:pt x="577" y="231"/>
                  </a:lnTo>
                  <a:lnTo>
                    <a:pt x="559" y="233"/>
                  </a:lnTo>
                  <a:lnTo>
                    <a:pt x="542" y="235"/>
                  </a:lnTo>
                  <a:lnTo>
                    <a:pt x="525" y="239"/>
                  </a:lnTo>
                  <a:lnTo>
                    <a:pt x="509" y="242"/>
                  </a:lnTo>
                  <a:lnTo>
                    <a:pt x="493" y="247"/>
                  </a:lnTo>
                  <a:lnTo>
                    <a:pt x="478" y="253"/>
                  </a:lnTo>
                  <a:lnTo>
                    <a:pt x="462" y="260"/>
                  </a:lnTo>
                  <a:lnTo>
                    <a:pt x="448" y="267"/>
                  </a:lnTo>
                  <a:lnTo>
                    <a:pt x="433" y="276"/>
                  </a:lnTo>
                  <a:lnTo>
                    <a:pt x="419" y="284"/>
                  </a:lnTo>
                  <a:lnTo>
                    <a:pt x="406" y="293"/>
                  </a:lnTo>
                  <a:lnTo>
                    <a:pt x="393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7" y="365"/>
                  </a:lnTo>
                  <a:lnTo>
                    <a:pt x="327" y="378"/>
                  </a:lnTo>
                  <a:lnTo>
                    <a:pt x="318" y="394"/>
                  </a:lnTo>
                  <a:lnTo>
                    <a:pt x="309" y="408"/>
                  </a:lnTo>
                  <a:lnTo>
                    <a:pt x="302" y="424"/>
                  </a:lnTo>
                  <a:lnTo>
                    <a:pt x="295" y="439"/>
                  </a:lnTo>
                  <a:lnTo>
                    <a:pt x="288" y="456"/>
                  </a:lnTo>
                  <a:lnTo>
                    <a:pt x="283" y="473"/>
                  </a:lnTo>
                  <a:lnTo>
                    <a:pt x="278" y="489"/>
                  </a:lnTo>
                  <a:lnTo>
                    <a:pt x="273" y="507"/>
                  </a:lnTo>
                  <a:lnTo>
                    <a:pt x="270" y="525"/>
                  </a:lnTo>
                  <a:lnTo>
                    <a:pt x="267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4" y="599"/>
                  </a:lnTo>
                  <a:lnTo>
                    <a:pt x="264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7" y="657"/>
                  </a:lnTo>
                  <a:lnTo>
                    <a:pt x="270" y="674"/>
                  </a:lnTo>
                  <a:lnTo>
                    <a:pt x="273" y="692"/>
                  </a:lnTo>
                  <a:lnTo>
                    <a:pt x="278" y="710"/>
                  </a:lnTo>
                  <a:lnTo>
                    <a:pt x="283" y="727"/>
                  </a:lnTo>
                  <a:lnTo>
                    <a:pt x="289" y="745"/>
                  </a:lnTo>
                  <a:lnTo>
                    <a:pt x="295" y="762"/>
                  </a:lnTo>
                  <a:lnTo>
                    <a:pt x="302" y="777"/>
                  </a:lnTo>
                  <a:lnTo>
                    <a:pt x="310" y="793"/>
                  </a:lnTo>
                  <a:lnTo>
                    <a:pt x="319" y="808"/>
                  </a:lnTo>
                  <a:lnTo>
                    <a:pt x="328" y="823"/>
                  </a:lnTo>
                  <a:lnTo>
                    <a:pt x="338" y="837"/>
                  </a:lnTo>
                  <a:lnTo>
                    <a:pt x="349" y="850"/>
                  </a:lnTo>
                  <a:lnTo>
                    <a:pt x="359" y="863"/>
                  </a:lnTo>
                  <a:lnTo>
                    <a:pt x="371" y="875"/>
                  </a:lnTo>
                  <a:lnTo>
                    <a:pt x="383" y="887"/>
                  </a:lnTo>
                  <a:lnTo>
                    <a:pt x="396" y="898"/>
                  </a:lnTo>
                  <a:lnTo>
                    <a:pt x="410" y="909"/>
                  </a:lnTo>
                  <a:lnTo>
                    <a:pt x="424" y="918"/>
                  </a:lnTo>
                  <a:lnTo>
                    <a:pt x="438" y="926"/>
                  </a:lnTo>
                  <a:lnTo>
                    <a:pt x="453" y="935"/>
                  </a:lnTo>
                  <a:lnTo>
                    <a:pt x="468" y="942"/>
                  </a:lnTo>
                  <a:lnTo>
                    <a:pt x="485" y="949"/>
                  </a:lnTo>
                  <a:lnTo>
                    <a:pt x="500" y="955"/>
                  </a:lnTo>
                  <a:lnTo>
                    <a:pt x="517" y="960"/>
                  </a:lnTo>
                  <a:lnTo>
                    <a:pt x="535" y="964"/>
                  </a:lnTo>
                  <a:lnTo>
                    <a:pt x="553" y="967"/>
                  </a:lnTo>
                  <a:lnTo>
                    <a:pt x="571" y="969"/>
                  </a:lnTo>
                  <a:lnTo>
                    <a:pt x="589" y="971"/>
                  </a:lnTo>
                  <a:lnTo>
                    <a:pt x="608" y="972"/>
                  </a:lnTo>
                  <a:lnTo>
                    <a:pt x="608" y="972"/>
                  </a:lnTo>
                  <a:lnTo>
                    <a:pt x="631" y="971"/>
                  </a:lnTo>
                  <a:lnTo>
                    <a:pt x="653" y="968"/>
                  </a:lnTo>
                  <a:lnTo>
                    <a:pt x="675" y="966"/>
                  </a:lnTo>
                  <a:lnTo>
                    <a:pt x="695" y="961"/>
                  </a:lnTo>
                  <a:lnTo>
                    <a:pt x="715" y="955"/>
                  </a:lnTo>
                  <a:lnTo>
                    <a:pt x="734" y="948"/>
                  </a:lnTo>
                  <a:lnTo>
                    <a:pt x="754" y="941"/>
                  </a:lnTo>
                  <a:lnTo>
                    <a:pt x="773" y="931"/>
                  </a:lnTo>
                  <a:lnTo>
                    <a:pt x="791" y="922"/>
                  </a:lnTo>
                  <a:lnTo>
                    <a:pt x="808" y="911"/>
                  </a:lnTo>
                  <a:lnTo>
                    <a:pt x="825" y="899"/>
                  </a:lnTo>
                  <a:lnTo>
                    <a:pt x="842" y="886"/>
                  </a:lnTo>
                  <a:lnTo>
                    <a:pt x="859" y="873"/>
                  </a:lnTo>
                  <a:lnTo>
                    <a:pt x="875" y="858"/>
                  </a:lnTo>
                  <a:lnTo>
                    <a:pt x="906" y="827"/>
                  </a:lnTo>
                  <a:lnTo>
                    <a:pt x="1065" y="985"/>
                  </a:lnTo>
                  <a:lnTo>
                    <a:pt x="1065" y="985"/>
                  </a:lnTo>
                  <a:lnTo>
                    <a:pt x="1044" y="1008"/>
                  </a:lnTo>
                  <a:lnTo>
                    <a:pt x="1022" y="1030"/>
                  </a:lnTo>
                  <a:lnTo>
                    <a:pt x="1000" y="1052"/>
                  </a:lnTo>
                  <a:lnTo>
                    <a:pt x="976" y="1072"/>
                  </a:lnTo>
                  <a:lnTo>
                    <a:pt x="951" y="1090"/>
                  </a:lnTo>
                  <a:lnTo>
                    <a:pt x="926" y="1108"/>
                  </a:lnTo>
                  <a:lnTo>
                    <a:pt x="899" y="1125"/>
                  </a:lnTo>
                  <a:lnTo>
                    <a:pt x="872" y="1140"/>
                  </a:lnTo>
                  <a:lnTo>
                    <a:pt x="843" y="1153"/>
                  </a:lnTo>
                  <a:lnTo>
                    <a:pt x="812" y="1165"/>
                  </a:lnTo>
                  <a:lnTo>
                    <a:pt x="781" y="1176"/>
                  </a:lnTo>
                  <a:lnTo>
                    <a:pt x="748" y="1184"/>
                  </a:lnTo>
                  <a:lnTo>
                    <a:pt x="712" y="1192"/>
                  </a:lnTo>
                  <a:lnTo>
                    <a:pt x="675" y="1196"/>
                  </a:lnTo>
                  <a:lnTo>
                    <a:pt x="635" y="1199"/>
                  </a:lnTo>
                  <a:lnTo>
                    <a:pt x="595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Freeform 13"/>
            <p:cNvSpPr>
              <a:spLocks/>
            </p:cNvSpPr>
            <p:nvPr userDrawn="1"/>
          </p:nvSpPr>
          <p:spPr bwMode="auto">
            <a:xfrm>
              <a:off x="3375025" y="2787650"/>
              <a:ext cx="854075" cy="1262063"/>
            </a:xfrm>
            <a:custGeom>
              <a:avLst/>
              <a:gdLst>
                <a:gd name="T0" fmla="*/ 1076 w 1076"/>
                <a:gd name="T1" fmla="*/ 1590 h 1590"/>
                <a:gd name="T2" fmla="*/ 771 w 1076"/>
                <a:gd name="T3" fmla="*/ 1590 h 1590"/>
                <a:gd name="T4" fmla="*/ 425 w 1076"/>
                <a:gd name="T5" fmla="*/ 1093 h 1590"/>
                <a:gd name="T6" fmla="*/ 264 w 1076"/>
                <a:gd name="T7" fmla="*/ 1261 h 1590"/>
                <a:gd name="T8" fmla="*/ 264 w 1076"/>
                <a:gd name="T9" fmla="*/ 1590 h 1590"/>
                <a:gd name="T10" fmla="*/ 0 w 1076"/>
                <a:gd name="T11" fmla="*/ 1590 h 1590"/>
                <a:gd name="T12" fmla="*/ 0 w 1076"/>
                <a:gd name="T13" fmla="*/ 0 h 1590"/>
                <a:gd name="T14" fmla="*/ 264 w 1076"/>
                <a:gd name="T15" fmla="*/ 0 h 1590"/>
                <a:gd name="T16" fmla="*/ 264 w 1076"/>
                <a:gd name="T17" fmla="*/ 950 h 1590"/>
                <a:gd name="T18" fmla="*/ 741 w 1076"/>
                <a:gd name="T19" fmla="*/ 440 h 1590"/>
                <a:gd name="T20" fmla="*/ 1062 w 1076"/>
                <a:gd name="T21" fmla="*/ 440 h 1590"/>
                <a:gd name="T22" fmla="*/ 604 w 1076"/>
                <a:gd name="T23" fmla="*/ 908 h 1590"/>
                <a:gd name="T24" fmla="*/ 1076 w 1076"/>
                <a:gd name="T25" fmla="*/ 1590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76" h="1590">
                  <a:moveTo>
                    <a:pt x="1076" y="1590"/>
                  </a:moveTo>
                  <a:lnTo>
                    <a:pt x="771" y="1590"/>
                  </a:lnTo>
                  <a:lnTo>
                    <a:pt x="425" y="1093"/>
                  </a:lnTo>
                  <a:lnTo>
                    <a:pt x="264" y="1261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950"/>
                  </a:lnTo>
                  <a:lnTo>
                    <a:pt x="741" y="440"/>
                  </a:lnTo>
                  <a:lnTo>
                    <a:pt x="1062" y="440"/>
                  </a:lnTo>
                  <a:lnTo>
                    <a:pt x="604" y="908"/>
                  </a:lnTo>
                  <a:lnTo>
                    <a:pt x="1076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Freeform 14"/>
            <p:cNvSpPr>
              <a:spLocks noEditPoints="1"/>
            </p:cNvSpPr>
            <p:nvPr userDrawn="1"/>
          </p:nvSpPr>
          <p:spPr bwMode="auto">
            <a:xfrm>
              <a:off x="4341813" y="2787650"/>
              <a:ext cx="946150" cy="1281113"/>
            </a:xfrm>
            <a:custGeom>
              <a:avLst/>
              <a:gdLst>
                <a:gd name="T0" fmla="*/ 560 w 1191"/>
                <a:gd name="T1" fmla="*/ 646 h 1615"/>
                <a:gd name="T2" fmla="*/ 496 w 1191"/>
                <a:gd name="T3" fmla="*/ 659 h 1615"/>
                <a:gd name="T4" fmla="*/ 436 w 1191"/>
                <a:gd name="T5" fmla="*/ 686 h 1615"/>
                <a:gd name="T6" fmla="*/ 382 w 1191"/>
                <a:gd name="T7" fmla="*/ 723 h 1615"/>
                <a:gd name="T8" fmla="*/ 337 w 1191"/>
                <a:gd name="T9" fmla="*/ 770 h 1615"/>
                <a:gd name="T10" fmla="*/ 300 w 1191"/>
                <a:gd name="T11" fmla="*/ 829 h 1615"/>
                <a:gd name="T12" fmla="*/ 273 w 1191"/>
                <a:gd name="T13" fmla="*/ 897 h 1615"/>
                <a:gd name="T14" fmla="*/ 259 w 1191"/>
                <a:gd name="T15" fmla="*/ 973 h 1615"/>
                <a:gd name="T16" fmla="*/ 258 w 1191"/>
                <a:gd name="T17" fmla="*/ 1036 h 1615"/>
                <a:gd name="T18" fmla="*/ 269 w 1191"/>
                <a:gd name="T19" fmla="*/ 1114 h 1615"/>
                <a:gd name="T20" fmla="*/ 291 w 1191"/>
                <a:gd name="T21" fmla="*/ 1184 h 1615"/>
                <a:gd name="T22" fmla="*/ 326 w 1191"/>
                <a:gd name="T23" fmla="*/ 1245 h 1615"/>
                <a:gd name="T24" fmla="*/ 370 w 1191"/>
                <a:gd name="T25" fmla="*/ 1296 h 1615"/>
                <a:gd name="T26" fmla="*/ 422 w 1191"/>
                <a:gd name="T27" fmla="*/ 1337 h 1615"/>
                <a:gd name="T28" fmla="*/ 480 w 1191"/>
                <a:gd name="T29" fmla="*/ 1365 h 1615"/>
                <a:gd name="T30" fmla="*/ 543 w 1191"/>
                <a:gd name="T31" fmla="*/ 1382 h 1615"/>
                <a:gd name="T32" fmla="*/ 594 w 1191"/>
                <a:gd name="T33" fmla="*/ 1385 h 1615"/>
                <a:gd name="T34" fmla="*/ 659 w 1191"/>
                <a:gd name="T35" fmla="*/ 1378 h 1615"/>
                <a:gd name="T36" fmla="*/ 720 w 1191"/>
                <a:gd name="T37" fmla="*/ 1359 h 1615"/>
                <a:gd name="T38" fmla="*/ 776 w 1191"/>
                <a:gd name="T39" fmla="*/ 1328 h 1615"/>
                <a:gd name="T40" fmla="*/ 825 w 1191"/>
                <a:gd name="T41" fmla="*/ 1286 h 1615"/>
                <a:gd name="T42" fmla="*/ 866 w 1191"/>
                <a:gd name="T43" fmla="*/ 1233 h 1615"/>
                <a:gd name="T44" fmla="*/ 896 w 1191"/>
                <a:gd name="T45" fmla="*/ 1169 h 1615"/>
                <a:gd name="T46" fmla="*/ 915 w 1191"/>
                <a:gd name="T47" fmla="*/ 1096 h 1615"/>
                <a:gd name="T48" fmla="*/ 922 w 1191"/>
                <a:gd name="T49" fmla="*/ 1015 h 1615"/>
                <a:gd name="T50" fmla="*/ 918 w 1191"/>
                <a:gd name="T51" fmla="*/ 953 h 1615"/>
                <a:gd name="T52" fmla="*/ 902 w 1191"/>
                <a:gd name="T53" fmla="*/ 879 h 1615"/>
                <a:gd name="T54" fmla="*/ 874 w 1191"/>
                <a:gd name="T55" fmla="*/ 813 h 1615"/>
                <a:gd name="T56" fmla="*/ 836 w 1191"/>
                <a:gd name="T57" fmla="*/ 757 h 1615"/>
                <a:gd name="T58" fmla="*/ 788 w 1191"/>
                <a:gd name="T59" fmla="*/ 712 h 1615"/>
                <a:gd name="T60" fmla="*/ 734 w 1191"/>
                <a:gd name="T61" fmla="*/ 677 h 1615"/>
                <a:gd name="T62" fmla="*/ 675 w 1191"/>
                <a:gd name="T63" fmla="*/ 655 h 1615"/>
                <a:gd name="T64" fmla="*/ 610 w 1191"/>
                <a:gd name="T65" fmla="*/ 645 h 1615"/>
                <a:gd name="T66" fmla="*/ 620 w 1191"/>
                <a:gd name="T67" fmla="*/ 1614 h 1615"/>
                <a:gd name="T68" fmla="*/ 496 w 1191"/>
                <a:gd name="T69" fmla="*/ 1589 h 1615"/>
                <a:gd name="T70" fmla="*/ 395 w 1191"/>
                <a:gd name="T71" fmla="*/ 1538 h 1615"/>
                <a:gd name="T72" fmla="*/ 314 w 1191"/>
                <a:gd name="T73" fmla="*/ 1470 h 1615"/>
                <a:gd name="T74" fmla="*/ 264 w 1191"/>
                <a:gd name="T75" fmla="*/ 1590 h 1615"/>
                <a:gd name="T76" fmla="*/ 264 w 1191"/>
                <a:gd name="T77" fmla="*/ 632 h 1615"/>
                <a:gd name="T78" fmla="*/ 315 w 1191"/>
                <a:gd name="T79" fmla="*/ 567 h 1615"/>
                <a:gd name="T80" fmla="*/ 398 w 1191"/>
                <a:gd name="T81" fmla="*/ 493 h 1615"/>
                <a:gd name="T82" fmla="*/ 498 w 1191"/>
                <a:gd name="T83" fmla="*/ 442 h 1615"/>
                <a:gd name="T84" fmla="*/ 620 w 1191"/>
                <a:gd name="T85" fmla="*/ 417 h 1615"/>
                <a:gd name="T86" fmla="*/ 705 w 1191"/>
                <a:gd name="T87" fmla="*/ 418 h 1615"/>
                <a:gd name="T88" fmla="*/ 805 w 1191"/>
                <a:gd name="T89" fmla="*/ 438 h 1615"/>
                <a:gd name="T90" fmla="*/ 899 w 1191"/>
                <a:gd name="T91" fmla="*/ 478 h 1615"/>
                <a:gd name="T92" fmla="*/ 985 w 1191"/>
                <a:gd name="T93" fmla="*/ 535 h 1615"/>
                <a:gd name="T94" fmla="*/ 1061 w 1191"/>
                <a:gd name="T95" fmla="*/ 612 h 1615"/>
                <a:gd name="T96" fmla="*/ 1120 w 1191"/>
                <a:gd name="T97" fmla="*/ 706 h 1615"/>
                <a:gd name="T98" fmla="*/ 1164 w 1191"/>
                <a:gd name="T99" fmla="*/ 817 h 1615"/>
                <a:gd name="T100" fmla="*/ 1187 w 1191"/>
                <a:gd name="T101" fmla="*/ 945 h 1615"/>
                <a:gd name="T102" fmla="*/ 1189 w 1191"/>
                <a:gd name="T103" fmla="*/ 1050 h 1615"/>
                <a:gd name="T104" fmla="*/ 1172 w 1191"/>
                <a:gd name="T105" fmla="*/ 1182 h 1615"/>
                <a:gd name="T106" fmla="*/ 1133 w 1191"/>
                <a:gd name="T107" fmla="*/ 1297 h 1615"/>
                <a:gd name="T108" fmla="*/ 1077 w 1191"/>
                <a:gd name="T109" fmla="*/ 1396 h 1615"/>
                <a:gd name="T110" fmla="*/ 1006 w 1191"/>
                <a:gd name="T111" fmla="*/ 1477 h 1615"/>
                <a:gd name="T112" fmla="*/ 922 w 1191"/>
                <a:gd name="T113" fmla="*/ 1540 h 1615"/>
                <a:gd name="T114" fmla="*/ 830 w 1191"/>
                <a:gd name="T115" fmla="*/ 1584 h 1615"/>
                <a:gd name="T116" fmla="*/ 731 w 1191"/>
                <a:gd name="T117" fmla="*/ 1609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4" y="644"/>
                  </a:moveTo>
                  <a:lnTo>
                    <a:pt x="594" y="644"/>
                  </a:lnTo>
                  <a:lnTo>
                    <a:pt x="577" y="645"/>
                  </a:lnTo>
                  <a:lnTo>
                    <a:pt x="560" y="646"/>
                  </a:lnTo>
                  <a:lnTo>
                    <a:pt x="543" y="649"/>
                  </a:lnTo>
                  <a:lnTo>
                    <a:pt x="528" y="651"/>
                  </a:lnTo>
                  <a:lnTo>
                    <a:pt x="511" y="655"/>
                  </a:lnTo>
                  <a:lnTo>
                    <a:pt x="496" y="659"/>
                  </a:lnTo>
                  <a:lnTo>
                    <a:pt x="480" y="664"/>
                  </a:lnTo>
                  <a:lnTo>
                    <a:pt x="466" y="671"/>
                  </a:lnTo>
                  <a:lnTo>
                    <a:pt x="450" y="677"/>
                  </a:lnTo>
                  <a:lnTo>
                    <a:pt x="436" y="686"/>
                  </a:lnTo>
                  <a:lnTo>
                    <a:pt x="422" y="694"/>
                  </a:lnTo>
                  <a:lnTo>
                    <a:pt x="408" y="702"/>
                  </a:lnTo>
                  <a:lnTo>
                    <a:pt x="395" y="712"/>
                  </a:lnTo>
                  <a:lnTo>
                    <a:pt x="382" y="723"/>
                  </a:lnTo>
                  <a:lnTo>
                    <a:pt x="370" y="733"/>
                  </a:lnTo>
                  <a:lnTo>
                    <a:pt x="358" y="745"/>
                  </a:lnTo>
                  <a:lnTo>
                    <a:pt x="346" y="758"/>
                  </a:lnTo>
                  <a:lnTo>
                    <a:pt x="337" y="770"/>
                  </a:lnTo>
                  <a:lnTo>
                    <a:pt x="326" y="785"/>
                  </a:lnTo>
                  <a:lnTo>
                    <a:pt x="316" y="799"/>
                  </a:lnTo>
                  <a:lnTo>
                    <a:pt x="308" y="813"/>
                  </a:lnTo>
                  <a:lnTo>
                    <a:pt x="300" y="829"/>
                  </a:lnTo>
                  <a:lnTo>
                    <a:pt x="291" y="846"/>
                  </a:lnTo>
                  <a:lnTo>
                    <a:pt x="284" y="862"/>
                  </a:lnTo>
                  <a:lnTo>
                    <a:pt x="278" y="879"/>
                  </a:lnTo>
                  <a:lnTo>
                    <a:pt x="273" y="897"/>
                  </a:lnTo>
                  <a:lnTo>
                    <a:pt x="269" y="916"/>
                  </a:lnTo>
                  <a:lnTo>
                    <a:pt x="264" y="934"/>
                  </a:lnTo>
                  <a:lnTo>
                    <a:pt x="262" y="954"/>
                  </a:lnTo>
                  <a:lnTo>
                    <a:pt x="259" y="973"/>
                  </a:lnTo>
                  <a:lnTo>
                    <a:pt x="258" y="994"/>
                  </a:lnTo>
                  <a:lnTo>
                    <a:pt x="257" y="1015"/>
                  </a:lnTo>
                  <a:lnTo>
                    <a:pt x="257" y="1015"/>
                  </a:lnTo>
                  <a:lnTo>
                    <a:pt x="258" y="1036"/>
                  </a:lnTo>
                  <a:lnTo>
                    <a:pt x="259" y="1056"/>
                  </a:lnTo>
                  <a:lnTo>
                    <a:pt x="262" y="1076"/>
                  </a:lnTo>
                  <a:lnTo>
                    <a:pt x="264" y="1095"/>
                  </a:lnTo>
                  <a:lnTo>
                    <a:pt x="269" y="1114"/>
                  </a:lnTo>
                  <a:lnTo>
                    <a:pt x="273" y="1132"/>
                  </a:lnTo>
                  <a:lnTo>
                    <a:pt x="278" y="1150"/>
                  </a:lnTo>
                  <a:lnTo>
                    <a:pt x="284" y="1167"/>
                  </a:lnTo>
                  <a:lnTo>
                    <a:pt x="291" y="1184"/>
                  </a:lnTo>
                  <a:lnTo>
                    <a:pt x="300" y="1200"/>
                  </a:lnTo>
                  <a:lnTo>
                    <a:pt x="308" y="1216"/>
                  </a:lnTo>
                  <a:lnTo>
                    <a:pt x="316" y="1230"/>
                  </a:lnTo>
                  <a:lnTo>
                    <a:pt x="326" y="1245"/>
                  </a:lnTo>
                  <a:lnTo>
                    <a:pt x="337" y="1259"/>
                  </a:lnTo>
                  <a:lnTo>
                    <a:pt x="346" y="1272"/>
                  </a:lnTo>
                  <a:lnTo>
                    <a:pt x="358" y="1284"/>
                  </a:lnTo>
                  <a:lnTo>
                    <a:pt x="370" y="1296"/>
                  </a:lnTo>
                  <a:lnTo>
                    <a:pt x="382" y="1307"/>
                  </a:lnTo>
                  <a:lnTo>
                    <a:pt x="395" y="1317"/>
                  </a:lnTo>
                  <a:lnTo>
                    <a:pt x="408" y="1327"/>
                  </a:lnTo>
                  <a:lnTo>
                    <a:pt x="422" y="1337"/>
                  </a:lnTo>
                  <a:lnTo>
                    <a:pt x="436" y="1345"/>
                  </a:lnTo>
                  <a:lnTo>
                    <a:pt x="450" y="1352"/>
                  </a:lnTo>
                  <a:lnTo>
                    <a:pt x="466" y="1359"/>
                  </a:lnTo>
                  <a:lnTo>
                    <a:pt x="480" y="1365"/>
                  </a:lnTo>
                  <a:lnTo>
                    <a:pt x="496" y="1370"/>
                  </a:lnTo>
                  <a:lnTo>
                    <a:pt x="511" y="1375"/>
                  </a:lnTo>
                  <a:lnTo>
                    <a:pt x="528" y="1378"/>
                  </a:lnTo>
                  <a:lnTo>
                    <a:pt x="543" y="1382"/>
                  </a:lnTo>
                  <a:lnTo>
                    <a:pt x="560" y="1383"/>
                  </a:lnTo>
                  <a:lnTo>
                    <a:pt x="577" y="1384"/>
                  </a:lnTo>
                  <a:lnTo>
                    <a:pt x="594" y="1385"/>
                  </a:lnTo>
                  <a:lnTo>
                    <a:pt x="594" y="1385"/>
                  </a:lnTo>
                  <a:lnTo>
                    <a:pt x="610" y="1385"/>
                  </a:lnTo>
                  <a:lnTo>
                    <a:pt x="627" y="1383"/>
                  </a:lnTo>
                  <a:lnTo>
                    <a:pt x="643" y="1382"/>
                  </a:lnTo>
                  <a:lnTo>
                    <a:pt x="659" y="1378"/>
                  </a:lnTo>
                  <a:lnTo>
                    <a:pt x="675" y="1375"/>
                  </a:lnTo>
                  <a:lnTo>
                    <a:pt x="690" y="1371"/>
                  </a:lnTo>
                  <a:lnTo>
                    <a:pt x="706" y="1365"/>
                  </a:lnTo>
                  <a:lnTo>
                    <a:pt x="720" y="1359"/>
                  </a:lnTo>
                  <a:lnTo>
                    <a:pt x="736" y="1353"/>
                  </a:lnTo>
                  <a:lnTo>
                    <a:pt x="750" y="1346"/>
                  </a:lnTo>
                  <a:lnTo>
                    <a:pt x="763" y="1338"/>
                  </a:lnTo>
                  <a:lnTo>
                    <a:pt x="776" y="1328"/>
                  </a:lnTo>
                  <a:lnTo>
                    <a:pt x="789" y="1319"/>
                  </a:lnTo>
                  <a:lnTo>
                    <a:pt x="801" y="1309"/>
                  </a:lnTo>
                  <a:lnTo>
                    <a:pt x="813" y="1297"/>
                  </a:lnTo>
                  <a:lnTo>
                    <a:pt x="825" y="1286"/>
                  </a:lnTo>
                  <a:lnTo>
                    <a:pt x="836" y="1273"/>
                  </a:lnTo>
                  <a:lnTo>
                    <a:pt x="847" y="1260"/>
                  </a:lnTo>
                  <a:lnTo>
                    <a:pt x="856" y="1247"/>
                  </a:lnTo>
                  <a:lnTo>
                    <a:pt x="866" y="1233"/>
                  </a:lnTo>
                  <a:lnTo>
                    <a:pt x="874" y="1218"/>
                  </a:lnTo>
                  <a:lnTo>
                    <a:pt x="883" y="1203"/>
                  </a:lnTo>
                  <a:lnTo>
                    <a:pt x="890" y="1186"/>
                  </a:lnTo>
                  <a:lnTo>
                    <a:pt x="896" y="1169"/>
                  </a:lnTo>
                  <a:lnTo>
                    <a:pt x="902" y="1153"/>
                  </a:lnTo>
                  <a:lnTo>
                    <a:pt x="908" y="1135"/>
                  </a:lnTo>
                  <a:lnTo>
                    <a:pt x="911" y="1116"/>
                  </a:lnTo>
                  <a:lnTo>
                    <a:pt x="915" y="1096"/>
                  </a:lnTo>
                  <a:lnTo>
                    <a:pt x="918" y="1077"/>
                  </a:lnTo>
                  <a:lnTo>
                    <a:pt x="921" y="1057"/>
                  </a:lnTo>
                  <a:lnTo>
                    <a:pt x="922" y="1037"/>
                  </a:lnTo>
                  <a:lnTo>
                    <a:pt x="922" y="1015"/>
                  </a:lnTo>
                  <a:lnTo>
                    <a:pt x="922" y="1015"/>
                  </a:lnTo>
                  <a:lnTo>
                    <a:pt x="922" y="994"/>
                  </a:lnTo>
                  <a:lnTo>
                    <a:pt x="921" y="973"/>
                  </a:lnTo>
                  <a:lnTo>
                    <a:pt x="918" y="953"/>
                  </a:lnTo>
                  <a:lnTo>
                    <a:pt x="915" y="934"/>
                  </a:lnTo>
                  <a:lnTo>
                    <a:pt x="911" y="915"/>
                  </a:lnTo>
                  <a:lnTo>
                    <a:pt x="906" y="897"/>
                  </a:lnTo>
                  <a:lnTo>
                    <a:pt x="902" y="879"/>
                  </a:lnTo>
                  <a:lnTo>
                    <a:pt x="896" y="861"/>
                  </a:lnTo>
                  <a:lnTo>
                    <a:pt x="889" y="844"/>
                  </a:lnTo>
                  <a:lnTo>
                    <a:pt x="881" y="829"/>
                  </a:lnTo>
                  <a:lnTo>
                    <a:pt x="874" y="813"/>
                  </a:lnTo>
                  <a:lnTo>
                    <a:pt x="865" y="798"/>
                  </a:lnTo>
                  <a:lnTo>
                    <a:pt x="856" y="784"/>
                  </a:lnTo>
                  <a:lnTo>
                    <a:pt x="846" y="770"/>
                  </a:lnTo>
                  <a:lnTo>
                    <a:pt x="836" y="757"/>
                  </a:lnTo>
                  <a:lnTo>
                    <a:pt x="824" y="745"/>
                  </a:lnTo>
                  <a:lnTo>
                    <a:pt x="813" y="733"/>
                  </a:lnTo>
                  <a:lnTo>
                    <a:pt x="801" y="721"/>
                  </a:lnTo>
                  <a:lnTo>
                    <a:pt x="788" y="712"/>
                  </a:lnTo>
                  <a:lnTo>
                    <a:pt x="775" y="702"/>
                  </a:lnTo>
                  <a:lnTo>
                    <a:pt x="762" y="693"/>
                  </a:lnTo>
                  <a:lnTo>
                    <a:pt x="749" y="684"/>
                  </a:lnTo>
                  <a:lnTo>
                    <a:pt x="734" y="677"/>
                  </a:lnTo>
                  <a:lnTo>
                    <a:pt x="720" y="670"/>
                  </a:lnTo>
                  <a:lnTo>
                    <a:pt x="705" y="664"/>
                  </a:lnTo>
                  <a:lnTo>
                    <a:pt x="690" y="659"/>
                  </a:lnTo>
                  <a:lnTo>
                    <a:pt x="675" y="655"/>
                  </a:lnTo>
                  <a:lnTo>
                    <a:pt x="658" y="651"/>
                  </a:lnTo>
                  <a:lnTo>
                    <a:pt x="643" y="649"/>
                  </a:lnTo>
                  <a:lnTo>
                    <a:pt x="626" y="646"/>
                  </a:lnTo>
                  <a:lnTo>
                    <a:pt x="610" y="645"/>
                  </a:lnTo>
                  <a:lnTo>
                    <a:pt x="594" y="644"/>
                  </a:lnTo>
                  <a:close/>
                  <a:moveTo>
                    <a:pt x="654" y="1615"/>
                  </a:moveTo>
                  <a:lnTo>
                    <a:pt x="654" y="1615"/>
                  </a:lnTo>
                  <a:lnTo>
                    <a:pt x="620" y="1614"/>
                  </a:lnTo>
                  <a:lnTo>
                    <a:pt x="586" y="1610"/>
                  </a:lnTo>
                  <a:lnTo>
                    <a:pt x="554" y="1605"/>
                  </a:lnTo>
                  <a:lnTo>
                    <a:pt x="524" y="1598"/>
                  </a:lnTo>
                  <a:lnTo>
                    <a:pt x="496" y="1589"/>
                  </a:lnTo>
                  <a:lnTo>
                    <a:pt x="468" y="1578"/>
                  </a:lnTo>
                  <a:lnTo>
                    <a:pt x="443" y="1566"/>
                  </a:lnTo>
                  <a:lnTo>
                    <a:pt x="418" y="1553"/>
                  </a:lnTo>
                  <a:lnTo>
                    <a:pt x="395" y="1538"/>
                  </a:lnTo>
                  <a:lnTo>
                    <a:pt x="373" y="1523"/>
                  </a:lnTo>
                  <a:lnTo>
                    <a:pt x="352" y="1506"/>
                  </a:lnTo>
                  <a:lnTo>
                    <a:pt x="332" y="1488"/>
                  </a:lnTo>
                  <a:lnTo>
                    <a:pt x="314" y="1470"/>
                  </a:lnTo>
                  <a:lnTo>
                    <a:pt x="296" y="1451"/>
                  </a:lnTo>
                  <a:lnTo>
                    <a:pt x="279" y="1431"/>
                  </a:lnTo>
                  <a:lnTo>
                    <a:pt x="264" y="1412"/>
                  </a:lnTo>
                  <a:lnTo>
                    <a:pt x="264" y="1590"/>
                  </a:lnTo>
                  <a:lnTo>
                    <a:pt x="0" y="1590"/>
                  </a:lnTo>
                  <a:lnTo>
                    <a:pt x="0" y="0"/>
                  </a:lnTo>
                  <a:lnTo>
                    <a:pt x="264" y="0"/>
                  </a:lnTo>
                  <a:lnTo>
                    <a:pt x="264" y="632"/>
                  </a:lnTo>
                  <a:lnTo>
                    <a:pt x="264" y="632"/>
                  </a:lnTo>
                  <a:lnTo>
                    <a:pt x="281" y="609"/>
                  </a:lnTo>
                  <a:lnTo>
                    <a:pt x="297" y="588"/>
                  </a:lnTo>
                  <a:lnTo>
                    <a:pt x="315" y="567"/>
                  </a:lnTo>
                  <a:lnTo>
                    <a:pt x="334" y="547"/>
                  </a:lnTo>
                  <a:lnTo>
                    <a:pt x="355" y="528"/>
                  </a:lnTo>
                  <a:lnTo>
                    <a:pt x="376" y="510"/>
                  </a:lnTo>
                  <a:lnTo>
                    <a:pt x="398" y="493"/>
                  </a:lnTo>
                  <a:lnTo>
                    <a:pt x="422" y="479"/>
                  </a:lnTo>
                  <a:lnTo>
                    <a:pt x="445" y="465"/>
                  </a:lnTo>
                  <a:lnTo>
                    <a:pt x="472" y="453"/>
                  </a:lnTo>
                  <a:lnTo>
                    <a:pt x="498" y="442"/>
                  </a:lnTo>
                  <a:lnTo>
                    <a:pt x="527" y="432"/>
                  </a:lnTo>
                  <a:lnTo>
                    <a:pt x="557" y="425"/>
                  </a:lnTo>
                  <a:lnTo>
                    <a:pt x="588" y="420"/>
                  </a:lnTo>
                  <a:lnTo>
                    <a:pt x="620" y="417"/>
                  </a:lnTo>
                  <a:lnTo>
                    <a:pt x="654" y="416"/>
                  </a:lnTo>
                  <a:lnTo>
                    <a:pt x="654" y="416"/>
                  </a:lnTo>
                  <a:lnTo>
                    <a:pt x="680" y="417"/>
                  </a:lnTo>
                  <a:lnTo>
                    <a:pt x="705" y="418"/>
                  </a:lnTo>
                  <a:lnTo>
                    <a:pt x="730" y="422"/>
                  </a:lnTo>
                  <a:lnTo>
                    <a:pt x="755" y="425"/>
                  </a:lnTo>
                  <a:lnTo>
                    <a:pt x="780" y="431"/>
                  </a:lnTo>
                  <a:lnTo>
                    <a:pt x="805" y="438"/>
                  </a:lnTo>
                  <a:lnTo>
                    <a:pt x="829" y="447"/>
                  </a:lnTo>
                  <a:lnTo>
                    <a:pt x="853" y="455"/>
                  </a:lnTo>
                  <a:lnTo>
                    <a:pt x="877" y="466"/>
                  </a:lnTo>
                  <a:lnTo>
                    <a:pt x="899" y="478"/>
                  </a:lnTo>
                  <a:lnTo>
                    <a:pt x="922" y="490"/>
                  </a:lnTo>
                  <a:lnTo>
                    <a:pt x="943" y="504"/>
                  </a:lnTo>
                  <a:lnTo>
                    <a:pt x="965" y="520"/>
                  </a:lnTo>
                  <a:lnTo>
                    <a:pt x="985" y="535"/>
                  </a:lnTo>
                  <a:lnTo>
                    <a:pt x="1006" y="553"/>
                  </a:lnTo>
                  <a:lnTo>
                    <a:pt x="1025" y="571"/>
                  </a:lnTo>
                  <a:lnTo>
                    <a:pt x="1043" y="591"/>
                  </a:lnTo>
                  <a:lnTo>
                    <a:pt x="1061" y="612"/>
                  </a:lnTo>
                  <a:lnTo>
                    <a:pt x="1077" y="634"/>
                  </a:lnTo>
                  <a:lnTo>
                    <a:pt x="1093" y="657"/>
                  </a:lnTo>
                  <a:lnTo>
                    <a:pt x="1107" y="681"/>
                  </a:lnTo>
                  <a:lnTo>
                    <a:pt x="1120" y="706"/>
                  </a:lnTo>
                  <a:lnTo>
                    <a:pt x="1133" y="732"/>
                  </a:lnTo>
                  <a:lnTo>
                    <a:pt x="1144" y="760"/>
                  </a:lnTo>
                  <a:lnTo>
                    <a:pt x="1155" y="788"/>
                  </a:lnTo>
                  <a:lnTo>
                    <a:pt x="1164" y="817"/>
                  </a:lnTo>
                  <a:lnTo>
                    <a:pt x="1172" y="848"/>
                  </a:lnTo>
                  <a:lnTo>
                    <a:pt x="1179" y="879"/>
                  </a:lnTo>
                  <a:lnTo>
                    <a:pt x="1184" y="911"/>
                  </a:lnTo>
                  <a:lnTo>
                    <a:pt x="1187" y="945"/>
                  </a:lnTo>
                  <a:lnTo>
                    <a:pt x="1189" y="979"/>
                  </a:lnTo>
                  <a:lnTo>
                    <a:pt x="1191" y="1015"/>
                  </a:lnTo>
                  <a:lnTo>
                    <a:pt x="1191" y="1015"/>
                  </a:lnTo>
                  <a:lnTo>
                    <a:pt x="1189" y="1050"/>
                  </a:lnTo>
                  <a:lnTo>
                    <a:pt x="1187" y="1084"/>
                  </a:lnTo>
                  <a:lnTo>
                    <a:pt x="1184" y="1118"/>
                  </a:lnTo>
                  <a:lnTo>
                    <a:pt x="1179" y="1151"/>
                  </a:lnTo>
                  <a:lnTo>
                    <a:pt x="1172" y="1182"/>
                  </a:lnTo>
                  <a:lnTo>
                    <a:pt x="1164" y="1212"/>
                  </a:lnTo>
                  <a:lnTo>
                    <a:pt x="1155" y="1242"/>
                  </a:lnTo>
                  <a:lnTo>
                    <a:pt x="1145" y="1271"/>
                  </a:lnTo>
                  <a:lnTo>
                    <a:pt x="1133" y="1297"/>
                  </a:lnTo>
                  <a:lnTo>
                    <a:pt x="1121" y="1323"/>
                  </a:lnTo>
                  <a:lnTo>
                    <a:pt x="1107" y="1348"/>
                  </a:lnTo>
                  <a:lnTo>
                    <a:pt x="1093" y="1374"/>
                  </a:lnTo>
                  <a:lnTo>
                    <a:pt x="1077" y="1396"/>
                  </a:lnTo>
                  <a:lnTo>
                    <a:pt x="1061" y="1418"/>
                  </a:lnTo>
                  <a:lnTo>
                    <a:pt x="1044" y="1439"/>
                  </a:lnTo>
                  <a:lnTo>
                    <a:pt x="1025" y="1458"/>
                  </a:lnTo>
                  <a:lnTo>
                    <a:pt x="1006" y="1477"/>
                  </a:lnTo>
                  <a:lnTo>
                    <a:pt x="986" y="1494"/>
                  </a:lnTo>
                  <a:lnTo>
                    <a:pt x="965" y="1511"/>
                  </a:lnTo>
                  <a:lnTo>
                    <a:pt x="945" y="1525"/>
                  </a:lnTo>
                  <a:lnTo>
                    <a:pt x="922" y="1540"/>
                  </a:lnTo>
                  <a:lnTo>
                    <a:pt x="900" y="1553"/>
                  </a:lnTo>
                  <a:lnTo>
                    <a:pt x="877" y="1565"/>
                  </a:lnTo>
                  <a:lnTo>
                    <a:pt x="854" y="1574"/>
                  </a:lnTo>
                  <a:lnTo>
                    <a:pt x="830" y="1584"/>
                  </a:lnTo>
                  <a:lnTo>
                    <a:pt x="805" y="1592"/>
                  </a:lnTo>
                  <a:lnTo>
                    <a:pt x="781" y="1598"/>
                  </a:lnTo>
                  <a:lnTo>
                    <a:pt x="756" y="1604"/>
                  </a:lnTo>
                  <a:lnTo>
                    <a:pt x="731" y="1609"/>
                  </a:lnTo>
                  <a:lnTo>
                    <a:pt x="706" y="1611"/>
                  </a:lnTo>
                  <a:lnTo>
                    <a:pt x="680" y="1614"/>
                  </a:lnTo>
                  <a:lnTo>
                    <a:pt x="654" y="16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Freeform 17"/>
            <p:cNvSpPr>
              <a:spLocks noEditPoints="1"/>
            </p:cNvSpPr>
            <p:nvPr userDrawn="1"/>
          </p:nvSpPr>
          <p:spPr bwMode="auto">
            <a:xfrm>
              <a:off x="5365750" y="3117850"/>
              <a:ext cx="973138" cy="952500"/>
            </a:xfrm>
            <a:custGeom>
              <a:avLst/>
              <a:gdLst>
                <a:gd name="T0" fmla="*/ 551 w 1226"/>
                <a:gd name="T1" fmla="*/ 235 h 1200"/>
                <a:gd name="T2" fmla="*/ 465 w 1226"/>
                <a:gd name="T3" fmla="*/ 260 h 1200"/>
                <a:gd name="T4" fmla="*/ 394 w 1226"/>
                <a:gd name="T5" fmla="*/ 304 h 1200"/>
                <a:gd name="T6" fmla="*/ 335 w 1226"/>
                <a:gd name="T7" fmla="*/ 365 h 1200"/>
                <a:gd name="T8" fmla="*/ 293 w 1226"/>
                <a:gd name="T9" fmla="*/ 439 h 1200"/>
                <a:gd name="T10" fmla="*/ 268 w 1226"/>
                <a:gd name="T11" fmla="*/ 525 h 1200"/>
                <a:gd name="T12" fmla="*/ 262 w 1226"/>
                <a:gd name="T13" fmla="*/ 599 h 1200"/>
                <a:gd name="T14" fmla="*/ 273 w 1226"/>
                <a:gd name="T15" fmla="*/ 691 h 1200"/>
                <a:gd name="T16" fmla="*/ 303 w 1226"/>
                <a:gd name="T17" fmla="*/ 776 h 1200"/>
                <a:gd name="T18" fmla="*/ 350 w 1226"/>
                <a:gd name="T19" fmla="*/ 849 h 1200"/>
                <a:gd name="T20" fmla="*/ 413 w 1226"/>
                <a:gd name="T21" fmla="*/ 907 h 1200"/>
                <a:gd name="T22" fmla="*/ 488 w 1226"/>
                <a:gd name="T23" fmla="*/ 949 h 1200"/>
                <a:gd name="T24" fmla="*/ 575 w 1226"/>
                <a:gd name="T25" fmla="*/ 969 h 1200"/>
                <a:gd name="T26" fmla="*/ 653 w 1226"/>
                <a:gd name="T27" fmla="*/ 969 h 1200"/>
                <a:gd name="T28" fmla="*/ 741 w 1226"/>
                <a:gd name="T29" fmla="*/ 949 h 1200"/>
                <a:gd name="T30" fmla="*/ 818 w 1226"/>
                <a:gd name="T31" fmla="*/ 909 h 1200"/>
                <a:gd name="T32" fmla="*/ 879 w 1226"/>
                <a:gd name="T33" fmla="*/ 851 h 1200"/>
                <a:gd name="T34" fmla="*/ 924 w 1226"/>
                <a:gd name="T35" fmla="*/ 778 h 1200"/>
                <a:gd name="T36" fmla="*/ 953 w 1226"/>
                <a:gd name="T37" fmla="*/ 695 h 1200"/>
                <a:gd name="T38" fmla="*/ 962 w 1226"/>
                <a:gd name="T39" fmla="*/ 604 h 1200"/>
                <a:gd name="T40" fmla="*/ 955 w 1226"/>
                <a:gd name="T41" fmla="*/ 529 h 1200"/>
                <a:gd name="T42" fmla="*/ 930 w 1226"/>
                <a:gd name="T43" fmla="*/ 443 h 1200"/>
                <a:gd name="T44" fmla="*/ 886 w 1226"/>
                <a:gd name="T45" fmla="*/ 366 h 1200"/>
                <a:gd name="T46" fmla="*/ 826 w 1226"/>
                <a:gd name="T47" fmla="*/ 305 h 1200"/>
                <a:gd name="T48" fmla="*/ 752 w 1226"/>
                <a:gd name="T49" fmla="*/ 260 h 1200"/>
                <a:gd name="T50" fmla="*/ 666 w 1226"/>
                <a:gd name="T51" fmla="*/ 235 h 1200"/>
                <a:gd name="T52" fmla="*/ 609 w 1226"/>
                <a:gd name="T53" fmla="*/ 1200 h 1200"/>
                <a:gd name="T54" fmla="*/ 452 w 1226"/>
                <a:gd name="T55" fmla="*/ 1182 h 1200"/>
                <a:gd name="T56" fmla="*/ 313 w 1226"/>
                <a:gd name="T57" fmla="*/ 1128 h 1200"/>
                <a:gd name="T58" fmla="*/ 193 w 1226"/>
                <a:gd name="T59" fmla="*/ 1045 h 1200"/>
                <a:gd name="T60" fmla="*/ 100 w 1226"/>
                <a:gd name="T61" fmla="*/ 937 h 1200"/>
                <a:gd name="T62" fmla="*/ 34 w 1226"/>
                <a:gd name="T63" fmla="*/ 808 h 1200"/>
                <a:gd name="T64" fmla="*/ 2 w 1226"/>
                <a:gd name="T65" fmla="*/ 665 h 1200"/>
                <a:gd name="T66" fmla="*/ 2 w 1226"/>
                <a:gd name="T67" fmla="*/ 542 h 1200"/>
                <a:gd name="T68" fmla="*/ 34 w 1226"/>
                <a:gd name="T69" fmla="*/ 396 h 1200"/>
                <a:gd name="T70" fmla="*/ 100 w 1226"/>
                <a:gd name="T71" fmla="*/ 267 h 1200"/>
                <a:gd name="T72" fmla="*/ 195 w 1226"/>
                <a:gd name="T73" fmla="*/ 157 h 1200"/>
                <a:gd name="T74" fmla="*/ 315 w 1226"/>
                <a:gd name="T75" fmla="*/ 73 h 1200"/>
                <a:gd name="T76" fmla="*/ 456 w 1226"/>
                <a:gd name="T77" fmla="*/ 19 h 1200"/>
                <a:gd name="T78" fmla="*/ 613 w 1226"/>
                <a:gd name="T79" fmla="*/ 0 h 1200"/>
                <a:gd name="T80" fmla="*/ 741 w 1226"/>
                <a:gd name="T81" fmla="*/ 12 h 1200"/>
                <a:gd name="T82" fmla="*/ 886 w 1226"/>
                <a:gd name="T83" fmla="*/ 58 h 1200"/>
                <a:gd name="T84" fmla="*/ 1009 w 1226"/>
                <a:gd name="T85" fmla="*/ 137 h 1200"/>
                <a:gd name="T86" fmla="*/ 1109 w 1226"/>
                <a:gd name="T87" fmla="*/ 240 h 1200"/>
                <a:gd name="T88" fmla="*/ 1180 w 1226"/>
                <a:gd name="T89" fmla="*/ 365 h 1200"/>
                <a:gd name="T90" fmla="*/ 1219 w 1226"/>
                <a:gd name="T91" fmla="*/ 507 h 1200"/>
                <a:gd name="T92" fmla="*/ 1225 w 1226"/>
                <a:gd name="T93" fmla="*/ 629 h 1200"/>
                <a:gd name="T94" fmla="*/ 1200 w 1226"/>
                <a:gd name="T95" fmla="*/ 777 h 1200"/>
                <a:gd name="T96" fmla="*/ 1140 w 1226"/>
                <a:gd name="T97" fmla="*/ 910 h 1200"/>
                <a:gd name="T98" fmla="*/ 1051 w 1226"/>
                <a:gd name="T99" fmla="*/ 1023 h 1200"/>
                <a:gd name="T100" fmla="*/ 936 w 1226"/>
                <a:gd name="T101" fmla="*/ 1113 h 1200"/>
                <a:gd name="T102" fmla="*/ 797 w 1226"/>
                <a:gd name="T103" fmla="*/ 1173 h 1200"/>
                <a:gd name="T104" fmla="*/ 642 w 1226"/>
                <a:gd name="T105" fmla="*/ 1200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26" h="1200">
                  <a:moveTo>
                    <a:pt x="609" y="230"/>
                  </a:moveTo>
                  <a:lnTo>
                    <a:pt x="609" y="230"/>
                  </a:lnTo>
                  <a:lnTo>
                    <a:pt x="590" y="231"/>
                  </a:lnTo>
                  <a:lnTo>
                    <a:pt x="570" y="233"/>
                  </a:lnTo>
                  <a:lnTo>
                    <a:pt x="551" y="235"/>
                  </a:lnTo>
                  <a:lnTo>
                    <a:pt x="533" y="239"/>
                  </a:lnTo>
                  <a:lnTo>
                    <a:pt x="516" y="242"/>
                  </a:lnTo>
                  <a:lnTo>
                    <a:pt x="499" y="247"/>
                  </a:lnTo>
                  <a:lnTo>
                    <a:pt x="482" y="253"/>
                  </a:lnTo>
                  <a:lnTo>
                    <a:pt x="465" y="260"/>
                  </a:lnTo>
                  <a:lnTo>
                    <a:pt x="450" y="267"/>
                  </a:lnTo>
                  <a:lnTo>
                    <a:pt x="436" y="276"/>
                  </a:lnTo>
                  <a:lnTo>
                    <a:pt x="421" y="284"/>
                  </a:lnTo>
                  <a:lnTo>
                    <a:pt x="407" y="293"/>
                  </a:lnTo>
                  <a:lnTo>
                    <a:pt x="394" y="304"/>
                  </a:lnTo>
                  <a:lnTo>
                    <a:pt x="381" y="315"/>
                  </a:lnTo>
                  <a:lnTo>
                    <a:pt x="369" y="327"/>
                  </a:lnTo>
                  <a:lnTo>
                    <a:pt x="357" y="339"/>
                  </a:lnTo>
                  <a:lnTo>
                    <a:pt x="346" y="352"/>
                  </a:lnTo>
                  <a:lnTo>
                    <a:pt x="335" y="365"/>
                  </a:lnTo>
                  <a:lnTo>
                    <a:pt x="326" y="378"/>
                  </a:lnTo>
                  <a:lnTo>
                    <a:pt x="316" y="394"/>
                  </a:lnTo>
                  <a:lnTo>
                    <a:pt x="308" y="408"/>
                  </a:lnTo>
                  <a:lnTo>
                    <a:pt x="301" y="424"/>
                  </a:lnTo>
                  <a:lnTo>
                    <a:pt x="293" y="439"/>
                  </a:lnTo>
                  <a:lnTo>
                    <a:pt x="287" y="456"/>
                  </a:lnTo>
                  <a:lnTo>
                    <a:pt x="281" y="473"/>
                  </a:lnTo>
                  <a:lnTo>
                    <a:pt x="277" y="489"/>
                  </a:lnTo>
                  <a:lnTo>
                    <a:pt x="272" y="507"/>
                  </a:lnTo>
                  <a:lnTo>
                    <a:pt x="268" y="525"/>
                  </a:lnTo>
                  <a:lnTo>
                    <a:pt x="266" y="543"/>
                  </a:lnTo>
                  <a:lnTo>
                    <a:pt x="265" y="561"/>
                  </a:lnTo>
                  <a:lnTo>
                    <a:pt x="264" y="580"/>
                  </a:lnTo>
                  <a:lnTo>
                    <a:pt x="262" y="599"/>
                  </a:lnTo>
                  <a:lnTo>
                    <a:pt x="262" y="599"/>
                  </a:lnTo>
                  <a:lnTo>
                    <a:pt x="264" y="618"/>
                  </a:lnTo>
                  <a:lnTo>
                    <a:pt x="265" y="637"/>
                  </a:lnTo>
                  <a:lnTo>
                    <a:pt x="266" y="655"/>
                  </a:lnTo>
                  <a:lnTo>
                    <a:pt x="270" y="673"/>
                  </a:lnTo>
                  <a:lnTo>
                    <a:pt x="273" y="691"/>
                  </a:lnTo>
                  <a:lnTo>
                    <a:pt x="278" y="709"/>
                  </a:lnTo>
                  <a:lnTo>
                    <a:pt x="283" y="727"/>
                  </a:lnTo>
                  <a:lnTo>
                    <a:pt x="289" y="744"/>
                  </a:lnTo>
                  <a:lnTo>
                    <a:pt x="296" y="760"/>
                  </a:lnTo>
                  <a:lnTo>
                    <a:pt x="303" y="776"/>
                  </a:lnTo>
                  <a:lnTo>
                    <a:pt x="311" y="792"/>
                  </a:lnTo>
                  <a:lnTo>
                    <a:pt x="320" y="807"/>
                  </a:lnTo>
                  <a:lnTo>
                    <a:pt x="329" y="821"/>
                  </a:lnTo>
                  <a:lnTo>
                    <a:pt x="339" y="836"/>
                  </a:lnTo>
                  <a:lnTo>
                    <a:pt x="350" y="849"/>
                  </a:lnTo>
                  <a:lnTo>
                    <a:pt x="361" y="862"/>
                  </a:lnTo>
                  <a:lnTo>
                    <a:pt x="373" y="874"/>
                  </a:lnTo>
                  <a:lnTo>
                    <a:pt x="385" y="886"/>
                  </a:lnTo>
                  <a:lnTo>
                    <a:pt x="398" y="898"/>
                  </a:lnTo>
                  <a:lnTo>
                    <a:pt x="413" y="907"/>
                  </a:lnTo>
                  <a:lnTo>
                    <a:pt x="426" y="917"/>
                  </a:lnTo>
                  <a:lnTo>
                    <a:pt x="441" y="926"/>
                  </a:lnTo>
                  <a:lnTo>
                    <a:pt x="457" y="935"/>
                  </a:lnTo>
                  <a:lnTo>
                    <a:pt x="473" y="942"/>
                  </a:lnTo>
                  <a:lnTo>
                    <a:pt x="488" y="949"/>
                  </a:lnTo>
                  <a:lnTo>
                    <a:pt x="505" y="955"/>
                  </a:lnTo>
                  <a:lnTo>
                    <a:pt x="522" y="960"/>
                  </a:lnTo>
                  <a:lnTo>
                    <a:pt x="539" y="964"/>
                  </a:lnTo>
                  <a:lnTo>
                    <a:pt x="557" y="967"/>
                  </a:lnTo>
                  <a:lnTo>
                    <a:pt x="575" y="969"/>
                  </a:lnTo>
                  <a:lnTo>
                    <a:pt x="594" y="971"/>
                  </a:lnTo>
                  <a:lnTo>
                    <a:pt x="613" y="972"/>
                  </a:lnTo>
                  <a:lnTo>
                    <a:pt x="613" y="972"/>
                  </a:lnTo>
                  <a:lnTo>
                    <a:pt x="634" y="971"/>
                  </a:lnTo>
                  <a:lnTo>
                    <a:pt x="653" y="969"/>
                  </a:lnTo>
                  <a:lnTo>
                    <a:pt x="672" y="967"/>
                  </a:lnTo>
                  <a:lnTo>
                    <a:pt x="690" y="964"/>
                  </a:lnTo>
                  <a:lnTo>
                    <a:pt x="708" y="960"/>
                  </a:lnTo>
                  <a:lnTo>
                    <a:pt x="725" y="955"/>
                  </a:lnTo>
                  <a:lnTo>
                    <a:pt x="741" y="949"/>
                  </a:lnTo>
                  <a:lnTo>
                    <a:pt x="758" y="942"/>
                  </a:lnTo>
                  <a:lnTo>
                    <a:pt x="774" y="935"/>
                  </a:lnTo>
                  <a:lnTo>
                    <a:pt x="789" y="926"/>
                  </a:lnTo>
                  <a:lnTo>
                    <a:pt x="803" y="918"/>
                  </a:lnTo>
                  <a:lnTo>
                    <a:pt x="818" y="909"/>
                  </a:lnTo>
                  <a:lnTo>
                    <a:pt x="831" y="898"/>
                  </a:lnTo>
                  <a:lnTo>
                    <a:pt x="844" y="887"/>
                  </a:lnTo>
                  <a:lnTo>
                    <a:pt x="856" y="875"/>
                  </a:lnTo>
                  <a:lnTo>
                    <a:pt x="868" y="863"/>
                  </a:lnTo>
                  <a:lnTo>
                    <a:pt x="879" y="851"/>
                  </a:lnTo>
                  <a:lnTo>
                    <a:pt x="889" y="837"/>
                  </a:lnTo>
                  <a:lnTo>
                    <a:pt x="899" y="824"/>
                  </a:lnTo>
                  <a:lnTo>
                    <a:pt x="908" y="809"/>
                  </a:lnTo>
                  <a:lnTo>
                    <a:pt x="917" y="794"/>
                  </a:lnTo>
                  <a:lnTo>
                    <a:pt x="924" y="778"/>
                  </a:lnTo>
                  <a:lnTo>
                    <a:pt x="931" y="763"/>
                  </a:lnTo>
                  <a:lnTo>
                    <a:pt x="938" y="746"/>
                  </a:lnTo>
                  <a:lnTo>
                    <a:pt x="943" y="729"/>
                  </a:lnTo>
                  <a:lnTo>
                    <a:pt x="948" y="713"/>
                  </a:lnTo>
                  <a:lnTo>
                    <a:pt x="953" y="695"/>
                  </a:lnTo>
                  <a:lnTo>
                    <a:pt x="956" y="677"/>
                  </a:lnTo>
                  <a:lnTo>
                    <a:pt x="959" y="659"/>
                  </a:lnTo>
                  <a:lnTo>
                    <a:pt x="961" y="641"/>
                  </a:lnTo>
                  <a:lnTo>
                    <a:pt x="962" y="622"/>
                  </a:lnTo>
                  <a:lnTo>
                    <a:pt x="962" y="604"/>
                  </a:lnTo>
                  <a:lnTo>
                    <a:pt x="962" y="604"/>
                  </a:lnTo>
                  <a:lnTo>
                    <a:pt x="962" y="585"/>
                  </a:lnTo>
                  <a:lnTo>
                    <a:pt x="961" y="566"/>
                  </a:lnTo>
                  <a:lnTo>
                    <a:pt x="959" y="547"/>
                  </a:lnTo>
                  <a:lnTo>
                    <a:pt x="955" y="529"/>
                  </a:lnTo>
                  <a:lnTo>
                    <a:pt x="951" y="511"/>
                  </a:lnTo>
                  <a:lnTo>
                    <a:pt x="948" y="493"/>
                  </a:lnTo>
                  <a:lnTo>
                    <a:pt x="942" y="476"/>
                  </a:lnTo>
                  <a:lnTo>
                    <a:pt x="936" y="458"/>
                  </a:lnTo>
                  <a:lnTo>
                    <a:pt x="930" y="443"/>
                  </a:lnTo>
                  <a:lnTo>
                    <a:pt x="922" y="426"/>
                  </a:lnTo>
                  <a:lnTo>
                    <a:pt x="914" y="411"/>
                  </a:lnTo>
                  <a:lnTo>
                    <a:pt x="905" y="395"/>
                  </a:lnTo>
                  <a:lnTo>
                    <a:pt x="895" y="381"/>
                  </a:lnTo>
                  <a:lnTo>
                    <a:pt x="886" y="366"/>
                  </a:lnTo>
                  <a:lnTo>
                    <a:pt x="875" y="353"/>
                  </a:lnTo>
                  <a:lnTo>
                    <a:pt x="863" y="340"/>
                  </a:lnTo>
                  <a:lnTo>
                    <a:pt x="851" y="328"/>
                  </a:lnTo>
                  <a:lnTo>
                    <a:pt x="839" y="316"/>
                  </a:lnTo>
                  <a:lnTo>
                    <a:pt x="826" y="305"/>
                  </a:lnTo>
                  <a:lnTo>
                    <a:pt x="812" y="295"/>
                  </a:lnTo>
                  <a:lnTo>
                    <a:pt x="797" y="285"/>
                  </a:lnTo>
                  <a:lnTo>
                    <a:pt x="783" y="276"/>
                  </a:lnTo>
                  <a:lnTo>
                    <a:pt x="768" y="267"/>
                  </a:lnTo>
                  <a:lnTo>
                    <a:pt x="752" y="260"/>
                  </a:lnTo>
                  <a:lnTo>
                    <a:pt x="735" y="253"/>
                  </a:lnTo>
                  <a:lnTo>
                    <a:pt x="719" y="247"/>
                  </a:lnTo>
                  <a:lnTo>
                    <a:pt x="702" y="242"/>
                  </a:lnTo>
                  <a:lnTo>
                    <a:pt x="684" y="239"/>
                  </a:lnTo>
                  <a:lnTo>
                    <a:pt x="666" y="235"/>
                  </a:lnTo>
                  <a:lnTo>
                    <a:pt x="647" y="233"/>
                  </a:lnTo>
                  <a:lnTo>
                    <a:pt x="629" y="231"/>
                  </a:lnTo>
                  <a:lnTo>
                    <a:pt x="609" y="230"/>
                  </a:lnTo>
                  <a:close/>
                  <a:moveTo>
                    <a:pt x="609" y="1200"/>
                  </a:moveTo>
                  <a:lnTo>
                    <a:pt x="609" y="1200"/>
                  </a:lnTo>
                  <a:lnTo>
                    <a:pt x="576" y="1200"/>
                  </a:lnTo>
                  <a:lnTo>
                    <a:pt x="544" y="1198"/>
                  </a:lnTo>
                  <a:lnTo>
                    <a:pt x="513" y="1194"/>
                  </a:lnTo>
                  <a:lnTo>
                    <a:pt x="482" y="1188"/>
                  </a:lnTo>
                  <a:lnTo>
                    <a:pt x="452" y="1182"/>
                  </a:lnTo>
                  <a:lnTo>
                    <a:pt x="422" y="1174"/>
                  </a:lnTo>
                  <a:lnTo>
                    <a:pt x="394" y="1164"/>
                  </a:lnTo>
                  <a:lnTo>
                    <a:pt x="366" y="1153"/>
                  </a:lnTo>
                  <a:lnTo>
                    <a:pt x="339" y="1141"/>
                  </a:lnTo>
                  <a:lnTo>
                    <a:pt x="313" y="1128"/>
                  </a:lnTo>
                  <a:lnTo>
                    <a:pt x="286" y="1114"/>
                  </a:lnTo>
                  <a:lnTo>
                    <a:pt x="262" y="1098"/>
                  </a:lnTo>
                  <a:lnTo>
                    <a:pt x="238" y="1082"/>
                  </a:lnTo>
                  <a:lnTo>
                    <a:pt x="216" y="1064"/>
                  </a:lnTo>
                  <a:lnTo>
                    <a:pt x="193" y="1045"/>
                  </a:lnTo>
                  <a:lnTo>
                    <a:pt x="173" y="1026"/>
                  </a:lnTo>
                  <a:lnTo>
                    <a:pt x="152" y="1004"/>
                  </a:lnTo>
                  <a:lnTo>
                    <a:pt x="133" y="983"/>
                  </a:lnTo>
                  <a:lnTo>
                    <a:pt x="117" y="960"/>
                  </a:lnTo>
                  <a:lnTo>
                    <a:pt x="100" y="937"/>
                  </a:lnTo>
                  <a:lnTo>
                    <a:pt x="84" y="912"/>
                  </a:lnTo>
                  <a:lnTo>
                    <a:pt x="70" y="887"/>
                  </a:lnTo>
                  <a:lnTo>
                    <a:pt x="57" y="862"/>
                  </a:lnTo>
                  <a:lnTo>
                    <a:pt x="45" y="836"/>
                  </a:lnTo>
                  <a:lnTo>
                    <a:pt x="34" y="808"/>
                  </a:lnTo>
                  <a:lnTo>
                    <a:pt x="26" y="781"/>
                  </a:lnTo>
                  <a:lnTo>
                    <a:pt x="18" y="752"/>
                  </a:lnTo>
                  <a:lnTo>
                    <a:pt x="10" y="723"/>
                  </a:lnTo>
                  <a:lnTo>
                    <a:pt x="6" y="694"/>
                  </a:lnTo>
                  <a:lnTo>
                    <a:pt x="2" y="665"/>
                  </a:lnTo>
                  <a:lnTo>
                    <a:pt x="0" y="634"/>
                  </a:lnTo>
                  <a:lnTo>
                    <a:pt x="0" y="604"/>
                  </a:lnTo>
                  <a:lnTo>
                    <a:pt x="0" y="604"/>
                  </a:lnTo>
                  <a:lnTo>
                    <a:pt x="0" y="573"/>
                  </a:lnTo>
                  <a:lnTo>
                    <a:pt x="2" y="542"/>
                  </a:lnTo>
                  <a:lnTo>
                    <a:pt x="6" y="512"/>
                  </a:lnTo>
                  <a:lnTo>
                    <a:pt x="12" y="482"/>
                  </a:lnTo>
                  <a:lnTo>
                    <a:pt x="18" y="454"/>
                  </a:lnTo>
                  <a:lnTo>
                    <a:pt x="26" y="425"/>
                  </a:lnTo>
                  <a:lnTo>
                    <a:pt x="34" y="396"/>
                  </a:lnTo>
                  <a:lnTo>
                    <a:pt x="45" y="370"/>
                  </a:lnTo>
                  <a:lnTo>
                    <a:pt x="57" y="342"/>
                  </a:lnTo>
                  <a:lnTo>
                    <a:pt x="70" y="316"/>
                  </a:lnTo>
                  <a:lnTo>
                    <a:pt x="84" y="291"/>
                  </a:lnTo>
                  <a:lnTo>
                    <a:pt x="100" y="267"/>
                  </a:lnTo>
                  <a:lnTo>
                    <a:pt x="117" y="243"/>
                  </a:lnTo>
                  <a:lnTo>
                    <a:pt x="135" y="221"/>
                  </a:lnTo>
                  <a:lnTo>
                    <a:pt x="154" y="198"/>
                  </a:lnTo>
                  <a:lnTo>
                    <a:pt x="174" y="178"/>
                  </a:lnTo>
                  <a:lnTo>
                    <a:pt x="195" y="157"/>
                  </a:lnTo>
                  <a:lnTo>
                    <a:pt x="217" y="138"/>
                  </a:lnTo>
                  <a:lnTo>
                    <a:pt x="240" y="120"/>
                  </a:lnTo>
                  <a:lnTo>
                    <a:pt x="264" y="104"/>
                  </a:lnTo>
                  <a:lnTo>
                    <a:pt x="289" y="88"/>
                  </a:lnTo>
                  <a:lnTo>
                    <a:pt x="315" y="73"/>
                  </a:lnTo>
                  <a:lnTo>
                    <a:pt x="341" y="59"/>
                  </a:lnTo>
                  <a:lnTo>
                    <a:pt x="369" y="47"/>
                  </a:lnTo>
                  <a:lnTo>
                    <a:pt x="397" y="37"/>
                  </a:lnTo>
                  <a:lnTo>
                    <a:pt x="426" y="27"/>
                  </a:lnTo>
                  <a:lnTo>
                    <a:pt x="456" y="19"/>
                  </a:lnTo>
                  <a:lnTo>
                    <a:pt x="486" y="12"/>
                  </a:lnTo>
                  <a:lnTo>
                    <a:pt x="517" y="7"/>
                  </a:lnTo>
                  <a:lnTo>
                    <a:pt x="549" y="3"/>
                  </a:lnTo>
                  <a:lnTo>
                    <a:pt x="581" y="1"/>
                  </a:lnTo>
                  <a:lnTo>
                    <a:pt x="613" y="0"/>
                  </a:lnTo>
                  <a:lnTo>
                    <a:pt x="613" y="0"/>
                  </a:lnTo>
                  <a:lnTo>
                    <a:pt x="647" y="1"/>
                  </a:lnTo>
                  <a:lnTo>
                    <a:pt x="679" y="3"/>
                  </a:lnTo>
                  <a:lnTo>
                    <a:pt x="710" y="7"/>
                  </a:lnTo>
                  <a:lnTo>
                    <a:pt x="741" y="12"/>
                  </a:lnTo>
                  <a:lnTo>
                    <a:pt x="771" y="19"/>
                  </a:lnTo>
                  <a:lnTo>
                    <a:pt x="801" y="27"/>
                  </a:lnTo>
                  <a:lnTo>
                    <a:pt x="830" y="35"/>
                  </a:lnTo>
                  <a:lnTo>
                    <a:pt x="858" y="46"/>
                  </a:lnTo>
                  <a:lnTo>
                    <a:pt x="886" y="58"/>
                  </a:lnTo>
                  <a:lnTo>
                    <a:pt x="912" y="73"/>
                  </a:lnTo>
                  <a:lnTo>
                    <a:pt x="937" y="87"/>
                  </a:lnTo>
                  <a:lnTo>
                    <a:pt x="962" y="102"/>
                  </a:lnTo>
                  <a:lnTo>
                    <a:pt x="986" y="119"/>
                  </a:lnTo>
                  <a:lnTo>
                    <a:pt x="1009" y="137"/>
                  </a:lnTo>
                  <a:lnTo>
                    <a:pt x="1031" y="155"/>
                  </a:lnTo>
                  <a:lnTo>
                    <a:pt x="1052" y="175"/>
                  </a:lnTo>
                  <a:lnTo>
                    <a:pt x="1072" y="196"/>
                  </a:lnTo>
                  <a:lnTo>
                    <a:pt x="1091" y="218"/>
                  </a:lnTo>
                  <a:lnTo>
                    <a:pt x="1109" y="240"/>
                  </a:lnTo>
                  <a:lnTo>
                    <a:pt x="1125" y="264"/>
                  </a:lnTo>
                  <a:lnTo>
                    <a:pt x="1140" y="289"/>
                  </a:lnTo>
                  <a:lnTo>
                    <a:pt x="1154" y="314"/>
                  </a:lnTo>
                  <a:lnTo>
                    <a:pt x="1168" y="339"/>
                  </a:lnTo>
                  <a:lnTo>
                    <a:pt x="1180" y="365"/>
                  </a:lnTo>
                  <a:lnTo>
                    <a:pt x="1190" y="393"/>
                  </a:lnTo>
                  <a:lnTo>
                    <a:pt x="1200" y="420"/>
                  </a:lnTo>
                  <a:lnTo>
                    <a:pt x="1207" y="449"/>
                  </a:lnTo>
                  <a:lnTo>
                    <a:pt x="1214" y="479"/>
                  </a:lnTo>
                  <a:lnTo>
                    <a:pt x="1219" y="507"/>
                  </a:lnTo>
                  <a:lnTo>
                    <a:pt x="1223" y="537"/>
                  </a:lnTo>
                  <a:lnTo>
                    <a:pt x="1225" y="568"/>
                  </a:lnTo>
                  <a:lnTo>
                    <a:pt x="1226" y="599"/>
                  </a:lnTo>
                  <a:lnTo>
                    <a:pt x="1226" y="599"/>
                  </a:lnTo>
                  <a:lnTo>
                    <a:pt x="1225" y="629"/>
                  </a:lnTo>
                  <a:lnTo>
                    <a:pt x="1223" y="660"/>
                  </a:lnTo>
                  <a:lnTo>
                    <a:pt x="1219" y="690"/>
                  </a:lnTo>
                  <a:lnTo>
                    <a:pt x="1214" y="720"/>
                  </a:lnTo>
                  <a:lnTo>
                    <a:pt x="1207" y="749"/>
                  </a:lnTo>
                  <a:lnTo>
                    <a:pt x="1200" y="777"/>
                  </a:lnTo>
                  <a:lnTo>
                    <a:pt x="1190" y="805"/>
                  </a:lnTo>
                  <a:lnTo>
                    <a:pt x="1180" y="832"/>
                  </a:lnTo>
                  <a:lnTo>
                    <a:pt x="1168" y="858"/>
                  </a:lnTo>
                  <a:lnTo>
                    <a:pt x="1154" y="885"/>
                  </a:lnTo>
                  <a:lnTo>
                    <a:pt x="1140" y="910"/>
                  </a:lnTo>
                  <a:lnTo>
                    <a:pt x="1125" y="934"/>
                  </a:lnTo>
                  <a:lnTo>
                    <a:pt x="1108" y="958"/>
                  </a:lnTo>
                  <a:lnTo>
                    <a:pt x="1090" y="980"/>
                  </a:lnTo>
                  <a:lnTo>
                    <a:pt x="1071" y="1002"/>
                  </a:lnTo>
                  <a:lnTo>
                    <a:pt x="1051" y="1023"/>
                  </a:lnTo>
                  <a:lnTo>
                    <a:pt x="1029" y="1044"/>
                  </a:lnTo>
                  <a:lnTo>
                    <a:pt x="1008" y="1061"/>
                  </a:lnTo>
                  <a:lnTo>
                    <a:pt x="985" y="1081"/>
                  </a:lnTo>
                  <a:lnTo>
                    <a:pt x="960" y="1097"/>
                  </a:lnTo>
                  <a:lnTo>
                    <a:pt x="936" y="1113"/>
                  </a:lnTo>
                  <a:lnTo>
                    <a:pt x="910" y="1127"/>
                  </a:lnTo>
                  <a:lnTo>
                    <a:pt x="883" y="1140"/>
                  </a:lnTo>
                  <a:lnTo>
                    <a:pt x="856" y="1152"/>
                  </a:lnTo>
                  <a:lnTo>
                    <a:pt x="827" y="1163"/>
                  </a:lnTo>
                  <a:lnTo>
                    <a:pt x="797" y="1173"/>
                  </a:lnTo>
                  <a:lnTo>
                    <a:pt x="769" y="1181"/>
                  </a:lnTo>
                  <a:lnTo>
                    <a:pt x="738" y="1188"/>
                  </a:lnTo>
                  <a:lnTo>
                    <a:pt x="707" y="1193"/>
                  </a:lnTo>
                  <a:lnTo>
                    <a:pt x="674" y="1198"/>
                  </a:lnTo>
                  <a:lnTo>
                    <a:pt x="642" y="1200"/>
                  </a:lnTo>
                  <a:lnTo>
                    <a:pt x="609" y="12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4"/>
            <p:cNvSpPr>
              <a:spLocks noEditPoints="1"/>
            </p:cNvSpPr>
            <p:nvPr userDrawn="1"/>
          </p:nvSpPr>
          <p:spPr bwMode="auto">
            <a:xfrm>
              <a:off x="6402388" y="3122613"/>
              <a:ext cx="828675" cy="946150"/>
            </a:xfrm>
            <a:custGeom>
              <a:avLst/>
              <a:gdLst>
                <a:gd name="T0" fmla="*/ 733 w 1044"/>
                <a:gd name="T1" fmla="*/ 661 h 1192"/>
                <a:gd name="T2" fmla="*/ 601 w 1044"/>
                <a:gd name="T3" fmla="*/ 636 h 1192"/>
                <a:gd name="T4" fmla="*/ 496 w 1044"/>
                <a:gd name="T5" fmla="*/ 634 h 1192"/>
                <a:gd name="T6" fmla="*/ 391 w 1044"/>
                <a:gd name="T7" fmla="*/ 653 h 1192"/>
                <a:gd name="T8" fmla="*/ 315 w 1044"/>
                <a:gd name="T9" fmla="*/ 695 h 1192"/>
                <a:gd name="T10" fmla="*/ 272 w 1044"/>
                <a:gd name="T11" fmla="*/ 758 h 1192"/>
                <a:gd name="T12" fmla="*/ 262 w 1044"/>
                <a:gd name="T13" fmla="*/ 823 h 1192"/>
                <a:gd name="T14" fmla="*/ 271 w 1044"/>
                <a:gd name="T15" fmla="*/ 879 h 1192"/>
                <a:gd name="T16" fmla="*/ 312 w 1044"/>
                <a:gd name="T17" fmla="*/ 937 h 1192"/>
                <a:gd name="T18" fmla="*/ 378 w 1044"/>
                <a:gd name="T19" fmla="*/ 976 h 1192"/>
                <a:gd name="T20" fmla="*/ 461 w 1044"/>
                <a:gd name="T21" fmla="*/ 992 h 1192"/>
                <a:gd name="T22" fmla="*/ 547 w 1044"/>
                <a:gd name="T23" fmla="*/ 989 h 1192"/>
                <a:gd name="T24" fmla="*/ 657 w 1044"/>
                <a:gd name="T25" fmla="*/ 954 h 1192"/>
                <a:gd name="T26" fmla="*/ 738 w 1044"/>
                <a:gd name="T27" fmla="*/ 891 h 1192"/>
                <a:gd name="T28" fmla="*/ 772 w 1044"/>
                <a:gd name="T29" fmla="*/ 838 h 1192"/>
                <a:gd name="T30" fmla="*/ 786 w 1044"/>
                <a:gd name="T31" fmla="*/ 790 h 1192"/>
                <a:gd name="T32" fmla="*/ 790 w 1044"/>
                <a:gd name="T33" fmla="*/ 679 h 1192"/>
                <a:gd name="T34" fmla="*/ 767 w 1044"/>
                <a:gd name="T35" fmla="*/ 1043 h 1192"/>
                <a:gd name="T36" fmla="*/ 696 w 1044"/>
                <a:gd name="T37" fmla="*/ 1106 h 1192"/>
                <a:gd name="T38" fmla="*/ 609 w 1044"/>
                <a:gd name="T39" fmla="*/ 1154 h 1192"/>
                <a:gd name="T40" fmla="*/ 503 w 1044"/>
                <a:gd name="T41" fmla="*/ 1183 h 1192"/>
                <a:gd name="T42" fmla="*/ 410 w 1044"/>
                <a:gd name="T43" fmla="*/ 1192 h 1192"/>
                <a:gd name="T44" fmla="*/ 330 w 1044"/>
                <a:gd name="T45" fmla="*/ 1186 h 1192"/>
                <a:gd name="T46" fmla="*/ 255 w 1044"/>
                <a:gd name="T47" fmla="*/ 1168 h 1192"/>
                <a:gd name="T48" fmla="*/ 184 w 1044"/>
                <a:gd name="T49" fmla="*/ 1139 h 1192"/>
                <a:gd name="T50" fmla="*/ 123 w 1044"/>
                <a:gd name="T51" fmla="*/ 1100 h 1192"/>
                <a:gd name="T52" fmla="*/ 73 w 1044"/>
                <a:gd name="T53" fmla="*/ 1050 h 1192"/>
                <a:gd name="T54" fmla="*/ 34 w 1044"/>
                <a:gd name="T55" fmla="*/ 989 h 1192"/>
                <a:gd name="T56" fmla="*/ 9 w 1044"/>
                <a:gd name="T57" fmla="*/ 917 h 1192"/>
                <a:gd name="T58" fmla="*/ 0 w 1044"/>
                <a:gd name="T59" fmla="*/ 836 h 1192"/>
                <a:gd name="T60" fmla="*/ 3 w 1044"/>
                <a:gd name="T61" fmla="*/ 787 h 1192"/>
                <a:gd name="T62" fmla="*/ 20 w 1044"/>
                <a:gd name="T63" fmla="*/ 706 h 1192"/>
                <a:gd name="T64" fmla="*/ 55 w 1044"/>
                <a:gd name="T65" fmla="*/ 635 h 1192"/>
                <a:gd name="T66" fmla="*/ 104 w 1044"/>
                <a:gd name="T67" fmla="*/ 578 h 1192"/>
                <a:gd name="T68" fmla="*/ 166 w 1044"/>
                <a:gd name="T69" fmla="*/ 531 h 1192"/>
                <a:gd name="T70" fmla="*/ 240 w 1044"/>
                <a:gd name="T71" fmla="*/ 497 h 1192"/>
                <a:gd name="T72" fmla="*/ 324 w 1044"/>
                <a:gd name="T73" fmla="*/ 474 h 1192"/>
                <a:gd name="T74" fmla="*/ 417 w 1044"/>
                <a:gd name="T75" fmla="*/ 463 h 1192"/>
                <a:gd name="T76" fmla="*/ 517 w 1044"/>
                <a:gd name="T77" fmla="*/ 462 h 1192"/>
                <a:gd name="T78" fmla="*/ 682 w 1044"/>
                <a:gd name="T79" fmla="*/ 481 h 1192"/>
                <a:gd name="T80" fmla="*/ 785 w 1044"/>
                <a:gd name="T81" fmla="*/ 481 h 1192"/>
                <a:gd name="T82" fmla="*/ 774 w 1044"/>
                <a:gd name="T83" fmla="*/ 399 h 1192"/>
                <a:gd name="T84" fmla="*/ 729 w 1044"/>
                <a:gd name="T85" fmla="*/ 315 h 1192"/>
                <a:gd name="T86" fmla="*/ 649 w 1044"/>
                <a:gd name="T87" fmla="*/ 260 h 1192"/>
                <a:gd name="T88" fmla="*/ 535 w 1044"/>
                <a:gd name="T89" fmla="*/ 236 h 1192"/>
                <a:gd name="T90" fmla="*/ 411 w 1044"/>
                <a:gd name="T91" fmla="*/ 240 h 1192"/>
                <a:gd name="T92" fmla="*/ 250 w 1044"/>
                <a:gd name="T93" fmla="*/ 277 h 1192"/>
                <a:gd name="T94" fmla="*/ 100 w 1044"/>
                <a:gd name="T95" fmla="*/ 95 h 1192"/>
                <a:gd name="T96" fmla="*/ 271 w 1044"/>
                <a:gd name="T97" fmla="*/ 32 h 1192"/>
                <a:gd name="T98" fmla="*/ 380 w 1044"/>
                <a:gd name="T99" fmla="*/ 11 h 1192"/>
                <a:gd name="T100" fmla="*/ 504 w 1044"/>
                <a:gd name="T101" fmla="*/ 0 h 1192"/>
                <a:gd name="T102" fmla="*/ 601 w 1044"/>
                <a:gd name="T103" fmla="*/ 1 h 1192"/>
                <a:gd name="T104" fmla="*/ 712 w 1044"/>
                <a:gd name="T105" fmla="*/ 18 h 1192"/>
                <a:gd name="T106" fmla="*/ 806 w 1044"/>
                <a:gd name="T107" fmla="*/ 50 h 1192"/>
                <a:gd name="T108" fmla="*/ 885 w 1044"/>
                <a:gd name="T109" fmla="*/ 98 h 1192"/>
                <a:gd name="T110" fmla="*/ 948 w 1044"/>
                <a:gd name="T111" fmla="*/ 160 h 1192"/>
                <a:gd name="T112" fmla="*/ 995 w 1044"/>
                <a:gd name="T113" fmla="*/ 236 h 1192"/>
                <a:gd name="T114" fmla="*/ 1027 w 1044"/>
                <a:gd name="T115" fmla="*/ 326 h 1192"/>
                <a:gd name="T116" fmla="*/ 1043 w 1044"/>
                <a:gd name="T117" fmla="*/ 429 h 1192"/>
                <a:gd name="T118" fmla="*/ 782 w 1044"/>
                <a:gd name="T119" fmla="*/ 1167 h 1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044" h="1192">
                  <a:moveTo>
                    <a:pt x="790" y="679"/>
                  </a:moveTo>
                  <a:lnTo>
                    <a:pt x="790" y="679"/>
                  </a:lnTo>
                  <a:lnTo>
                    <a:pt x="762" y="670"/>
                  </a:lnTo>
                  <a:lnTo>
                    <a:pt x="733" y="661"/>
                  </a:lnTo>
                  <a:lnTo>
                    <a:pt x="704" y="653"/>
                  </a:lnTo>
                  <a:lnTo>
                    <a:pt x="670" y="646"/>
                  </a:lnTo>
                  <a:lnTo>
                    <a:pt x="637" y="641"/>
                  </a:lnTo>
                  <a:lnTo>
                    <a:pt x="601" y="636"/>
                  </a:lnTo>
                  <a:lnTo>
                    <a:pt x="564" y="634"/>
                  </a:lnTo>
                  <a:lnTo>
                    <a:pt x="526" y="633"/>
                  </a:lnTo>
                  <a:lnTo>
                    <a:pt x="526" y="633"/>
                  </a:lnTo>
                  <a:lnTo>
                    <a:pt x="496" y="634"/>
                  </a:lnTo>
                  <a:lnTo>
                    <a:pt x="467" y="636"/>
                  </a:lnTo>
                  <a:lnTo>
                    <a:pt x="440" y="640"/>
                  </a:lnTo>
                  <a:lnTo>
                    <a:pt x="415" y="646"/>
                  </a:lnTo>
                  <a:lnTo>
                    <a:pt x="391" y="653"/>
                  </a:lnTo>
                  <a:lnTo>
                    <a:pt x="369" y="661"/>
                  </a:lnTo>
                  <a:lnTo>
                    <a:pt x="350" y="671"/>
                  </a:lnTo>
                  <a:lnTo>
                    <a:pt x="332" y="682"/>
                  </a:lnTo>
                  <a:lnTo>
                    <a:pt x="315" y="695"/>
                  </a:lnTo>
                  <a:lnTo>
                    <a:pt x="301" y="708"/>
                  </a:lnTo>
                  <a:lnTo>
                    <a:pt x="289" y="724"/>
                  </a:lnTo>
                  <a:lnTo>
                    <a:pt x="280" y="740"/>
                  </a:lnTo>
                  <a:lnTo>
                    <a:pt x="272" y="758"/>
                  </a:lnTo>
                  <a:lnTo>
                    <a:pt x="266" y="777"/>
                  </a:lnTo>
                  <a:lnTo>
                    <a:pt x="263" y="798"/>
                  </a:lnTo>
                  <a:lnTo>
                    <a:pt x="262" y="819"/>
                  </a:lnTo>
                  <a:lnTo>
                    <a:pt x="262" y="823"/>
                  </a:lnTo>
                  <a:lnTo>
                    <a:pt x="262" y="823"/>
                  </a:lnTo>
                  <a:lnTo>
                    <a:pt x="263" y="843"/>
                  </a:lnTo>
                  <a:lnTo>
                    <a:pt x="266" y="861"/>
                  </a:lnTo>
                  <a:lnTo>
                    <a:pt x="271" y="879"/>
                  </a:lnTo>
                  <a:lnTo>
                    <a:pt x="280" y="896"/>
                  </a:lnTo>
                  <a:lnTo>
                    <a:pt x="288" y="911"/>
                  </a:lnTo>
                  <a:lnTo>
                    <a:pt x="300" y="924"/>
                  </a:lnTo>
                  <a:lnTo>
                    <a:pt x="312" y="937"/>
                  </a:lnTo>
                  <a:lnTo>
                    <a:pt x="326" y="948"/>
                  </a:lnTo>
                  <a:lnTo>
                    <a:pt x="342" y="959"/>
                  </a:lnTo>
                  <a:lnTo>
                    <a:pt x="360" y="967"/>
                  </a:lnTo>
                  <a:lnTo>
                    <a:pt x="378" y="976"/>
                  </a:lnTo>
                  <a:lnTo>
                    <a:pt x="397" y="982"/>
                  </a:lnTo>
                  <a:lnTo>
                    <a:pt x="417" y="986"/>
                  </a:lnTo>
                  <a:lnTo>
                    <a:pt x="438" y="990"/>
                  </a:lnTo>
                  <a:lnTo>
                    <a:pt x="461" y="992"/>
                  </a:lnTo>
                  <a:lnTo>
                    <a:pt x="484" y="992"/>
                  </a:lnTo>
                  <a:lnTo>
                    <a:pt x="484" y="992"/>
                  </a:lnTo>
                  <a:lnTo>
                    <a:pt x="516" y="991"/>
                  </a:lnTo>
                  <a:lnTo>
                    <a:pt x="547" y="989"/>
                  </a:lnTo>
                  <a:lnTo>
                    <a:pt x="577" y="983"/>
                  </a:lnTo>
                  <a:lnTo>
                    <a:pt x="606" y="976"/>
                  </a:lnTo>
                  <a:lnTo>
                    <a:pt x="632" y="966"/>
                  </a:lnTo>
                  <a:lnTo>
                    <a:pt x="657" y="954"/>
                  </a:lnTo>
                  <a:lnTo>
                    <a:pt x="681" y="941"/>
                  </a:lnTo>
                  <a:lnTo>
                    <a:pt x="702" y="925"/>
                  </a:lnTo>
                  <a:lnTo>
                    <a:pt x="721" y="909"/>
                  </a:lnTo>
                  <a:lnTo>
                    <a:pt x="738" y="891"/>
                  </a:lnTo>
                  <a:lnTo>
                    <a:pt x="754" y="871"/>
                  </a:lnTo>
                  <a:lnTo>
                    <a:pt x="760" y="860"/>
                  </a:lnTo>
                  <a:lnTo>
                    <a:pt x="766" y="849"/>
                  </a:lnTo>
                  <a:lnTo>
                    <a:pt x="772" y="838"/>
                  </a:lnTo>
                  <a:lnTo>
                    <a:pt x="776" y="826"/>
                  </a:lnTo>
                  <a:lnTo>
                    <a:pt x="780" y="814"/>
                  </a:lnTo>
                  <a:lnTo>
                    <a:pt x="784" y="802"/>
                  </a:lnTo>
                  <a:lnTo>
                    <a:pt x="786" y="790"/>
                  </a:lnTo>
                  <a:lnTo>
                    <a:pt x="787" y="777"/>
                  </a:lnTo>
                  <a:lnTo>
                    <a:pt x="788" y="764"/>
                  </a:lnTo>
                  <a:lnTo>
                    <a:pt x="790" y="751"/>
                  </a:lnTo>
                  <a:lnTo>
                    <a:pt x="790" y="679"/>
                  </a:lnTo>
                  <a:close/>
                  <a:moveTo>
                    <a:pt x="782" y="1167"/>
                  </a:moveTo>
                  <a:lnTo>
                    <a:pt x="782" y="1026"/>
                  </a:lnTo>
                  <a:lnTo>
                    <a:pt x="782" y="1026"/>
                  </a:lnTo>
                  <a:lnTo>
                    <a:pt x="767" y="1043"/>
                  </a:lnTo>
                  <a:lnTo>
                    <a:pt x="751" y="1059"/>
                  </a:lnTo>
                  <a:lnTo>
                    <a:pt x="733" y="1076"/>
                  </a:lnTo>
                  <a:lnTo>
                    <a:pt x="716" y="1091"/>
                  </a:lnTo>
                  <a:lnTo>
                    <a:pt x="696" y="1106"/>
                  </a:lnTo>
                  <a:lnTo>
                    <a:pt x="676" y="1119"/>
                  </a:lnTo>
                  <a:lnTo>
                    <a:pt x="655" y="1132"/>
                  </a:lnTo>
                  <a:lnTo>
                    <a:pt x="632" y="1144"/>
                  </a:lnTo>
                  <a:lnTo>
                    <a:pt x="609" y="1154"/>
                  </a:lnTo>
                  <a:lnTo>
                    <a:pt x="584" y="1163"/>
                  </a:lnTo>
                  <a:lnTo>
                    <a:pt x="558" y="1172"/>
                  </a:lnTo>
                  <a:lnTo>
                    <a:pt x="530" y="1179"/>
                  </a:lnTo>
                  <a:lnTo>
                    <a:pt x="503" y="1183"/>
                  </a:lnTo>
                  <a:lnTo>
                    <a:pt x="473" y="1188"/>
                  </a:lnTo>
                  <a:lnTo>
                    <a:pt x="442" y="1191"/>
                  </a:lnTo>
                  <a:lnTo>
                    <a:pt x="410" y="1192"/>
                  </a:lnTo>
                  <a:lnTo>
                    <a:pt x="410" y="1192"/>
                  </a:lnTo>
                  <a:lnTo>
                    <a:pt x="389" y="1191"/>
                  </a:lnTo>
                  <a:lnTo>
                    <a:pt x="369" y="1189"/>
                  </a:lnTo>
                  <a:lnTo>
                    <a:pt x="349" y="1188"/>
                  </a:lnTo>
                  <a:lnTo>
                    <a:pt x="330" y="1186"/>
                  </a:lnTo>
                  <a:lnTo>
                    <a:pt x="311" y="1182"/>
                  </a:lnTo>
                  <a:lnTo>
                    <a:pt x="292" y="1179"/>
                  </a:lnTo>
                  <a:lnTo>
                    <a:pt x="272" y="1174"/>
                  </a:lnTo>
                  <a:lnTo>
                    <a:pt x="255" y="1168"/>
                  </a:lnTo>
                  <a:lnTo>
                    <a:pt x="235" y="1162"/>
                  </a:lnTo>
                  <a:lnTo>
                    <a:pt x="219" y="1155"/>
                  </a:lnTo>
                  <a:lnTo>
                    <a:pt x="201" y="1148"/>
                  </a:lnTo>
                  <a:lnTo>
                    <a:pt x="184" y="1139"/>
                  </a:lnTo>
                  <a:lnTo>
                    <a:pt x="169" y="1131"/>
                  </a:lnTo>
                  <a:lnTo>
                    <a:pt x="153" y="1121"/>
                  </a:lnTo>
                  <a:lnTo>
                    <a:pt x="137" y="1111"/>
                  </a:lnTo>
                  <a:lnTo>
                    <a:pt x="123" y="1100"/>
                  </a:lnTo>
                  <a:lnTo>
                    <a:pt x="110" y="1089"/>
                  </a:lnTo>
                  <a:lnTo>
                    <a:pt x="97" y="1076"/>
                  </a:lnTo>
                  <a:lnTo>
                    <a:pt x="84" y="1064"/>
                  </a:lnTo>
                  <a:lnTo>
                    <a:pt x="73" y="1050"/>
                  </a:lnTo>
                  <a:lnTo>
                    <a:pt x="61" y="1035"/>
                  </a:lnTo>
                  <a:lnTo>
                    <a:pt x="52" y="1021"/>
                  </a:lnTo>
                  <a:lnTo>
                    <a:pt x="42" y="1005"/>
                  </a:lnTo>
                  <a:lnTo>
                    <a:pt x="34" y="989"/>
                  </a:lnTo>
                  <a:lnTo>
                    <a:pt x="26" y="972"/>
                  </a:lnTo>
                  <a:lnTo>
                    <a:pt x="19" y="954"/>
                  </a:lnTo>
                  <a:lnTo>
                    <a:pt x="13" y="936"/>
                  </a:lnTo>
                  <a:lnTo>
                    <a:pt x="9" y="917"/>
                  </a:lnTo>
                  <a:lnTo>
                    <a:pt x="5" y="898"/>
                  </a:lnTo>
                  <a:lnTo>
                    <a:pt x="3" y="878"/>
                  </a:lnTo>
                  <a:lnTo>
                    <a:pt x="1" y="857"/>
                  </a:lnTo>
                  <a:lnTo>
                    <a:pt x="0" y="836"/>
                  </a:lnTo>
                  <a:lnTo>
                    <a:pt x="0" y="831"/>
                  </a:lnTo>
                  <a:lnTo>
                    <a:pt x="0" y="831"/>
                  </a:lnTo>
                  <a:lnTo>
                    <a:pt x="1" y="808"/>
                  </a:lnTo>
                  <a:lnTo>
                    <a:pt x="3" y="787"/>
                  </a:lnTo>
                  <a:lnTo>
                    <a:pt x="5" y="765"/>
                  </a:lnTo>
                  <a:lnTo>
                    <a:pt x="10" y="744"/>
                  </a:lnTo>
                  <a:lnTo>
                    <a:pt x="14" y="725"/>
                  </a:lnTo>
                  <a:lnTo>
                    <a:pt x="20" y="706"/>
                  </a:lnTo>
                  <a:lnTo>
                    <a:pt x="28" y="687"/>
                  </a:lnTo>
                  <a:lnTo>
                    <a:pt x="36" y="669"/>
                  </a:lnTo>
                  <a:lnTo>
                    <a:pt x="44" y="652"/>
                  </a:lnTo>
                  <a:lnTo>
                    <a:pt x="55" y="635"/>
                  </a:lnTo>
                  <a:lnTo>
                    <a:pt x="66" y="620"/>
                  </a:lnTo>
                  <a:lnTo>
                    <a:pt x="78" y="605"/>
                  </a:lnTo>
                  <a:lnTo>
                    <a:pt x="90" y="591"/>
                  </a:lnTo>
                  <a:lnTo>
                    <a:pt x="104" y="578"/>
                  </a:lnTo>
                  <a:lnTo>
                    <a:pt x="118" y="565"/>
                  </a:lnTo>
                  <a:lnTo>
                    <a:pt x="133" y="554"/>
                  </a:lnTo>
                  <a:lnTo>
                    <a:pt x="149" y="542"/>
                  </a:lnTo>
                  <a:lnTo>
                    <a:pt x="166" y="531"/>
                  </a:lnTo>
                  <a:lnTo>
                    <a:pt x="183" y="522"/>
                  </a:lnTo>
                  <a:lnTo>
                    <a:pt x="202" y="513"/>
                  </a:lnTo>
                  <a:lnTo>
                    <a:pt x="220" y="505"/>
                  </a:lnTo>
                  <a:lnTo>
                    <a:pt x="240" y="497"/>
                  </a:lnTo>
                  <a:lnTo>
                    <a:pt x="261" y="491"/>
                  </a:lnTo>
                  <a:lnTo>
                    <a:pt x="281" y="485"/>
                  </a:lnTo>
                  <a:lnTo>
                    <a:pt x="302" y="479"/>
                  </a:lnTo>
                  <a:lnTo>
                    <a:pt x="324" y="474"/>
                  </a:lnTo>
                  <a:lnTo>
                    <a:pt x="346" y="470"/>
                  </a:lnTo>
                  <a:lnTo>
                    <a:pt x="369" y="467"/>
                  </a:lnTo>
                  <a:lnTo>
                    <a:pt x="393" y="464"/>
                  </a:lnTo>
                  <a:lnTo>
                    <a:pt x="417" y="463"/>
                  </a:lnTo>
                  <a:lnTo>
                    <a:pt x="442" y="462"/>
                  </a:lnTo>
                  <a:lnTo>
                    <a:pt x="467" y="461"/>
                  </a:lnTo>
                  <a:lnTo>
                    <a:pt x="467" y="461"/>
                  </a:lnTo>
                  <a:lnTo>
                    <a:pt x="517" y="462"/>
                  </a:lnTo>
                  <a:lnTo>
                    <a:pt x="563" y="464"/>
                  </a:lnTo>
                  <a:lnTo>
                    <a:pt x="606" y="469"/>
                  </a:lnTo>
                  <a:lnTo>
                    <a:pt x="645" y="475"/>
                  </a:lnTo>
                  <a:lnTo>
                    <a:pt x="682" y="481"/>
                  </a:lnTo>
                  <a:lnTo>
                    <a:pt x="717" y="490"/>
                  </a:lnTo>
                  <a:lnTo>
                    <a:pt x="751" y="499"/>
                  </a:lnTo>
                  <a:lnTo>
                    <a:pt x="785" y="509"/>
                  </a:lnTo>
                  <a:lnTo>
                    <a:pt x="785" y="481"/>
                  </a:lnTo>
                  <a:lnTo>
                    <a:pt x="785" y="481"/>
                  </a:lnTo>
                  <a:lnTo>
                    <a:pt x="784" y="451"/>
                  </a:lnTo>
                  <a:lnTo>
                    <a:pt x="780" y="425"/>
                  </a:lnTo>
                  <a:lnTo>
                    <a:pt x="774" y="399"/>
                  </a:lnTo>
                  <a:lnTo>
                    <a:pt x="767" y="375"/>
                  </a:lnTo>
                  <a:lnTo>
                    <a:pt x="756" y="353"/>
                  </a:lnTo>
                  <a:lnTo>
                    <a:pt x="743" y="333"/>
                  </a:lnTo>
                  <a:lnTo>
                    <a:pt x="729" y="315"/>
                  </a:lnTo>
                  <a:lnTo>
                    <a:pt x="712" y="298"/>
                  </a:lnTo>
                  <a:lnTo>
                    <a:pt x="693" y="283"/>
                  </a:lnTo>
                  <a:lnTo>
                    <a:pt x="671" y="271"/>
                  </a:lnTo>
                  <a:lnTo>
                    <a:pt x="649" y="260"/>
                  </a:lnTo>
                  <a:lnTo>
                    <a:pt x="624" y="251"/>
                  </a:lnTo>
                  <a:lnTo>
                    <a:pt x="596" y="243"/>
                  </a:lnTo>
                  <a:lnTo>
                    <a:pt x="566" y="239"/>
                  </a:lnTo>
                  <a:lnTo>
                    <a:pt x="535" y="236"/>
                  </a:lnTo>
                  <a:lnTo>
                    <a:pt x="502" y="235"/>
                  </a:lnTo>
                  <a:lnTo>
                    <a:pt x="502" y="235"/>
                  </a:lnTo>
                  <a:lnTo>
                    <a:pt x="455" y="236"/>
                  </a:lnTo>
                  <a:lnTo>
                    <a:pt x="411" y="240"/>
                  </a:lnTo>
                  <a:lnTo>
                    <a:pt x="368" y="246"/>
                  </a:lnTo>
                  <a:lnTo>
                    <a:pt x="329" y="254"/>
                  </a:lnTo>
                  <a:lnTo>
                    <a:pt x="289" y="265"/>
                  </a:lnTo>
                  <a:lnTo>
                    <a:pt x="250" y="277"/>
                  </a:lnTo>
                  <a:lnTo>
                    <a:pt x="212" y="290"/>
                  </a:lnTo>
                  <a:lnTo>
                    <a:pt x="172" y="307"/>
                  </a:lnTo>
                  <a:lnTo>
                    <a:pt x="100" y="95"/>
                  </a:lnTo>
                  <a:lnTo>
                    <a:pt x="100" y="95"/>
                  </a:lnTo>
                  <a:lnTo>
                    <a:pt x="148" y="75"/>
                  </a:lnTo>
                  <a:lnTo>
                    <a:pt x="196" y="56"/>
                  </a:lnTo>
                  <a:lnTo>
                    <a:pt x="245" y="39"/>
                  </a:lnTo>
                  <a:lnTo>
                    <a:pt x="271" y="32"/>
                  </a:lnTo>
                  <a:lnTo>
                    <a:pt x="296" y="26"/>
                  </a:lnTo>
                  <a:lnTo>
                    <a:pt x="324" y="20"/>
                  </a:lnTo>
                  <a:lnTo>
                    <a:pt x="351" y="14"/>
                  </a:lnTo>
                  <a:lnTo>
                    <a:pt x="380" y="11"/>
                  </a:lnTo>
                  <a:lnTo>
                    <a:pt x="409" y="6"/>
                  </a:lnTo>
                  <a:lnTo>
                    <a:pt x="440" y="3"/>
                  </a:lnTo>
                  <a:lnTo>
                    <a:pt x="471" y="1"/>
                  </a:lnTo>
                  <a:lnTo>
                    <a:pt x="504" y="0"/>
                  </a:lnTo>
                  <a:lnTo>
                    <a:pt x="539" y="0"/>
                  </a:lnTo>
                  <a:lnTo>
                    <a:pt x="539" y="0"/>
                  </a:lnTo>
                  <a:lnTo>
                    <a:pt x="570" y="0"/>
                  </a:lnTo>
                  <a:lnTo>
                    <a:pt x="601" y="1"/>
                  </a:lnTo>
                  <a:lnTo>
                    <a:pt x="630" y="3"/>
                  </a:lnTo>
                  <a:lnTo>
                    <a:pt x="658" y="7"/>
                  </a:lnTo>
                  <a:lnTo>
                    <a:pt x="686" y="12"/>
                  </a:lnTo>
                  <a:lnTo>
                    <a:pt x="712" y="18"/>
                  </a:lnTo>
                  <a:lnTo>
                    <a:pt x="737" y="25"/>
                  </a:lnTo>
                  <a:lnTo>
                    <a:pt x="761" y="32"/>
                  </a:lnTo>
                  <a:lnTo>
                    <a:pt x="785" y="40"/>
                  </a:lnTo>
                  <a:lnTo>
                    <a:pt x="806" y="50"/>
                  </a:lnTo>
                  <a:lnTo>
                    <a:pt x="828" y="61"/>
                  </a:lnTo>
                  <a:lnTo>
                    <a:pt x="848" y="71"/>
                  </a:lnTo>
                  <a:lnTo>
                    <a:pt x="867" y="85"/>
                  </a:lnTo>
                  <a:lnTo>
                    <a:pt x="885" y="98"/>
                  </a:lnTo>
                  <a:lnTo>
                    <a:pt x="903" y="112"/>
                  </a:lnTo>
                  <a:lnTo>
                    <a:pt x="919" y="126"/>
                  </a:lnTo>
                  <a:lnTo>
                    <a:pt x="934" y="143"/>
                  </a:lnTo>
                  <a:lnTo>
                    <a:pt x="948" y="160"/>
                  </a:lnTo>
                  <a:lnTo>
                    <a:pt x="962" y="178"/>
                  </a:lnTo>
                  <a:lnTo>
                    <a:pt x="973" y="197"/>
                  </a:lnTo>
                  <a:lnTo>
                    <a:pt x="985" y="216"/>
                  </a:lnTo>
                  <a:lnTo>
                    <a:pt x="995" y="236"/>
                  </a:lnTo>
                  <a:lnTo>
                    <a:pt x="1005" y="258"/>
                  </a:lnTo>
                  <a:lnTo>
                    <a:pt x="1013" y="279"/>
                  </a:lnTo>
                  <a:lnTo>
                    <a:pt x="1020" y="302"/>
                  </a:lnTo>
                  <a:lnTo>
                    <a:pt x="1027" y="326"/>
                  </a:lnTo>
                  <a:lnTo>
                    <a:pt x="1032" y="351"/>
                  </a:lnTo>
                  <a:lnTo>
                    <a:pt x="1037" y="376"/>
                  </a:lnTo>
                  <a:lnTo>
                    <a:pt x="1040" y="402"/>
                  </a:lnTo>
                  <a:lnTo>
                    <a:pt x="1043" y="429"/>
                  </a:lnTo>
                  <a:lnTo>
                    <a:pt x="1044" y="457"/>
                  </a:lnTo>
                  <a:lnTo>
                    <a:pt x="1044" y="485"/>
                  </a:lnTo>
                  <a:lnTo>
                    <a:pt x="1044" y="1167"/>
                  </a:lnTo>
                  <a:lnTo>
                    <a:pt x="782" y="11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7394575" y="3119438"/>
              <a:ext cx="531813" cy="930275"/>
            </a:xfrm>
            <a:custGeom>
              <a:avLst/>
              <a:gdLst>
                <a:gd name="T0" fmla="*/ 263 w 672"/>
                <a:gd name="T1" fmla="*/ 1172 h 1172"/>
                <a:gd name="T2" fmla="*/ 0 w 672"/>
                <a:gd name="T3" fmla="*/ 1172 h 1172"/>
                <a:gd name="T4" fmla="*/ 0 w 672"/>
                <a:gd name="T5" fmla="*/ 22 h 1172"/>
                <a:gd name="T6" fmla="*/ 263 w 672"/>
                <a:gd name="T7" fmla="*/ 22 h 1172"/>
                <a:gd name="T8" fmla="*/ 263 w 672"/>
                <a:gd name="T9" fmla="*/ 281 h 1172"/>
                <a:gd name="T10" fmla="*/ 263 w 672"/>
                <a:gd name="T11" fmla="*/ 281 h 1172"/>
                <a:gd name="T12" fmla="*/ 277 w 672"/>
                <a:gd name="T13" fmla="*/ 250 h 1172"/>
                <a:gd name="T14" fmla="*/ 293 w 672"/>
                <a:gd name="T15" fmla="*/ 220 h 1172"/>
                <a:gd name="T16" fmla="*/ 311 w 672"/>
                <a:gd name="T17" fmla="*/ 190 h 1172"/>
                <a:gd name="T18" fmla="*/ 329 w 672"/>
                <a:gd name="T19" fmla="*/ 164 h 1172"/>
                <a:gd name="T20" fmla="*/ 349 w 672"/>
                <a:gd name="T21" fmla="*/ 137 h 1172"/>
                <a:gd name="T22" fmla="*/ 371 w 672"/>
                <a:gd name="T23" fmla="*/ 115 h 1172"/>
                <a:gd name="T24" fmla="*/ 393 w 672"/>
                <a:gd name="T25" fmla="*/ 92 h 1172"/>
                <a:gd name="T26" fmla="*/ 418 w 672"/>
                <a:gd name="T27" fmla="*/ 73 h 1172"/>
                <a:gd name="T28" fmla="*/ 445 w 672"/>
                <a:gd name="T29" fmla="*/ 55 h 1172"/>
                <a:gd name="T30" fmla="*/ 472 w 672"/>
                <a:gd name="T31" fmla="*/ 39 h 1172"/>
                <a:gd name="T32" fmla="*/ 501 w 672"/>
                <a:gd name="T33" fmla="*/ 26 h 1172"/>
                <a:gd name="T34" fmla="*/ 516 w 672"/>
                <a:gd name="T35" fmla="*/ 22 h 1172"/>
                <a:gd name="T36" fmla="*/ 532 w 672"/>
                <a:gd name="T37" fmla="*/ 16 h 1172"/>
                <a:gd name="T38" fmla="*/ 549 w 672"/>
                <a:gd name="T39" fmla="*/ 12 h 1172"/>
                <a:gd name="T40" fmla="*/ 564 w 672"/>
                <a:gd name="T41" fmla="*/ 8 h 1172"/>
                <a:gd name="T42" fmla="*/ 581 w 672"/>
                <a:gd name="T43" fmla="*/ 5 h 1172"/>
                <a:gd name="T44" fmla="*/ 599 w 672"/>
                <a:gd name="T45" fmla="*/ 2 h 1172"/>
                <a:gd name="T46" fmla="*/ 615 w 672"/>
                <a:gd name="T47" fmla="*/ 1 h 1172"/>
                <a:gd name="T48" fmla="*/ 633 w 672"/>
                <a:gd name="T49" fmla="*/ 0 h 1172"/>
                <a:gd name="T50" fmla="*/ 652 w 672"/>
                <a:gd name="T51" fmla="*/ 0 h 1172"/>
                <a:gd name="T52" fmla="*/ 672 w 672"/>
                <a:gd name="T53" fmla="*/ 0 h 1172"/>
                <a:gd name="T54" fmla="*/ 672 w 672"/>
                <a:gd name="T55" fmla="*/ 278 h 1172"/>
                <a:gd name="T56" fmla="*/ 656 w 672"/>
                <a:gd name="T57" fmla="*/ 278 h 1172"/>
                <a:gd name="T58" fmla="*/ 656 w 672"/>
                <a:gd name="T59" fmla="*/ 278 h 1172"/>
                <a:gd name="T60" fmla="*/ 635 w 672"/>
                <a:gd name="T61" fmla="*/ 280 h 1172"/>
                <a:gd name="T62" fmla="*/ 613 w 672"/>
                <a:gd name="T63" fmla="*/ 281 h 1172"/>
                <a:gd name="T64" fmla="*/ 593 w 672"/>
                <a:gd name="T65" fmla="*/ 283 h 1172"/>
                <a:gd name="T66" fmla="*/ 572 w 672"/>
                <a:gd name="T67" fmla="*/ 285 h 1172"/>
                <a:gd name="T68" fmla="*/ 553 w 672"/>
                <a:gd name="T69" fmla="*/ 290 h 1172"/>
                <a:gd name="T70" fmla="*/ 534 w 672"/>
                <a:gd name="T71" fmla="*/ 295 h 1172"/>
                <a:gd name="T72" fmla="*/ 515 w 672"/>
                <a:gd name="T73" fmla="*/ 301 h 1172"/>
                <a:gd name="T74" fmla="*/ 497 w 672"/>
                <a:gd name="T75" fmla="*/ 307 h 1172"/>
                <a:gd name="T76" fmla="*/ 479 w 672"/>
                <a:gd name="T77" fmla="*/ 314 h 1172"/>
                <a:gd name="T78" fmla="*/ 463 w 672"/>
                <a:gd name="T79" fmla="*/ 323 h 1172"/>
                <a:gd name="T80" fmla="*/ 446 w 672"/>
                <a:gd name="T81" fmla="*/ 332 h 1172"/>
                <a:gd name="T82" fmla="*/ 430 w 672"/>
                <a:gd name="T83" fmla="*/ 343 h 1172"/>
                <a:gd name="T84" fmla="*/ 415 w 672"/>
                <a:gd name="T85" fmla="*/ 354 h 1172"/>
                <a:gd name="T86" fmla="*/ 400 w 672"/>
                <a:gd name="T87" fmla="*/ 366 h 1172"/>
                <a:gd name="T88" fmla="*/ 386 w 672"/>
                <a:gd name="T89" fmla="*/ 379 h 1172"/>
                <a:gd name="T90" fmla="*/ 373 w 672"/>
                <a:gd name="T91" fmla="*/ 392 h 1172"/>
                <a:gd name="T92" fmla="*/ 360 w 672"/>
                <a:gd name="T93" fmla="*/ 407 h 1172"/>
                <a:gd name="T94" fmla="*/ 348 w 672"/>
                <a:gd name="T95" fmla="*/ 423 h 1172"/>
                <a:gd name="T96" fmla="*/ 337 w 672"/>
                <a:gd name="T97" fmla="*/ 438 h 1172"/>
                <a:gd name="T98" fmla="*/ 326 w 672"/>
                <a:gd name="T99" fmla="*/ 456 h 1172"/>
                <a:gd name="T100" fmla="*/ 317 w 672"/>
                <a:gd name="T101" fmla="*/ 474 h 1172"/>
                <a:gd name="T102" fmla="*/ 308 w 672"/>
                <a:gd name="T103" fmla="*/ 493 h 1172"/>
                <a:gd name="T104" fmla="*/ 300 w 672"/>
                <a:gd name="T105" fmla="*/ 514 h 1172"/>
                <a:gd name="T106" fmla="*/ 292 w 672"/>
                <a:gd name="T107" fmla="*/ 534 h 1172"/>
                <a:gd name="T108" fmla="*/ 286 w 672"/>
                <a:gd name="T109" fmla="*/ 557 h 1172"/>
                <a:gd name="T110" fmla="*/ 280 w 672"/>
                <a:gd name="T111" fmla="*/ 579 h 1172"/>
                <a:gd name="T112" fmla="*/ 275 w 672"/>
                <a:gd name="T113" fmla="*/ 602 h 1172"/>
                <a:gd name="T114" fmla="*/ 270 w 672"/>
                <a:gd name="T115" fmla="*/ 627 h 1172"/>
                <a:gd name="T116" fmla="*/ 268 w 672"/>
                <a:gd name="T117" fmla="*/ 652 h 1172"/>
                <a:gd name="T118" fmla="*/ 265 w 672"/>
                <a:gd name="T119" fmla="*/ 678 h 1172"/>
                <a:gd name="T120" fmla="*/ 264 w 672"/>
                <a:gd name="T121" fmla="*/ 706 h 1172"/>
                <a:gd name="T122" fmla="*/ 263 w 672"/>
                <a:gd name="T123" fmla="*/ 735 h 1172"/>
                <a:gd name="T124" fmla="*/ 263 w 672"/>
                <a:gd name="T125" fmla="*/ 1172 h 11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72" h="1172">
                  <a:moveTo>
                    <a:pt x="263" y="1172"/>
                  </a:moveTo>
                  <a:lnTo>
                    <a:pt x="0" y="1172"/>
                  </a:lnTo>
                  <a:lnTo>
                    <a:pt x="0" y="22"/>
                  </a:lnTo>
                  <a:lnTo>
                    <a:pt x="263" y="22"/>
                  </a:lnTo>
                  <a:lnTo>
                    <a:pt x="263" y="281"/>
                  </a:lnTo>
                  <a:lnTo>
                    <a:pt x="263" y="281"/>
                  </a:lnTo>
                  <a:lnTo>
                    <a:pt x="277" y="250"/>
                  </a:lnTo>
                  <a:lnTo>
                    <a:pt x="293" y="220"/>
                  </a:lnTo>
                  <a:lnTo>
                    <a:pt x="311" y="190"/>
                  </a:lnTo>
                  <a:lnTo>
                    <a:pt x="329" y="164"/>
                  </a:lnTo>
                  <a:lnTo>
                    <a:pt x="349" y="137"/>
                  </a:lnTo>
                  <a:lnTo>
                    <a:pt x="371" y="115"/>
                  </a:lnTo>
                  <a:lnTo>
                    <a:pt x="393" y="92"/>
                  </a:lnTo>
                  <a:lnTo>
                    <a:pt x="418" y="73"/>
                  </a:lnTo>
                  <a:lnTo>
                    <a:pt x="445" y="55"/>
                  </a:lnTo>
                  <a:lnTo>
                    <a:pt x="472" y="39"/>
                  </a:lnTo>
                  <a:lnTo>
                    <a:pt x="501" y="26"/>
                  </a:lnTo>
                  <a:lnTo>
                    <a:pt x="516" y="22"/>
                  </a:lnTo>
                  <a:lnTo>
                    <a:pt x="532" y="16"/>
                  </a:lnTo>
                  <a:lnTo>
                    <a:pt x="549" y="12"/>
                  </a:lnTo>
                  <a:lnTo>
                    <a:pt x="564" y="8"/>
                  </a:lnTo>
                  <a:lnTo>
                    <a:pt x="581" y="5"/>
                  </a:lnTo>
                  <a:lnTo>
                    <a:pt x="599" y="2"/>
                  </a:lnTo>
                  <a:lnTo>
                    <a:pt x="615" y="1"/>
                  </a:lnTo>
                  <a:lnTo>
                    <a:pt x="633" y="0"/>
                  </a:lnTo>
                  <a:lnTo>
                    <a:pt x="652" y="0"/>
                  </a:lnTo>
                  <a:lnTo>
                    <a:pt x="672" y="0"/>
                  </a:lnTo>
                  <a:lnTo>
                    <a:pt x="672" y="278"/>
                  </a:lnTo>
                  <a:lnTo>
                    <a:pt x="656" y="278"/>
                  </a:lnTo>
                  <a:lnTo>
                    <a:pt x="656" y="278"/>
                  </a:lnTo>
                  <a:lnTo>
                    <a:pt x="635" y="280"/>
                  </a:lnTo>
                  <a:lnTo>
                    <a:pt x="613" y="281"/>
                  </a:lnTo>
                  <a:lnTo>
                    <a:pt x="593" y="283"/>
                  </a:lnTo>
                  <a:lnTo>
                    <a:pt x="572" y="285"/>
                  </a:lnTo>
                  <a:lnTo>
                    <a:pt x="553" y="290"/>
                  </a:lnTo>
                  <a:lnTo>
                    <a:pt x="534" y="295"/>
                  </a:lnTo>
                  <a:lnTo>
                    <a:pt x="515" y="301"/>
                  </a:lnTo>
                  <a:lnTo>
                    <a:pt x="497" y="307"/>
                  </a:lnTo>
                  <a:lnTo>
                    <a:pt x="479" y="314"/>
                  </a:lnTo>
                  <a:lnTo>
                    <a:pt x="463" y="323"/>
                  </a:lnTo>
                  <a:lnTo>
                    <a:pt x="446" y="332"/>
                  </a:lnTo>
                  <a:lnTo>
                    <a:pt x="430" y="343"/>
                  </a:lnTo>
                  <a:lnTo>
                    <a:pt x="415" y="354"/>
                  </a:lnTo>
                  <a:lnTo>
                    <a:pt x="400" y="366"/>
                  </a:lnTo>
                  <a:lnTo>
                    <a:pt x="386" y="379"/>
                  </a:lnTo>
                  <a:lnTo>
                    <a:pt x="373" y="392"/>
                  </a:lnTo>
                  <a:lnTo>
                    <a:pt x="360" y="407"/>
                  </a:lnTo>
                  <a:lnTo>
                    <a:pt x="348" y="423"/>
                  </a:lnTo>
                  <a:lnTo>
                    <a:pt x="337" y="438"/>
                  </a:lnTo>
                  <a:lnTo>
                    <a:pt x="326" y="456"/>
                  </a:lnTo>
                  <a:lnTo>
                    <a:pt x="317" y="474"/>
                  </a:lnTo>
                  <a:lnTo>
                    <a:pt x="308" y="493"/>
                  </a:lnTo>
                  <a:lnTo>
                    <a:pt x="300" y="514"/>
                  </a:lnTo>
                  <a:lnTo>
                    <a:pt x="292" y="534"/>
                  </a:lnTo>
                  <a:lnTo>
                    <a:pt x="286" y="557"/>
                  </a:lnTo>
                  <a:lnTo>
                    <a:pt x="280" y="579"/>
                  </a:lnTo>
                  <a:lnTo>
                    <a:pt x="275" y="602"/>
                  </a:lnTo>
                  <a:lnTo>
                    <a:pt x="270" y="627"/>
                  </a:lnTo>
                  <a:lnTo>
                    <a:pt x="268" y="652"/>
                  </a:lnTo>
                  <a:lnTo>
                    <a:pt x="265" y="678"/>
                  </a:lnTo>
                  <a:lnTo>
                    <a:pt x="264" y="706"/>
                  </a:lnTo>
                  <a:lnTo>
                    <a:pt x="263" y="735"/>
                  </a:lnTo>
                  <a:lnTo>
                    <a:pt x="263" y="11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Freeform 16"/>
            <p:cNvSpPr>
              <a:spLocks noEditPoints="1"/>
            </p:cNvSpPr>
            <p:nvPr userDrawn="1"/>
          </p:nvSpPr>
          <p:spPr bwMode="auto">
            <a:xfrm>
              <a:off x="7948613" y="2787650"/>
              <a:ext cx="944563" cy="1281113"/>
            </a:xfrm>
            <a:custGeom>
              <a:avLst/>
              <a:gdLst>
                <a:gd name="T0" fmla="*/ 564 w 1191"/>
                <a:gd name="T1" fmla="*/ 646 h 1615"/>
                <a:gd name="T2" fmla="*/ 499 w 1191"/>
                <a:gd name="T3" fmla="*/ 659 h 1615"/>
                <a:gd name="T4" fmla="*/ 441 w 1191"/>
                <a:gd name="T5" fmla="*/ 683 h 1615"/>
                <a:gd name="T6" fmla="*/ 388 w 1191"/>
                <a:gd name="T7" fmla="*/ 720 h 1615"/>
                <a:gd name="T8" fmla="*/ 343 w 1191"/>
                <a:gd name="T9" fmla="*/ 768 h 1615"/>
                <a:gd name="T10" fmla="*/ 307 w 1191"/>
                <a:gd name="T11" fmla="*/ 827 h 1615"/>
                <a:gd name="T12" fmla="*/ 282 w 1191"/>
                <a:gd name="T13" fmla="*/ 895 h 1615"/>
                <a:gd name="T14" fmla="*/ 268 w 1191"/>
                <a:gd name="T15" fmla="*/ 972 h 1615"/>
                <a:gd name="T16" fmla="*/ 266 w 1191"/>
                <a:gd name="T17" fmla="*/ 1036 h 1615"/>
                <a:gd name="T18" fmla="*/ 277 w 1191"/>
                <a:gd name="T19" fmla="*/ 1114 h 1615"/>
                <a:gd name="T20" fmla="*/ 300 w 1191"/>
                <a:gd name="T21" fmla="*/ 1185 h 1615"/>
                <a:gd name="T22" fmla="*/ 333 w 1191"/>
                <a:gd name="T23" fmla="*/ 1246 h 1615"/>
                <a:gd name="T24" fmla="*/ 376 w 1191"/>
                <a:gd name="T25" fmla="*/ 1297 h 1615"/>
                <a:gd name="T26" fmla="*/ 428 w 1191"/>
                <a:gd name="T27" fmla="*/ 1337 h 1615"/>
                <a:gd name="T28" fmla="*/ 485 w 1191"/>
                <a:gd name="T29" fmla="*/ 1365 h 1615"/>
                <a:gd name="T30" fmla="*/ 548 w 1191"/>
                <a:gd name="T31" fmla="*/ 1382 h 1615"/>
                <a:gd name="T32" fmla="*/ 597 w 1191"/>
                <a:gd name="T33" fmla="*/ 1385 h 1615"/>
                <a:gd name="T34" fmla="*/ 663 w 1191"/>
                <a:gd name="T35" fmla="*/ 1378 h 1615"/>
                <a:gd name="T36" fmla="*/ 724 w 1191"/>
                <a:gd name="T37" fmla="*/ 1359 h 1615"/>
                <a:gd name="T38" fmla="*/ 780 w 1191"/>
                <a:gd name="T39" fmla="*/ 1327 h 1615"/>
                <a:gd name="T40" fmla="*/ 830 w 1191"/>
                <a:gd name="T41" fmla="*/ 1284 h 1615"/>
                <a:gd name="T42" fmla="*/ 872 w 1191"/>
                <a:gd name="T43" fmla="*/ 1230 h 1615"/>
                <a:gd name="T44" fmla="*/ 904 w 1191"/>
                <a:gd name="T45" fmla="*/ 1167 h 1615"/>
                <a:gd name="T46" fmla="*/ 924 w 1191"/>
                <a:gd name="T47" fmla="*/ 1095 h 1615"/>
                <a:gd name="T48" fmla="*/ 930 w 1191"/>
                <a:gd name="T49" fmla="*/ 1015 h 1615"/>
                <a:gd name="T50" fmla="*/ 927 w 1191"/>
                <a:gd name="T51" fmla="*/ 954 h 1615"/>
                <a:gd name="T52" fmla="*/ 910 w 1191"/>
                <a:gd name="T53" fmla="*/ 879 h 1615"/>
                <a:gd name="T54" fmla="*/ 881 w 1191"/>
                <a:gd name="T55" fmla="*/ 813 h 1615"/>
                <a:gd name="T56" fmla="*/ 842 w 1191"/>
                <a:gd name="T57" fmla="*/ 758 h 1615"/>
                <a:gd name="T58" fmla="*/ 793 w 1191"/>
                <a:gd name="T59" fmla="*/ 712 h 1615"/>
                <a:gd name="T60" fmla="*/ 738 w 1191"/>
                <a:gd name="T61" fmla="*/ 677 h 1615"/>
                <a:gd name="T62" fmla="*/ 678 w 1191"/>
                <a:gd name="T63" fmla="*/ 655 h 1615"/>
                <a:gd name="T64" fmla="*/ 614 w 1191"/>
                <a:gd name="T65" fmla="*/ 645 h 1615"/>
                <a:gd name="T66" fmla="*/ 927 w 1191"/>
                <a:gd name="T67" fmla="*/ 1399 h 1615"/>
                <a:gd name="T68" fmla="*/ 856 w 1191"/>
                <a:gd name="T69" fmla="*/ 1482 h 1615"/>
                <a:gd name="T70" fmla="*/ 769 w 1191"/>
                <a:gd name="T71" fmla="*/ 1552 h 1615"/>
                <a:gd name="T72" fmla="*/ 663 w 1191"/>
                <a:gd name="T73" fmla="*/ 1597 h 1615"/>
                <a:gd name="T74" fmla="*/ 534 w 1191"/>
                <a:gd name="T75" fmla="*/ 1615 h 1615"/>
                <a:gd name="T76" fmla="*/ 459 w 1191"/>
                <a:gd name="T77" fmla="*/ 1609 h 1615"/>
                <a:gd name="T78" fmla="*/ 361 w 1191"/>
                <a:gd name="T79" fmla="*/ 1584 h 1615"/>
                <a:gd name="T80" fmla="*/ 269 w 1191"/>
                <a:gd name="T81" fmla="*/ 1540 h 1615"/>
                <a:gd name="T82" fmla="*/ 185 w 1191"/>
                <a:gd name="T83" fmla="*/ 1477 h 1615"/>
                <a:gd name="T84" fmla="*/ 113 w 1191"/>
                <a:gd name="T85" fmla="*/ 1396 h 1615"/>
                <a:gd name="T86" fmla="*/ 57 w 1191"/>
                <a:gd name="T87" fmla="*/ 1297 h 1615"/>
                <a:gd name="T88" fmla="*/ 19 w 1191"/>
                <a:gd name="T89" fmla="*/ 1182 h 1615"/>
                <a:gd name="T90" fmla="*/ 1 w 1191"/>
                <a:gd name="T91" fmla="*/ 1050 h 1615"/>
                <a:gd name="T92" fmla="*/ 4 w 1191"/>
                <a:gd name="T93" fmla="*/ 945 h 1615"/>
                <a:gd name="T94" fmla="*/ 26 w 1191"/>
                <a:gd name="T95" fmla="*/ 817 h 1615"/>
                <a:gd name="T96" fmla="*/ 69 w 1191"/>
                <a:gd name="T97" fmla="*/ 706 h 1615"/>
                <a:gd name="T98" fmla="*/ 129 w 1191"/>
                <a:gd name="T99" fmla="*/ 612 h 1615"/>
                <a:gd name="T100" fmla="*/ 203 w 1191"/>
                <a:gd name="T101" fmla="*/ 535 h 1615"/>
                <a:gd name="T102" fmla="*/ 289 w 1191"/>
                <a:gd name="T103" fmla="*/ 478 h 1615"/>
                <a:gd name="T104" fmla="*/ 383 w 1191"/>
                <a:gd name="T105" fmla="*/ 438 h 1615"/>
                <a:gd name="T106" fmla="*/ 484 w 1191"/>
                <a:gd name="T107" fmla="*/ 418 h 1615"/>
                <a:gd name="T108" fmla="*/ 570 w 1191"/>
                <a:gd name="T109" fmla="*/ 417 h 1615"/>
                <a:gd name="T110" fmla="*/ 693 w 1191"/>
                <a:gd name="T111" fmla="*/ 441 h 1615"/>
                <a:gd name="T112" fmla="*/ 794 w 1191"/>
                <a:gd name="T113" fmla="*/ 492 h 1615"/>
                <a:gd name="T114" fmla="*/ 875 w 1191"/>
                <a:gd name="T115" fmla="*/ 560 h 1615"/>
                <a:gd name="T116" fmla="*/ 927 w 1191"/>
                <a:gd name="T117" fmla="*/ 0 h 1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91" h="1615">
                  <a:moveTo>
                    <a:pt x="597" y="644"/>
                  </a:moveTo>
                  <a:lnTo>
                    <a:pt x="597" y="644"/>
                  </a:lnTo>
                  <a:lnTo>
                    <a:pt x="580" y="645"/>
                  </a:lnTo>
                  <a:lnTo>
                    <a:pt x="564" y="646"/>
                  </a:lnTo>
                  <a:lnTo>
                    <a:pt x="547" y="649"/>
                  </a:lnTo>
                  <a:lnTo>
                    <a:pt x="531" y="651"/>
                  </a:lnTo>
                  <a:lnTo>
                    <a:pt x="516" y="655"/>
                  </a:lnTo>
                  <a:lnTo>
                    <a:pt x="499" y="659"/>
                  </a:lnTo>
                  <a:lnTo>
                    <a:pt x="485" y="664"/>
                  </a:lnTo>
                  <a:lnTo>
                    <a:pt x="469" y="670"/>
                  </a:lnTo>
                  <a:lnTo>
                    <a:pt x="455" y="676"/>
                  </a:lnTo>
                  <a:lnTo>
                    <a:pt x="441" y="683"/>
                  </a:lnTo>
                  <a:lnTo>
                    <a:pt x="426" y="692"/>
                  </a:lnTo>
                  <a:lnTo>
                    <a:pt x="413" y="701"/>
                  </a:lnTo>
                  <a:lnTo>
                    <a:pt x="400" y="711"/>
                  </a:lnTo>
                  <a:lnTo>
                    <a:pt x="388" y="720"/>
                  </a:lnTo>
                  <a:lnTo>
                    <a:pt x="375" y="731"/>
                  </a:lnTo>
                  <a:lnTo>
                    <a:pt x="364" y="743"/>
                  </a:lnTo>
                  <a:lnTo>
                    <a:pt x="354" y="755"/>
                  </a:lnTo>
                  <a:lnTo>
                    <a:pt x="343" y="768"/>
                  </a:lnTo>
                  <a:lnTo>
                    <a:pt x="333" y="782"/>
                  </a:lnTo>
                  <a:lnTo>
                    <a:pt x="324" y="797"/>
                  </a:lnTo>
                  <a:lnTo>
                    <a:pt x="315" y="811"/>
                  </a:lnTo>
                  <a:lnTo>
                    <a:pt x="307" y="827"/>
                  </a:lnTo>
                  <a:lnTo>
                    <a:pt x="300" y="843"/>
                  </a:lnTo>
                  <a:lnTo>
                    <a:pt x="293" y="860"/>
                  </a:lnTo>
                  <a:lnTo>
                    <a:pt x="287" y="877"/>
                  </a:lnTo>
                  <a:lnTo>
                    <a:pt x="282" y="895"/>
                  </a:lnTo>
                  <a:lnTo>
                    <a:pt x="277" y="914"/>
                  </a:lnTo>
                  <a:lnTo>
                    <a:pt x="274" y="933"/>
                  </a:lnTo>
                  <a:lnTo>
                    <a:pt x="270" y="952"/>
                  </a:lnTo>
                  <a:lnTo>
                    <a:pt x="268" y="972"/>
                  </a:lnTo>
                  <a:lnTo>
                    <a:pt x="266" y="994"/>
                  </a:lnTo>
                  <a:lnTo>
                    <a:pt x="266" y="1015"/>
                  </a:lnTo>
                  <a:lnTo>
                    <a:pt x="266" y="1015"/>
                  </a:lnTo>
                  <a:lnTo>
                    <a:pt x="266" y="1036"/>
                  </a:lnTo>
                  <a:lnTo>
                    <a:pt x="268" y="1057"/>
                  </a:lnTo>
                  <a:lnTo>
                    <a:pt x="270" y="1076"/>
                  </a:lnTo>
                  <a:lnTo>
                    <a:pt x="274" y="1096"/>
                  </a:lnTo>
                  <a:lnTo>
                    <a:pt x="277" y="1114"/>
                  </a:lnTo>
                  <a:lnTo>
                    <a:pt x="282" y="1133"/>
                  </a:lnTo>
                  <a:lnTo>
                    <a:pt x="287" y="1151"/>
                  </a:lnTo>
                  <a:lnTo>
                    <a:pt x="293" y="1168"/>
                  </a:lnTo>
                  <a:lnTo>
                    <a:pt x="300" y="1185"/>
                  </a:lnTo>
                  <a:lnTo>
                    <a:pt x="307" y="1202"/>
                  </a:lnTo>
                  <a:lnTo>
                    <a:pt x="315" y="1217"/>
                  </a:lnTo>
                  <a:lnTo>
                    <a:pt x="324" y="1231"/>
                  </a:lnTo>
                  <a:lnTo>
                    <a:pt x="333" y="1246"/>
                  </a:lnTo>
                  <a:lnTo>
                    <a:pt x="343" y="1260"/>
                  </a:lnTo>
                  <a:lnTo>
                    <a:pt x="354" y="1273"/>
                  </a:lnTo>
                  <a:lnTo>
                    <a:pt x="365" y="1285"/>
                  </a:lnTo>
                  <a:lnTo>
                    <a:pt x="376" y="1297"/>
                  </a:lnTo>
                  <a:lnTo>
                    <a:pt x="388" y="1308"/>
                  </a:lnTo>
                  <a:lnTo>
                    <a:pt x="401" y="1319"/>
                  </a:lnTo>
                  <a:lnTo>
                    <a:pt x="414" y="1328"/>
                  </a:lnTo>
                  <a:lnTo>
                    <a:pt x="428" y="1337"/>
                  </a:lnTo>
                  <a:lnTo>
                    <a:pt x="442" y="1345"/>
                  </a:lnTo>
                  <a:lnTo>
                    <a:pt x="456" y="1352"/>
                  </a:lnTo>
                  <a:lnTo>
                    <a:pt x="471" y="1359"/>
                  </a:lnTo>
                  <a:lnTo>
                    <a:pt x="485" y="1365"/>
                  </a:lnTo>
                  <a:lnTo>
                    <a:pt x="500" y="1371"/>
                  </a:lnTo>
                  <a:lnTo>
                    <a:pt x="516" y="1375"/>
                  </a:lnTo>
                  <a:lnTo>
                    <a:pt x="531" y="1378"/>
                  </a:lnTo>
                  <a:lnTo>
                    <a:pt x="548" y="1382"/>
                  </a:lnTo>
                  <a:lnTo>
                    <a:pt x="565" y="1383"/>
                  </a:lnTo>
                  <a:lnTo>
                    <a:pt x="580" y="1385"/>
                  </a:lnTo>
                  <a:lnTo>
                    <a:pt x="597" y="1385"/>
                  </a:lnTo>
                  <a:lnTo>
                    <a:pt x="597" y="1385"/>
                  </a:lnTo>
                  <a:lnTo>
                    <a:pt x="614" y="1384"/>
                  </a:lnTo>
                  <a:lnTo>
                    <a:pt x="631" y="1383"/>
                  </a:lnTo>
                  <a:lnTo>
                    <a:pt x="646" y="1382"/>
                  </a:lnTo>
                  <a:lnTo>
                    <a:pt x="663" y="1378"/>
                  </a:lnTo>
                  <a:lnTo>
                    <a:pt x="678" y="1375"/>
                  </a:lnTo>
                  <a:lnTo>
                    <a:pt x="694" y="1370"/>
                  </a:lnTo>
                  <a:lnTo>
                    <a:pt x="709" y="1365"/>
                  </a:lnTo>
                  <a:lnTo>
                    <a:pt x="724" y="1359"/>
                  </a:lnTo>
                  <a:lnTo>
                    <a:pt x="738" y="1352"/>
                  </a:lnTo>
                  <a:lnTo>
                    <a:pt x="752" y="1345"/>
                  </a:lnTo>
                  <a:lnTo>
                    <a:pt x="767" y="1337"/>
                  </a:lnTo>
                  <a:lnTo>
                    <a:pt x="780" y="1327"/>
                  </a:lnTo>
                  <a:lnTo>
                    <a:pt x="793" y="1317"/>
                  </a:lnTo>
                  <a:lnTo>
                    <a:pt x="806" y="1307"/>
                  </a:lnTo>
                  <a:lnTo>
                    <a:pt x="818" y="1296"/>
                  </a:lnTo>
                  <a:lnTo>
                    <a:pt x="830" y="1284"/>
                  </a:lnTo>
                  <a:lnTo>
                    <a:pt x="842" y="1272"/>
                  </a:lnTo>
                  <a:lnTo>
                    <a:pt x="853" y="1259"/>
                  </a:lnTo>
                  <a:lnTo>
                    <a:pt x="862" y="1245"/>
                  </a:lnTo>
                  <a:lnTo>
                    <a:pt x="872" y="1230"/>
                  </a:lnTo>
                  <a:lnTo>
                    <a:pt x="881" y="1216"/>
                  </a:lnTo>
                  <a:lnTo>
                    <a:pt x="889" y="1200"/>
                  </a:lnTo>
                  <a:lnTo>
                    <a:pt x="897" y="1184"/>
                  </a:lnTo>
                  <a:lnTo>
                    <a:pt x="904" y="1167"/>
                  </a:lnTo>
                  <a:lnTo>
                    <a:pt x="910" y="1150"/>
                  </a:lnTo>
                  <a:lnTo>
                    <a:pt x="915" y="1132"/>
                  </a:lnTo>
                  <a:lnTo>
                    <a:pt x="920" y="1114"/>
                  </a:lnTo>
                  <a:lnTo>
                    <a:pt x="924" y="1095"/>
                  </a:lnTo>
                  <a:lnTo>
                    <a:pt x="927" y="1076"/>
                  </a:lnTo>
                  <a:lnTo>
                    <a:pt x="929" y="1056"/>
                  </a:lnTo>
                  <a:lnTo>
                    <a:pt x="930" y="1036"/>
                  </a:lnTo>
                  <a:lnTo>
                    <a:pt x="930" y="1015"/>
                  </a:lnTo>
                  <a:lnTo>
                    <a:pt x="930" y="1015"/>
                  </a:lnTo>
                  <a:lnTo>
                    <a:pt x="930" y="994"/>
                  </a:lnTo>
                  <a:lnTo>
                    <a:pt x="929" y="973"/>
                  </a:lnTo>
                  <a:lnTo>
                    <a:pt x="927" y="954"/>
                  </a:lnTo>
                  <a:lnTo>
                    <a:pt x="924" y="934"/>
                  </a:lnTo>
                  <a:lnTo>
                    <a:pt x="920" y="916"/>
                  </a:lnTo>
                  <a:lnTo>
                    <a:pt x="915" y="897"/>
                  </a:lnTo>
                  <a:lnTo>
                    <a:pt x="910" y="879"/>
                  </a:lnTo>
                  <a:lnTo>
                    <a:pt x="904" y="862"/>
                  </a:lnTo>
                  <a:lnTo>
                    <a:pt x="897" y="846"/>
                  </a:lnTo>
                  <a:lnTo>
                    <a:pt x="889" y="829"/>
                  </a:lnTo>
                  <a:lnTo>
                    <a:pt x="881" y="813"/>
                  </a:lnTo>
                  <a:lnTo>
                    <a:pt x="872" y="799"/>
                  </a:lnTo>
                  <a:lnTo>
                    <a:pt x="862" y="785"/>
                  </a:lnTo>
                  <a:lnTo>
                    <a:pt x="853" y="770"/>
                  </a:lnTo>
                  <a:lnTo>
                    <a:pt x="842" y="758"/>
                  </a:lnTo>
                  <a:lnTo>
                    <a:pt x="830" y="745"/>
                  </a:lnTo>
                  <a:lnTo>
                    <a:pt x="818" y="733"/>
                  </a:lnTo>
                  <a:lnTo>
                    <a:pt x="806" y="723"/>
                  </a:lnTo>
                  <a:lnTo>
                    <a:pt x="793" y="712"/>
                  </a:lnTo>
                  <a:lnTo>
                    <a:pt x="780" y="702"/>
                  </a:lnTo>
                  <a:lnTo>
                    <a:pt x="767" y="694"/>
                  </a:lnTo>
                  <a:lnTo>
                    <a:pt x="752" y="686"/>
                  </a:lnTo>
                  <a:lnTo>
                    <a:pt x="738" y="677"/>
                  </a:lnTo>
                  <a:lnTo>
                    <a:pt x="724" y="671"/>
                  </a:lnTo>
                  <a:lnTo>
                    <a:pt x="709" y="664"/>
                  </a:lnTo>
                  <a:lnTo>
                    <a:pt x="694" y="659"/>
                  </a:lnTo>
                  <a:lnTo>
                    <a:pt x="678" y="655"/>
                  </a:lnTo>
                  <a:lnTo>
                    <a:pt x="663" y="651"/>
                  </a:lnTo>
                  <a:lnTo>
                    <a:pt x="646" y="649"/>
                  </a:lnTo>
                  <a:lnTo>
                    <a:pt x="631" y="646"/>
                  </a:lnTo>
                  <a:lnTo>
                    <a:pt x="614" y="645"/>
                  </a:lnTo>
                  <a:lnTo>
                    <a:pt x="597" y="644"/>
                  </a:lnTo>
                  <a:close/>
                  <a:moveTo>
                    <a:pt x="927" y="1590"/>
                  </a:moveTo>
                  <a:lnTo>
                    <a:pt x="927" y="1399"/>
                  </a:lnTo>
                  <a:lnTo>
                    <a:pt x="927" y="1399"/>
                  </a:lnTo>
                  <a:lnTo>
                    <a:pt x="910" y="1420"/>
                  </a:lnTo>
                  <a:lnTo>
                    <a:pt x="893" y="1442"/>
                  </a:lnTo>
                  <a:lnTo>
                    <a:pt x="875" y="1463"/>
                  </a:lnTo>
                  <a:lnTo>
                    <a:pt x="856" y="1482"/>
                  </a:lnTo>
                  <a:lnTo>
                    <a:pt x="836" y="1501"/>
                  </a:lnTo>
                  <a:lnTo>
                    <a:pt x="815" y="1519"/>
                  </a:lnTo>
                  <a:lnTo>
                    <a:pt x="792" y="1536"/>
                  </a:lnTo>
                  <a:lnTo>
                    <a:pt x="769" y="1552"/>
                  </a:lnTo>
                  <a:lnTo>
                    <a:pt x="744" y="1565"/>
                  </a:lnTo>
                  <a:lnTo>
                    <a:pt x="719" y="1578"/>
                  </a:lnTo>
                  <a:lnTo>
                    <a:pt x="692" y="1589"/>
                  </a:lnTo>
                  <a:lnTo>
                    <a:pt x="663" y="1597"/>
                  </a:lnTo>
                  <a:lnTo>
                    <a:pt x="633" y="1604"/>
                  </a:lnTo>
                  <a:lnTo>
                    <a:pt x="602" y="1610"/>
                  </a:lnTo>
                  <a:lnTo>
                    <a:pt x="568" y="1614"/>
                  </a:lnTo>
                  <a:lnTo>
                    <a:pt x="534" y="1615"/>
                  </a:lnTo>
                  <a:lnTo>
                    <a:pt x="534" y="1615"/>
                  </a:lnTo>
                  <a:lnTo>
                    <a:pt x="509" y="1614"/>
                  </a:lnTo>
                  <a:lnTo>
                    <a:pt x="484" y="1611"/>
                  </a:lnTo>
                  <a:lnTo>
                    <a:pt x="459" y="1609"/>
                  </a:lnTo>
                  <a:lnTo>
                    <a:pt x="434" y="1604"/>
                  </a:lnTo>
                  <a:lnTo>
                    <a:pt x="410" y="1598"/>
                  </a:lnTo>
                  <a:lnTo>
                    <a:pt x="385" y="1592"/>
                  </a:lnTo>
                  <a:lnTo>
                    <a:pt x="361" y="1584"/>
                  </a:lnTo>
                  <a:lnTo>
                    <a:pt x="337" y="1574"/>
                  </a:lnTo>
                  <a:lnTo>
                    <a:pt x="314" y="1565"/>
                  </a:lnTo>
                  <a:lnTo>
                    <a:pt x="290" y="1553"/>
                  </a:lnTo>
                  <a:lnTo>
                    <a:pt x="269" y="1540"/>
                  </a:lnTo>
                  <a:lnTo>
                    <a:pt x="247" y="1525"/>
                  </a:lnTo>
                  <a:lnTo>
                    <a:pt x="226" y="1511"/>
                  </a:lnTo>
                  <a:lnTo>
                    <a:pt x="205" y="1494"/>
                  </a:lnTo>
                  <a:lnTo>
                    <a:pt x="185" y="1477"/>
                  </a:lnTo>
                  <a:lnTo>
                    <a:pt x="166" y="1458"/>
                  </a:lnTo>
                  <a:lnTo>
                    <a:pt x="148" y="1439"/>
                  </a:lnTo>
                  <a:lnTo>
                    <a:pt x="130" y="1418"/>
                  </a:lnTo>
                  <a:lnTo>
                    <a:pt x="113" y="1396"/>
                  </a:lnTo>
                  <a:lnTo>
                    <a:pt x="98" y="1374"/>
                  </a:lnTo>
                  <a:lnTo>
                    <a:pt x="84" y="1348"/>
                  </a:lnTo>
                  <a:lnTo>
                    <a:pt x="70" y="1323"/>
                  </a:lnTo>
                  <a:lnTo>
                    <a:pt x="57" y="1297"/>
                  </a:lnTo>
                  <a:lnTo>
                    <a:pt x="45" y="1271"/>
                  </a:lnTo>
                  <a:lnTo>
                    <a:pt x="36" y="1242"/>
                  </a:lnTo>
                  <a:lnTo>
                    <a:pt x="26" y="1212"/>
                  </a:lnTo>
                  <a:lnTo>
                    <a:pt x="19" y="1182"/>
                  </a:lnTo>
                  <a:lnTo>
                    <a:pt x="12" y="1151"/>
                  </a:lnTo>
                  <a:lnTo>
                    <a:pt x="7" y="1118"/>
                  </a:lnTo>
                  <a:lnTo>
                    <a:pt x="4" y="1084"/>
                  </a:lnTo>
                  <a:lnTo>
                    <a:pt x="1" y="1050"/>
                  </a:lnTo>
                  <a:lnTo>
                    <a:pt x="0" y="1015"/>
                  </a:lnTo>
                  <a:lnTo>
                    <a:pt x="0" y="1015"/>
                  </a:lnTo>
                  <a:lnTo>
                    <a:pt x="1" y="979"/>
                  </a:lnTo>
                  <a:lnTo>
                    <a:pt x="4" y="945"/>
                  </a:lnTo>
                  <a:lnTo>
                    <a:pt x="7" y="911"/>
                  </a:lnTo>
                  <a:lnTo>
                    <a:pt x="12" y="879"/>
                  </a:lnTo>
                  <a:lnTo>
                    <a:pt x="19" y="848"/>
                  </a:lnTo>
                  <a:lnTo>
                    <a:pt x="26" y="817"/>
                  </a:lnTo>
                  <a:lnTo>
                    <a:pt x="35" y="788"/>
                  </a:lnTo>
                  <a:lnTo>
                    <a:pt x="45" y="760"/>
                  </a:lnTo>
                  <a:lnTo>
                    <a:pt x="56" y="732"/>
                  </a:lnTo>
                  <a:lnTo>
                    <a:pt x="69" y="706"/>
                  </a:lnTo>
                  <a:lnTo>
                    <a:pt x="82" y="681"/>
                  </a:lnTo>
                  <a:lnTo>
                    <a:pt x="97" y="657"/>
                  </a:lnTo>
                  <a:lnTo>
                    <a:pt x="112" y="634"/>
                  </a:lnTo>
                  <a:lnTo>
                    <a:pt x="129" y="612"/>
                  </a:lnTo>
                  <a:lnTo>
                    <a:pt x="146" y="591"/>
                  </a:lnTo>
                  <a:lnTo>
                    <a:pt x="165" y="571"/>
                  </a:lnTo>
                  <a:lnTo>
                    <a:pt x="184" y="553"/>
                  </a:lnTo>
                  <a:lnTo>
                    <a:pt x="203" y="535"/>
                  </a:lnTo>
                  <a:lnTo>
                    <a:pt x="223" y="520"/>
                  </a:lnTo>
                  <a:lnTo>
                    <a:pt x="245" y="504"/>
                  </a:lnTo>
                  <a:lnTo>
                    <a:pt x="266" y="490"/>
                  </a:lnTo>
                  <a:lnTo>
                    <a:pt x="289" y="478"/>
                  </a:lnTo>
                  <a:lnTo>
                    <a:pt x="312" y="466"/>
                  </a:lnTo>
                  <a:lnTo>
                    <a:pt x="336" y="455"/>
                  </a:lnTo>
                  <a:lnTo>
                    <a:pt x="359" y="447"/>
                  </a:lnTo>
                  <a:lnTo>
                    <a:pt x="383" y="438"/>
                  </a:lnTo>
                  <a:lnTo>
                    <a:pt x="407" y="431"/>
                  </a:lnTo>
                  <a:lnTo>
                    <a:pt x="432" y="425"/>
                  </a:lnTo>
                  <a:lnTo>
                    <a:pt x="457" y="422"/>
                  </a:lnTo>
                  <a:lnTo>
                    <a:pt x="484" y="418"/>
                  </a:lnTo>
                  <a:lnTo>
                    <a:pt x="509" y="417"/>
                  </a:lnTo>
                  <a:lnTo>
                    <a:pt x="534" y="416"/>
                  </a:lnTo>
                  <a:lnTo>
                    <a:pt x="534" y="416"/>
                  </a:lnTo>
                  <a:lnTo>
                    <a:pt x="570" y="417"/>
                  </a:lnTo>
                  <a:lnTo>
                    <a:pt x="602" y="420"/>
                  </a:lnTo>
                  <a:lnTo>
                    <a:pt x="634" y="425"/>
                  </a:lnTo>
                  <a:lnTo>
                    <a:pt x="664" y="432"/>
                  </a:lnTo>
                  <a:lnTo>
                    <a:pt x="693" y="441"/>
                  </a:lnTo>
                  <a:lnTo>
                    <a:pt x="720" y="451"/>
                  </a:lnTo>
                  <a:lnTo>
                    <a:pt x="745" y="463"/>
                  </a:lnTo>
                  <a:lnTo>
                    <a:pt x="770" y="477"/>
                  </a:lnTo>
                  <a:lnTo>
                    <a:pt x="794" y="492"/>
                  </a:lnTo>
                  <a:lnTo>
                    <a:pt x="816" y="508"/>
                  </a:lnTo>
                  <a:lnTo>
                    <a:pt x="837" y="524"/>
                  </a:lnTo>
                  <a:lnTo>
                    <a:pt x="858" y="541"/>
                  </a:lnTo>
                  <a:lnTo>
                    <a:pt x="875" y="560"/>
                  </a:lnTo>
                  <a:lnTo>
                    <a:pt x="893" y="579"/>
                  </a:lnTo>
                  <a:lnTo>
                    <a:pt x="910" y="598"/>
                  </a:lnTo>
                  <a:lnTo>
                    <a:pt x="927" y="619"/>
                  </a:lnTo>
                  <a:lnTo>
                    <a:pt x="927" y="0"/>
                  </a:lnTo>
                  <a:lnTo>
                    <a:pt x="1191" y="0"/>
                  </a:lnTo>
                  <a:lnTo>
                    <a:pt x="1191" y="1590"/>
                  </a:lnTo>
                  <a:lnTo>
                    <a:pt x="927" y="159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8" name="Freeform 17"/>
            <p:cNvSpPr>
              <a:spLocks noEditPoints="1"/>
            </p:cNvSpPr>
            <p:nvPr userDrawn="1"/>
          </p:nvSpPr>
          <p:spPr bwMode="auto">
            <a:xfrm>
              <a:off x="8996363" y="2787650"/>
              <a:ext cx="147638" cy="147638"/>
            </a:xfrm>
            <a:custGeom>
              <a:avLst/>
              <a:gdLst>
                <a:gd name="T0" fmla="*/ 95 w 186"/>
                <a:gd name="T1" fmla="*/ 85 h 185"/>
                <a:gd name="T2" fmla="*/ 111 w 186"/>
                <a:gd name="T3" fmla="*/ 80 h 185"/>
                <a:gd name="T4" fmla="*/ 111 w 186"/>
                <a:gd name="T5" fmla="*/ 69 h 185"/>
                <a:gd name="T6" fmla="*/ 95 w 186"/>
                <a:gd name="T7" fmla="*/ 64 h 185"/>
                <a:gd name="T8" fmla="*/ 99 w 186"/>
                <a:gd name="T9" fmla="*/ 43 h 185"/>
                <a:gd name="T10" fmla="*/ 114 w 186"/>
                <a:gd name="T11" fmla="*/ 45 h 185"/>
                <a:gd name="T12" fmla="*/ 130 w 186"/>
                <a:gd name="T13" fmla="*/ 55 h 185"/>
                <a:gd name="T14" fmla="*/ 135 w 186"/>
                <a:gd name="T15" fmla="*/ 73 h 185"/>
                <a:gd name="T16" fmla="*/ 131 w 186"/>
                <a:gd name="T17" fmla="*/ 86 h 185"/>
                <a:gd name="T18" fmla="*/ 123 w 186"/>
                <a:gd name="T19" fmla="*/ 94 h 185"/>
                <a:gd name="T20" fmla="*/ 131 w 186"/>
                <a:gd name="T21" fmla="*/ 109 h 185"/>
                <a:gd name="T22" fmla="*/ 133 w 186"/>
                <a:gd name="T23" fmla="*/ 130 h 185"/>
                <a:gd name="T24" fmla="*/ 139 w 186"/>
                <a:gd name="T25" fmla="*/ 142 h 185"/>
                <a:gd name="T26" fmla="*/ 110 w 186"/>
                <a:gd name="T27" fmla="*/ 135 h 185"/>
                <a:gd name="T28" fmla="*/ 108 w 186"/>
                <a:gd name="T29" fmla="*/ 113 h 185"/>
                <a:gd name="T30" fmla="*/ 105 w 186"/>
                <a:gd name="T31" fmla="*/ 106 h 185"/>
                <a:gd name="T32" fmla="*/ 79 w 186"/>
                <a:gd name="T33" fmla="*/ 105 h 185"/>
                <a:gd name="T34" fmla="*/ 55 w 186"/>
                <a:gd name="T35" fmla="*/ 43 h 185"/>
                <a:gd name="T36" fmla="*/ 18 w 186"/>
                <a:gd name="T37" fmla="*/ 92 h 185"/>
                <a:gd name="T38" fmla="*/ 21 w 186"/>
                <a:gd name="T39" fmla="*/ 115 h 185"/>
                <a:gd name="T40" fmla="*/ 40 w 186"/>
                <a:gd name="T41" fmla="*/ 146 h 185"/>
                <a:gd name="T42" fmla="*/ 70 w 186"/>
                <a:gd name="T43" fmla="*/ 165 h 185"/>
                <a:gd name="T44" fmla="*/ 93 w 186"/>
                <a:gd name="T45" fmla="*/ 168 h 185"/>
                <a:gd name="T46" fmla="*/ 107 w 186"/>
                <a:gd name="T47" fmla="*/ 166 h 185"/>
                <a:gd name="T48" fmla="*/ 135 w 186"/>
                <a:gd name="T49" fmla="*/ 155 h 185"/>
                <a:gd name="T50" fmla="*/ 161 w 186"/>
                <a:gd name="T51" fmla="*/ 122 h 185"/>
                <a:gd name="T52" fmla="*/ 167 w 186"/>
                <a:gd name="T53" fmla="*/ 100 h 185"/>
                <a:gd name="T54" fmla="*/ 167 w 186"/>
                <a:gd name="T55" fmla="*/ 85 h 185"/>
                <a:gd name="T56" fmla="*/ 161 w 186"/>
                <a:gd name="T57" fmla="*/ 63 h 185"/>
                <a:gd name="T58" fmla="*/ 135 w 186"/>
                <a:gd name="T59" fmla="*/ 30 h 185"/>
                <a:gd name="T60" fmla="*/ 107 w 186"/>
                <a:gd name="T61" fmla="*/ 19 h 185"/>
                <a:gd name="T62" fmla="*/ 93 w 186"/>
                <a:gd name="T63" fmla="*/ 17 h 185"/>
                <a:gd name="T64" fmla="*/ 70 w 186"/>
                <a:gd name="T65" fmla="*/ 20 h 185"/>
                <a:gd name="T66" fmla="*/ 40 w 186"/>
                <a:gd name="T67" fmla="*/ 39 h 185"/>
                <a:gd name="T68" fmla="*/ 21 w 186"/>
                <a:gd name="T69" fmla="*/ 70 h 185"/>
                <a:gd name="T70" fmla="*/ 18 w 186"/>
                <a:gd name="T71" fmla="*/ 92 h 185"/>
                <a:gd name="T72" fmla="*/ 185 w 186"/>
                <a:gd name="T73" fmla="*/ 102 h 185"/>
                <a:gd name="T74" fmla="*/ 178 w 186"/>
                <a:gd name="T75" fmla="*/ 129 h 185"/>
                <a:gd name="T76" fmla="*/ 165 w 186"/>
                <a:gd name="T77" fmla="*/ 152 h 185"/>
                <a:gd name="T78" fmla="*/ 144 w 186"/>
                <a:gd name="T79" fmla="*/ 170 h 185"/>
                <a:gd name="T80" fmla="*/ 120 w 186"/>
                <a:gd name="T81" fmla="*/ 182 h 185"/>
                <a:gd name="T82" fmla="*/ 93 w 186"/>
                <a:gd name="T83" fmla="*/ 185 h 185"/>
                <a:gd name="T84" fmla="*/ 74 w 186"/>
                <a:gd name="T85" fmla="*/ 184 h 185"/>
                <a:gd name="T86" fmla="*/ 49 w 186"/>
                <a:gd name="T87" fmla="*/ 174 h 185"/>
                <a:gd name="T88" fmla="*/ 27 w 186"/>
                <a:gd name="T89" fmla="*/ 158 h 185"/>
                <a:gd name="T90" fmla="*/ 10 w 186"/>
                <a:gd name="T91" fmla="*/ 137 h 185"/>
                <a:gd name="T92" fmla="*/ 2 w 186"/>
                <a:gd name="T93" fmla="*/ 111 h 185"/>
                <a:gd name="T94" fmla="*/ 0 w 186"/>
                <a:gd name="T95" fmla="*/ 92 h 185"/>
                <a:gd name="T96" fmla="*/ 4 w 186"/>
                <a:gd name="T97" fmla="*/ 64 h 185"/>
                <a:gd name="T98" fmla="*/ 15 w 186"/>
                <a:gd name="T99" fmla="*/ 41 h 185"/>
                <a:gd name="T100" fmla="*/ 33 w 186"/>
                <a:gd name="T101" fmla="*/ 20 h 185"/>
                <a:gd name="T102" fmla="*/ 57 w 186"/>
                <a:gd name="T103" fmla="*/ 7 h 185"/>
                <a:gd name="T104" fmla="*/ 83 w 186"/>
                <a:gd name="T105" fmla="*/ 0 h 185"/>
                <a:gd name="T106" fmla="*/ 102 w 186"/>
                <a:gd name="T107" fmla="*/ 0 h 185"/>
                <a:gd name="T108" fmla="*/ 129 w 186"/>
                <a:gd name="T109" fmla="*/ 7 h 185"/>
                <a:gd name="T110" fmla="*/ 151 w 186"/>
                <a:gd name="T111" fmla="*/ 20 h 185"/>
                <a:gd name="T112" fmla="*/ 169 w 186"/>
                <a:gd name="T113" fmla="*/ 41 h 185"/>
                <a:gd name="T114" fmla="*/ 181 w 186"/>
                <a:gd name="T115" fmla="*/ 64 h 185"/>
                <a:gd name="T116" fmla="*/ 186 w 186"/>
                <a:gd name="T117" fmla="*/ 92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86" h="185">
                  <a:moveTo>
                    <a:pt x="79" y="85"/>
                  </a:moveTo>
                  <a:lnTo>
                    <a:pt x="95" y="85"/>
                  </a:lnTo>
                  <a:lnTo>
                    <a:pt x="95" y="85"/>
                  </a:lnTo>
                  <a:lnTo>
                    <a:pt x="102" y="85"/>
                  </a:lnTo>
                  <a:lnTo>
                    <a:pt x="107" y="82"/>
                  </a:lnTo>
                  <a:lnTo>
                    <a:pt x="111" y="80"/>
                  </a:lnTo>
                  <a:lnTo>
                    <a:pt x="111" y="74"/>
                  </a:lnTo>
                  <a:lnTo>
                    <a:pt x="111" y="74"/>
                  </a:lnTo>
                  <a:lnTo>
                    <a:pt x="111" y="69"/>
                  </a:lnTo>
                  <a:lnTo>
                    <a:pt x="108" y="66"/>
                  </a:lnTo>
                  <a:lnTo>
                    <a:pt x="102" y="64"/>
                  </a:lnTo>
                  <a:lnTo>
                    <a:pt x="95" y="64"/>
                  </a:lnTo>
                  <a:lnTo>
                    <a:pt x="79" y="64"/>
                  </a:lnTo>
                  <a:lnTo>
                    <a:pt x="79" y="85"/>
                  </a:lnTo>
                  <a:close/>
                  <a:moveTo>
                    <a:pt x="99" y="43"/>
                  </a:moveTo>
                  <a:lnTo>
                    <a:pt x="99" y="43"/>
                  </a:lnTo>
                  <a:lnTo>
                    <a:pt x="107" y="44"/>
                  </a:lnTo>
                  <a:lnTo>
                    <a:pt x="114" y="45"/>
                  </a:lnTo>
                  <a:lnTo>
                    <a:pt x="120" y="48"/>
                  </a:lnTo>
                  <a:lnTo>
                    <a:pt x="125" y="50"/>
                  </a:lnTo>
                  <a:lnTo>
                    <a:pt x="130" y="55"/>
                  </a:lnTo>
                  <a:lnTo>
                    <a:pt x="132" y="60"/>
                  </a:lnTo>
                  <a:lnTo>
                    <a:pt x="133" y="66"/>
                  </a:lnTo>
                  <a:lnTo>
                    <a:pt x="135" y="73"/>
                  </a:lnTo>
                  <a:lnTo>
                    <a:pt x="135" y="73"/>
                  </a:lnTo>
                  <a:lnTo>
                    <a:pt x="133" y="80"/>
                  </a:lnTo>
                  <a:lnTo>
                    <a:pt x="131" y="86"/>
                  </a:lnTo>
                  <a:lnTo>
                    <a:pt x="129" y="91"/>
                  </a:lnTo>
                  <a:lnTo>
                    <a:pt x="123" y="94"/>
                  </a:lnTo>
                  <a:lnTo>
                    <a:pt x="123" y="94"/>
                  </a:lnTo>
                  <a:lnTo>
                    <a:pt x="127" y="98"/>
                  </a:lnTo>
                  <a:lnTo>
                    <a:pt x="130" y="103"/>
                  </a:lnTo>
                  <a:lnTo>
                    <a:pt x="131" y="109"/>
                  </a:lnTo>
                  <a:lnTo>
                    <a:pt x="132" y="121"/>
                  </a:lnTo>
                  <a:lnTo>
                    <a:pt x="132" y="121"/>
                  </a:lnTo>
                  <a:lnTo>
                    <a:pt x="133" y="130"/>
                  </a:lnTo>
                  <a:lnTo>
                    <a:pt x="133" y="136"/>
                  </a:lnTo>
                  <a:lnTo>
                    <a:pt x="136" y="140"/>
                  </a:lnTo>
                  <a:lnTo>
                    <a:pt x="139" y="142"/>
                  </a:lnTo>
                  <a:lnTo>
                    <a:pt x="112" y="142"/>
                  </a:lnTo>
                  <a:lnTo>
                    <a:pt x="112" y="142"/>
                  </a:lnTo>
                  <a:lnTo>
                    <a:pt x="110" y="135"/>
                  </a:lnTo>
                  <a:lnTo>
                    <a:pt x="108" y="125"/>
                  </a:lnTo>
                  <a:lnTo>
                    <a:pt x="108" y="125"/>
                  </a:lnTo>
                  <a:lnTo>
                    <a:pt x="108" y="113"/>
                  </a:lnTo>
                  <a:lnTo>
                    <a:pt x="107" y="110"/>
                  </a:lnTo>
                  <a:lnTo>
                    <a:pt x="106" y="107"/>
                  </a:lnTo>
                  <a:lnTo>
                    <a:pt x="105" y="106"/>
                  </a:lnTo>
                  <a:lnTo>
                    <a:pt x="102" y="105"/>
                  </a:lnTo>
                  <a:lnTo>
                    <a:pt x="94" y="105"/>
                  </a:lnTo>
                  <a:lnTo>
                    <a:pt x="79" y="105"/>
                  </a:lnTo>
                  <a:lnTo>
                    <a:pt x="79" y="142"/>
                  </a:lnTo>
                  <a:lnTo>
                    <a:pt x="55" y="142"/>
                  </a:lnTo>
                  <a:lnTo>
                    <a:pt x="55" y="43"/>
                  </a:lnTo>
                  <a:lnTo>
                    <a:pt x="99" y="43"/>
                  </a:lnTo>
                  <a:close/>
                  <a:moveTo>
                    <a:pt x="18" y="92"/>
                  </a:moveTo>
                  <a:lnTo>
                    <a:pt x="18" y="92"/>
                  </a:lnTo>
                  <a:lnTo>
                    <a:pt x="19" y="100"/>
                  </a:lnTo>
                  <a:lnTo>
                    <a:pt x="20" y="107"/>
                  </a:lnTo>
                  <a:lnTo>
                    <a:pt x="21" y="115"/>
                  </a:lnTo>
                  <a:lnTo>
                    <a:pt x="24" y="122"/>
                  </a:lnTo>
                  <a:lnTo>
                    <a:pt x="31" y="135"/>
                  </a:lnTo>
                  <a:lnTo>
                    <a:pt x="40" y="146"/>
                  </a:lnTo>
                  <a:lnTo>
                    <a:pt x="51" y="155"/>
                  </a:lnTo>
                  <a:lnTo>
                    <a:pt x="64" y="162"/>
                  </a:lnTo>
                  <a:lnTo>
                    <a:pt x="70" y="165"/>
                  </a:lnTo>
                  <a:lnTo>
                    <a:pt x="77" y="166"/>
                  </a:lnTo>
                  <a:lnTo>
                    <a:pt x="84" y="167"/>
                  </a:lnTo>
                  <a:lnTo>
                    <a:pt x="93" y="168"/>
                  </a:lnTo>
                  <a:lnTo>
                    <a:pt x="93" y="168"/>
                  </a:lnTo>
                  <a:lnTo>
                    <a:pt x="100" y="167"/>
                  </a:lnTo>
                  <a:lnTo>
                    <a:pt x="107" y="166"/>
                  </a:lnTo>
                  <a:lnTo>
                    <a:pt x="114" y="165"/>
                  </a:lnTo>
                  <a:lnTo>
                    <a:pt x="122" y="162"/>
                  </a:lnTo>
                  <a:lnTo>
                    <a:pt x="135" y="155"/>
                  </a:lnTo>
                  <a:lnTo>
                    <a:pt x="145" y="146"/>
                  </a:lnTo>
                  <a:lnTo>
                    <a:pt x="155" y="135"/>
                  </a:lnTo>
                  <a:lnTo>
                    <a:pt x="161" y="122"/>
                  </a:lnTo>
                  <a:lnTo>
                    <a:pt x="163" y="115"/>
                  </a:lnTo>
                  <a:lnTo>
                    <a:pt x="166" y="107"/>
                  </a:lnTo>
                  <a:lnTo>
                    <a:pt x="167" y="100"/>
                  </a:lnTo>
                  <a:lnTo>
                    <a:pt x="167" y="92"/>
                  </a:lnTo>
                  <a:lnTo>
                    <a:pt x="167" y="92"/>
                  </a:lnTo>
                  <a:lnTo>
                    <a:pt x="167" y="85"/>
                  </a:lnTo>
                  <a:lnTo>
                    <a:pt x="166" y="78"/>
                  </a:lnTo>
                  <a:lnTo>
                    <a:pt x="163" y="70"/>
                  </a:lnTo>
                  <a:lnTo>
                    <a:pt x="161" y="63"/>
                  </a:lnTo>
                  <a:lnTo>
                    <a:pt x="155" y="50"/>
                  </a:lnTo>
                  <a:lnTo>
                    <a:pt x="145" y="39"/>
                  </a:lnTo>
                  <a:lnTo>
                    <a:pt x="135" y="30"/>
                  </a:lnTo>
                  <a:lnTo>
                    <a:pt x="122" y="23"/>
                  </a:lnTo>
                  <a:lnTo>
                    <a:pt x="114" y="20"/>
                  </a:lnTo>
                  <a:lnTo>
                    <a:pt x="107" y="19"/>
                  </a:lnTo>
                  <a:lnTo>
                    <a:pt x="100" y="18"/>
                  </a:lnTo>
                  <a:lnTo>
                    <a:pt x="93" y="17"/>
                  </a:lnTo>
                  <a:lnTo>
                    <a:pt x="93" y="17"/>
                  </a:lnTo>
                  <a:lnTo>
                    <a:pt x="84" y="18"/>
                  </a:lnTo>
                  <a:lnTo>
                    <a:pt x="77" y="19"/>
                  </a:lnTo>
                  <a:lnTo>
                    <a:pt x="70" y="20"/>
                  </a:lnTo>
                  <a:lnTo>
                    <a:pt x="63" y="23"/>
                  </a:lnTo>
                  <a:lnTo>
                    <a:pt x="51" y="30"/>
                  </a:lnTo>
                  <a:lnTo>
                    <a:pt x="40" y="39"/>
                  </a:lnTo>
                  <a:lnTo>
                    <a:pt x="31" y="50"/>
                  </a:lnTo>
                  <a:lnTo>
                    <a:pt x="24" y="63"/>
                  </a:lnTo>
                  <a:lnTo>
                    <a:pt x="21" y="70"/>
                  </a:lnTo>
                  <a:lnTo>
                    <a:pt x="20" y="78"/>
                  </a:lnTo>
                  <a:lnTo>
                    <a:pt x="19" y="85"/>
                  </a:lnTo>
                  <a:lnTo>
                    <a:pt x="18" y="92"/>
                  </a:lnTo>
                  <a:close/>
                  <a:moveTo>
                    <a:pt x="186" y="92"/>
                  </a:moveTo>
                  <a:lnTo>
                    <a:pt x="186" y="92"/>
                  </a:lnTo>
                  <a:lnTo>
                    <a:pt x="185" y="102"/>
                  </a:lnTo>
                  <a:lnTo>
                    <a:pt x="184" y="111"/>
                  </a:lnTo>
                  <a:lnTo>
                    <a:pt x="181" y="121"/>
                  </a:lnTo>
                  <a:lnTo>
                    <a:pt x="178" y="129"/>
                  </a:lnTo>
                  <a:lnTo>
                    <a:pt x="174" y="137"/>
                  </a:lnTo>
                  <a:lnTo>
                    <a:pt x="169" y="145"/>
                  </a:lnTo>
                  <a:lnTo>
                    <a:pt x="165" y="152"/>
                  </a:lnTo>
                  <a:lnTo>
                    <a:pt x="159" y="158"/>
                  </a:lnTo>
                  <a:lnTo>
                    <a:pt x="151" y="165"/>
                  </a:lnTo>
                  <a:lnTo>
                    <a:pt x="144" y="170"/>
                  </a:lnTo>
                  <a:lnTo>
                    <a:pt x="137" y="174"/>
                  </a:lnTo>
                  <a:lnTo>
                    <a:pt x="129" y="178"/>
                  </a:lnTo>
                  <a:lnTo>
                    <a:pt x="120" y="182"/>
                  </a:lnTo>
                  <a:lnTo>
                    <a:pt x="112" y="184"/>
                  </a:lnTo>
                  <a:lnTo>
                    <a:pt x="102" y="185"/>
                  </a:lnTo>
                  <a:lnTo>
                    <a:pt x="93" y="185"/>
                  </a:lnTo>
                  <a:lnTo>
                    <a:pt x="93" y="185"/>
                  </a:lnTo>
                  <a:lnTo>
                    <a:pt x="83" y="185"/>
                  </a:lnTo>
                  <a:lnTo>
                    <a:pt x="74" y="184"/>
                  </a:lnTo>
                  <a:lnTo>
                    <a:pt x="65" y="182"/>
                  </a:lnTo>
                  <a:lnTo>
                    <a:pt x="57" y="178"/>
                  </a:lnTo>
                  <a:lnTo>
                    <a:pt x="49" y="174"/>
                  </a:lnTo>
                  <a:lnTo>
                    <a:pt x="40" y="170"/>
                  </a:lnTo>
                  <a:lnTo>
                    <a:pt x="33" y="165"/>
                  </a:lnTo>
                  <a:lnTo>
                    <a:pt x="27" y="158"/>
                  </a:lnTo>
                  <a:lnTo>
                    <a:pt x="21" y="152"/>
                  </a:lnTo>
                  <a:lnTo>
                    <a:pt x="15" y="145"/>
                  </a:lnTo>
                  <a:lnTo>
                    <a:pt x="10" y="137"/>
                  </a:lnTo>
                  <a:lnTo>
                    <a:pt x="7" y="129"/>
                  </a:lnTo>
                  <a:lnTo>
                    <a:pt x="4" y="121"/>
                  </a:lnTo>
                  <a:lnTo>
                    <a:pt x="2" y="111"/>
                  </a:lnTo>
                  <a:lnTo>
                    <a:pt x="0" y="102"/>
                  </a:lnTo>
                  <a:lnTo>
                    <a:pt x="0" y="92"/>
                  </a:lnTo>
                  <a:lnTo>
                    <a:pt x="0" y="92"/>
                  </a:lnTo>
                  <a:lnTo>
                    <a:pt x="0" y="82"/>
                  </a:lnTo>
                  <a:lnTo>
                    <a:pt x="2" y="74"/>
                  </a:lnTo>
                  <a:lnTo>
                    <a:pt x="4" y="64"/>
                  </a:lnTo>
                  <a:lnTo>
                    <a:pt x="7" y="56"/>
                  </a:lnTo>
                  <a:lnTo>
                    <a:pt x="10" y="48"/>
                  </a:lnTo>
                  <a:lnTo>
                    <a:pt x="15" y="41"/>
                  </a:lnTo>
                  <a:lnTo>
                    <a:pt x="21" y="33"/>
                  </a:lnTo>
                  <a:lnTo>
                    <a:pt x="27" y="26"/>
                  </a:lnTo>
                  <a:lnTo>
                    <a:pt x="33" y="20"/>
                  </a:lnTo>
                  <a:lnTo>
                    <a:pt x="40" y="16"/>
                  </a:lnTo>
                  <a:lnTo>
                    <a:pt x="49" y="11"/>
                  </a:lnTo>
                  <a:lnTo>
                    <a:pt x="57" y="7"/>
                  </a:lnTo>
                  <a:lnTo>
                    <a:pt x="65" y="4"/>
                  </a:lnTo>
                  <a:lnTo>
                    <a:pt x="74" y="1"/>
                  </a:lnTo>
                  <a:lnTo>
                    <a:pt x="83" y="0"/>
                  </a:lnTo>
                  <a:lnTo>
                    <a:pt x="93" y="0"/>
                  </a:lnTo>
                  <a:lnTo>
                    <a:pt x="93" y="0"/>
                  </a:lnTo>
                  <a:lnTo>
                    <a:pt x="102" y="0"/>
                  </a:lnTo>
                  <a:lnTo>
                    <a:pt x="112" y="1"/>
                  </a:lnTo>
                  <a:lnTo>
                    <a:pt x="120" y="4"/>
                  </a:lnTo>
                  <a:lnTo>
                    <a:pt x="129" y="7"/>
                  </a:lnTo>
                  <a:lnTo>
                    <a:pt x="137" y="11"/>
                  </a:lnTo>
                  <a:lnTo>
                    <a:pt x="144" y="16"/>
                  </a:lnTo>
                  <a:lnTo>
                    <a:pt x="151" y="20"/>
                  </a:lnTo>
                  <a:lnTo>
                    <a:pt x="159" y="26"/>
                  </a:lnTo>
                  <a:lnTo>
                    <a:pt x="165" y="33"/>
                  </a:lnTo>
                  <a:lnTo>
                    <a:pt x="169" y="41"/>
                  </a:lnTo>
                  <a:lnTo>
                    <a:pt x="174" y="48"/>
                  </a:lnTo>
                  <a:lnTo>
                    <a:pt x="178" y="56"/>
                  </a:lnTo>
                  <a:lnTo>
                    <a:pt x="181" y="64"/>
                  </a:lnTo>
                  <a:lnTo>
                    <a:pt x="184" y="74"/>
                  </a:lnTo>
                  <a:lnTo>
                    <a:pt x="185" y="82"/>
                  </a:lnTo>
                  <a:lnTo>
                    <a:pt x="186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1644682" y="3832965"/>
            <a:ext cx="2621385" cy="779478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Tracy Smith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Director, Service Support Operations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959750" y="3832965"/>
            <a:ext cx="2621385" cy="779478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Michael Zastudil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Executive Director, Help Desk Services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CA9A465-C1A2-449B-BF1B-A3494D8F1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317" y="1112728"/>
            <a:ext cx="2057750" cy="274478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A5EED08-977E-417B-9290-08EFE18156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573" y="1547860"/>
            <a:ext cx="2301240" cy="187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7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0"/>
            <a:ext cx="3780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3494063" y="1754780"/>
            <a:ext cx="581538" cy="581534"/>
          </a:xfrm>
          <a:prstGeom prst="ellipse">
            <a:avLst/>
          </a:prstGeom>
          <a:solidFill>
            <a:schemeClr val="bg2"/>
          </a:solidFill>
          <a:ln w="635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615" y="863929"/>
            <a:ext cx="2969243" cy="1557197"/>
          </a:xfrm>
        </p:spPr>
        <p:txBody>
          <a:bodyPr anchor="t">
            <a:normAutofit/>
          </a:bodyPr>
          <a:lstStyle/>
          <a:p>
            <a:r>
              <a:rPr lang="en-US" i="1" dirty="0">
                <a:solidFill>
                  <a:schemeClr val="tx1"/>
                </a:solidFill>
              </a:rPr>
              <a:t>Ongoing Support </a:t>
            </a:r>
            <a:r>
              <a:rPr lang="en-US" sz="2400" dirty="0">
                <a:solidFill>
                  <a:schemeClr val="tx1"/>
                </a:solidFill>
              </a:rPr>
              <a:t>&amp; PARTNERSHIP MANAGEMENT</a:t>
            </a:r>
          </a:p>
        </p:txBody>
      </p:sp>
      <p:sp>
        <p:nvSpPr>
          <p:cNvPr id="13" name="Chevron 12"/>
          <p:cNvSpPr/>
          <p:nvPr/>
        </p:nvSpPr>
        <p:spPr>
          <a:xfrm>
            <a:off x="3636104" y="1844932"/>
            <a:ext cx="304800" cy="410775"/>
          </a:xfrm>
          <a:prstGeom prst="chevron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55302" y="3290550"/>
            <a:ext cx="4584579" cy="538803"/>
            <a:chOff x="4555302" y="3322044"/>
            <a:chExt cx="4584579" cy="538803"/>
          </a:xfrm>
        </p:grpSpPr>
        <p:sp>
          <p:nvSpPr>
            <p:cNvPr id="21" name="Rectangle: Top Corners Rounded 20"/>
            <p:cNvSpPr/>
            <p:nvPr/>
          </p:nvSpPr>
          <p:spPr>
            <a:xfrm rot="16200000">
              <a:off x="6894271" y="1615238"/>
              <a:ext cx="538803" cy="395241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4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302209" y="3406780"/>
              <a:ext cx="36318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>
                  <a:solidFill>
                    <a:schemeClr val="bg1"/>
                  </a:solidFill>
                  <a:latin typeface="+mj-lt"/>
                  <a:ea typeface="Cambria" charset="0"/>
                  <a:cs typeface="Cambria" charset="0"/>
                </a:rPr>
                <a:t>New Service Rollout</a:t>
              </a:r>
            </a:p>
          </p:txBody>
        </p:sp>
        <p:sp>
          <p:nvSpPr>
            <p:cNvPr id="38" name="Freeform 5" descr="circular arrows icon" title="circular arrows icon "/>
            <p:cNvSpPr>
              <a:spLocks noChangeAspect="1"/>
            </p:cNvSpPr>
            <p:nvPr/>
          </p:nvSpPr>
          <p:spPr bwMode="auto">
            <a:xfrm>
              <a:off x="4555302" y="3395444"/>
              <a:ext cx="517501" cy="392005"/>
            </a:xfrm>
            <a:custGeom>
              <a:avLst/>
              <a:gdLst/>
              <a:ahLst/>
              <a:cxnLst/>
              <a:rect l="l" t="t" r="r" b="b"/>
              <a:pathLst>
                <a:path w="635000" h="481012">
                  <a:moveTo>
                    <a:pt x="546549" y="201612"/>
                  </a:moveTo>
                  <a:lnTo>
                    <a:pt x="548135" y="201788"/>
                  </a:lnTo>
                  <a:lnTo>
                    <a:pt x="548311" y="201788"/>
                  </a:lnTo>
                  <a:lnTo>
                    <a:pt x="548840" y="201788"/>
                  </a:lnTo>
                  <a:lnTo>
                    <a:pt x="549016" y="201788"/>
                  </a:lnTo>
                  <a:lnTo>
                    <a:pt x="550426" y="201965"/>
                  </a:lnTo>
                  <a:lnTo>
                    <a:pt x="552011" y="202494"/>
                  </a:lnTo>
                  <a:lnTo>
                    <a:pt x="553245" y="203022"/>
                  </a:lnTo>
                  <a:lnTo>
                    <a:pt x="554478" y="203727"/>
                  </a:lnTo>
                  <a:lnTo>
                    <a:pt x="555888" y="204785"/>
                  </a:lnTo>
                  <a:lnTo>
                    <a:pt x="556769" y="205667"/>
                  </a:lnTo>
                  <a:lnTo>
                    <a:pt x="557826" y="206724"/>
                  </a:lnTo>
                  <a:lnTo>
                    <a:pt x="558707" y="208134"/>
                  </a:lnTo>
                  <a:lnTo>
                    <a:pt x="632710" y="318484"/>
                  </a:lnTo>
                  <a:lnTo>
                    <a:pt x="633414" y="319718"/>
                  </a:lnTo>
                  <a:lnTo>
                    <a:pt x="633943" y="320776"/>
                  </a:lnTo>
                  <a:lnTo>
                    <a:pt x="634472" y="322010"/>
                  </a:lnTo>
                  <a:lnTo>
                    <a:pt x="634824" y="323420"/>
                  </a:lnTo>
                  <a:lnTo>
                    <a:pt x="635000" y="324830"/>
                  </a:lnTo>
                  <a:lnTo>
                    <a:pt x="635000" y="325888"/>
                  </a:lnTo>
                  <a:lnTo>
                    <a:pt x="635000" y="327298"/>
                  </a:lnTo>
                  <a:lnTo>
                    <a:pt x="634824" y="328532"/>
                  </a:lnTo>
                  <a:lnTo>
                    <a:pt x="634472" y="329766"/>
                  </a:lnTo>
                  <a:lnTo>
                    <a:pt x="633943" y="331000"/>
                  </a:lnTo>
                  <a:lnTo>
                    <a:pt x="633414" y="332234"/>
                  </a:lnTo>
                  <a:lnTo>
                    <a:pt x="632886" y="333115"/>
                  </a:lnTo>
                  <a:lnTo>
                    <a:pt x="632005" y="334349"/>
                  </a:lnTo>
                  <a:lnTo>
                    <a:pt x="631124" y="335231"/>
                  </a:lnTo>
                  <a:lnTo>
                    <a:pt x="630067" y="336288"/>
                  </a:lnTo>
                  <a:lnTo>
                    <a:pt x="629186" y="336993"/>
                  </a:lnTo>
                  <a:lnTo>
                    <a:pt x="627424" y="338051"/>
                  </a:lnTo>
                  <a:lnTo>
                    <a:pt x="625485" y="338756"/>
                  </a:lnTo>
                  <a:lnTo>
                    <a:pt x="623723" y="339109"/>
                  </a:lnTo>
                  <a:lnTo>
                    <a:pt x="621785" y="339109"/>
                  </a:lnTo>
                  <a:lnTo>
                    <a:pt x="620023" y="339109"/>
                  </a:lnTo>
                  <a:lnTo>
                    <a:pt x="618438" y="338756"/>
                  </a:lnTo>
                  <a:lnTo>
                    <a:pt x="617028" y="338404"/>
                  </a:lnTo>
                  <a:lnTo>
                    <a:pt x="615442" y="337875"/>
                  </a:lnTo>
                  <a:lnTo>
                    <a:pt x="614209" y="336817"/>
                  </a:lnTo>
                  <a:lnTo>
                    <a:pt x="612799" y="335936"/>
                  </a:lnTo>
                  <a:lnTo>
                    <a:pt x="611566" y="334702"/>
                  </a:lnTo>
                  <a:lnTo>
                    <a:pt x="610685" y="333292"/>
                  </a:lnTo>
                  <a:lnTo>
                    <a:pt x="561526" y="259960"/>
                  </a:lnTo>
                  <a:lnTo>
                    <a:pt x="560469" y="269479"/>
                  </a:lnTo>
                  <a:lnTo>
                    <a:pt x="559235" y="278822"/>
                  </a:lnTo>
                  <a:lnTo>
                    <a:pt x="557473" y="288341"/>
                  </a:lnTo>
                  <a:lnTo>
                    <a:pt x="555535" y="297507"/>
                  </a:lnTo>
                  <a:lnTo>
                    <a:pt x="552892" y="306674"/>
                  </a:lnTo>
                  <a:lnTo>
                    <a:pt x="550249" y="315487"/>
                  </a:lnTo>
                  <a:lnTo>
                    <a:pt x="547078" y="324301"/>
                  </a:lnTo>
                  <a:lnTo>
                    <a:pt x="543730" y="333115"/>
                  </a:lnTo>
                  <a:lnTo>
                    <a:pt x="539854" y="341753"/>
                  </a:lnTo>
                  <a:lnTo>
                    <a:pt x="535801" y="350038"/>
                  </a:lnTo>
                  <a:lnTo>
                    <a:pt x="531572" y="358323"/>
                  </a:lnTo>
                  <a:lnTo>
                    <a:pt x="526815" y="366255"/>
                  </a:lnTo>
                  <a:lnTo>
                    <a:pt x="521705" y="374188"/>
                  </a:lnTo>
                  <a:lnTo>
                    <a:pt x="516420" y="381768"/>
                  </a:lnTo>
                  <a:lnTo>
                    <a:pt x="510781" y="389172"/>
                  </a:lnTo>
                  <a:lnTo>
                    <a:pt x="504967" y="396399"/>
                  </a:lnTo>
                  <a:lnTo>
                    <a:pt x="498800" y="403450"/>
                  </a:lnTo>
                  <a:lnTo>
                    <a:pt x="492281" y="409972"/>
                  </a:lnTo>
                  <a:lnTo>
                    <a:pt x="485761" y="416671"/>
                  </a:lnTo>
                  <a:lnTo>
                    <a:pt x="478713" y="422841"/>
                  </a:lnTo>
                  <a:lnTo>
                    <a:pt x="471489" y="428658"/>
                  </a:lnTo>
                  <a:lnTo>
                    <a:pt x="464089" y="434651"/>
                  </a:lnTo>
                  <a:lnTo>
                    <a:pt x="456160" y="439763"/>
                  </a:lnTo>
                  <a:lnTo>
                    <a:pt x="448231" y="445052"/>
                  </a:lnTo>
                  <a:lnTo>
                    <a:pt x="440302" y="449811"/>
                  </a:lnTo>
                  <a:lnTo>
                    <a:pt x="431845" y="454394"/>
                  </a:lnTo>
                  <a:lnTo>
                    <a:pt x="423388" y="458625"/>
                  </a:lnTo>
                  <a:lnTo>
                    <a:pt x="414402" y="462503"/>
                  </a:lnTo>
                  <a:lnTo>
                    <a:pt x="405415" y="466029"/>
                  </a:lnTo>
                  <a:lnTo>
                    <a:pt x="396253" y="469025"/>
                  </a:lnTo>
                  <a:lnTo>
                    <a:pt x="386915" y="472022"/>
                  </a:lnTo>
                  <a:lnTo>
                    <a:pt x="377224" y="474490"/>
                  </a:lnTo>
                  <a:lnTo>
                    <a:pt x="370352" y="476076"/>
                  </a:lnTo>
                  <a:lnTo>
                    <a:pt x="363304" y="477310"/>
                  </a:lnTo>
                  <a:lnTo>
                    <a:pt x="356256" y="478544"/>
                  </a:lnTo>
                  <a:lnTo>
                    <a:pt x="349385" y="479426"/>
                  </a:lnTo>
                  <a:lnTo>
                    <a:pt x="342337" y="479954"/>
                  </a:lnTo>
                  <a:lnTo>
                    <a:pt x="335465" y="480660"/>
                  </a:lnTo>
                  <a:lnTo>
                    <a:pt x="328417" y="481012"/>
                  </a:lnTo>
                  <a:lnTo>
                    <a:pt x="321546" y="481012"/>
                  </a:lnTo>
                  <a:lnTo>
                    <a:pt x="315731" y="481012"/>
                  </a:lnTo>
                  <a:lnTo>
                    <a:pt x="309917" y="480836"/>
                  </a:lnTo>
                  <a:lnTo>
                    <a:pt x="303926" y="480483"/>
                  </a:lnTo>
                  <a:lnTo>
                    <a:pt x="298112" y="479778"/>
                  </a:lnTo>
                  <a:lnTo>
                    <a:pt x="292473" y="479249"/>
                  </a:lnTo>
                  <a:lnTo>
                    <a:pt x="286659" y="478544"/>
                  </a:lnTo>
                  <a:lnTo>
                    <a:pt x="281020" y="477487"/>
                  </a:lnTo>
                  <a:lnTo>
                    <a:pt x="275382" y="476605"/>
                  </a:lnTo>
                  <a:lnTo>
                    <a:pt x="269744" y="475371"/>
                  </a:lnTo>
                  <a:lnTo>
                    <a:pt x="264106" y="473961"/>
                  </a:lnTo>
                  <a:lnTo>
                    <a:pt x="258467" y="472551"/>
                  </a:lnTo>
                  <a:lnTo>
                    <a:pt x="253005" y="470788"/>
                  </a:lnTo>
                  <a:lnTo>
                    <a:pt x="247543" y="469378"/>
                  </a:lnTo>
                  <a:lnTo>
                    <a:pt x="242081" y="467439"/>
                  </a:lnTo>
                  <a:lnTo>
                    <a:pt x="236619" y="465323"/>
                  </a:lnTo>
                  <a:lnTo>
                    <a:pt x="231157" y="463208"/>
                  </a:lnTo>
                  <a:lnTo>
                    <a:pt x="225871" y="460916"/>
                  </a:lnTo>
                  <a:lnTo>
                    <a:pt x="220585" y="458625"/>
                  </a:lnTo>
                  <a:lnTo>
                    <a:pt x="215299" y="455981"/>
                  </a:lnTo>
                  <a:lnTo>
                    <a:pt x="210189" y="453337"/>
                  </a:lnTo>
                  <a:lnTo>
                    <a:pt x="204903" y="450516"/>
                  </a:lnTo>
                  <a:lnTo>
                    <a:pt x="199970" y="447696"/>
                  </a:lnTo>
                  <a:lnTo>
                    <a:pt x="195036" y="444699"/>
                  </a:lnTo>
                  <a:lnTo>
                    <a:pt x="190103" y="441350"/>
                  </a:lnTo>
                  <a:lnTo>
                    <a:pt x="185346" y="438353"/>
                  </a:lnTo>
                  <a:lnTo>
                    <a:pt x="180412" y="434827"/>
                  </a:lnTo>
                  <a:lnTo>
                    <a:pt x="175655" y="431302"/>
                  </a:lnTo>
                  <a:lnTo>
                    <a:pt x="171074" y="427600"/>
                  </a:lnTo>
                  <a:lnTo>
                    <a:pt x="166492" y="423722"/>
                  </a:lnTo>
                  <a:lnTo>
                    <a:pt x="162088" y="419668"/>
                  </a:lnTo>
                  <a:lnTo>
                    <a:pt x="157683" y="415789"/>
                  </a:lnTo>
                  <a:lnTo>
                    <a:pt x="153278" y="411559"/>
                  </a:lnTo>
                  <a:lnTo>
                    <a:pt x="152397" y="410501"/>
                  </a:lnTo>
                  <a:lnTo>
                    <a:pt x="151516" y="409620"/>
                  </a:lnTo>
                  <a:lnTo>
                    <a:pt x="150811" y="408386"/>
                  </a:lnTo>
                  <a:lnTo>
                    <a:pt x="150459" y="407328"/>
                  </a:lnTo>
                  <a:lnTo>
                    <a:pt x="149754" y="406094"/>
                  </a:lnTo>
                  <a:lnTo>
                    <a:pt x="149578" y="404684"/>
                  </a:lnTo>
                  <a:lnTo>
                    <a:pt x="149401" y="403626"/>
                  </a:lnTo>
                  <a:lnTo>
                    <a:pt x="149225" y="402216"/>
                  </a:lnTo>
                  <a:lnTo>
                    <a:pt x="149401" y="400806"/>
                  </a:lnTo>
                  <a:lnTo>
                    <a:pt x="149578" y="399572"/>
                  </a:lnTo>
                  <a:lnTo>
                    <a:pt x="149754" y="398514"/>
                  </a:lnTo>
                  <a:lnTo>
                    <a:pt x="150282" y="397104"/>
                  </a:lnTo>
                  <a:lnTo>
                    <a:pt x="150811" y="395870"/>
                  </a:lnTo>
                  <a:lnTo>
                    <a:pt x="151339" y="394812"/>
                  </a:lnTo>
                  <a:lnTo>
                    <a:pt x="152220" y="393755"/>
                  </a:lnTo>
                  <a:lnTo>
                    <a:pt x="153101" y="392873"/>
                  </a:lnTo>
                  <a:lnTo>
                    <a:pt x="154159" y="391816"/>
                  </a:lnTo>
                  <a:lnTo>
                    <a:pt x="155216" y="391111"/>
                  </a:lnTo>
                  <a:lnTo>
                    <a:pt x="156273" y="390229"/>
                  </a:lnTo>
                  <a:lnTo>
                    <a:pt x="157683" y="389700"/>
                  </a:lnTo>
                  <a:lnTo>
                    <a:pt x="158740" y="389348"/>
                  </a:lnTo>
                  <a:lnTo>
                    <a:pt x="159973" y="389172"/>
                  </a:lnTo>
                  <a:lnTo>
                    <a:pt x="161383" y="388995"/>
                  </a:lnTo>
                  <a:lnTo>
                    <a:pt x="162440" y="388819"/>
                  </a:lnTo>
                  <a:lnTo>
                    <a:pt x="163849" y="388819"/>
                  </a:lnTo>
                  <a:lnTo>
                    <a:pt x="165083" y="388995"/>
                  </a:lnTo>
                  <a:lnTo>
                    <a:pt x="166316" y="389348"/>
                  </a:lnTo>
                  <a:lnTo>
                    <a:pt x="167550" y="389700"/>
                  </a:lnTo>
                  <a:lnTo>
                    <a:pt x="168783" y="390229"/>
                  </a:lnTo>
                  <a:lnTo>
                    <a:pt x="169840" y="390934"/>
                  </a:lnTo>
                  <a:lnTo>
                    <a:pt x="171074" y="391639"/>
                  </a:lnTo>
                  <a:lnTo>
                    <a:pt x="171955" y="392697"/>
                  </a:lnTo>
                  <a:lnTo>
                    <a:pt x="176888" y="397280"/>
                  </a:lnTo>
                  <a:lnTo>
                    <a:pt x="182174" y="402040"/>
                  </a:lnTo>
                  <a:lnTo>
                    <a:pt x="187460" y="406447"/>
                  </a:lnTo>
                  <a:lnTo>
                    <a:pt x="192746" y="410501"/>
                  </a:lnTo>
                  <a:lnTo>
                    <a:pt x="198208" y="414732"/>
                  </a:lnTo>
                  <a:lnTo>
                    <a:pt x="203846" y="418610"/>
                  </a:lnTo>
                  <a:lnTo>
                    <a:pt x="209484" y="422312"/>
                  </a:lnTo>
                  <a:lnTo>
                    <a:pt x="215299" y="425661"/>
                  </a:lnTo>
                  <a:lnTo>
                    <a:pt x="221113" y="429010"/>
                  </a:lnTo>
                  <a:lnTo>
                    <a:pt x="226928" y="432007"/>
                  </a:lnTo>
                  <a:lnTo>
                    <a:pt x="233095" y="435004"/>
                  </a:lnTo>
                  <a:lnTo>
                    <a:pt x="239262" y="437648"/>
                  </a:lnTo>
                  <a:lnTo>
                    <a:pt x="245252" y="440116"/>
                  </a:lnTo>
                  <a:lnTo>
                    <a:pt x="251596" y="442407"/>
                  </a:lnTo>
                  <a:lnTo>
                    <a:pt x="257939" y="444523"/>
                  </a:lnTo>
                  <a:lnTo>
                    <a:pt x="264458" y="446462"/>
                  </a:lnTo>
                  <a:lnTo>
                    <a:pt x="270801" y="448048"/>
                  </a:lnTo>
                  <a:lnTo>
                    <a:pt x="277320" y="449635"/>
                  </a:lnTo>
                  <a:lnTo>
                    <a:pt x="283663" y="451045"/>
                  </a:lnTo>
                  <a:lnTo>
                    <a:pt x="290359" y="451926"/>
                  </a:lnTo>
                  <a:lnTo>
                    <a:pt x="297054" y="452984"/>
                  </a:lnTo>
                  <a:lnTo>
                    <a:pt x="303574" y="453513"/>
                  </a:lnTo>
                  <a:lnTo>
                    <a:pt x="310445" y="454042"/>
                  </a:lnTo>
                  <a:lnTo>
                    <a:pt x="317141" y="454218"/>
                  </a:lnTo>
                  <a:lnTo>
                    <a:pt x="323836" y="454218"/>
                  </a:lnTo>
                  <a:lnTo>
                    <a:pt x="330532" y="454042"/>
                  </a:lnTo>
                  <a:lnTo>
                    <a:pt x="337403" y="453689"/>
                  </a:lnTo>
                  <a:lnTo>
                    <a:pt x="344099" y="453160"/>
                  </a:lnTo>
                  <a:lnTo>
                    <a:pt x="350794" y="452279"/>
                  </a:lnTo>
                  <a:lnTo>
                    <a:pt x="357666" y="451221"/>
                  </a:lnTo>
                  <a:lnTo>
                    <a:pt x="364362" y="449987"/>
                  </a:lnTo>
                  <a:lnTo>
                    <a:pt x="371057" y="448401"/>
                  </a:lnTo>
                  <a:lnTo>
                    <a:pt x="379867" y="446285"/>
                  </a:lnTo>
                  <a:lnTo>
                    <a:pt x="388324" y="443641"/>
                  </a:lnTo>
                  <a:lnTo>
                    <a:pt x="396782" y="440645"/>
                  </a:lnTo>
                  <a:lnTo>
                    <a:pt x="405063" y="437472"/>
                  </a:lnTo>
                  <a:lnTo>
                    <a:pt x="412992" y="433770"/>
                  </a:lnTo>
                  <a:lnTo>
                    <a:pt x="420745" y="430068"/>
                  </a:lnTo>
                  <a:lnTo>
                    <a:pt x="428497" y="425837"/>
                  </a:lnTo>
                  <a:lnTo>
                    <a:pt x="435898" y="421254"/>
                  </a:lnTo>
                  <a:lnTo>
                    <a:pt x="442945" y="416671"/>
                  </a:lnTo>
                  <a:lnTo>
                    <a:pt x="449993" y="411559"/>
                  </a:lnTo>
                  <a:lnTo>
                    <a:pt x="456865" y="406270"/>
                  </a:lnTo>
                  <a:lnTo>
                    <a:pt x="463208" y="400806"/>
                  </a:lnTo>
                  <a:lnTo>
                    <a:pt x="469551" y="394989"/>
                  </a:lnTo>
                  <a:lnTo>
                    <a:pt x="475542" y="388995"/>
                  </a:lnTo>
                  <a:lnTo>
                    <a:pt x="481356" y="382649"/>
                  </a:lnTo>
                  <a:lnTo>
                    <a:pt x="486818" y="376303"/>
                  </a:lnTo>
                  <a:lnTo>
                    <a:pt x="492104" y="369605"/>
                  </a:lnTo>
                  <a:lnTo>
                    <a:pt x="497214" y="362730"/>
                  </a:lnTo>
                  <a:lnTo>
                    <a:pt x="501795" y="355679"/>
                  </a:lnTo>
                  <a:lnTo>
                    <a:pt x="506376" y="348275"/>
                  </a:lnTo>
                  <a:lnTo>
                    <a:pt x="510429" y="340871"/>
                  </a:lnTo>
                  <a:lnTo>
                    <a:pt x="514305" y="333292"/>
                  </a:lnTo>
                  <a:lnTo>
                    <a:pt x="517829" y="325712"/>
                  </a:lnTo>
                  <a:lnTo>
                    <a:pt x="521177" y="317779"/>
                  </a:lnTo>
                  <a:lnTo>
                    <a:pt x="523996" y="309670"/>
                  </a:lnTo>
                  <a:lnTo>
                    <a:pt x="526639" y="301562"/>
                  </a:lnTo>
                  <a:lnTo>
                    <a:pt x="528930" y="293276"/>
                  </a:lnTo>
                  <a:lnTo>
                    <a:pt x="530868" y="284991"/>
                  </a:lnTo>
                  <a:lnTo>
                    <a:pt x="532453" y="276354"/>
                  </a:lnTo>
                  <a:lnTo>
                    <a:pt x="533863" y="267716"/>
                  </a:lnTo>
                  <a:lnTo>
                    <a:pt x="534744" y="259255"/>
                  </a:lnTo>
                  <a:lnTo>
                    <a:pt x="535449" y="250441"/>
                  </a:lnTo>
                  <a:lnTo>
                    <a:pt x="472018" y="326064"/>
                  </a:lnTo>
                  <a:lnTo>
                    <a:pt x="471137" y="327122"/>
                  </a:lnTo>
                  <a:lnTo>
                    <a:pt x="470080" y="328003"/>
                  </a:lnTo>
                  <a:lnTo>
                    <a:pt x="469199" y="328885"/>
                  </a:lnTo>
                  <a:lnTo>
                    <a:pt x="467965" y="329413"/>
                  </a:lnTo>
                  <a:lnTo>
                    <a:pt x="466732" y="329942"/>
                  </a:lnTo>
                  <a:lnTo>
                    <a:pt x="465675" y="330471"/>
                  </a:lnTo>
                  <a:lnTo>
                    <a:pt x="464265" y="330647"/>
                  </a:lnTo>
                  <a:lnTo>
                    <a:pt x="463032" y="330824"/>
                  </a:lnTo>
                  <a:lnTo>
                    <a:pt x="461622" y="331000"/>
                  </a:lnTo>
                  <a:lnTo>
                    <a:pt x="460565" y="330824"/>
                  </a:lnTo>
                  <a:lnTo>
                    <a:pt x="459156" y="330647"/>
                  </a:lnTo>
                  <a:lnTo>
                    <a:pt x="457922" y="330471"/>
                  </a:lnTo>
                  <a:lnTo>
                    <a:pt x="456689" y="329766"/>
                  </a:lnTo>
                  <a:lnTo>
                    <a:pt x="455455" y="329237"/>
                  </a:lnTo>
                  <a:lnTo>
                    <a:pt x="454222" y="328708"/>
                  </a:lnTo>
                  <a:lnTo>
                    <a:pt x="453341" y="327827"/>
                  </a:lnTo>
                  <a:lnTo>
                    <a:pt x="452284" y="326946"/>
                  </a:lnTo>
                  <a:lnTo>
                    <a:pt x="451403" y="325888"/>
                  </a:lnTo>
                  <a:lnTo>
                    <a:pt x="450522" y="324830"/>
                  </a:lnTo>
                  <a:lnTo>
                    <a:pt x="449993" y="323596"/>
                  </a:lnTo>
                  <a:lnTo>
                    <a:pt x="449465" y="322362"/>
                  </a:lnTo>
                  <a:lnTo>
                    <a:pt x="449112" y="321305"/>
                  </a:lnTo>
                  <a:lnTo>
                    <a:pt x="448584" y="320071"/>
                  </a:lnTo>
                  <a:lnTo>
                    <a:pt x="448584" y="318660"/>
                  </a:lnTo>
                  <a:lnTo>
                    <a:pt x="448408" y="317603"/>
                  </a:lnTo>
                  <a:lnTo>
                    <a:pt x="448584" y="316193"/>
                  </a:lnTo>
                  <a:lnTo>
                    <a:pt x="448760" y="314959"/>
                  </a:lnTo>
                  <a:lnTo>
                    <a:pt x="449112" y="313548"/>
                  </a:lnTo>
                  <a:lnTo>
                    <a:pt x="449641" y="312491"/>
                  </a:lnTo>
                  <a:lnTo>
                    <a:pt x="449993" y="311257"/>
                  </a:lnTo>
                  <a:lnTo>
                    <a:pt x="450874" y="310023"/>
                  </a:lnTo>
                  <a:lnTo>
                    <a:pt x="451579" y="308965"/>
                  </a:lnTo>
                  <a:lnTo>
                    <a:pt x="537211" y="206548"/>
                  </a:lnTo>
                  <a:lnTo>
                    <a:pt x="538092" y="205314"/>
                  </a:lnTo>
                  <a:lnTo>
                    <a:pt x="539325" y="204433"/>
                  </a:lnTo>
                  <a:lnTo>
                    <a:pt x="540735" y="203551"/>
                  </a:lnTo>
                  <a:lnTo>
                    <a:pt x="541968" y="202846"/>
                  </a:lnTo>
                  <a:lnTo>
                    <a:pt x="543378" y="202141"/>
                  </a:lnTo>
                  <a:lnTo>
                    <a:pt x="544963" y="201788"/>
                  </a:lnTo>
                  <a:close/>
                  <a:moveTo>
                    <a:pt x="314987" y="0"/>
                  </a:moveTo>
                  <a:lnTo>
                    <a:pt x="322919" y="0"/>
                  </a:lnTo>
                  <a:lnTo>
                    <a:pt x="331203" y="176"/>
                  </a:lnTo>
                  <a:lnTo>
                    <a:pt x="339135" y="530"/>
                  </a:lnTo>
                  <a:lnTo>
                    <a:pt x="347067" y="1413"/>
                  </a:lnTo>
                  <a:lnTo>
                    <a:pt x="355175" y="2296"/>
                  </a:lnTo>
                  <a:lnTo>
                    <a:pt x="363107" y="3708"/>
                  </a:lnTo>
                  <a:lnTo>
                    <a:pt x="370863" y="5121"/>
                  </a:lnTo>
                  <a:lnTo>
                    <a:pt x="378619" y="6887"/>
                  </a:lnTo>
                  <a:lnTo>
                    <a:pt x="386551" y="9006"/>
                  </a:lnTo>
                  <a:lnTo>
                    <a:pt x="394130" y="11302"/>
                  </a:lnTo>
                  <a:lnTo>
                    <a:pt x="401710" y="13951"/>
                  </a:lnTo>
                  <a:lnTo>
                    <a:pt x="409113" y="16600"/>
                  </a:lnTo>
                  <a:lnTo>
                    <a:pt x="416516" y="19778"/>
                  </a:lnTo>
                  <a:lnTo>
                    <a:pt x="423919" y="23133"/>
                  </a:lnTo>
                  <a:lnTo>
                    <a:pt x="431146" y="26665"/>
                  </a:lnTo>
                  <a:lnTo>
                    <a:pt x="438197" y="30374"/>
                  </a:lnTo>
                  <a:lnTo>
                    <a:pt x="445247" y="34435"/>
                  </a:lnTo>
                  <a:lnTo>
                    <a:pt x="451945" y="38674"/>
                  </a:lnTo>
                  <a:lnTo>
                    <a:pt x="458643" y="43265"/>
                  </a:lnTo>
                  <a:lnTo>
                    <a:pt x="465342" y="47856"/>
                  </a:lnTo>
                  <a:lnTo>
                    <a:pt x="471687" y="52977"/>
                  </a:lnTo>
                  <a:lnTo>
                    <a:pt x="478033" y="58099"/>
                  </a:lnTo>
                  <a:lnTo>
                    <a:pt x="484026" y="63573"/>
                  </a:lnTo>
                  <a:lnTo>
                    <a:pt x="490019" y="69224"/>
                  </a:lnTo>
                  <a:lnTo>
                    <a:pt x="495836" y="75228"/>
                  </a:lnTo>
                  <a:lnTo>
                    <a:pt x="501300" y="81232"/>
                  </a:lnTo>
                  <a:lnTo>
                    <a:pt x="502357" y="82292"/>
                  </a:lnTo>
                  <a:lnTo>
                    <a:pt x="503062" y="83528"/>
                  </a:lnTo>
                  <a:lnTo>
                    <a:pt x="503767" y="84587"/>
                  </a:lnTo>
                  <a:lnTo>
                    <a:pt x="504120" y="85824"/>
                  </a:lnTo>
                  <a:lnTo>
                    <a:pt x="504473" y="87236"/>
                  </a:lnTo>
                  <a:lnTo>
                    <a:pt x="504649" y="88296"/>
                  </a:lnTo>
                  <a:lnTo>
                    <a:pt x="504825" y="89709"/>
                  </a:lnTo>
                  <a:lnTo>
                    <a:pt x="504649" y="90945"/>
                  </a:lnTo>
                  <a:lnTo>
                    <a:pt x="504649" y="92181"/>
                  </a:lnTo>
                  <a:lnTo>
                    <a:pt x="504296" y="93417"/>
                  </a:lnTo>
                  <a:lnTo>
                    <a:pt x="503944" y="94830"/>
                  </a:lnTo>
                  <a:lnTo>
                    <a:pt x="503591" y="95889"/>
                  </a:lnTo>
                  <a:lnTo>
                    <a:pt x="502886" y="97125"/>
                  </a:lnTo>
                  <a:lnTo>
                    <a:pt x="502181" y="98185"/>
                  </a:lnTo>
                  <a:lnTo>
                    <a:pt x="501300" y="99245"/>
                  </a:lnTo>
                  <a:lnTo>
                    <a:pt x="500418" y="100304"/>
                  </a:lnTo>
                  <a:lnTo>
                    <a:pt x="499185" y="101010"/>
                  </a:lnTo>
                  <a:lnTo>
                    <a:pt x="498127" y="101893"/>
                  </a:lnTo>
                  <a:lnTo>
                    <a:pt x="496893" y="102423"/>
                  </a:lnTo>
                  <a:lnTo>
                    <a:pt x="495659" y="102776"/>
                  </a:lnTo>
                  <a:lnTo>
                    <a:pt x="494602" y="103130"/>
                  </a:lnTo>
                  <a:lnTo>
                    <a:pt x="493192" y="103306"/>
                  </a:lnTo>
                  <a:lnTo>
                    <a:pt x="491958" y="103659"/>
                  </a:lnTo>
                  <a:lnTo>
                    <a:pt x="490724" y="103659"/>
                  </a:lnTo>
                  <a:lnTo>
                    <a:pt x="489490" y="103306"/>
                  </a:lnTo>
                  <a:lnTo>
                    <a:pt x="488080" y="103130"/>
                  </a:lnTo>
                  <a:lnTo>
                    <a:pt x="487022" y="102776"/>
                  </a:lnTo>
                  <a:lnTo>
                    <a:pt x="485788" y="102247"/>
                  </a:lnTo>
                  <a:lnTo>
                    <a:pt x="484555" y="101717"/>
                  </a:lnTo>
                  <a:lnTo>
                    <a:pt x="483497" y="100834"/>
                  </a:lnTo>
                  <a:lnTo>
                    <a:pt x="482439" y="100127"/>
                  </a:lnTo>
                  <a:lnTo>
                    <a:pt x="481558" y="99068"/>
                  </a:lnTo>
                  <a:lnTo>
                    <a:pt x="476446" y="93594"/>
                  </a:lnTo>
                  <a:lnTo>
                    <a:pt x="471335" y="88296"/>
                  </a:lnTo>
                  <a:lnTo>
                    <a:pt x="466047" y="83175"/>
                  </a:lnTo>
                  <a:lnTo>
                    <a:pt x="460582" y="78407"/>
                  </a:lnTo>
                  <a:lnTo>
                    <a:pt x="454942" y="73639"/>
                  </a:lnTo>
                  <a:lnTo>
                    <a:pt x="449301" y="69401"/>
                  </a:lnTo>
                  <a:lnTo>
                    <a:pt x="443485" y="65162"/>
                  </a:lnTo>
                  <a:lnTo>
                    <a:pt x="437668" y="61101"/>
                  </a:lnTo>
                  <a:lnTo>
                    <a:pt x="431322" y="57216"/>
                  </a:lnTo>
                  <a:lnTo>
                    <a:pt x="425329" y="53684"/>
                  </a:lnTo>
                  <a:lnTo>
                    <a:pt x="418807" y="50152"/>
                  </a:lnTo>
                  <a:lnTo>
                    <a:pt x="412462" y="47150"/>
                  </a:lnTo>
                  <a:lnTo>
                    <a:pt x="405940" y="44148"/>
                  </a:lnTo>
                  <a:lnTo>
                    <a:pt x="399418" y="41499"/>
                  </a:lnTo>
                  <a:lnTo>
                    <a:pt x="392720" y="39027"/>
                  </a:lnTo>
                  <a:lnTo>
                    <a:pt x="386198" y="36731"/>
                  </a:lnTo>
                  <a:lnTo>
                    <a:pt x="379324" y="34788"/>
                  </a:lnTo>
                  <a:lnTo>
                    <a:pt x="372273" y="32846"/>
                  </a:lnTo>
                  <a:lnTo>
                    <a:pt x="365399" y="31257"/>
                  </a:lnTo>
                  <a:lnTo>
                    <a:pt x="358348" y="29844"/>
                  </a:lnTo>
                  <a:lnTo>
                    <a:pt x="351474" y="28961"/>
                  </a:lnTo>
                  <a:lnTo>
                    <a:pt x="344423" y="27901"/>
                  </a:lnTo>
                  <a:lnTo>
                    <a:pt x="337196" y="27372"/>
                  </a:lnTo>
                  <a:lnTo>
                    <a:pt x="329969" y="27018"/>
                  </a:lnTo>
                  <a:lnTo>
                    <a:pt x="322743" y="26842"/>
                  </a:lnTo>
                  <a:lnTo>
                    <a:pt x="315692" y="26842"/>
                  </a:lnTo>
                  <a:lnTo>
                    <a:pt x="308465" y="27195"/>
                  </a:lnTo>
                  <a:lnTo>
                    <a:pt x="301238" y="27725"/>
                  </a:lnTo>
                  <a:lnTo>
                    <a:pt x="293835" y="28608"/>
                  </a:lnTo>
                  <a:lnTo>
                    <a:pt x="286608" y="29491"/>
                  </a:lnTo>
                  <a:lnTo>
                    <a:pt x="279381" y="30903"/>
                  </a:lnTo>
                  <a:lnTo>
                    <a:pt x="272507" y="32493"/>
                  </a:lnTo>
                  <a:lnTo>
                    <a:pt x="267219" y="33729"/>
                  </a:lnTo>
                  <a:lnTo>
                    <a:pt x="262107" y="35142"/>
                  </a:lnTo>
                  <a:lnTo>
                    <a:pt x="256996" y="36731"/>
                  </a:lnTo>
                  <a:lnTo>
                    <a:pt x="251884" y="38320"/>
                  </a:lnTo>
                  <a:lnTo>
                    <a:pt x="246948" y="40263"/>
                  </a:lnTo>
                  <a:lnTo>
                    <a:pt x="242013" y="42029"/>
                  </a:lnTo>
                  <a:lnTo>
                    <a:pt x="237078" y="43971"/>
                  </a:lnTo>
                  <a:lnTo>
                    <a:pt x="232495" y="46090"/>
                  </a:lnTo>
                  <a:lnTo>
                    <a:pt x="227735" y="48386"/>
                  </a:lnTo>
                  <a:lnTo>
                    <a:pt x="223153" y="50858"/>
                  </a:lnTo>
                  <a:lnTo>
                    <a:pt x="218393" y="53154"/>
                  </a:lnTo>
                  <a:lnTo>
                    <a:pt x="213987" y="55626"/>
                  </a:lnTo>
                  <a:lnTo>
                    <a:pt x="209404" y="58452"/>
                  </a:lnTo>
                  <a:lnTo>
                    <a:pt x="205173" y="61101"/>
                  </a:lnTo>
                  <a:lnTo>
                    <a:pt x="200591" y="64103"/>
                  </a:lnTo>
                  <a:lnTo>
                    <a:pt x="196536" y="67105"/>
                  </a:lnTo>
                  <a:lnTo>
                    <a:pt x="192306" y="70107"/>
                  </a:lnTo>
                  <a:lnTo>
                    <a:pt x="188252" y="73286"/>
                  </a:lnTo>
                  <a:lnTo>
                    <a:pt x="184198" y="76641"/>
                  </a:lnTo>
                  <a:lnTo>
                    <a:pt x="180144" y="80173"/>
                  </a:lnTo>
                  <a:lnTo>
                    <a:pt x="176442" y="83704"/>
                  </a:lnTo>
                  <a:lnTo>
                    <a:pt x="172564" y="87236"/>
                  </a:lnTo>
                  <a:lnTo>
                    <a:pt x="168863" y="90945"/>
                  </a:lnTo>
                  <a:lnTo>
                    <a:pt x="165337" y="94653"/>
                  </a:lnTo>
                  <a:lnTo>
                    <a:pt x="161812" y="98538"/>
                  </a:lnTo>
                  <a:lnTo>
                    <a:pt x="158287" y="102600"/>
                  </a:lnTo>
                  <a:lnTo>
                    <a:pt x="155114" y="106485"/>
                  </a:lnTo>
                  <a:lnTo>
                    <a:pt x="151941" y="110900"/>
                  </a:lnTo>
                  <a:lnTo>
                    <a:pt x="148592" y="114961"/>
                  </a:lnTo>
                  <a:lnTo>
                    <a:pt x="145595" y="119376"/>
                  </a:lnTo>
                  <a:lnTo>
                    <a:pt x="142775" y="123791"/>
                  </a:lnTo>
                  <a:lnTo>
                    <a:pt x="139779" y="128206"/>
                  </a:lnTo>
                  <a:lnTo>
                    <a:pt x="135548" y="135622"/>
                  </a:lnTo>
                  <a:lnTo>
                    <a:pt x="131494" y="143039"/>
                  </a:lnTo>
                  <a:lnTo>
                    <a:pt x="127793" y="150633"/>
                  </a:lnTo>
                  <a:lnTo>
                    <a:pt x="124443" y="158579"/>
                  </a:lnTo>
                  <a:lnTo>
                    <a:pt x="121271" y="166173"/>
                  </a:lnTo>
                  <a:lnTo>
                    <a:pt x="118627" y="174120"/>
                  </a:lnTo>
                  <a:lnTo>
                    <a:pt x="115983" y="182066"/>
                  </a:lnTo>
                  <a:lnTo>
                    <a:pt x="113868" y="190189"/>
                  </a:lnTo>
                  <a:lnTo>
                    <a:pt x="112105" y="198136"/>
                  </a:lnTo>
                  <a:lnTo>
                    <a:pt x="110518" y="206436"/>
                  </a:lnTo>
                  <a:lnTo>
                    <a:pt x="109461" y="214559"/>
                  </a:lnTo>
                  <a:lnTo>
                    <a:pt x="108580" y="223036"/>
                  </a:lnTo>
                  <a:lnTo>
                    <a:pt x="108051" y="231159"/>
                  </a:lnTo>
                  <a:lnTo>
                    <a:pt x="107874" y="239635"/>
                  </a:lnTo>
                  <a:lnTo>
                    <a:pt x="108051" y="247935"/>
                  </a:lnTo>
                  <a:lnTo>
                    <a:pt x="108403" y="256235"/>
                  </a:lnTo>
                  <a:lnTo>
                    <a:pt x="161812" y="173413"/>
                  </a:lnTo>
                  <a:lnTo>
                    <a:pt x="162693" y="172354"/>
                  </a:lnTo>
                  <a:lnTo>
                    <a:pt x="163575" y="171471"/>
                  </a:lnTo>
                  <a:lnTo>
                    <a:pt x="164632" y="170411"/>
                  </a:lnTo>
                  <a:lnTo>
                    <a:pt x="165514" y="169705"/>
                  </a:lnTo>
                  <a:lnTo>
                    <a:pt x="166748" y="168822"/>
                  </a:lnTo>
                  <a:lnTo>
                    <a:pt x="167629" y="168469"/>
                  </a:lnTo>
                  <a:lnTo>
                    <a:pt x="169039" y="167939"/>
                  </a:lnTo>
                  <a:lnTo>
                    <a:pt x="170273" y="167762"/>
                  </a:lnTo>
                  <a:lnTo>
                    <a:pt x="171330" y="167409"/>
                  </a:lnTo>
                  <a:lnTo>
                    <a:pt x="172741" y="167232"/>
                  </a:lnTo>
                  <a:lnTo>
                    <a:pt x="174151" y="167232"/>
                  </a:lnTo>
                  <a:lnTo>
                    <a:pt x="175385" y="167409"/>
                  </a:lnTo>
                  <a:lnTo>
                    <a:pt x="176618" y="167939"/>
                  </a:lnTo>
                  <a:lnTo>
                    <a:pt x="177852" y="168292"/>
                  </a:lnTo>
                  <a:lnTo>
                    <a:pt x="179086" y="168645"/>
                  </a:lnTo>
                  <a:lnTo>
                    <a:pt x="180320" y="169528"/>
                  </a:lnTo>
                  <a:lnTo>
                    <a:pt x="181378" y="170234"/>
                  </a:lnTo>
                  <a:lnTo>
                    <a:pt x="182259" y="171294"/>
                  </a:lnTo>
                  <a:lnTo>
                    <a:pt x="183316" y="172177"/>
                  </a:lnTo>
                  <a:lnTo>
                    <a:pt x="184022" y="173237"/>
                  </a:lnTo>
                  <a:lnTo>
                    <a:pt x="184727" y="174296"/>
                  </a:lnTo>
                  <a:lnTo>
                    <a:pt x="185255" y="175532"/>
                  </a:lnTo>
                  <a:lnTo>
                    <a:pt x="185784" y="176592"/>
                  </a:lnTo>
                  <a:lnTo>
                    <a:pt x="185960" y="177828"/>
                  </a:lnTo>
                  <a:lnTo>
                    <a:pt x="186313" y="179241"/>
                  </a:lnTo>
                  <a:lnTo>
                    <a:pt x="186489" y="180477"/>
                  </a:lnTo>
                  <a:lnTo>
                    <a:pt x="186489" y="181713"/>
                  </a:lnTo>
                  <a:lnTo>
                    <a:pt x="186313" y="182949"/>
                  </a:lnTo>
                  <a:lnTo>
                    <a:pt x="185784" y="184362"/>
                  </a:lnTo>
                  <a:lnTo>
                    <a:pt x="185432" y="185421"/>
                  </a:lnTo>
                  <a:lnTo>
                    <a:pt x="184903" y="186658"/>
                  </a:lnTo>
                  <a:lnTo>
                    <a:pt x="184198" y="188070"/>
                  </a:lnTo>
                  <a:lnTo>
                    <a:pt x="111929" y="300383"/>
                  </a:lnTo>
                  <a:lnTo>
                    <a:pt x="111400" y="300913"/>
                  </a:lnTo>
                  <a:lnTo>
                    <a:pt x="111224" y="301443"/>
                  </a:lnTo>
                  <a:lnTo>
                    <a:pt x="110695" y="301972"/>
                  </a:lnTo>
                  <a:lnTo>
                    <a:pt x="110342" y="302326"/>
                  </a:lnTo>
                  <a:lnTo>
                    <a:pt x="109813" y="302855"/>
                  </a:lnTo>
                  <a:lnTo>
                    <a:pt x="109461" y="303208"/>
                  </a:lnTo>
                  <a:lnTo>
                    <a:pt x="108756" y="303738"/>
                  </a:lnTo>
                  <a:lnTo>
                    <a:pt x="108403" y="304091"/>
                  </a:lnTo>
                  <a:lnTo>
                    <a:pt x="107874" y="304268"/>
                  </a:lnTo>
                  <a:lnTo>
                    <a:pt x="106993" y="304621"/>
                  </a:lnTo>
                  <a:lnTo>
                    <a:pt x="106641" y="305151"/>
                  </a:lnTo>
                  <a:lnTo>
                    <a:pt x="106112" y="305328"/>
                  </a:lnTo>
                  <a:lnTo>
                    <a:pt x="105231" y="305681"/>
                  </a:lnTo>
                  <a:lnTo>
                    <a:pt x="104702" y="305857"/>
                  </a:lnTo>
                  <a:lnTo>
                    <a:pt x="104349" y="305857"/>
                  </a:lnTo>
                  <a:lnTo>
                    <a:pt x="103820" y="306034"/>
                  </a:lnTo>
                  <a:lnTo>
                    <a:pt x="103468" y="306034"/>
                  </a:lnTo>
                  <a:lnTo>
                    <a:pt x="102410" y="306211"/>
                  </a:lnTo>
                  <a:lnTo>
                    <a:pt x="102058" y="306387"/>
                  </a:lnTo>
                  <a:lnTo>
                    <a:pt x="101529" y="306387"/>
                  </a:lnTo>
                  <a:lnTo>
                    <a:pt x="100648" y="306387"/>
                  </a:lnTo>
                  <a:lnTo>
                    <a:pt x="99414" y="306387"/>
                  </a:lnTo>
                  <a:lnTo>
                    <a:pt x="99061" y="306211"/>
                  </a:lnTo>
                  <a:lnTo>
                    <a:pt x="98004" y="306034"/>
                  </a:lnTo>
                  <a:lnTo>
                    <a:pt x="97651" y="306034"/>
                  </a:lnTo>
                  <a:lnTo>
                    <a:pt x="96770" y="305857"/>
                  </a:lnTo>
                  <a:lnTo>
                    <a:pt x="96417" y="305681"/>
                  </a:lnTo>
                  <a:lnTo>
                    <a:pt x="95360" y="305328"/>
                  </a:lnTo>
                  <a:lnTo>
                    <a:pt x="95007" y="305151"/>
                  </a:lnTo>
                  <a:lnTo>
                    <a:pt x="94126" y="304621"/>
                  </a:lnTo>
                  <a:lnTo>
                    <a:pt x="93597" y="304268"/>
                  </a:lnTo>
                  <a:lnTo>
                    <a:pt x="93068" y="303915"/>
                  </a:lnTo>
                  <a:lnTo>
                    <a:pt x="92716" y="303738"/>
                  </a:lnTo>
                  <a:lnTo>
                    <a:pt x="91834" y="303208"/>
                  </a:lnTo>
                  <a:lnTo>
                    <a:pt x="91482" y="302502"/>
                  </a:lnTo>
                  <a:lnTo>
                    <a:pt x="90953" y="301972"/>
                  </a:lnTo>
                  <a:lnTo>
                    <a:pt x="90600" y="301796"/>
                  </a:lnTo>
                  <a:lnTo>
                    <a:pt x="3349" y="200785"/>
                  </a:lnTo>
                  <a:lnTo>
                    <a:pt x="2291" y="199725"/>
                  </a:lnTo>
                  <a:lnTo>
                    <a:pt x="1763" y="198489"/>
                  </a:lnTo>
                  <a:lnTo>
                    <a:pt x="1234" y="197430"/>
                  </a:lnTo>
                  <a:lnTo>
                    <a:pt x="529" y="196194"/>
                  </a:lnTo>
                  <a:lnTo>
                    <a:pt x="352" y="194781"/>
                  </a:lnTo>
                  <a:lnTo>
                    <a:pt x="0" y="193721"/>
                  </a:lnTo>
                  <a:lnTo>
                    <a:pt x="0" y="192308"/>
                  </a:lnTo>
                  <a:lnTo>
                    <a:pt x="0" y="191072"/>
                  </a:lnTo>
                  <a:lnTo>
                    <a:pt x="176" y="189836"/>
                  </a:lnTo>
                  <a:lnTo>
                    <a:pt x="352" y="188600"/>
                  </a:lnTo>
                  <a:lnTo>
                    <a:pt x="705" y="187187"/>
                  </a:lnTo>
                  <a:lnTo>
                    <a:pt x="1410" y="186128"/>
                  </a:lnTo>
                  <a:lnTo>
                    <a:pt x="1939" y="184892"/>
                  </a:lnTo>
                  <a:lnTo>
                    <a:pt x="2644" y="183832"/>
                  </a:lnTo>
                  <a:lnTo>
                    <a:pt x="3525" y="182949"/>
                  </a:lnTo>
                  <a:lnTo>
                    <a:pt x="4759" y="181890"/>
                  </a:lnTo>
                  <a:lnTo>
                    <a:pt x="5640" y="181007"/>
                  </a:lnTo>
                  <a:lnTo>
                    <a:pt x="6874" y="180477"/>
                  </a:lnTo>
                  <a:lnTo>
                    <a:pt x="7932" y="179770"/>
                  </a:lnTo>
                  <a:lnTo>
                    <a:pt x="9166" y="179241"/>
                  </a:lnTo>
                  <a:lnTo>
                    <a:pt x="10576" y="179064"/>
                  </a:lnTo>
                  <a:lnTo>
                    <a:pt x="11633" y="178887"/>
                  </a:lnTo>
                  <a:lnTo>
                    <a:pt x="13044" y="178711"/>
                  </a:lnTo>
                  <a:lnTo>
                    <a:pt x="14277" y="178711"/>
                  </a:lnTo>
                  <a:lnTo>
                    <a:pt x="15688" y="178887"/>
                  </a:lnTo>
                  <a:lnTo>
                    <a:pt x="16745" y="179064"/>
                  </a:lnTo>
                  <a:lnTo>
                    <a:pt x="17979" y="179417"/>
                  </a:lnTo>
                  <a:lnTo>
                    <a:pt x="19389" y="179947"/>
                  </a:lnTo>
                  <a:lnTo>
                    <a:pt x="20270" y="180653"/>
                  </a:lnTo>
                  <a:lnTo>
                    <a:pt x="21504" y="181360"/>
                  </a:lnTo>
                  <a:lnTo>
                    <a:pt x="22386" y="182419"/>
                  </a:lnTo>
                  <a:lnTo>
                    <a:pt x="23443" y="183302"/>
                  </a:lnTo>
                  <a:lnTo>
                    <a:pt x="81435" y="250407"/>
                  </a:lnTo>
                  <a:lnTo>
                    <a:pt x="81082" y="241401"/>
                  </a:lnTo>
                  <a:lnTo>
                    <a:pt x="81258" y="232572"/>
                  </a:lnTo>
                  <a:lnTo>
                    <a:pt x="81787" y="223566"/>
                  </a:lnTo>
                  <a:lnTo>
                    <a:pt x="82492" y="214736"/>
                  </a:lnTo>
                  <a:lnTo>
                    <a:pt x="83726" y="206083"/>
                  </a:lnTo>
                  <a:lnTo>
                    <a:pt x="84960" y="197253"/>
                  </a:lnTo>
                  <a:lnTo>
                    <a:pt x="86723" y="188600"/>
                  </a:lnTo>
                  <a:lnTo>
                    <a:pt x="88838" y="179947"/>
                  </a:lnTo>
                  <a:lnTo>
                    <a:pt x="91306" y="171471"/>
                  </a:lnTo>
                  <a:lnTo>
                    <a:pt x="93949" y="162994"/>
                  </a:lnTo>
                  <a:lnTo>
                    <a:pt x="97122" y="154518"/>
                  </a:lnTo>
                  <a:lnTo>
                    <a:pt x="100471" y="146395"/>
                  </a:lnTo>
                  <a:lnTo>
                    <a:pt x="104173" y="138095"/>
                  </a:lnTo>
                  <a:lnTo>
                    <a:pt x="108227" y="129972"/>
                  </a:lnTo>
                  <a:lnTo>
                    <a:pt x="112457" y="122201"/>
                  </a:lnTo>
                  <a:lnTo>
                    <a:pt x="117040" y="114255"/>
                  </a:lnTo>
                  <a:lnTo>
                    <a:pt x="120389" y="109310"/>
                  </a:lnTo>
                  <a:lnTo>
                    <a:pt x="123562" y="104189"/>
                  </a:lnTo>
                  <a:lnTo>
                    <a:pt x="127087" y="99245"/>
                  </a:lnTo>
                  <a:lnTo>
                    <a:pt x="130613" y="94653"/>
                  </a:lnTo>
                  <a:lnTo>
                    <a:pt x="134314" y="89885"/>
                  </a:lnTo>
                  <a:lnTo>
                    <a:pt x="138016" y="85294"/>
                  </a:lnTo>
                  <a:lnTo>
                    <a:pt x="141894" y="80702"/>
                  </a:lnTo>
                  <a:lnTo>
                    <a:pt x="145948" y="76464"/>
                  </a:lnTo>
                  <a:lnTo>
                    <a:pt x="150002" y="72049"/>
                  </a:lnTo>
                  <a:lnTo>
                    <a:pt x="154056" y="67988"/>
                  </a:lnTo>
                  <a:lnTo>
                    <a:pt x="158287" y="63926"/>
                  </a:lnTo>
                  <a:lnTo>
                    <a:pt x="162693" y="60041"/>
                  </a:lnTo>
                  <a:lnTo>
                    <a:pt x="167100" y="56156"/>
                  </a:lnTo>
                  <a:lnTo>
                    <a:pt x="171683" y="52624"/>
                  </a:lnTo>
                  <a:lnTo>
                    <a:pt x="176090" y="48916"/>
                  </a:lnTo>
                  <a:lnTo>
                    <a:pt x="180849" y="45384"/>
                  </a:lnTo>
                  <a:lnTo>
                    <a:pt x="185608" y="42029"/>
                  </a:lnTo>
                  <a:lnTo>
                    <a:pt x="190543" y="38674"/>
                  </a:lnTo>
                  <a:lnTo>
                    <a:pt x="195479" y="35495"/>
                  </a:lnTo>
                  <a:lnTo>
                    <a:pt x="200414" y="32669"/>
                  </a:lnTo>
                  <a:lnTo>
                    <a:pt x="205526" y="29667"/>
                  </a:lnTo>
                  <a:lnTo>
                    <a:pt x="210814" y="27018"/>
                  </a:lnTo>
                  <a:lnTo>
                    <a:pt x="216102" y="24370"/>
                  </a:lnTo>
                  <a:lnTo>
                    <a:pt x="221390" y="21897"/>
                  </a:lnTo>
                  <a:lnTo>
                    <a:pt x="226678" y="19602"/>
                  </a:lnTo>
                  <a:lnTo>
                    <a:pt x="232142" y="17129"/>
                  </a:lnTo>
                  <a:lnTo>
                    <a:pt x="237783" y="15010"/>
                  </a:lnTo>
                  <a:lnTo>
                    <a:pt x="243247" y="13068"/>
                  </a:lnTo>
                  <a:lnTo>
                    <a:pt x="248887" y="11302"/>
                  </a:lnTo>
                  <a:lnTo>
                    <a:pt x="254704" y="9536"/>
                  </a:lnTo>
                  <a:lnTo>
                    <a:pt x="260345" y="7947"/>
                  </a:lnTo>
                  <a:lnTo>
                    <a:pt x="266161" y="6534"/>
                  </a:lnTo>
                  <a:lnTo>
                    <a:pt x="274446" y="4768"/>
                  </a:lnTo>
                  <a:lnTo>
                    <a:pt x="282378" y="3179"/>
                  </a:lnTo>
                  <a:lnTo>
                    <a:pt x="290486" y="1942"/>
                  </a:lnTo>
                  <a:lnTo>
                    <a:pt x="298771" y="1236"/>
                  </a:lnTo>
                  <a:lnTo>
                    <a:pt x="306702" y="35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602986" y="2536246"/>
            <a:ext cx="4536894" cy="538803"/>
            <a:chOff x="4602986" y="2583486"/>
            <a:chExt cx="4536894" cy="538803"/>
          </a:xfrm>
        </p:grpSpPr>
        <p:sp>
          <p:nvSpPr>
            <p:cNvPr id="20" name="Rectangle: Top Corners Rounded 19"/>
            <p:cNvSpPr/>
            <p:nvPr/>
          </p:nvSpPr>
          <p:spPr>
            <a:xfrm rot="16200000">
              <a:off x="6894271" y="876680"/>
              <a:ext cx="538803" cy="395241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3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5389686" y="2668221"/>
              <a:ext cx="354435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>
                  <a:latin typeface="+mj-lt"/>
                  <a:ea typeface="Cambria" charset="0"/>
                  <a:cs typeface="Cambria" charset="0"/>
                </a:rPr>
                <a:t>Quality Assurance</a:t>
              </a:r>
            </a:p>
          </p:txBody>
        </p:sp>
        <p:sp>
          <p:nvSpPr>
            <p:cNvPr id="39" name="Freeform 6" descr="quality icon" title="quality icon "/>
            <p:cNvSpPr>
              <a:spLocks noChangeAspect="1" noEditPoints="1"/>
            </p:cNvSpPr>
            <p:nvPr/>
          </p:nvSpPr>
          <p:spPr bwMode="auto">
            <a:xfrm>
              <a:off x="4602986" y="2637757"/>
              <a:ext cx="422133" cy="430261"/>
            </a:xfrm>
            <a:custGeom>
              <a:avLst/>
              <a:gdLst>
                <a:gd name="T0" fmla="*/ 1253 w 2597"/>
                <a:gd name="T1" fmla="*/ 1540 h 2646"/>
                <a:gd name="T2" fmla="*/ 992 w 2597"/>
                <a:gd name="T3" fmla="*/ 1361 h 2646"/>
                <a:gd name="T4" fmla="*/ 1199 w 2597"/>
                <a:gd name="T5" fmla="*/ 1397 h 2646"/>
                <a:gd name="T6" fmla="*/ 908 w 2597"/>
                <a:gd name="T7" fmla="*/ 815 h 2646"/>
                <a:gd name="T8" fmla="*/ 681 w 2597"/>
                <a:gd name="T9" fmla="*/ 1496 h 2646"/>
                <a:gd name="T10" fmla="*/ 1215 w 2597"/>
                <a:gd name="T11" fmla="*/ 1965 h 2646"/>
                <a:gd name="T12" fmla="*/ 1858 w 2597"/>
                <a:gd name="T13" fmla="*/ 1652 h 2646"/>
                <a:gd name="T14" fmla="*/ 1812 w 2597"/>
                <a:gd name="T15" fmla="*/ 931 h 2646"/>
                <a:gd name="T16" fmla="*/ 1400 w 2597"/>
                <a:gd name="T17" fmla="*/ 548 h 2646"/>
                <a:gd name="T18" fmla="*/ 2031 w 2597"/>
                <a:gd name="T19" fmla="*/ 1042 h 2646"/>
                <a:gd name="T20" fmla="*/ 1886 w 2597"/>
                <a:gd name="T21" fmla="*/ 1845 h 2646"/>
                <a:gd name="T22" fmla="*/ 1109 w 2597"/>
                <a:gd name="T23" fmla="*/ 2084 h 2646"/>
                <a:gd name="T24" fmla="*/ 544 w 2597"/>
                <a:gd name="T25" fmla="*/ 1518 h 2646"/>
                <a:gd name="T26" fmla="*/ 783 w 2597"/>
                <a:gd name="T27" fmla="*/ 741 h 2646"/>
                <a:gd name="T28" fmla="*/ 1251 w 2597"/>
                <a:gd name="T29" fmla="*/ 147 h 2646"/>
                <a:gd name="T30" fmla="*/ 926 w 2597"/>
                <a:gd name="T31" fmla="*/ 285 h 2646"/>
                <a:gd name="T32" fmla="*/ 695 w 2597"/>
                <a:gd name="T33" fmla="*/ 434 h 2646"/>
                <a:gd name="T34" fmla="*/ 370 w 2597"/>
                <a:gd name="T35" fmla="*/ 592 h 2646"/>
                <a:gd name="T36" fmla="*/ 299 w 2597"/>
                <a:gd name="T37" fmla="*/ 950 h 2646"/>
                <a:gd name="T38" fmla="*/ 209 w 2597"/>
                <a:gd name="T39" fmla="*/ 1204 h 2646"/>
                <a:gd name="T40" fmla="*/ 149 w 2597"/>
                <a:gd name="T41" fmla="*/ 1574 h 2646"/>
                <a:gd name="T42" fmla="*/ 374 w 2597"/>
                <a:gd name="T43" fmla="*/ 1835 h 2646"/>
                <a:gd name="T44" fmla="*/ 444 w 2597"/>
                <a:gd name="T45" fmla="*/ 2102 h 2646"/>
                <a:gd name="T46" fmla="*/ 761 w 2597"/>
                <a:gd name="T47" fmla="*/ 2367 h 2646"/>
                <a:gd name="T48" fmla="*/ 1028 w 2597"/>
                <a:gd name="T49" fmla="*/ 2351 h 2646"/>
                <a:gd name="T50" fmla="*/ 1334 w 2597"/>
                <a:gd name="T51" fmla="*/ 2511 h 2646"/>
                <a:gd name="T52" fmla="*/ 1639 w 2597"/>
                <a:gd name="T53" fmla="*/ 2349 h 2646"/>
                <a:gd name="T54" fmla="*/ 1892 w 2597"/>
                <a:gd name="T55" fmla="*/ 2258 h 2646"/>
                <a:gd name="T56" fmla="*/ 2219 w 2597"/>
                <a:gd name="T57" fmla="*/ 2072 h 2646"/>
                <a:gd name="T58" fmla="*/ 2278 w 2597"/>
                <a:gd name="T59" fmla="*/ 1736 h 2646"/>
                <a:gd name="T60" fmla="*/ 2446 w 2597"/>
                <a:gd name="T61" fmla="*/ 1510 h 2646"/>
                <a:gd name="T62" fmla="*/ 2452 w 2597"/>
                <a:gd name="T63" fmla="*/ 1100 h 2646"/>
                <a:gd name="T64" fmla="*/ 2246 w 2597"/>
                <a:gd name="T65" fmla="*/ 857 h 2646"/>
                <a:gd name="T66" fmla="*/ 2185 w 2597"/>
                <a:gd name="T67" fmla="*/ 552 h 2646"/>
                <a:gd name="T68" fmla="*/ 1854 w 2597"/>
                <a:gd name="T69" fmla="*/ 307 h 2646"/>
                <a:gd name="T70" fmla="*/ 1637 w 2597"/>
                <a:gd name="T71" fmla="*/ 289 h 2646"/>
                <a:gd name="T72" fmla="*/ 1320 w 2597"/>
                <a:gd name="T73" fmla="*/ 137 h 2646"/>
                <a:gd name="T74" fmla="*/ 1557 w 2597"/>
                <a:gd name="T75" fmla="*/ 161 h 2646"/>
                <a:gd name="T76" fmla="*/ 1906 w 2597"/>
                <a:gd name="T77" fmla="*/ 153 h 2646"/>
                <a:gd name="T78" fmla="*/ 2167 w 2597"/>
                <a:gd name="T79" fmla="*/ 412 h 2646"/>
                <a:gd name="T80" fmla="*/ 2362 w 2597"/>
                <a:gd name="T81" fmla="*/ 749 h 2646"/>
                <a:gd name="T82" fmla="*/ 2593 w 2597"/>
                <a:gd name="T83" fmla="*/ 1020 h 2646"/>
                <a:gd name="T84" fmla="*/ 2509 w 2597"/>
                <a:gd name="T85" fmla="*/ 1367 h 2646"/>
                <a:gd name="T86" fmla="*/ 2479 w 2597"/>
                <a:gd name="T87" fmla="*/ 1757 h 2646"/>
                <a:gd name="T88" fmla="*/ 2362 w 2597"/>
                <a:gd name="T89" fmla="*/ 2098 h 2646"/>
                <a:gd name="T90" fmla="*/ 2027 w 2597"/>
                <a:gd name="T91" fmla="*/ 2268 h 2646"/>
                <a:gd name="T92" fmla="*/ 1737 w 2597"/>
                <a:gd name="T93" fmla="*/ 2531 h 2646"/>
                <a:gd name="T94" fmla="*/ 1412 w 2597"/>
                <a:gd name="T95" fmla="*/ 2618 h 2646"/>
                <a:gd name="T96" fmla="*/ 1061 w 2597"/>
                <a:gd name="T97" fmla="*/ 2495 h 2646"/>
                <a:gd name="T98" fmla="*/ 729 w 2597"/>
                <a:gd name="T99" fmla="*/ 2519 h 2646"/>
                <a:gd name="T100" fmla="*/ 508 w 2597"/>
                <a:gd name="T101" fmla="*/ 2240 h 2646"/>
                <a:gd name="T102" fmla="*/ 217 w 2597"/>
                <a:gd name="T103" fmla="*/ 1979 h 2646"/>
                <a:gd name="T104" fmla="*/ 24 w 2597"/>
                <a:gd name="T105" fmla="*/ 1672 h 2646"/>
                <a:gd name="T106" fmla="*/ 104 w 2597"/>
                <a:gd name="T107" fmla="*/ 1305 h 2646"/>
                <a:gd name="T108" fmla="*/ 78 w 2597"/>
                <a:gd name="T109" fmla="*/ 919 h 2646"/>
                <a:gd name="T110" fmla="*/ 215 w 2597"/>
                <a:gd name="T111" fmla="*/ 594 h 2646"/>
                <a:gd name="T112" fmla="*/ 550 w 2597"/>
                <a:gd name="T113" fmla="*/ 399 h 2646"/>
                <a:gd name="T114" fmla="*/ 815 w 2597"/>
                <a:gd name="T115" fmla="*/ 114 h 2646"/>
                <a:gd name="T116" fmla="*/ 1151 w 2597"/>
                <a:gd name="T117" fmla="*/ 52 h 26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597" h="2646">
                  <a:moveTo>
                    <a:pt x="1539" y="1090"/>
                  </a:moveTo>
                  <a:lnTo>
                    <a:pt x="1565" y="1094"/>
                  </a:lnTo>
                  <a:lnTo>
                    <a:pt x="1589" y="1110"/>
                  </a:lnTo>
                  <a:lnTo>
                    <a:pt x="1601" y="1128"/>
                  </a:lnTo>
                  <a:lnTo>
                    <a:pt x="1609" y="1148"/>
                  </a:lnTo>
                  <a:lnTo>
                    <a:pt x="1609" y="1170"/>
                  </a:lnTo>
                  <a:lnTo>
                    <a:pt x="1601" y="1190"/>
                  </a:lnTo>
                  <a:lnTo>
                    <a:pt x="1589" y="1206"/>
                  </a:lnTo>
                  <a:lnTo>
                    <a:pt x="1253" y="1540"/>
                  </a:lnTo>
                  <a:lnTo>
                    <a:pt x="1237" y="1552"/>
                  </a:lnTo>
                  <a:lnTo>
                    <a:pt x="1221" y="1558"/>
                  </a:lnTo>
                  <a:lnTo>
                    <a:pt x="1203" y="1560"/>
                  </a:lnTo>
                  <a:lnTo>
                    <a:pt x="1183" y="1558"/>
                  </a:lnTo>
                  <a:lnTo>
                    <a:pt x="1167" y="1550"/>
                  </a:lnTo>
                  <a:lnTo>
                    <a:pt x="1153" y="1540"/>
                  </a:lnTo>
                  <a:lnTo>
                    <a:pt x="1012" y="1401"/>
                  </a:lnTo>
                  <a:lnTo>
                    <a:pt x="998" y="1381"/>
                  </a:lnTo>
                  <a:lnTo>
                    <a:pt x="992" y="1361"/>
                  </a:lnTo>
                  <a:lnTo>
                    <a:pt x="992" y="1341"/>
                  </a:lnTo>
                  <a:lnTo>
                    <a:pt x="998" y="1321"/>
                  </a:lnTo>
                  <a:lnTo>
                    <a:pt x="1012" y="1303"/>
                  </a:lnTo>
                  <a:lnTo>
                    <a:pt x="1030" y="1289"/>
                  </a:lnTo>
                  <a:lnTo>
                    <a:pt x="1050" y="1283"/>
                  </a:lnTo>
                  <a:lnTo>
                    <a:pt x="1071" y="1283"/>
                  </a:lnTo>
                  <a:lnTo>
                    <a:pt x="1091" y="1289"/>
                  </a:lnTo>
                  <a:lnTo>
                    <a:pt x="1107" y="1303"/>
                  </a:lnTo>
                  <a:lnTo>
                    <a:pt x="1199" y="1397"/>
                  </a:lnTo>
                  <a:lnTo>
                    <a:pt x="1486" y="1112"/>
                  </a:lnTo>
                  <a:lnTo>
                    <a:pt x="1514" y="1096"/>
                  </a:lnTo>
                  <a:lnTo>
                    <a:pt x="1539" y="1090"/>
                  </a:lnTo>
                  <a:close/>
                  <a:moveTo>
                    <a:pt x="1300" y="681"/>
                  </a:moveTo>
                  <a:lnTo>
                    <a:pt x="1215" y="687"/>
                  </a:lnTo>
                  <a:lnTo>
                    <a:pt x="1129" y="703"/>
                  </a:lnTo>
                  <a:lnTo>
                    <a:pt x="1050" y="731"/>
                  </a:lnTo>
                  <a:lnTo>
                    <a:pt x="976" y="769"/>
                  </a:lnTo>
                  <a:lnTo>
                    <a:pt x="908" y="815"/>
                  </a:lnTo>
                  <a:lnTo>
                    <a:pt x="846" y="871"/>
                  </a:lnTo>
                  <a:lnTo>
                    <a:pt x="791" y="933"/>
                  </a:lnTo>
                  <a:lnTo>
                    <a:pt x="745" y="1000"/>
                  </a:lnTo>
                  <a:lnTo>
                    <a:pt x="707" y="1076"/>
                  </a:lnTo>
                  <a:lnTo>
                    <a:pt x="681" y="1156"/>
                  </a:lnTo>
                  <a:lnTo>
                    <a:pt x="663" y="1237"/>
                  </a:lnTo>
                  <a:lnTo>
                    <a:pt x="657" y="1325"/>
                  </a:lnTo>
                  <a:lnTo>
                    <a:pt x="663" y="1413"/>
                  </a:lnTo>
                  <a:lnTo>
                    <a:pt x="681" y="1496"/>
                  </a:lnTo>
                  <a:lnTo>
                    <a:pt x="707" y="1576"/>
                  </a:lnTo>
                  <a:lnTo>
                    <a:pt x="745" y="1650"/>
                  </a:lnTo>
                  <a:lnTo>
                    <a:pt x="791" y="1718"/>
                  </a:lnTo>
                  <a:lnTo>
                    <a:pt x="846" y="1779"/>
                  </a:lnTo>
                  <a:lnTo>
                    <a:pt x="908" y="1835"/>
                  </a:lnTo>
                  <a:lnTo>
                    <a:pt x="976" y="1881"/>
                  </a:lnTo>
                  <a:lnTo>
                    <a:pt x="1050" y="1919"/>
                  </a:lnTo>
                  <a:lnTo>
                    <a:pt x="1129" y="1947"/>
                  </a:lnTo>
                  <a:lnTo>
                    <a:pt x="1215" y="1965"/>
                  </a:lnTo>
                  <a:lnTo>
                    <a:pt x="1300" y="1969"/>
                  </a:lnTo>
                  <a:lnTo>
                    <a:pt x="1388" y="1965"/>
                  </a:lnTo>
                  <a:lnTo>
                    <a:pt x="1474" y="1947"/>
                  </a:lnTo>
                  <a:lnTo>
                    <a:pt x="1553" y="1919"/>
                  </a:lnTo>
                  <a:lnTo>
                    <a:pt x="1627" y="1881"/>
                  </a:lnTo>
                  <a:lnTo>
                    <a:pt x="1695" y="1835"/>
                  </a:lnTo>
                  <a:lnTo>
                    <a:pt x="1757" y="1781"/>
                  </a:lnTo>
                  <a:lnTo>
                    <a:pt x="1812" y="1720"/>
                  </a:lnTo>
                  <a:lnTo>
                    <a:pt x="1858" y="1652"/>
                  </a:lnTo>
                  <a:lnTo>
                    <a:pt x="1894" y="1576"/>
                  </a:lnTo>
                  <a:lnTo>
                    <a:pt x="1922" y="1496"/>
                  </a:lnTo>
                  <a:lnTo>
                    <a:pt x="1940" y="1413"/>
                  </a:lnTo>
                  <a:lnTo>
                    <a:pt x="1946" y="1325"/>
                  </a:lnTo>
                  <a:lnTo>
                    <a:pt x="1940" y="1237"/>
                  </a:lnTo>
                  <a:lnTo>
                    <a:pt x="1922" y="1154"/>
                  </a:lnTo>
                  <a:lnTo>
                    <a:pt x="1894" y="1074"/>
                  </a:lnTo>
                  <a:lnTo>
                    <a:pt x="1858" y="1000"/>
                  </a:lnTo>
                  <a:lnTo>
                    <a:pt x="1812" y="931"/>
                  </a:lnTo>
                  <a:lnTo>
                    <a:pt x="1757" y="869"/>
                  </a:lnTo>
                  <a:lnTo>
                    <a:pt x="1695" y="815"/>
                  </a:lnTo>
                  <a:lnTo>
                    <a:pt x="1627" y="769"/>
                  </a:lnTo>
                  <a:lnTo>
                    <a:pt x="1553" y="731"/>
                  </a:lnTo>
                  <a:lnTo>
                    <a:pt x="1474" y="703"/>
                  </a:lnTo>
                  <a:lnTo>
                    <a:pt x="1388" y="687"/>
                  </a:lnTo>
                  <a:lnTo>
                    <a:pt x="1300" y="681"/>
                  </a:lnTo>
                  <a:close/>
                  <a:moveTo>
                    <a:pt x="1300" y="542"/>
                  </a:moveTo>
                  <a:lnTo>
                    <a:pt x="1400" y="548"/>
                  </a:lnTo>
                  <a:lnTo>
                    <a:pt x="1494" y="566"/>
                  </a:lnTo>
                  <a:lnTo>
                    <a:pt x="1583" y="596"/>
                  </a:lnTo>
                  <a:lnTo>
                    <a:pt x="1669" y="634"/>
                  </a:lnTo>
                  <a:lnTo>
                    <a:pt x="1749" y="683"/>
                  </a:lnTo>
                  <a:lnTo>
                    <a:pt x="1820" y="741"/>
                  </a:lnTo>
                  <a:lnTo>
                    <a:pt x="1886" y="805"/>
                  </a:lnTo>
                  <a:lnTo>
                    <a:pt x="1944" y="879"/>
                  </a:lnTo>
                  <a:lnTo>
                    <a:pt x="1992" y="958"/>
                  </a:lnTo>
                  <a:lnTo>
                    <a:pt x="2031" y="1042"/>
                  </a:lnTo>
                  <a:lnTo>
                    <a:pt x="2059" y="1134"/>
                  </a:lnTo>
                  <a:lnTo>
                    <a:pt x="2077" y="1227"/>
                  </a:lnTo>
                  <a:lnTo>
                    <a:pt x="2083" y="1325"/>
                  </a:lnTo>
                  <a:lnTo>
                    <a:pt x="2077" y="1423"/>
                  </a:lnTo>
                  <a:lnTo>
                    <a:pt x="2059" y="1518"/>
                  </a:lnTo>
                  <a:lnTo>
                    <a:pt x="2031" y="1608"/>
                  </a:lnTo>
                  <a:lnTo>
                    <a:pt x="1992" y="1694"/>
                  </a:lnTo>
                  <a:lnTo>
                    <a:pt x="1944" y="1771"/>
                  </a:lnTo>
                  <a:lnTo>
                    <a:pt x="1886" y="1845"/>
                  </a:lnTo>
                  <a:lnTo>
                    <a:pt x="1820" y="1911"/>
                  </a:lnTo>
                  <a:lnTo>
                    <a:pt x="1749" y="1967"/>
                  </a:lnTo>
                  <a:lnTo>
                    <a:pt x="1669" y="2017"/>
                  </a:lnTo>
                  <a:lnTo>
                    <a:pt x="1583" y="2054"/>
                  </a:lnTo>
                  <a:lnTo>
                    <a:pt x="1494" y="2084"/>
                  </a:lnTo>
                  <a:lnTo>
                    <a:pt x="1400" y="2102"/>
                  </a:lnTo>
                  <a:lnTo>
                    <a:pt x="1300" y="2108"/>
                  </a:lnTo>
                  <a:lnTo>
                    <a:pt x="1203" y="2102"/>
                  </a:lnTo>
                  <a:lnTo>
                    <a:pt x="1109" y="2084"/>
                  </a:lnTo>
                  <a:lnTo>
                    <a:pt x="1020" y="2054"/>
                  </a:lnTo>
                  <a:lnTo>
                    <a:pt x="934" y="2017"/>
                  </a:lnTo>
                  <a:lnTo>
                    <a:pt x="854" y="1967"/>
                  </a:lnTo>
                  <a:lnTo>
                    <a:pt x="783" y="1911"/>
                  </a:lnTo>
                  <a:lnTo>
                    <a:pt x="717" y="1845"/>
                  </a:lnTo>
                  <a:lnTo>
                    <a:pt x="659" y="1771"/>
                  </a:lnTo>
                  <a:lnTo>
                    <a:pt x="611" y="1694"/>
                  </a:lnTo>
                  <a:lnTo>
                    <a:pt x="572" y="1608"/>
                  </a:lnTo>
                  <a:lnTo>
                    <a:pt x="544" y="1518"/>
                  </a:lnTo>
                  <a:lnTo>
                    <a:pt x="526" y="1423"/>
                  </a:lnTo>
                  <a:lnTo>
                    <a:pt x="520" y="1325"/>
                  </a:lnTo>
                  <a:lnTo>
                    <a:pt x="526" y="1227"/>
                  </a:lnTo>
                  <a:lnTo>
                    <a:pt x="544" y="1134"/>
                  </a:lnTo>
                  <a:lnTo>
                    <a:pt x="572" y="1042"/>
                  </a:lnTo>
                  <a:lnTo>
                    <a:pt x="611" y="958"/>
                  </a:lnTo>
                  <a:lnTo>
                    <a:pt x="659" y="879"/>
                  </a:lnTo>
                  <a:lnTo>
                    <a:pt x="717" y="805"/>
                  </a:lnTo>
                  <a:lnTo>
                    <a:pt x="783" y="741"/>
                  </a:lnTo>
                  <a:lnTo>
                    <a:pt x="854" y="683"/>
                  </a:lnTo>
                  <a:lnTo>
                    <a:pt x="934" y="634"/>
                  </a:lnTo>
                  <a:lnTo>
                    <a:pt x="1020" y="596"/>
                  </a:lnTo>
                  <a:lnTo>
                    <a:pt x="1109" y="566"/>
                  </a:lnTo>
                  <a:lnTo>
                    <a:pt x="1203" y="548"/>
                  </a:lnTo>
                  <a:lnTo>
                    <a:pt x="1300" y="542"/>
                  </a:lnTo>
                  <a:close/>
                  <a:moveTo>
                    <a:pt x="1296" y="134"/>
                  </a:moveTo>
                  <a:lnTo>
                    <a:pt x="1273" y="137"/>
                  </a:lnTo>
                  <a:lnTo>
                    <a:pt x="1251" y="147"/>
                  </a:lnTo>
                  <a:lnTo>
                    <a:pt x="1233" y="163"/>
                  </a:lnTo>
                  <a:lnTo>
                    <a:pt x="1179" y="225"/>
                  </a:lnTo>
                  <a:lnTo>
                    <a:pt x="1153" y="251"/>
                  </a:lnTo>
                  <a:lnTo>
                    <a:pt x="1121" y="273"/>
                  </a:lnTo>
                  <a:lnTo>
                    <a:pt x="1085" y="289"/>
                  </a:lnTo>
                  <a:lnTo>
                    <a:pt x="1050" y="299"/>
                  </a:lnTo>
                  <a:lnTo>
                    <a:pt x="1012" y="303"/>
                  </a:lnTo>
                  <a:lnTo>
                    <a:pt x="968" y="299"/>
                  </a:lnTo>
                  <a:lnTo>
                    <a:pt x="926" y="285"/>
                  </a:lnTo>
                  <a:lnTo>
                    <a:pt x="850" y="255"/>
                  </a:lnTo>
                  <a:lnTo>
                    <a:pt x="834" y="251"/>
                  </a:lnTo>
                  <a:lnTo>
                    <a:pt x="819" y="249"/>
                  </a:lnTo>
                  <a:lnTo>
                    <a:pt x="791" y="255"/>
                  </a:lnTo>
                  <a:lnTo>
                    <a:pt x="767" y="267"/>
                  </a:lnTo>
                  <a:lnTo>
                    <a:pt x="747" y="289"/>
                  </a:lnTo>
                  <a:lnTo>
                    <a:pt x="735" y="313"/>
                  </a:lnTo>
                  <a:lnTo>
                    <a:pt x="713" y="391"/>
                  </a:lnTo>
                  <a:lnTo>
                    <a:pt x="695" y="434"/>
                  </a:lnTo>
                  <a:lnTo>
                    <a:pt x="671" y="472"/>
                  </a:lnTo>
                  <a:lnTo>
                    <a:pt x="639" y="504"/>
                  </a:lnTo>
                  <a:lnTo>
                    <a:pt x="601" y="530"/>
                  </a:lnTo>
                  <a:lnTo>
                    <a:pt x="558" y="546"/>
                  </a:lnTo>
                  <a:lnTo>
                    <a:pt x="512" y="554"/>
                  </a:lnTo>
                  <a:lnTo>
                    <a:pt x="430" y="560"/>
                  </a:lnTo>
                  <a:lnTo>
                    <a:pt x="408" y="566"/>
                  </a:lnTo>
                  <a:lnTo>
                    <a:pt x="388" y="576"/>
                  </a:lnTo>
                  <a:lnTo>
                    <a:pt x="370" y="592"/>
                  </a:lnTo>
                  <a:lnTo>
                    <a:pt x="358" y="614"/>
                  </a:lnTo>
                  <a:lnTo>
                    <a:pt x="352" y="638"/>
                  </a:lnTo>
                  <a:lnTo>
                    <a:pt x="352" y="662"/>
                  </a:lnTo>
                  <a:lnTo>
                    <a:pt x="370" y="741"/>
                  </a:lnTo>
                  <a:lnTo>
                    <a:pt x="374" y="789"/>
                  </a:lnTo>
                  <a:lnTo>
                    <a:pt x="368" y="835"/>
                  </a:lnTo>
                  <a:lnTo>
                    <a:pt x="352" y="877"/>
                  </a:lnTo>
                  <a:lnTo>
                    <a:pt x="329" y="917"/>
                  </a:lnTo>
                  <a:lnTo>
                    <a:pt x="299" y="950"/>
                  </a:lnTo>
                  <a:lnTo>
                    <a:pt x="259" y="976"/>
                  </a:lnTo>
                  <a:lnTo>
                    <a:pt x="191" y="1016"/>
                  </a:lnTo>
                  <a:lnTo>
                    <a:pt x="171" y="1030"/>
                  </a:lnTo>
                  <a:lnTo>
                    <a:pt x="157" y="1048"/>
                  </a:lnTo>
                  <a:lnTo>
                    <a:pt x="149" y="1070"/>
                  </a:lnTo>
                  <a:lnTo>
                    <a:pt x="147" y="1096"/>
                  </a:lnTo>
                  <a:lnTo>
                    <a:pt x="151" y="1120"/>
                  </a:lnTo>
                  <a:lnTo>
                    <a:pt x="163" y="1140"/>
                  </a:lnTo>
                  <a:lnTo>
                    <a:pt x="209" y="1204"/>
                  </a:lnTo>
                  <a:lnTo>
                    <a:pt x="233" y="1245"/>
                  </a:lnTo>
                  <a:lnTo>
                    <a:pt x="249" y="1289"/>
                  </a:lnTo>
                  <a:lnTo>
                    <a:pt x="253" y="1333"/>
                  </a:lnTo>
                  <a:lnTo>
                    <a:pt x="249" y="1379"/>
                  </a:lnTo>
                  <a:lnTo>
                    <a:pt x="235" y="1423"/>
                  </a:lnTo>
                  <a:lnTo>
                    <a:pt x="213" y="1465"/>
                  </a:lnTo>
                  <a:lnTo>
                    <a:pt x="165" y="1530"/>
                  </a:lnTo>
                  <a:lnTo>
                    <a:pt x="155" y="1550"/>
                  </a:lnTo>
                  <a:lnTo>
                    <a:pt x="149" y="1574"/>
                  </a:lnTo>
                  <a:lnTo>
                    <a:pt x="151" y="1600"/>
                  </a:lnTo>
                  <a:lnTo>
                    <a:pt x="159" y="1622"/>
                  </a:lnTo>
                  <a:lnTo>
                    <a:pt x="173" y="1640"/>
                  </a:lnTo>
                  <a:lnTo>
                    <a:pt x="193" y="1654"/>
                  </a:lnTo>
                  <a:lnTo>
                    <a:pt x="263" y="1694"/>
                  </a:lnTo>
                  <a:lnTo>
                    <a:pt x="303" y="1720"/>
                  </a:lnTo>
                  <a:lnTo>
                    <a:pt x="335" y="1754"/>
                  </a:lnTo>
                  <a:lnTo>
                    <a:pt x="358" y="1793"/>
                  </a:lnTo>
                  <a:lnTo>
                    <a:pt x="374" y="1835"/>
                  </a:lnTo>
                  <a:lnTo>
                    <a:pt x="382" y="1881"/>
                  </a:lnTo>
                  <a:lnTo>
                    <a:pt x="378" y="1929"/>
                  </a:lnTo>
                  <a:lnTo>
                    <a:pt x="364" y="2007"/>
                  </a:lnTo>
                  <a:lnTo>
                    <a:pt x="362" y="2028"/>
                  </a:lnTo>
                  <a:lnTo>
                    <a:pt x="368" y="2050"/>
                  </a:lnTo>
                  <a:lnTo>
                    <a:pt x="380" y="2072"/>
                  </a:lnTo>
                  <a:lnTo>
                    <a:pt x="400" y="2088"/>
                  </a:lnTo>
                  <a:lnTo>
                    <a:pt x="420" y="2098"/>
                  </a:lnTo>
                  <a:lnTo>
                    <a:pt x="444" y="2102"/>
                  </a:lnTo>
                  <a:lnTo>
                    <a:pt x="522" y="2104"/>
                  </a:lnTo>
                  <a:lnTo>
                    <a:pt x="570" y="2112"/>
                  </a:lnTo>
                  <a:lnTo>
                    <a:pt x="611" y="2128"/>
                  </a:lnTo>
                  <a:lnTo>
                    <a:pt x="649" y="2152"/>
                  </a:lnTo>
                  <a:lnTo>
                    <a:pt x="683" y="2184"/>
                  </a:lnTo>
                  <a:lnTo>
                    <a:pt x="709" y="2222"/>
                  </a:lnTo>
                  <a:lnTo>
                    <a:pt x="727" y="2266"/>
                  </a:lnTo>
                  <a:lnTo>
                    <a:pt x="749" y="2343"/>
                  </a:lnTo>
                  <a:lnTo>
                    <a:pt x="761" y="2367"/>
                  </a:lnTo>
                  <a:lnTo>
                    <a:pt x="781" y="2387"/>
                  </a:lnTo>
                  <a:lnTo>
                    <a:pt x="805" y="2399"/>
                  </a:lnTo>
                  <a:lnTo>
                    <a:pt x="832" y="2403"/>
                  </a:lnTo>
                  <a:lnTo>
                    <a:pt x="848" y="2403"/>
                  </a:lnTo>
                  <a:lnTo>
                    <a:pt x="864" y="2401"/>
                  </a:lnTo>
                  <a:lnTo>
                    <a:pt x="940" y="2371"/>
                  </a:lnTo>
                  <a:lnTo>
                    <a:pt x="968" y="2359"/>
                  </a:lnTo>
                  <a:lnTo>
                    <a:pt x="998" y="2353"/>
                  </a:lnTo>
                  <a:lnTo>
                    <a:pt x="1028" y="2351"/>
                  </a:lnTo>
                  <a:lnTo>
                    <a:pt x="1075" y="2357"/>
                  </a:lnTo>
                  <a:lnTo>
                    <a:pt x="1119" y="2371"/>
                  </a:lnTo>
                  <a:lnTo>
                    <a:pt x="1159" y="2395"/>
                  </a:lnTo>
                  <a:lnTo>
                    <a:pt x="1193" y="2425"/>
                  </a:lnTo>
                  <a:lnTo>
                    <a:pt x="1247" y="2487"/>
                  </a:lnTo>
                  <a:lnTo>
                    <a:pt x="1265" y="2501"/>
                  </a:lnTo>
                  <a:lnTo>
                    <a:pt x="1287" y="2511"/>
                  </a:lnTo>
                  <a:lnTo>
                    <a:pt x="1310" y="2515"/>
                  </a:lnTo>
                  <a:lnTo>
                    <a:pt x="1334" y="2511"/>
                  </a:lnTo>
                  <a:lnTo>
                    <a:pt x="1354" y="2501"/>
                  </a:lnTo>
                  <a:lnTo>
                    <a:pt x="1374" y="2485"/>
                  </a:lnTo>
                  <a:lnTo>
                    <a:pt x="1426" y="2423"/>
                  </a:lnTo>
                  <a:lnTo>
                    <a:pt x="1454" y="2395"/>
                  </a:lnTo>
                  <a:lnTo>
                    <a:pt x="1486" y="2375"/>
                  </a:lnTo>
                  <a:lnTo>
                    <a:pt x="1520" y="2359"/>
                  </a:lnTo>
                  <a:lnTo>
                    <a:pt x="1557" y="2349"/>
                  </a:lnTo>
                  <a:lnTo>
                    <a:pt x="1595" y="2345"/>
                  </a:lnTo>
                  <a:lnTo>
                    <a:pt x="1639" y="2349"/>
                  </a:lnTo>
                  <a:lnTo>
                    <a:pt x="1681" y="2363"/>
                  </a:lnTo>
                  <a:lnTo>
                    <a:pt x="1755" y="2393"/>
                  </a:lnTo>
                  <a:lnTo>
                    <a:pt x="1770" y="2397"/>
                  </a:lnTo>
                  <a:lnTo>
                    <a:pt x="1788" y="2399"/>
                  </a:lnTo>
                  <a:lnTo>
                    <a:pt x="1816" y="2393"/>
                  </a:lnTo>
                  <a:lnTo>
                    <a:pt x="1840" y="2379"/>
                  </a:lnTo>
                  <a:lnTo>
                    <a:pt x="1858" y="2359"/>
                  </a:lnTo>
                  <a:lnTo>
                    <a:pt x="1870" y="2335"/>
                  </a:lnTo>
                  <a:lnTo>
                    <a:pt x="1892" y="2258"/>
                  </a:lnTo>
                  <a:lnTo>
                    <a:pt x="1910" y="2214"/>
                  </a:lnTo>
                  <a:lnTo>
                    <a:pt x="1934" y="2176"/>
                  </a:lnTo>
                  <a:lnTo>
                    <a:pt x="1968" y="2144"/>
                  </a:lnTo>
                  <a:lnTo>
                    <a:pt x="2005" y="2118"/>
                  </a:lnTo>
                  <a:lnTo>
                    <a:pt x="2047" y="2102"/>
                  </a:lnTo>
                  <a:lnTo>
                    <a:pt x="2095" y="2094"/>
                  </a:lnTo>
                  <a:lnTo>
                    <a:pt x="2175" y="2088"/>
                  </a:lnTo>
                  <a:lnTo>
                    <a:pt x="2199" y="2082"/>
                  </a:lnTo>
                  <a:lnTo>
                    <a:pt x="2219" y="2072"/>
                  </a:lnTo>
                  <a:lnTo>
                    <a:pt x="2236" y="2056"/>
                  </a:lnTo>
                  <a:lnTo>
                    <a:pt x="2246" y="2034"/>
                  </a:lnTo>
                  <a:lnTo>
                    <a:pt x="2254" y="2011"/>
                  </a:lnTo>
                  <a:lnTo>
                    <a:pt x="2252" y="1987"/>
                  </a:lnTo>
                  <a:lnTo>
                    <a:pt x="2238" y="1909"/>
                  </a:lnTo>
                  <a:lnTo>
                    <a:pt x="2234" y="1861"/>
                  </a:lnTo>
                  <a:lnTo>
                    <a:pt x="2240" y="1817"/>
                  </a:lnTo>
                  <a:lnTo>
                    <a:pt x="2254" y="1773"/>
                  </a:lnTo>
                  <a:lnTo>
                    <a:pt x="2278" y="1736"/>
                  </a:lnTo>
                  <a:lnTo>
                    <a:pt x="2310" y="1702"/>
                  </a:lnTo>
                  <a:lnTo>
                    <a:pt x="2348" y="1674"/>
                  </a:lnTo>
                  <a:lnTo>
                    <a:pt x="2418" y="1636"/>
                  </a:lnTo>
                  <a:lnTo>
                    <a:pt x="2438" y="1622"/>
                  </a:lnTo>
                  <a:lnTo>
                    <a:pt x="2452" y="1602"/>
                  </a:lnTo>
                  <a:lnTo>
                    <a:pt x="2460" y="1580"/>
                  </a:lnTo>
                  <a:lnTo>
                    <a:pt x="2460" y="1556"/>
                  </a:lnTo>
                  <a:lnTo>
                    <a:pt x="2456" y="1532"/>
                  </a:lnTo>
                  <a:lnTo>
                    <a:pt x="2446" y="1510"/>
                  </a:lnTo>
                  <a:lnTo>
                    <a:pt x="2398" y="1447"/>
                  </a:lnTo>
                  <a:lnTo>
                    <a:pt x="2374" y="1407"/>
                  </a:lnTo>
                  <a:lnTo>
                    <a:pt x="2360" y="1363"/>
                  </a:lnTo>
                  <a:lnTo>
                    <a:pt x="2354" y="1317"/>
                  </a:lnTo>
                  <a:lnTo>
                    <a:pt x="2360" y="1271"/>
                  </a:lnTo>
                  <a:lnTo>
                    <a:pt x="2372" y="1227"/>
                  </a:lnTo>
                  <a:lnTo>
                    <a:pt x="2396" y="1188"/>
                  </a:lnTo>
                  <a:lnTo>
                    <a:pt x="2440" y="1120"/>
                  </a:lnTo>
                  <a:lnTo>
                    <a:pt x="2452" y="1100"/>
                  </a:lnTo>
                  <a:lnTo>
                    <a:pt x="2456" y="1076"/>
                  </a:lnTo>
                  <a:lnTo>
                    <a:pt x="2454" y="1052"/>
                  </a:lnTo>
                  <a:lnTo>
                    <a:pt x="2446" y="1028"/>
                  </a:lnTo>
                  <a:lnTo>
                    <a:pt x="2432" y="1010"/>
                  </a:lnTo>
                  <a:lnTo>
                    <a:pt x="2412" y="996"/>
                  </a:lnTo>
                  <a:lnTo>
                    <a:pt x="2344" y="958"/>
                  </a:lnTo>
                  <a:lnTo>
                    <a:pt x="2304" y="931"/>
                  </a:lnTo>
                  <a:lnTo>
                    <a:pt x="2272" y="897"/>
                  </a:lnTo>
                  <a:lnTo>
                    <a:pt x="2246" y="857"/>
                  </a:lnTo>
                  <a:lnTo>
                    <a:pt x="2230" y="815"/>
                  </a:lnTo>
                  <a:lnTo>
                    <a:pt x="2225" y="769"/>
                  </a:lnTo>
                  <a:lnTo>
                    <a:pt x="2227" y="723"/>
                  </a:lnTo>
                  <a:lnTo>
                    <a:pt x="2240" y="646"/>
                  </a:lnTo>
                  <a:lnTo>
                    <a:pt x="2242" y="622"/>
                  </a:lnTo>
                  <a:lnTo>
                    <a:pt x="2236" y="600"/>
                  </a:lnTo>
                  <a:lnTo>
                    <a:pt x="2225" y="578"/>
                  </a:lnTo>
                  <a:lnTo>
                    <a:pt x="2207" y="562"/>
                  </a:lnTo>
                  <a:lnTo>
                    <a:pt x="2185" y="552"/>
                  </a:lnTo>
                  <a:lnTo>
                    <a:pt x="2161" y="548"/>
                  </a:lnTo>
                  <a:lnTo>
                    <a:pt x="2081" y="546"/>
                  </a:lnTo>
                  <a:lnTo>
                    <a:pt x="2033" y="540"/>
                  </a:lnTo>
                  <a:lnTo>
                    <a:pt x="1992" y="522"/>
                  </a:lnTo>
                  <a:lnTo>
                    <a:pt x="1952" y="498"/>
                  </a:lnTo>
                  <a:lnTo>
                    <a:pt x="1920" y="466"/>
                  </a:lnTo>
                  <a:lnTo>
                    <a:pt x="1894" y="428"/>
                  </a:lnTo>
                  <a:lnTo>
                    <a:pt x="1876" y="385"/>
                  </a:lnTo>
                  <a:lnTo>
                    <a:pt x="1854" y="307"/>
                  </a:lnTo>
                  <a:lnTo>
                    <a:pt x="1842" y="283"/>
                  </a:lnTo>
                  <a:lnTo>
                    <a:pt x="1822" y="263"/>
                  </a:lnTo>
                  <a:lnTo>
                    <a:pt x="1798" y="251"/>
                  </a:lnTo>
                  <a:lnTo>
                    <a:pt x="1770" y="247"/>
                  </a:lnTo>
                  <a:lnTo>
                    <a:pt x="1760" y="247"/>
                  </a:lnTo>
                  <a:lnTo>
                    <a:pt x="1751" y="247"/>
                  </a:lnTo>
                  <a:lnTo>
                    <a:pt x="1741" y="247"/>
                  </a:lnTo>
                  <a:lnTo>
                    <a:pt x="1667" y="277"/>
                  </a:lnTo>
                  <a:lnTo>
                    <a:pt x="1637" y="289"/>
                  </a:lnTo>
                  <a:lnTo>
                    <a:pt x="1607" y="295"/>
                  </a:lnTo>
                  <a:lnTo>
                    <a:pt x="1577" y="297"/>
                  </a:lnTo>
                  <a:lnTo>
                    <a:pt x="1531" y="291"/>
                  </a:lnTo>
                  <a:lnTo>
                    <a:pt x="1486" y="277"/>
                  </a:lnTo>
                  <a:lnTo>
                    <a:pt x="1446" y="253"/>
                  </a:lnTo>
                  <a:lnTo>
                    <a:pt x="1412" y="221"/>
                  </a:lnTo>
                  <a:lnTo>
                    <a:pt x="1360" y="161"/>
                  </a:lnTo>
                  <a:lnTo>
                    <a:pt x="1340" y="147"/>
                  </a:lnTo>
                  <a:lnTo>
                    <a:pt x="1320" y="137"/>
                  </a:lnTo>
                  <a:lnTo>
                    <a:pt x="1296" y="134"/>
                  </a:lnTo>
                  <a:close/>
                  <a:moveTo>
                    <a:pt x="1292" y="0"/>
                  </a:moveTo>
                  <a:lnTo>
                    <a:pt x="1340" y="6"/>
                  </a:lnTo>
                  <a:lnTo>
                    <a:pt x="1384" y="20"/>
                  </a:lnTo>
                  <a:lnTo>
                    <a:pt x="1424" y="44"/>
                  </a:lnTo>
                  <a:lnTo>
                    <a:pt x="1460" y="76"/>
                  </a:lnTo>
                  <a:lnTo>
                    <a:pt x="1512" y="135"/>
                  </a:lnTo>
                  <a:lnTo>
                    <a:pt x="1533" y="151"/>
                  </a:lnTo>
                  <a:lnTo>
                    <a:pt x="1557" y="161"/>
                  </a:lnTo>
                  <a:lnTo>
                    <a:pt x="1583" y="163"/>
                  </a:lnTo>
                  <a:lnTo>
                    <a:pt x="1609" y="157"/>
                  </a:lnTo>
                  <a:lnTo>
                    <a:pt x="1683" y="128"/>
                  </a:lnTo>
                  <a:lnTo>
                    <a:pt x="1711" y="118"/>
                  </a:lnTo>
                  <a:lnTo>
                    <a:pt x="1741" y="110"/>
                  </a:lnTo>
                  <a:lnTo>
                    <a:pt x="1770" y="110"/>
                  </a:lnTo>
                  <a:lnTo>
                    <a:pt x="1820" y="114"/>
                  </a:lnTo>
                  <a:lnTo>
                    <a:pt x="1864" y="130"/>
                  </a:lnTo>
                  <a:lnTo>
                    <a:pt x="1906" y="153"/>
                  </a:lnTo>
                  <a:lnTo>
                    <a:pt x="1940" y="185"/>
                  </a:lnTo>
                  <a:lnTo>
                    <a:pt x="1968" y="225"/>
                  </a:lnTo>
                  <a:lnTo>
                    <a:pt x="1988" y="271"/>
                  </a:lnTo>
                  <a:lnTo>
                    <a:pt x="2009" y="349"/>
                  </a:lnTo>
                  <a:lnTo>
                    <a:pt x="2019" y="373"/>
                  </a:lnTo>
                  <a:lnTo>
                    <a:pt x="2037" y="393"/>
                  </a:lnTo>
                  <a:lnTo>
                    <a:pt x="2061" y="405"/>
                  </a:lnTo>
                  <a:lnTo>
                    <a:pt x="2087" y="410"/>
                  </a:lnTo>
                  <a:lnTo>
                    <a:pt x="2167" y="412"/>
                  </a:lnTo>
                  <a:lnTo>
                    <a:pt x="2213" y="420"/>
                  </a:lnTo>
                  <a:lnTo>
                    <a:pt x="2256" y="436"/>
                  </a:lnTo>
                  <a:lnTo>
                    <a:pt x="2296" y="462"/>
                  </a:lnTo>
                  <a:lnTo>
                    <a:pt x="2330" y="496"/>
                  </a:lnTo>
                  <a:lnTo>
                    <a:pt x="2356" y="536"/>
                  </a:lnTo>
                  <a:lnTo>
                    <a:pt x="2372" y="580"/>
                  </a:lnTo>
                  <a:lnTo>
                    <a:pt x="2380" y="626"/>
                  </a:lnTo>
                  <a:lnTo>
                    <a:pt x="2376" y="674"/>
                  </a:lnTo>
                  <a:lnTo>
                    <a:pt x="2362" y="749"/>
                  </a:lnTo>
                  <a:lnTo>
                    <a:pt x="2362" y="777"/>
                  </a:lnTo>
                  <a:lnTo>
                    <a:pt x="2370" y="801"/>
                  </a:lnTo>
                  <a:lnTo>
                    <a:pt x="2386" y="823"/>
                  </a:lnTo>
                  <a:lnTo>
                    <a:pt x="2408" y="839"/>
                  </a:lnTo>
                  <a:lnTo>
                    <a:pt x="2481" y="875"/>
                  </a:lnTo>
                  <a:lnTo>
                    <a:pt x="2519" y="901"/>
                  </a:lnTo>
                  <a:lnTo>
                    <a:pt x="2553" y="935"/>
                  </a:lnTo>
                  <a:lnTo>
                    <a:pt x="2577" y="976"/>
                  </a:lnTo>
                  <a:lnTo>
                    <a:pt x="2593" y="1020"/>
                  </a:lnTo>
                  <a:lnTo>
                    <a:pt x="2597" y="1068"/>
                  </a:lnTo>
                  <a:lnTo>
                    <a:pt x="2593" y="1114"/>
                  </a:lnTo>
                  <a:lnTo>
                    <a:pt x="2579" y="1160"/>
                  </a:lnTo>
                  <a:lnTo>
                    <a:pt x="2557" y="1202"/>
                  </a:lnTo>
                  <a:lnTo>
                    <a:pt x="2509" y="1267"/>
                  </a:lnTo>
                  <a:lnTo>
                    <a:pt x="2497" y="1291"/>
                  </a:lnTo>
                  <a:lnTo>
                    <a:pt x="2493" y="1317"/>
                  </a:lnTo>
                  <a:lnTo>
                    <a:pt x="2497" y="1343"/>
                  </a:lnTo>
                  <a:lnTo>
                    <a:pt x="2509" y="1367"/>
                  </a:lnTo>
                  <a:lnTo>
                    <a:pt x="2551" y="1431"/>
                  </a:lnTo>
                  <a:lnTo>
                    <a:pt x="2575" y="1473"/>
                  </a:lnTo>
                  <a:lnTo>
                    <a:pt x="2589" y="1516"/>
                  </a:lnTo>
                  <a:lnTo>
                    <a:pt x="2595" y="1562"/>
                  </a:lnTo>
                  <a:lnTo>
                    <a:pt x="2589" y="1610"/>
                  </a:lnTo>
                  <a:lnTo>
                    <a:pt x="2573" y="1654"/>
                  </a:lnTo>
                  <a:lnTo>
                    <a:pt x="2549" y="1696"/>
                  </a:lnTo>
                  <a:lnTo>
                    <a:pt x="2517" y="1730"/>
                  </a:lnTo>
                  <a:lnTo>
                    <a:pt x="2479" y="1757"/>
                  </a:lnTo>
                  <a:lnTo>
                    <a:pt x="2410" y="1795"/>
                  </a:lnTo>
                  <a:lnTo>
                    <a:pt x="2390" y="1811"/>
                  </a:lnTo>
                  <a:lnTo>
                    <a:pt x="2376" y="1833"/>
                  </a:lnTo>
                  <a:lnTo>
                    <a:pt x="2368" y="1857"/>
                  </a:lnTo>
                  <a:lnTo>
                    <a:pt x="2368" y="1883"/>
                  </a:lnTo>
                  <a:lnTo>
                    <a:pt x="2382" y="1961"/>
                  </a:lnTo>
                  <a:lnTo>
                    <a:pt x="2386" y="2009"/>
                  </a:lnTo>
                  <a:lnTo>
                    <a:pt x="2378" y="2054"/>
                  </a:lnTo>
                  <a:lnTo>
                    <a:pt x="2362" y="2098"/>
                  </a:lnTo>
                  <a:lnTo>
                    <a:pt x="2338" y="2138"/>
                  </a:lnTo>
                  <a:lnTo>
                    <a:pt x="2304" y="2172"/>
                  </a:lnTo>
                  <a:lnTo>
                    <a:pt x="2266" y="2200"/>
                  </a:lnTo>
                  <a:lnTo>
                    <a:pt x="2223" y="2216"/>
                  </a:lnTo>
                  <a:lnTo>
                    <a:pt x="2175" y="2224"/>
                  </a:lnTo>
                  <a:lnTo>
                    <a:pt x="2095" y="2230"/>
                  </a:lnTo>
                  <a:lnTo>
                    <a:pt x="2069" y="2236"/>
                  </a:lnTo>
                  <a:lnTo>
                    <a:pt x="2045" y="2250"/>
                  </a:lnTo>
                  <a:lnTo>
                    <a:pt x="2027" y="2268"/>
                  </a:lnTo>
                  <a:lnTo>
                    <a:pt x="2017" y="2294"/>
                  </a:lnTo>
                  <a:lnTo>
                    <a:pt x="1995" y="2371"/>
                  </a:lnTo>
                  <a:lnTo>
                    <a:pt x="1976" y="2417"/>
                  </a:lnTo>
                  <a:lnTo>
                    <a:pt x="1950" y="2457"/>
                  </a:lnTo>
                  <a:lnTo>
                    <a:pt x="1914" y="2489"/>
                  </a:lnTo>
                  <a:lnTo>
                    <a:pt x="1874" y="2513"/>
                  </a:lnTo>
                  <a:lnTo>
                    <a:pt x="1828" y="2529"/>
                  </a:lnTo>
                  <a:lnTo>
                    <a:pt x="1780" y="2535"/>
                  </a:lnTo>
                  <a:lnTo>
                    <a:pt x="1737" y="2531"/>
                  </a:lnTo>
                  <a:lnTo>
                    <a:pt x="1695" y="2517"/>
                  </a:lnTo>
                  <a:lnTo>
                    <a:pt x="1619" y="2487"/>
                  </a:lnTo>
                  <a:lnTo>
                    <a:pt x="1593" y="2481"/>
                  </a:lnTo>
                  <a:lnTo>
                    <a:pt x="1567" y="2483"/>
                  </a:lnTo>
                  <a:lnTo>
                    <a:pt x="1541" y="2493"/>
                  </a:lnTo>
                  <a:lnTo>
                    <a:pt x="1524" y="2509"/>
                  </a:lnTo>
                  <a:lnTo>
                    <a:pt x="1470" y="2570"/>
                  </a:lnTo>
                  <a:lnTo>
                    <a:pt x="1442" y="2596"/>
                  </a:lnTo>
                  <a:lnTo>
                    <a:pt x="1412" y="2618"/>
                  </a:lnTo>
                  <a:lnTo>
                    <a:pt x="1376" y="2634"/>
                  </a:lnTo>
                  <a:lnTo>
                    <a:pt x="1340" y="2644"/>
                  </a:lnTo>
                  <a:lnTo>
                    <a:pt x="1300" y="2646"/>
                  </a:lnTo>
                  <a:lnTo>
                    <a:pt x="1255" y="2642"/>
                  </a:lnTo>
                  <a:lnTo>
                    <a:pt x="1211" y="2628"/>
                  </a:lnTo>
                  <a:lnTo>
                    <a:pt x="1171" y="2604"/>
                  </a:lnTo>
                  <a:lnTo>
                    <a:pt x="1135" y="2572"/>
                  </a:lnTo>
                  <a:lnTo>
                    <a:pt x="1083" y="2511"/>
                  </a:lnTo>
                  <a:lnTo>
                    <a:pt x="1061" y="2495"/>
                  </a:lnTo>
                  <a:lnTo>
                    <a:pt x="1038" y="2485"/>
                  </a:lnTo>
                  <a:lnTo>
                    <a:pt x="1012" y="2483"/>
                  </a:lnTo>
                  <a:lnTo>
                    <a:pt x="986" y="2489"/>
                  </a:lnTo>
                  <a:lnTo>
                    <a:pt x="912" y="2521"/>
                  </a:lnTo>
                  <a:lnTo>
                    <a:pt x="884" y="2531"/>
                  </a:lnTo>
                  <a:lnTo>
                    <a:pt x="854" y="2537"/>
                  </a:lnTo>
                  <a:lnTo>
                    <a:pt x="822" y="2539"/>
                  </a:lnTo>
                  <a:lnTo>
                    <a:pt x="775" y="2535"/>
                  </a:lnTo>
                  <a:lnTo>
                    <a:pt x="729" y="2519"/>
                  </a:lnTo>
                  <a:lnTo>
                    <a:pt x="689" y="2495"/>
                  </a:lnTo>
                  <a:lnTo>
                    <a:pt x="653" y="2463"/>
                  </a:lnTo>
                  <a:lnTo>
                    <a:pt x="627" y="2423"/>
                  </a:lnTo>
                  <a:lnTo>
                    <a:pt x="607" y="2379"/>
                  </a:lnTo>
                  <a:lnTo>
                    <a:pt x="586" y="2301"/>
                  </a:lnTo>
                  <a:lnTo>
                    <a:pt x="576" y="2278"/>
                  </a:lnTo>
                  <a:lnTo>
                    <a:pt x="558" y="2260"/>
                  </a:lnTo>
                  <a:lnTo>
                    <a:pt x="534" y="2246"/>
                  </a:lnTo>
                  <a:lnTo>
                    <a:pt x="508" y="2240"/>
                  </a:lnTo>
                  <a:lnTo>
                    <a:pt x="428" y="2238"/>
                  </a:lnTo>
                  <a:lnTo>
                    <a:pt x="382" y="2232"/>
                  </a:lnTo>
                  <a:lnTo>
                    <a:pt x="339" y="2214"/>
                  </a:lnTo>
                  <a:lnTo>
                    <a:pt x="299" y="2188"/>
                  </a:lnTo>
                  <a:lnTo>
                    <a:pt x="265" y="2154"/>
                  </a:lnTo>
                  <a:lnTo>
                    <a:pt x="239" y="2116"/>
                  </a:lnTo>
                  <a:lnTo>
                    <a:pt x="221" y="2072"/>
                  </a:lnTo>
                  <a:lnTo>
                    <a:pt x="215" y="2025"/>
                  </a:lnTo>
                  <a:lnTo>
                    <a:pt x="217" y="1979"/>
                  </a:lnTo>
                  <a:lnTo>
                    <a:pt x="231" y="1901"/>
                  </a:lnTo>
                  <a:lnTo>
                    <a:pt x="231" y="1873"/>
                  </a:lnTo>
                  <a:lnTo>
                    <a:pt x="225" y="1849"/>
                  </a:lnTo>
                  <a:lnTo>
                    <a:pt x="209" y="1827"/>
                  </a:lnTo>
                  <a:lnTo>
                    <a:pt x="187" y="1811"/>
                  </a:lnTo>
                  <a:lnTo>
                    <a:pt x="119" y="1773"/>
                  </a:lnTo>
                  <a:lnTo>
                    <a:pt x="80" y="1748"/>
                  </a:lnTo>
                  <a:lnTo>
                    <a:pt x="48" y="1712"/>
                  </a:lnTo>
                  <a:lnTo>
                    <a:pt x="24" y="1672"/>
                  </a:lnTo>
                  <a:lnTo>
                    <a:pt x="8" y="1626"/>
                  </a:lnTo>
                  <a:lnTo>
                    <a:pt x="2" y="1580"/>
                  </a:lnTo>
                  <a:lnTo>
                    <a:pt x="8" y="1534"/>
                  </a:lnTo>
                  <a:lnTo>
                    <a:pt x="22" y="1488"/>
                  </a:lnTo>
                  <a:lnTo>
                    <a:pt x="44" y="1447"/>
                  </a:lnTo>
                  <a:lnTo>
                    <a:pt x="92" y="1381"/>
                  </a:lnTo>
                  <a:lnTo>
                    <a:pt x="104" y="1357"/>
                  </a:lnTo>
                  <a:lnTo>
                    <a:pt x="108" y="1331"/>
                  </a:lnTo>
                  <a:lnTo>
                    <a:pt x="104" y="1305"/>
                  </a:lnTo>
                  <a:lnTo>
                    <a:pt x="92" y="1281"/>
                  </a:lnTo>
                  <a:lnTo>
                    <a:pt x="44" y="1217"/>
                  </a:lnTo>
                  <a:lnTo>
                    <a:pt x="20" y="1176"/>
                  </a:lnTo>
                  <a:lnTo>
                    <a:pt x="4" y="1132"/>
                  </a:lnTo>
                  <a:lnTo>
                    <a:pt x="0" y="1086"/>
                  </a:lnTo>
                  <a:lnTo>
                    <a:pt x="6" y="1038"/>
                  </a:lnTo>
                  <a:lnTo>
                    <a:pt x="20" y="994"/>
                  </a:lnTo>
                  <a:lnTo>
                    <a:pt x="46" y="952"/>
                  </a:lnTo>
                  <a:lnTo>
                    <a:pt x="78" y="919"/>
                  </a:lnTo>
                  <a:lnTo>
                    <a:pt x="116" y="891"/>
                  </a:lnTo>
                  <a:lnTo>
                    <a:pt x="185" y="853"/>
                  </a:lnTo>
                  <a:lnTo>
                    <a:pt x="205" y="837"/>
                  </a:lnTo>
                  <a:lnTo>
                    <a:pt x="219" y="815"/>
                  </a:lnTo>
                  <a:lnTo>
                    <a:pt x="227" y="791"/>
                  </a:lnTo>
                  <a:lnTo>
                    <a:pt x="227" y="763"/>
                  </a:lnTo>
                  <a:lnTo>
                    <a:pt x="213" y="687"/>
                  </a:lnTo>
                  <a:lnTo>
                    <a:pt x="209" y="640"/>
                  </a:lnTo>
                  <a:lnTo>
                    <a:pt x="215" y="594"/>
                  </a:lnTo>
                  <a:lnTo>
                    <a:pt x="231" y="550"/>
                  </a:lnTo>
                  <a:lnTo>
                    <a:pt x="257" y="510"/>
                  </a:lnTo>
                  <a:lnTo>
                    <a:pt x="289" y="476"/>
                  </a:lnTo>
                  <a:lnTo>
                    <a:pt x="329" y="448"/>
                  </a:lnTo>
                  <a:lnTo>
                    <a:pt x="372" y="432"/>
                  </a:lnTo>
                  <a:lnTo>
                    <a:pt x="420" y="424"/>
                  </a:lnTo>
                  <a:lnTo>
                    <a:pt x="500" y="418"/>
                  </a:lnTo>
                  <a:lnTo>
                    <a:pt x="526" y="412"/>
                  </a:lnTo>
                  <a:lnTo>
                    <a:pt x="550" y="399"/>
                  </a:lnTo>
                  <a:lnTo>
                    <a:pt x="568" y="379"/>
                  </a:lnTo>
                  <a:lnTo>
                    <a:pt x="578" y="355"/>
                  </a:lnTo>
                  <a:lnTo>
                    <a:pt x="599" y="277"/>
                  </a:lnTo>
                  <a:lnTo>
                    <a:pt x="617" y="231"/>
                  </a:lnTo>
                  <a:lnTo>
                    <a:pt x="645" y="191"/>
                  </a:lnTo>
                  <a:lnTo>
                    <a:pt x="681" y="159"/>
                  </a:lnTo>
                  <a:lnTo>
                    <a:pt x="721" y="135"/>
                  </a:lnTo>
                  <a:lnTo>
                    <a:pt x="767" y="120"/>
                  </a:lnTo>
                  <a:lnTo>
                    <a:pt x="815" y="114"/>
                  </a:lnTo>
                  <a:lnTo>
                    <a:pt x="858" y="118"/>
                  </a:lnTo>
                  <a:lnTo>
                    <a:pt x="900" y="132"/>
                  </a:lnTo>
                  <a:lnTo>
                    <a:pt x="976" y="161"/>
                  </a:lnTo>
                  <a:lnTo>
                    <a:pt x="1002" y="167"/>
                  </a:lnTo>
                  <a:lnTo>
                    <a:pt x="1028" y="165"/>
                  </a:lnTo>
                  <a:lnTo>
                    <a:pt x="1052" y="155"/>
                  </a:lnTo>
                  <a:lnTo>
                    <a:pt x="1071" y="139"/>
                  </a:lnTo>
                  <a:lnTo>
                    <a:pt x="1125" y="78"/>
                  </a:lnTo>
                  <a:lnTo>
                    <a:pt x="1151" y="52"/>
                  </a:lnTo>
                  <a:lnTo>
                    <a:pt x="1183" y="30"/>
                  </a:lnTo>
                  <a:lnTo>
                    <a:pt x="1219" y="14"/>
                  </a:lnTo>
                  <a:lnTo>
                    <a:pt x="1255" y="4"/>
                  </a:lnTo>
                  <a:lnTo>
                    <a:pt x="1292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rgbClr val="191B23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585452" y="4044854"/>
            <a:ext cx="4554430" cy="538804"/>
            <a:chOff x="4585452" y="4060601"/>
            <a:chExt cx="4554430" cy="538804"/>
          </a:xfrm>
        </p:grpSpPr>
        <p:sp>
          <p:nvSpPr>
            <p:cNvPr id="22" name="Rectangle: Top Corners Rounded 21"/>
            <p:cNvSpPr/>
            <p:nvPr/>
          </p:nvSpPr>
          <p:spPr>
            <a:xfrm rot="16200000">
              <a:off x="6894272" y="2353794"/>
              <a:ext cx="538804" cy="395241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5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5302211" y="4145336"/>
              <a:ext cx="3631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>
                  <a:solidFill>
                    <a:schemeClr val="bg1"/>
                  </a:solidFill>
                  <a:latin typeface="+mj-lt"/>
                  <a:ea typeface="Cambria" charset="0"/>
                  <a:cs typeface="Cambria" charset="0"/>
                </a:rPr>
                <a:t>Working with Other Departments</a:t>
              </a:r>
            </a:p>
          </p:txBody>
        </p:sp>
        <p:grpSp>
          <p:nvGrpSpPr>
            <p:cNvPr id="40" name="Group 39" descr="people icon" title="people icon"/>
            <p:cNvGrpSpPr>
              <a:grpSpLocks noChangeAspect="1"/>
            </p:cNvGrpSpPr>
            <p:nvPr/>
          </p:nvGrpSpPr>
          <p:grpSpPr>
            <a:xfrm>
              <a:off x="4585452" y="4191238"/>
              <a:ext cx="457200" cy="277529"/>
              <a:chOff x="4003864" y="1573559"/>
              <a:chExt cx="457200" cy="277529"/>
            </a:xfrm>
            <a:solidFill>
              <a:schemeClr val="bg1"/>
            </a:solidFill>
          </p:grpSpPr>
          <p:sp>
            <p:nvSpPr>
              <p:cNvPr id="41" name="Freeform 5" descr=" " title=" "/>
              <p:cNvSpPr>
                <a:spLocks noEditPoints="1"/>
              </p:cNvSpPr>
              <p:nvPr/>
            </p:nvSpPr>
            <p:spPr bwMode="auto">
              <a:xfrm>
                <a:off x="4308664" y="1621685"/>
                <a:ext cx="152400" cy="192506"/>
              </a:xfrm>
              <a:custGeom>
                <a:avLst/>
                <a:gdLst>
                  <a:gd name="T0" fmla="*/ 558 w 760"/>
                  <a:gd name="T1" fmla="*/ 684 h 958"/>
                  <a:gd name="T2" fmla="*/ 464 w 760"/>
                  <a:gd name="T3" fmla="*/ 643 h 958"/>
                  <a:gd name="T4" fmla="*/ 410 w 760"/>
                  <a:gd name="T5" fmla="*/ 599 h 958"/>
                  <a:gd name="T6" fmla="*/ 434 w 760"/>
                  <a:gd name="T7" fmla="*/ 559 h 958"/>
                  <a:gd name="T8" fmla="*/ 464 w 760"/>
                  <a:gd name="T9" fmla="*/ 517 h 958"/>
                  <a:gd name="T10" fmla="*/ 504 w 760"/>
                  <a:gd name="T11" fmla="*/ 399 h 958"/>
                  <a:gd name="T12" fmla="*/ 511 w 760"/>
                  <a:gd name="T13" fmla="*/ 270 h 958"/>
                  <a:gd name="T14" fmla="*/ 502 w 760"/>
                  <a:gd name="T15" fmla="*/ 201 h 958"/>
                  <a:gd name="T16" fmla="*/ 477 w 760"/>
                  <a:gd name="T17" fmla="*/ 127 h 958"/>
                  <a:gd name="T18" fmla="*/ 439 w 760"/>
                  <a:gd name="T19" fmla="*/ 72 h 958"/>
                  <a:gd name="T20" fmla="*/ 372 w 760"/>
                  <a:gd name="T21" fmla="*/ 23 h 958"/>
                  <a:gd name="T22" fmla="*/ 273 w 760"/>
                  <a:gd name="T23" fmla="*/ 0 h 958"/>
                  <a:gd name="T24" fmla="*/ 199 w 760"/>
                  <a:gd name="T25" fmla="*/ 5 h 958"/>
                  <a:gd name="T26" fmla="*/ 98 w 760"/>
                  <a:gd name="T27" fmla="*/ 49 h 958"/>
                  <a:gd name="T28" fmla="*/ 54 w 760"/>
                  <a:gd name="T29" fmla="*/ 93 h 958"/>
                  <a:gd name="T30" fmla="*/ 20 w 760"/>
                  <a:gd name="T31" fmla="*/ 154 h 958"/>
                  <a:gd name="T32" fmla="*/ 3 w 760"/>
                  <a:gd name="T33" fmla="*/ 237 h 958"/>
                  <a:gd name="T34" fmla="*/ 1 w 760"/>
                  <a:gd name="T35" fmla="*/ 334 h 958"/>
                  <a:gd name="T36" fmla="*/ 18 w 760"/>
                  <a:gd name="T37" fmla="*/ 447 h 958"/>
                  <a:gd name="T38" fmla="*/ 69 w 760"/>
                  <a:gd name="T39" fmla="*/ 549 h 958"/>
                  <a:gd name="T40" fmla="*/ 135 w 760"/>
                  <a:gd name="T41" fmla="*/ 605 h 958"/>
                  <a:gd name="T42" fmla="*/ 253 w 760"/>
                  <a:gd name="T43" fmla="*/ 635 h 958"/>
                  <a:gd name="T44" fmla="*/ 262 w 760"/>
                  <a:gd name="T45" fmla="*/ 635 h 958"/>
                  <a:gd name="T46" fmla="*/ 335 w 760"/>
                  <a:gd name="T47" fmla="*/ 635 h 958"/>
                  <a:gd name="T48" fmla="*/ 383 w 760"/>
                  <a:gd name="T49" fmla="*/ 685 h 958"/>
                  <a:gd name="T50" fmla="*/ 473 w 760"/>
                  <a:gd name="T51" fmla="*/ 738 h 958"/>
                  <a:gd name="T52" fmla="*/ 623 w 760"/>
                  <a:gd name="T53" fmla="*/ 788 h 958"/>
                  <a:gd name="T54" fmla="*/ 654 w 760"/>
                  <a:gd name="T55" fmla="*/ 808 h 958"/>
                  <a:gd name="T56" fmla="*/ 674 w 760"/>
                  <a:gd name="T57" fmla="*/ 850 h 958"/>
                  <a:gd name="T58" fmla="*/ 676 w 760"/>
                  <a:gd name="T59" fmla="*/ 914 h 958"/>
                  <a:gd name="T60" fmla="*/ 693 w 760"/>
                  <a:gd name="T61" fmla="*/ 949 h 958"/>
                  <a:gd name="T62" fmla="*/ 716 w 760"/>
                  <a:gd name="T63" fmla="*/ 958 h 958"/>
                  <a:gd name="T64" fmla="*/ 750 w 760"/>
                  <a:gd name="T65" fmla="*/ 941 h 958"/>
                  <a:gd name="T66" fmla="*/ 760 w 760"/>
                  <a:gd name="T67" fmla="*/ 899 h 958"/>
                  <a:gd name="T68" fmla="*/ 747 w 760"/>
                  <a:gd name="T69" fmla="*/ 809 h 958"/>
                  <a:gd name="T70" fmla="*/ 707 w 760"/>
                  <a:gd name="T71" fmla="*/ 744 h 958"/>
                  <a:gd name="T72" fmla="*/ 640 w 760"/>
                  <a:gd name="T73" fmla="*/ 709 h 958"/>
                  <a:gd name="T74" fmla="*/ 238 w 760"/>
                  <a:gd name="T75" fmla="*/ 550 h 958"/>
                  <a:gd name="T76" fmla="*/ 164 w 760"/>
                  <a:gd name="T77" fmla="*/ 524 h 958"/>
                  <a:gd name="T78" fmla="*/ 119 w 760"/>
                  <a:gd name="T79" fmla="*/ 471 h 958"/>
                  <a:gd name="T80" fmla="*/ 90 w 760"/>
                  <a:gd name="T81" fmla="*/ 374 h 958"/>
                  <a:gd name="T82" fmla="*/ 86 w 760"/>
                  <a:gd name="T83" fmla="*/ 273 h 958"/>
                  <a:gd name="T84" fmla="*/ 89 w 760"/>
                  <a:gd name="T85" fmla="*/ 233 h 958"/>
                  <a:gd name="T86" fmla="*/ 105 w 760"/>
                  <a:gd name="T87" fmla="*/ 175 h 958"/>
                  <a:gd name="T88" fmla="*/ 156 w 760"/>
                  <a:gd name="T89" fmla="*/ 112 h 958"/>
                  <a:gd name="T90" fmla="*/ 223 w 760"/>
                  <a:gd name="T91" fmla="*/ 87 h 958"/>
                  <a:gd name="T92" fmla="*/ 257 w 760"/>
                  <a:gd name="T93" fmla="*/ 84 h 958"/>
                  <a:gd name="T94" fmla="*/ 307 w 760"/>
                  <a:gd name="T95" fmla="*/ 91 h 958"/>
                  <a:gd name="T96" fmla="*/ 376 w 760"/>
                  <a:gd name="T97" fmla="*/ 129 h 958"/>
                  <a:gd name="T98" fmla="*/ 405 w 760"/>
                  <a:gd name="T99" fmla="*/ 170 h 958"/>
                  <a:gd name="T100" fmla="*/ 424 w 760"/>
                  <a:gd name="T101" fmla="*/ 232 h 958"/>
                  <a:gd name="T102" fmla="*/ 428 w 760"/>
                  <a:gd name="T103" fmla="*/ 286 h 958"/>
                  <a:gd name="T104" fmla="*/ 421 w 760"/>
                  <a:gd name="T105" fmla="*/ 393 h 958"/>
                  <a:gd name="T106" fmla="*/ 391 w 760"/>
                  <a:gd name="T107" fmla="*/ 476 h 958"/>
                  <a:gd name="T108" fmla="*/ 349 w 760"/>
                  <a:gd name="T109" fmla="*/ 524 h 958"/>
                  <a:gd name="T110" fmla="*/ 276 w 760"/>
                  <a:gd name="T111" fmla="*/ 550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60" h="958">
                    <a:moveTo>
                      <a:pt x="640" y="709"/>
                    </a:moveTo>
                    <a:lnTo>
                      <a:pt x="640" y="709"/>
                    </a:lnTo>
                    <a:lnTo>
                      <a:pt x="611" y="700"/>
                    </a:lnTo>
                    <a:lnTo>
                      <a:pt x="583" y="693"/>
                    </a:lnTo>
                    <a:lnTo>
                      <a:pt x="558" y="684"/>
                    </a:lnTo>
                    <a:lnTo>
                      <a:pt x="535" y="675"/>
                    </a:lnTo>
                    <a:lnTo>
                      <a:pt x="514" y="668"/>
                    </a:lnTo>
                    <a:lnTo>
                      <a:pt x="496" y="659"/>
                    </a:lnTo>
                    <a:lnTo>
                      <a:pt x="478" y="650"/>
                    </a:lnTo>
                    <a:lnTo>
                      <a:pt x="464" y="643"/>
                    </a:lnTo>
                    <a:lnTo>
                      <a:pt x="451" y="635"/>
                    </a:lnTo>
                    <a:lnTo>
                      <a:pt x="440" y="627"/>
                    </a:lnTo>
                    <a:lnTo>
                      <a:pt x="430" y="620"/>
                    </a:lnTo>
                    <a:lnTo>
                      <a:pt x="423" y="612"/>
                    </a:lnTo>
                    <a:lnTo>
                      <a:pt x="410" y="599"/>
                    </a:lnTo>
                    <a:lnTo>
                      <a:pt x="402" y="588"/>
                    </a:lnTo>
                    <a:lnTo>
                      <a:pt x="402" y="588"/>
                    </a:lnTo>
                    <a:lnTo>
                      <a:pt x="418" y="575"/>
                    </a:lnTo>
                    <a:lnTo>
                      <a:pt x="426" y="568"/>
                    </a:lnTo>
                    <a:lnTo>
                      <a:pt x="434" y="559"/>
                    </a:lnTo>
                    <a:lnTo>
                      <a:pt x="434" y="559"/>
                    </a:lnTo>
                    <a:lnTo>
                      <a:pt x="442" y="549"/>
                    </a:lnTo>
                    <a:lnTo>
                      <a:pt x="450" y="539"/>
                    </a:lnTo>
                    <a:lnTo>
                      <a:pt x="458" y="528"/>
                    </a:lnTo>
                    <a:lnTo>
                      <a:pt x="464" y="517"/>
                    </a:lnTo>
                    <a:lnTo>
                      <a:pt x="476" y="495"/>
                    </a:lnTo>
                    <a:lnTo>
                      <a:pt x="485" y="471"/>
                    </a:lnTo>
                    <a:lnTo>
                      <a:pt x="493" y="447"/>
                    </a:lnTo>
                    <a:lnTo>
                      <a:pt x="499" y="423"/>
                    </a:lnTo>
                    <a:lnTo>
                      <a:pt x="504" y="399"/>
                    </a:lnTo>
                    <a:lnTo>
                      <a:pt x="508" y="376"/>
                    </a:lnTo>
                    <a:lnTo>
                      <a:pt x="510" y="354"/>
                    </a:lnTo>
                    <a:lnTo>
                      <a:pt x="511" y="334"/>
                    </a:lnTo>
                    <a:lnTo>
                      <a:pt x="512" y="298"/>
                    </a:lnTo>
                    <a:lnTo>
                      <a:pt x="511" y="270"/>
                    </a:lnTo>
                    <a:lnTo>
                      <a:pt x="510" y="256"/>
                    </a:lnTo>
                    <a:lnTo>
                      <a:pt x="510" y="256"/>
                    </a:lnTo>
                    <a:lnTo>
                      <a:pt x="508" y="237"/>
                    </a:lnTo>
                    <a:lnTo>
                      <a:pt x="505" y="218"/>
                    </a:lnTo>
                    <a:lnTo>
                      <a:pt x="502" y="201"/>
                    </a:lnTo>
                    <a:lnTo>
                      <a:pt x="499" y="185"/>
                    </a:lnTo>
                    <a:lnTo>
                      <a:pt x="495" y="169"/>
                    </a:lnTo>
                    <a:lnTo>
                      <a:pt x="489" y="154"/>
                    </a:lnTo>
                    <a:lnTo>
                      <a:pt x="484" y="140"/>
                    </a:lnTo>
                    <a:lnTo>
                      <a:pt x="477" y="127"/>
                    </a:lnTo>
                    <a:lnTo>
                      <a:pt x="471" y="115"/>
                    </a:lnTo>
                    <a:lnTo>
                      <a:pt x="463" y="103"/>
                    </a:lnTo>
                    <a:lnTo>
                      <a:pt x="455" y="92"/>
                    </a:lnTo>
                    <a:lnTo>
                      <a:pt x="448" y="82"/>
                    </a:lnTo>
                    <a:lnTo>
                      <a:pt x="439" y="72"/>
                    </a:lnTo>
                    <a:lnTo>
                      <a:pt x="430" y="64"/>
                    </a:lnTo>
                    <a:lnTo>
                      <a:pt x="421" y="55"/>
                    </a:lnTo>
                    <a:lnTo>
                      <a:pt x="412" y="47"/>
                    </a:lnTo>
                    <a:lnTo>
                      <a:pt x="392" y="34"/>
                    </a:lnTo>
                    <a:lnTo>
                      <a:pt x="372" y="23"/>
                    </a:lnTo>
                    <a:lnTo>
                      <a:pt x="352" y="15"/>
                    </a:lnTo>
                    <a:lnTo>
                      <a:pt x="331" y="8"/>
                    </a:lnTo>
                    <a:lnTo>
                      <a:pt x="311" y="4"/>
                    </a:lnTo>
                    <a:lnTo>
                      <a:pt x="291" y="1"/>
                    </a:lnTo>
                    <a:lnTo>
                      <a:pt x="273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18" y="2"/>
                    </a:lnTo>
                    <a:lnTo>
                      <a:pt x="199" y="5"/>
                    </a:lnTo>
                    <a:lnTo>
                      <a:pt x="178" y="9"/>
                    </a:lnTo>
                    <a:lnTo>
                      <a:pt x="157" y="16"/>
                    </a:lnTo>
                    <a:lnTo>
                      <a:pt x="137" y="25"/>
                    </a:lnTo>
                    <a:lnTo>
                      <a:pt x="117" y="35"/>
                    </a:lnTo>
                    <a:lnTo>
                      <a:pt x="98" y="49"/>
                    </a:lnTo>
                    <a:lnTo>
                      <a:pt x="88" y="56"/>
                    </a:lnTo>
                    <a:lnTo>
                      <a:pt x="79" y="64"/>
                    </a:lnTo>
                    <a:lnTo>
                      <a:pt x="70" y="74"/>
                    </a:lnTo>
                    <a:lnTo>
                      <a:pt x="62" y="82"/>
                    </a:lnTo>
                    <a:lnTo>
                      <a:pt x="54" y="93"/>
                    </a:lnTo>
                    <a:lnTo>
                      <a:pt x="45" y="104"/>
                    </a:lnTo>
                    <a:lnTo>
                      <a:pt x="39" y="115"/>
                    </a:lnTo>
                    <a:lnTo>
                      <a:pt x="32" y="128"/>
                    </a:lnTo>
                    <a:lnTo>
                      <a:pt x="26" y="141"/>
                    </a:lnTo>
                    <a:lnTo>
                      <a:pt x="20" y="154"/>
                    </a:lnTo>
                    <a:lnTo>
                      <a:pt x="15" y="169"/>
                    </a:lnTo>
                    <a:lnTo>
                      <a:pt x="12" y="185"/>
                    </a:lnTo>
                    <a:lnTo>
                      <a:pt x="7" y="202"/>
                    </a:lnTo>
                    <a:lnTo>
                      <a:pt x="5" y="218"/>
                    </a:lnTo>
                    <a:lnTo>
                      <a:pt x="3" y="237"/>
                    </a:lnTo>
                    <a:lnTo>
                      <a:pt x="2" y="256"/>
                    </a:lnTo>
                    <a:lnTo>
                      <a:pt x="2" y="256"/>
                    </a:lnTo>
                    <a:lnTo>
                      <a:pt x="1" y="270"/>
                    </a:lnTo>
                    <a:lnTo>
                      <a:pt x="0" y="298"/>
                    </a:lnTo>
                    <a:lnTo>
                      <a:pt x="1" y="334"/>
                    </a:lnTo>
                    <a:lnTo>
                      <a:pt x="2" y="354"/>
                    </a:lnTo>
                    <a:lnTo>
                      <a:pt x="4" y="376"/>
                    </a:lnTo>
                    <a:lnTo>
                      <a:pt x="7" y="399"/>
                    </a:lnTo>
                    <a:lnTo>
                      <a:pt x="13" y="423"/>
                    </a:lnTo>
                    <a:lnTo>
                      <a:pt x="18" y="447"/>
                    </a:lnTo>
                    <a:lnTo>
                      <a:pt x="27" y="471"/>
                    </a:lnTo>
                    <a:lnTo>
                      <a:pt x="36" y="495"/>
                    </a:lnTo>
                    <a:lnTo>
                      <a:pt x="48" y="517"/>
                    </a:lnTo>
                    <a:lnTo>
                      <a:pt x="62" y="539"/>
                    </a:lnTo>
                    <a:lnTo>
                      <a:pt x="69" y="549"/>
                    </a:lnTo>
                    <a:lnTo>
                      <a:pt x="77" y="559"/>
                    </a:lnTo>
                    <a:lnTo>
                      <a:pt x="77" y="559"/>
                    </a:lnTo>
                    <a:lnTo>
                      <a:pt x="95" y="576"/>
                    </a:lnTo>
                    <a:lnTo>
                      <a:pt x="114" y="591"/>
                    </a:lnTo>
                    <a:lnTo>
                      <a:pt x="135" y="605"/>
                    </a:lnTo>
                    <a:lnTo>
                      <a:pt x="156" y="615"/>
                    </a:lnTo>
                    <a:lnTo>
                      <a:pt x="178" y="624"/>
                    </a:lnTo>
                    <a:lnTo>
                      <a:pt x="202" y="631"/>
                    </a:lnTo>
                    <a:lnTo>
                      <a:pt x="227" y="634"/>
                    </a:lnTo>
                    <a:lnTo>
                      <a:pt x="253" y="635"/>
                    </a:lnTo>
                    <a:lnTo>
                      <a:pt x="255" y="635"/>
                    </a:lnTo>
                    <a:lnTo>
                      <a:pt x="257" y="635"/>
                    </a:lnTo>
                    <a:lnTo>
                      <a:pt x="260" y="635"/>
                    </a:lnTo>
                    <a:lnTo>
                      <a:pt x="262" y="635"/>
                    </a:lnTo>
                    <a:lnTo>
                      <a:pt x="262" y="635"/>
                    </a:lnTo>
                    <a:lnTo>
                      <a:pt x="279" y="634"/>
                    </a:lnTo>
                    <a:lnTo>
                      <a:pt x="297" y="633"/>
                    </a:lnTo>
                    <a:lnTo>
                      <a:pt x="329" y="626"/>
                    </a:lnTo>
                    <a:lnTo>
                      <a:pt x="329" y="626"/>
                    </a:lnTo>
                    <a:lnTo>
                      <a:pt x="335" y="635"/>
                    </a:lnTo>
                    <a:lnTo>
                      <a:pt x="341" y="645"/>
                    </a:lnTo>
                    <a:lnTo>
                      <a:pt x="349" y="655"/>
                    </a:lnTo>
                    <a:lnTo>
                      <a:pt x="359" y="664"/>
                    </a:lnTo>
                    <a:lnTo>
                      <a:pt x="369" y="675"/>
                    </a:lnTo>
                    <a:lnTo>
                      <a:pt x="383" y="685"/>
                    </a:lnTo>
                    <a:lnTo>
                      <a:pt x="397" y="696"/>
                    </a:lnTo>
                    <a:lnTo>
                      <a:pt x="413" y="707"/>
                    </a:lnTo>
                    <a:lnTo>
                      <a:pt x="430" y="718"/>
                    </a:lnTo>
                    <a:lnTo>
                      <a:pt x="451" y="729"/>
                    </a:lnTo>
                    <a:lnTo>
                      <a:pt x="473" y="738"/>
                    </a:lnTo>
                    <a:lnTo>
                      <a:pt x="498" y="749"/>
                    </a:lnTo>
                    <a:lnTo>
                      <a:pt x="525" y="760"/>
                    </a:lnTo>
                    <a:lnTo>
                      <a:pt x="555" y="770"/>
                    </a:lnTo>
                    <a:lnTo>
                      <a:pt x="588" y="780"/>
                    </a:lnTo>
                    <a:lnTo>
                      <a:pt x="623" y="788"/>
                    </a:lnTo>
                    <a:lnTo>
                      <a:pt x="623" y="788"/>
                    </a:lnTo>
                    <a:lnTo>
                      <a:pt x="633" y="792"/>
                    </a:lnTo>
                    <a:lnTo>
                      <a:pt x="640" y="796"/>
                    </a:lnTo>
                    <a:lnTo>
                      <a:pt x="648" y="801"/>
                    </a:lnTo>
                    <a:lnTo>
                      <a:pt x="654" y="808"/>
                    </a:lnTo>
                    <a:lnTo>
                      <a:pt x="660" y="816"/>
                    </a:lnTo>
                    <a:lnTo>
                      <a:pt x="664" y="823"/>
                    </a:lnTo>
                    <a:lnTo>
                      <a:pt x="669" y="832"/>
                    </a:lnTo>
                    <a:lnTo>
                      <a:pt x="672" y="842"/>
                    </a:lnTo>
                    <a:lnTo>
                      <a:pt x="674" y="850"/>
                    </a:lnTo>
                    <a:lnTo>
                      <a:pt x="675" y="860"/>
                    </a:lnTo>
                    <a:lnTo>
                      <a:pt x="677" y="879"/>
                    </a:lnTo>
                    <a:lnTo>
                      <a:pt x="677" y="897"/>
                    </a:lnTo>
                    <a:lnTo>
                      <a:pt x="676" y="914"/>
                    </a:lnTo>
                    <a:lnTo>
                      <a:pt x="676" y="914"/>
                    </a:lnTo>
                    <a:lnTo>
                      <a:pt x="676" y="922"/>
                    </a:lnTo>
                    <a:lnTo>
                      <a:pt x="678" y="930"/>
                    </a:lnTo>
                    <a:lnTo>
                      <a:pt x="682" y="937"/>
                    </a:lnTo>
                    <a:lnTo>
                      <a:pt x="686" y="944"/>
                    </a:lnTo>
                    <a:lnTo>
                      <a:pt x="693" y="949"/>
                    </a:lnTo>
                    <a:lnTo>
                      <a:pt x="699" y="954"/>
                    </a:lnTo>
                    <a:lnTo>
                      <a:pt x="707" y="957"/>
                    </a:lnTo>
                    <a:lnTo>
                      <a:pt x="714" y="958"/>
                    </a:lnTo>
                    <a:lnTo>
                      <a:pt x="716" y="958"/>
                    </a:lnTo>
                    <a:lnTo>
                      <a:pt x="716" y="958"/>
                    </a:lnTo>
                    <a:lnTo>
                      <a:pt x="725" y="957"/>
                    </a:lnTo>
                    <a:lnTo>
                      <a:pt x="733" y="955"/>
                    </a:lnTo>
                    <a:lnTo>
                      <a:pt x="739" y="952"/>
                    </a:lnTo>
                    <a:lnTo>
                      <a:pt x="745" y="947"/>
                    </a:lnTo>
                    <a:lnTo>
                      <a:pt x="750" y="941"/>
                    </a:lnTo>
                    <a:lnTo>
                      <a:pt x="755" y="934"/>
                    </a:lnTo>
                    <a:lnTo>
                      <a:pt x="758" y="928"/>
                    </a:lnTo>
                    <a:lnTo>
                      <a:pt x="759" y="920"/>
                    </a:lnTo>
                    <a:lnTo>
                      <a:pt x="759" y="920"/>
                    </a:lnTo>
                    <a:lnTo>
                      <a:pt x="760" y="899"/>
                    </a:lnTo>
                    <a:lnTo>
                      <a:pt x="760" y="880"/>
                    </a:lnTo>
                    <a:lnTo>
                      <a:pt x="759" y="860"/>
                    </a:lnTo>
                    <a:lnTo>
                      <a:pt x="756" y="842"/>
                    </a:lnTo>
                    <a:lnTo>
                      <a:pt x="752" y="825"/>
                    </a:lnTo>
                    <a:lnTo>
                      <a:pt x="747" y="809"/>
                    </a:lnTo>
                    <a:lnTo>
                      <a:pt x="742" y="794"/>
                    </a:lnTo>
                    <a:lnTo>
                      <a:pt x="734" y="780"/>
                    </a:lnTo>
                    <a:lnTo>
                      <a:pt x="726" y="767"/>
                    </a:lnTo>
                    <a:lnTo>
                      <a:pt x="716" y="755"/>
                    </a:lnTo>
                    <a:lnTo>
                      <a:pt x="707" y="744"/>
                    </a:lnTo>
                    <a:lnTo>
                      <a:pt x="696" y="734"/>
                    </a:lnTo>
                    <a:lnTo>
                      <a:pt x="683" y="726"/>
                    </a:lnTo>
                    <a:lnTo>
                      <a:pt x="670" y="719"/>
                    </a:lnTo>
                    <a:lnTo>
                      <a:pt x="656" y="713"/>
                    </a:lnTo>
                    <a:lnTo>
                      <a:pt x="640" y="709"/>
                    </a:lnTo>
                    <a:lnTo>
                      <a:pt x="640" y="709"/>
                    </a:lnTo>
                    <a:close/>
                    <a:moveTo>
                      <a:pt x="257" y="550"/>
                    </a:moveTo>
                    <a:lnTo>
                      <a:pt x="255" y="550"/>
                    </a:lnTo>
                    <a:lnTo>
                      <a:pt x="255" y="550"/>
                    </a:lnTo>
                    <a:lnTo>
                      <a:pt x="238" y="550"/>
                    </a:lnTo>
                    <a:lnTo>
                      <a:pt x="220" y="548"/>
                    </a:lnTo>
                    <a:lnTo>
                      <a:pt x="205" y="544"/>
                    </a:lnTo>
                    <a:lnTo>
                      <a:pt x="190" y="538"/>
                    </a:lnTo>
                    <a:lnTo>
                      <a:pt x="177" y="532"/>
                    </a:lnTo>
                    <a:lnTo>
                      <a:pt x="164" y="524"/>
                    </a:lnTo>
                    <a:lnTo>
                      <a:pt x="152" y="514"/>
                    </a:lnTo>
                    <a:lnTo>
                      <a:pt x="142" y="503"/>
                    </a:lnTo>
                    <a:lnTo>
                      <a:pt x="142" y="503"/>
                    </a:lnTo>
                    <a:lnTo>
                      <a:pt x="129" y="488"/>
                    </a:lnTo>
                    <a:lnTo>
                      <a:pt x="119" y="471"/>
                    </a:lnTo>
                    <a:lnTo>
                      <a:pt x="111" y="452"/>
                    </a:lnTo>
                    <a:lnTo>
                      <a:pt x="103" y="433"/>
                    </a:lnTo>
                    <a:lnTo>
                      <a:pt x="98" y="413"/>
                    </a:lnTo>
                    <a:lnTo>
                      <a:pt x="93" y="393"/>
                    </a:lnTo>
                    <a:lnTo>
                      <a:pt x="90" y="374"/>
                    </a:lnTo>
                    <a:lnTo>
                      <a:pt x="87" y="355"/>
                    </a:lnTo>
                    <a:lnTo>
                      <a:pt x="86" y="337"/>
                    </a:lnTo>
                    <a:lnTo>
                      <a:pt x="84" y="321"/>
                    </a:lnTo>
                    <a:lnTo>
                      <a:pt x="84" y="292"/>
                    </a:lnTo>
                    <a:lnTo>
                      <a:pt x="86" y="273"/>
                    </a:lnTo>
                    <a:lnTo>
                      <a:pt x="86" y="265"/>
                    </a:lnTo>
                    <a:lnTo>
                      <a:pt x="86" y="263"/>
                    </a:lnTo>
                    <a:lnTo>
                      <a:pt x="86" y="263"/>
                    </a:lnTo>
                    <a:lnTo>
                      <a:pt x="87" y="248"/>
                    </a:lnTo>
                    <a:lnTo>
                      <a:pt x="89" y="233"/>
                    </a:lnTo>
                    <a:lnTo>
                      <a:pt x="91" y="220"/>
                    </a:lnTo>
                    <a:lnTo>
                      <a:pt x="93" y="207"/>
                    </a:lnTo>
                    <a:lnTo>
                      <a:pt x="96" y="196"/>
                    </a:lnTo>
                    <a:lnTo>
                      <a:pt x="101" y="186"/>
                    </a:lnTo>
                    <a:lnTo>
                      <a:pt x="105" y="175"/>
                    </a:lnTo>
                    <a:lnTo>
                      <a:pt x="110" y="165"/>
                    </a:lnTo>
                    <a:lnTo>
                      <a:pt x="119" y="149"/>
                    </a:lnTo>
                    <a:lnTo>
                      <a:pt x="131" y="134"/>
                    </a:lnTo>
                    <a:lnTo>
                      <a:pt x="143" y="121"/>
                    </a:lnTo>
                    <a:lnTo>
                      <a:pt x="156" y="112"/>
                    </a:lnTo>
                    <a:lnTo>
                      <a:pt x="170" y="104"/>
                    </a:lnTo>
                    <a:lnTo>
                      <a:pt x="183" y="97"/>
                    </a:lnTo>
                    <a:lnTo>
                      <a:pt x="198" y="93"/>
                    </a:lnTo>
                    <a:lnTo>
                      <a:pt x="211" y="89"/>
                    </a:lnTo>
                    <a:lnTo>
                      <a:pt x="223" y="87"/>
                    </a:lnTo>
                    <a:lnTo>
                      <a:pt x="234" y="86"/>
                    </a:lnTo>
                    <a:lnTo>
                      <a:pt x="251" y="84"/>
                    </a:lnTo>
                    <a:lnTo>
                      <a:pt x="251" y="84"/>
                    </a:lnTo>
                    <a:lnTo>
                      <a:pt x="255" y="84"/>
                    </a:lnTo>
                    <a:lnTo>
                      <a:pt x="257" y="84"/>
                    </a:lnTo>
                    <a:lnTo>
                      <a:pt x="257" y="84"/>
                    </a:lnTo>
                    <a:lnTo>
                      <a:pt x="273" y="86"/>
                    </a:lnTo>
                    <a:lnTo>
                      <a:pt x="282" y="86"/>
                    </a:lnTo>
                    <a:lnTo>
                      <a:pt x="294" y="88"/>
                    </a:lnTo>
                    <a:lnTo>
                      <a:pt x="307" y="91"/>
                    </a:lnTo>
                    <a:lnTo>
                      <a:pt x="321" y="94"/>
                    </a:lnTo>
                    <a:lnTo>
                      <a:pt x="335" y="101"/>
                    </a:lnTo>
                    <a:lnTo>
                      <a:pt x="349" y="107"/>
                    </a:lnTo>
                    <a:lnTo>
                      <a:pt x="363" y="117"/>
                    </a:lnTo>
                    <a:lnTo>
                      <a:pt x="376" y="129"/>
                    </a:lnTo>
                    <a:lnTo>
                      <a:pt x="383" y="136"/>
                    </a:lnTo>
                    <a:lnTo>
                      <a:pt x="389" y="143"/>
                    </a:lnTo>
                    <a:lnTo>
                      <a:pt x="395" y="152"/>
                    </a:lnTo>
                    <a:lnTo>
                      <a:pt x="401" y="161"/>
                    </a:lnTo>
                    <a:lnTo>
                      <a:pt x="405" y="170"/>
                    </a:lnTo>
                    <a:lnTo>
                      <a:pt x="411" y="181"/>
                    </a:lnTo>
                    <a:lnTo>
                      <a:pt x="414" y="192"/>
                    </a:lnTo>
                    <a:lnTo>
                      <a:pt x="418" y="205"/>
                    </a:lnTo>
                    <a:lnTo>
                      <a:pt x="422" y="218"/>
                    </a:lnTo>
                    <a:lnTo>
                      <a:pt x="424" y="232"/>
                    </a:lnTo>
                    <a:lnTo>
                      <a:pt x="426" y="247"/>
                    </a:lnTo>
                    <a:lnTo>
                      <a:pt x="427" y="263"/>
                    </a:lnTo>
                    <a:lnTo>
                      <a:pt x="427" y="265"/>
                    </a:lnTo>
                    <a:lnTo>
                      <a:pt x="427" y="265"/>
                    </a:lnTo>
                    <a:lnTo>
                      <a:pt x="428" y="286"/>
                    </a:lnTo>
                    <a:lnTo>
                      <a:pt x="428" y="312"/>
                    </a:lnTo>
                    <a:lnTo>
                      <a:pt x="427" y="342"/>
                    </a:lnTo>
                    <a:lnTo>
                      <a:pt x="426" y="359"/>
                    </a:lnTo>
                    <a:lnTo>
                      <a:pt x="424" y="376"/>
                    </a:lnTo>
                    <a:lnTo>
                      <a:pt x="421" y="393"/>
                    </a:lnTo>
                    <a:lnTo>
                      <a:pt x="416" y="411"/>
                    </a:lnTo>
                    <a:lnTo>
                      <a:pt x="412" y="427"/>
                    </a:lnTo>
                    <a:lnTo>
                      <a:pt x="406" y="445"/>
                    </a:lnTo>
                    <a:lnTo>
                      <a:pt x="399" y="461"/>
                    </a:lnTo>
                    <a:lnTo>
                      <a:pt x="391" y="476"/>
                    </a:lnTo>
                    <a:lnTo>
                      <a:pt x="381" y="490"/>
                    </a:lnTo>
                    <a:lnTo>
                      <a:pt x="372" y="503"/>
                    </a:lnTo>
                    <a:lnTo>
                      <a:pt x="372" y="503"/>
                    </a:lnTo>
                    <a:lnTo>
                      <a:pt x="361" y="514"/>
                    </a:lnTo>
                    <a:lnTo>
                      <a:pt x="349" y="524"/>
                    </a:lnTo>
                    <a:lnTo>
                      <a:pt x="337" y="532"/>
                    </a:lnTo>
                    <a:lnTo>
                      <a:pt x="323" y="538"/>
                    </a:lnTo>
                    <a:lnTo>
                      <a:pt x="309" y="544"/>
                    </a:lnTo>
                    <a:lnTo>
                      <a:pt x="292" y="548"/>
                    </a:lnTo>
                    <a:lnTo>
                      <a:pt x="276" y="550"/>
                    </a:lnTo>
                    <a:lnTo>
                      <a:pt x="257" y="550"/>
                    </a:lnTo>
                    <a:lnTo>
                      <a:pt x="257" y="55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6" descr=" " title=" "/>
              <p:cNvSpPr>
                <a:spLocks/>
              </p:cNvSpPr>
              <p:nvPr/>
            </p:nvSpPr>
            <p:spPr bwMode="auto">
              <a:xfrm>
                <a:off x="4003864" y="1610456"/>
                <a:ext cx="162827" cy="212558"/>
              </a:xfrm>
              <a:custGeom>
                <a:avLst/>
                <a:gdLst>
                  <a:gd name="T0" fmla="*/ 577 w 811"/>
                  <a:gd name="T1" fmla="*/ 117 h 1059"/>
                  <a:gd name="T2" fmla="*/ 630 w 811"/>
                  <a:gd name="T3" fmla="*/ 196 h 1059"/>
                  <a:gd name="T4" fmla="*/ 646 w 811"/>
                  <a:gd name="T5" fmla="*/ 334 h 1059"/>
                  <a:gd name="T6" fmla="*/ 669 w 811"/>
                  <a:gd name="T7" fmla="*/ 512 h 1059"/>
                  <a:gd name="T8" fmla="*/ 698 w 811"/>
                  <a:gd name="T9" fmla="*/ 564 h 1059"/>
                  <a:gd name="T10" fmla="*/ 616 w 811"/>
                  <a:gd name="T11" fmla="*/ 583 h 1059"/>
                  <a:gd name="T12" fmla="*/ 553 w 811"/>
                  <a:gd name="T13" fmla="*/ 591 h 1059"/>
                  <a:gd name="T14" fmla="*/ 533 w 811"/>
                  <a:gd name="T15" fmla="*/ 627 h 1059"/>
                  <a:gd name="T16" fmla="*/ 558 w 811"/>
                  <a:gd name="T17" fmla="*/ 665 h 1059"/>
                  <a:gd name="T18" fmla="*/ 609 w 811"/>
                  <a:gd name="T19" fmla="*/ 668 h 1059"/>
                  <a:gd name="T20" fmla="*/ 738 w 811"/>
                  <a:gd name="T21" fmla="*/ 638 h 1059"/>
                  <a:gd name="T22" fmla="*/ 805 w 811"/>
                  <a:gd name="T23" fmla="*/ 589 h 1059"/>
                  <a:gd name="T24" fmla="*/ 811 w 811"/>
                  <a:gd name="T25" fmla="*/ 561 h 1059"/>
                  <a:gd name="T26" fmla="*/ 802 w 811"/>
                  <a:gd name="T27" fmla="*/ 537 h 1059"/>
                  <a:gd name="T28" fmla="*/ 770 w 811"/>
                  <a:gd name="T29" fmla="*/ 521 h 1059"/>
                  <a:gd name="T30" fmla="*/ 741 w 811"/>
                  <a:gd name="T31" fmla="*/ 466 h 1059"/>
                  <a:gd name="T32" fmla="*/ 729 w 811"/>
                  <a:gd name="T33" fmla="*/ 336 h 1059"/>
                  <a:gd name="T34" fmla="*/ 723 w 811"/>
                  <a:gd name="T35" fmla="*/ 232 h 1059"/>
                  <a:gd name="T36" fmla="*/ 697 w 811"/>
                  <a:gd name="T37" fmla="*/ 140 h 1059"/>
                  <a:gd name="T38" fmla="*/ 622 w 811"/>
                  <a:gd name="T39" fmla="*/ 48 h 1059"/>
                  <a:gd name="T40" fmla="*/ 562 w 811"/>
                  <a:gd name="T41" fmla="*/ 17 h 1059"/>
                  <a:gd name="T42" fmla="*/ 460 w 811"/>
                  <a:gd name="T43" fmla="*/ 1 h 1059"/>
                  <a:gd name="T44" fmla="*/ 391 w 811"/>
                  <a:gd name="T45" fmla="*/ 21 h 1059"/>
                  <a:gd name="T46" fmla="*/ 313 w 811"/>
                  <a:gd name="T47" fmla="*/ 47 h 1059"/>
                  <a:gd name="T48" fmla="*/ 248 w 811"/>
                  <a:gd name="T49" fmla="*/ 87 h 1059"/>
                  <a:gd name="T50" fmla="*/ 194 w 811"/>
                  <a:gd name="T51" fmla="*/ 187 h 1059"/>
                  <a:gd name="T52" fmla="*/ 179 w 811"/>
                  <a:gd name="T53" fmla="*/ 307 h 1059"/>
                  <a:gd name="T54" fmla="*/ 184 w 811"/>
                  <a:gd name="T55" fmla="*/ 443 h 1059"/>
                  <a:gd name="T56" fmla="*/ 161 w 811"/>
                  <a:gd name="T57" fmla="*/ 509 h 1059"/>
                  <a:gd name="T58" fmla="*/ 129 w 811"/>
                  <a:gd name="T59" fmla="*/ 533 h 1059"/>
                  <a:gd name="T60" fmla="*/ 108 w 811"/>
                  <a:gd name="T61" fmla="*/ 568 h 1059"/>
                  <a:gd name="T62" fmla="*/ 121 w 811"/>
                  <a:gd name="T63" fmla="*/ 597 h 1059"/>
                  <a:gd name="T64" fmla="*/ 174 w 811"/>
                  <a:gd name="T65" fmla="*/ 635 h 1059"/>
                  <a:gd name="T66" fmla="*/ 299 w 811"/>
                  <a:gd name="T67" fmla="*/ 666 h 1059"/>
                  <a:gd name="T68" fmla="*/ 265 w 811"/>
                  <a:gd name="T69" fmla="*/ 710 h 1059"/>
                  <a:gd name="T70" fmla="*/ 190 w 811"/>
                  <a:gd name="T71" fmla="*/ 758 h 1059"/>
                  <a:gd name="T72" fmla="*/ 98 w 811"/>
                  <a:gd name="T73" fmla="*/ 794 h 1059"/>
                  <a:gd name="T74" fmla="*/ 32 w 811"/>
                  <a:gd name="T75" fmla="*/ 851 h 1059"/>
                  <a:gd name="T76" fmla="*/ 1 w 811"/>
                  <a:gd name="T77" fmla="*/ 953 h 1059"/>
                  <a:gd name="T78" fmla="*/ 5 w 811"/>
                  <a:gd name="T79" fmla="*/ 1034 h 1059"/>
                  <a:gd name="T80" fmla="*/ 42 w 811"/>
                  <a:gd name="T81" fmla="*/ 1059 h 1059"/>
                  <a:gd name="T82" fmla="*/ 74 w 811"/>
                  <a:gd name="T83" fmla="*/ 1044 h 1059"/>
                  <a:gd name="T84" fmla="*/ 85 w 811"/>
                  <a:gd name="T85" fmla="*/ 1000 h 1059"/>
                  <a:gd name="T86" fmla="*/ 100 w 811"/>
                  <a:gd name="T87" fmla="*/ 904 h 1059"/>
                  <a:gd name="T88" fmla="*/ 134 w 811"/>
                  <a:gd name="T89" fmla="*/ 869 h 1059"/>
                  <a:gd name="T90" fmla="*/ 260 w 811"/>
                  <a:gd name="T91" fmla="*/ 816 h 1059"/>
                  <a:gd name="T92" fmla="*/ 335 w 811"/>
                  <a:gd name="T93" fmla="*/ 758 h 1059"/>
                  <a:gd name="T94" fmla="*/ 379 w 811"/>
                  <a:gd name="T95" fmla="*/ 685 h 1059"/>
                  <a:gd name="T96" fmla="*/ 382 w 811"/>
                  <a:gd name="T97" fmla="*/ 617 h 1059"/>
                  <a:gd name="T98" fmla="*/ 361 w 811"/>
                  <a:gd name="T99" fmla="*/ 591 h 1059"/>
                  <a:gd name="T100" fmla="*/ 289 w 811"/>
                  <a:gd name="T101" fmla="*/ 583 h 1059"/>
                  <a:gd name="T102" fmla="*/ 232 w 811"/>
                  <a:gd name="T103" fmla="*/ 553 h 1059"/>
                  <a:gd name="T104" fmla="*/ 265 w 811"/>
                  <a:gd name="T105" fmla="*/ 457 h 1059"/>
                  <a:gd name="T106" fmla="*/ 265 w 811"/>
                  <a:gd name="T107" fmla="*/ 374 h 1059"/>
                  <a:gd name="T108" fmla="*/ 271 w 811"/>
                  <a:gd name="T109" fmla="*/ 218 h 1059"/>
                  <a:gd name="T110" fmla="*/ 299 w 811"/>
                  <a:gd name="T111" fmla="*/ 152 h 1059"/>
                  <a:gd name="T112" fmla="*/ 334 w 811"/>
                  <a:gd name="T113" fmla="*/ 127 h 1059"/>
                  <a:gd name="T114" fmla="*/ 377 w 811"/>
                  <a:gd name="T115" fmla="*/ 125 h 1059"/>
                  <a:gd name="T116" fmla="*/ 408 w 811"/>
                  <a:gd name="T117" fmla="*/ 109 h 1059"/>
                  <a:gd name="T118" fmla="*/ 458 w 811"/>
                  <a:gd name="T119" fmla="*/ 85 h 1059"/>
                  <a:gd name="T120" fmla="*/ 533 w 811"/>
                  <a:gd name="T121" fmla="*/ 96 h 1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11" h="1059">
                    <a:moveTo>
                      <a:pt x="535" y="96"/>
                    </a:moveTo>
                    <a:lnTo>
                      <a:pt x="535" y="96"/>
                    </a:lnTo>
                    <a:lnTo>
                      <a:pt x="549" y="102"/>
                    </a:lnTo>
                    <a:lnTo>
                      <a:pt x="558" y="107"/>
                    </a:lnTo>
                    <a:lnTo>
                      <a:pt x="568" y="111"/>
                    </a:lnTo>
                    <a:lnTo>
                      <a:pt x="577" y="117"/>
                    </a:lnTo>
                    <a:lnTo>
                      <a:pt x="586" y="126"/>
                    </a:lnTo>
                    <a:lnTo>
                      <a:pt x="596" y="136"/>
                    </a:lnTo>
                    <a:lnTo>
                      <a:pt x="605" y="147"/>
                    </a:lnTo>
                    <a:lnTo>
                      <a:pt x="614" y="161"/>
                    </a:lnTo>
                    <a:lnTo>
                      <a:pt x="622" y="177"/>
                    </a:lnTo>
                    <a:lnTo>
                      <a:pt x="630" y="196"/>
                    </a:lnTo>
                    <a:lnTo>
                      <a:pt x="636" y="218"/>
                    </a:lnTo>
                    <a:lnTo>
                      <a:pt x="641" y="242"/>
                    </a:lnTo>
                    <a:lnTo>
                      <a:pt x="645" y="269"/>
                    </a:lnTo>
                    <a:lnTo>
                      <a:pt x="646" y="300"/>
                    </a:lnTo>
                    <a:lnTo>
                      <a:pt x="646" y="334"/>
                    </a:lnTo>
                    <a:lnTo>
                      <a:pt x="646" y="334"/>
                    </a:lnTo>
                    <a:lnTo>
                      <a:pt x="646" y="373"/>
                    </a:lnTo>
                    <a:lnTo>
                      <a:pt x="648" y="409"/>
                    </a:lnTo>
                    <a:lnTo>
                      <a:pt x="652" y="442"/>
                    </a:lnTo>
                    <a:lnTo>
                      <a:pt x="657" y="472"/>
                    </a:lnTo>
                    <a:lnTo>
                      <a:pt x="665" y="499"/>
                    </a:lnTo>
                    <a:lnTo>
                      <a:pt x="669" y="512"/>
                    </a:lnTo>
                    <a:lnTo>
                      <a:pt x="673" y="524"/>
                    </a:lnTo>
                    <a:lnTo>
                      <a:pt x="679" y="535"/>
                    </a:lnTo>
                    <a:lnTo>
                      <a:pt x="684" y="545"/>
                    </a:lnTo>
                    <a:lnTo>
                      <a:pt x="691" y="555"/>
                    </a:lnTo>
                    <a:lnTo>
                      <a:pt x="698" y="564"/>
                    </a:lnTo>
                    <a:lnTo>
                      <a:pt x="698" y="564"/>
                    </a:lnTo>
                    <a:lnTo>
                      <a:pt x="687" y="568"/>
                    </a:lnTo>
                    <a:lnTo>
                      <a:pt x="677" y="572"/>
                    </a:lnTo>
                    <a:lnTo>
                      <a:pt x="664" y="576"/>
                    </a:lnTo>
                    <a:lnTo>
                      <a:pt x="649" y="579"/>
                    </a:lnTo>
                    <a:lnTo>
                      <a:pt x="633" y="581"/>
                    </a:lnTo>
                    <a:lnTo>
                      <a:pt x="616" y="583"/>
                    </a:lnTo>
                    <a:lnTo>
                      <a:pt x="596" y="584"/>
                    </a:lnTo>
                    <a:lnTo>
                      <a:pt x="575" y="584"/>
                    </a:lnTo>
                    <a:lnTo>
                      <a:pt x="575" y="584"/>
                    </a:lnTo>
                    <a:lnTo>
                      <a:pt x="567" y="584"/>
                    </a:lnTo>
                    <a:lnTo>
                      <a:pt x="559" y="588"/>
                    </a:lnTo>
                    <a:lnTo>
                      <a:pt x="553" y="591"/>
                    </a:lnTo>
                    <a:lnTo>
                      <a:pt x="546" y="596"/>
                    </a:lnTo>
                    <a:lnTo>
                      <a:pt x="541" y="602"/>
                    </a:lnTo>
                    <a:lnTo>
                      <a:pt x="536" y="609"/>
                    </a:lnTo>
                    <a:lnTo>
                      <a:pt x="534" y="617"/>
                    </a:lnTo>
                    <a:lnTo>
                      <a:pt x="533" y="627"/>
                    </a:lnTo>
                    <a:lnTo>
                      <a:pt x="533" y="627"/>
                    </a:lnTo>
                    <a:lnTo>
                      <a:pt x="534" y="634"/>
                    </a:lnTo>
                    <a:lnTo>
                      <a:pt x="536" y="642"/>
                    </a:lnTo>
                    <a:lnTo>
                      <a:pt x="540" y="650"/>
                    </a:lnTo>
                    <a:lnTo>
                      <a:pt x="545" y="656"/>
                    </a:lnTo>
                    <a:lnTo>
                      <a:pt x="552" y="662"/>
                    </a:lnTo>
                    <a:lnTo>
                      <a:pt x="558" y="665"/>
                    </a:lnTo>
                    <a:lnTo>
                      <a:pt x="567" y="668"/>
                    </a:lnTo>
                    <a:lnTo>
                      <a:pt x="575" y="668"/>
                    </a:lnTo>
                    <a:lnTo>
                      <a:pt x="575" y="668"/>
                    </a:lnTo>
                    <a:lnTo>
                      <a:pt x="580" y="668"/>
                    </a:lnTo>
                    <a:lnTo>
                      <a:pt x="580" y="668"/>
                    </a:lnTo>
                    <a:lnTo>
                      <a:pt x="609" y="668"/>
                    </a:lnTo>
                    <a:lnTo>
                      <a:pt x="636" y="666"/>
                    </a:lnTo>
                    <a:lnTo>
                      <a:pt x="661" y="662"/>
                    </a:lnTo>
                    <a:lnTo>
                      <a:pt x="683" y="657"/>
                    </a:lnTo>
                    <a:lnTo>
                      <a:pt x="704" y="652"/>
                    </a:lnTo>
                    <a:lnTo>
                      <a:pt x="721" y="645"/>
                    </a:lnTo>
                    <a:lnTo>
                      <a:pt x="738" y="638"/>
                    </a:lnTo>
                    <a:lnTo>
                      <a:pt x="752" y="631"/>
                    </a:lnTo>
                    <a:lnTo>
                      <a:pt x="764" y="623"/>
                    </a:lnTo>
                    <a:lnTo>
                      <a:pt x="775" y="617"/>
                    </a:lnTo>
                    <a:lnTo>
                      <a:pt x="790" y="604"/>
                    </a:lnTo>
                    <a:lnTo>
                      <a:pt x="800" y="594"/>
                    </a:lnTo>
                    <a:lnTo>
                      <a:pt x="805" y="589"/>
                    </a:lnTo>
                    <a:lnTo>
                      <a:pt x="805" y="589"/>
                    </a:lnTo>
                    <a:lnTo>
                      <a:pt x="808" y="583"/>
                    </a:lnTo>
                    <a:lnTo>
                      <a:pt x="810" y="578"/>
                    </a:lnTo>
                    <a:lnTo>
                      <a:pt x="811" y="572"/>
                    </a:lnTo>
                    <a:lnTo>
                      <a:pt x="811" y="567"/>
                    </a:lnTo>
                    <a:lnTo>
                      <a:pt x="811" y="561"/>
                    </a:lnTo>
                    <a:lnTo>
                      <a:pt x="810" y="556"/>
                    </a:lnTo>
                    <a:lnTo>
                      <a:pt x="809" y="551"/>
                    </a:lnTo>
                    <a:lnTo>
                      <a:pt x="807" y="546"/>
                    </a:lnTo>
                    <a:lnTo>
                      <a:pt x="807" y="546"/>
                    </a:lnTo>
                    <a:lnTo>
                      <a:pt x="804" y="541"/>
                    </a:lnTo>
                    <a:lnTo>
                      <a:pt x="802" y="537"/>
                    </a:lnTo>
                    <a:lnTo>
                      <a:pt x="797" y="533"/>
                    </a:lnTo>
                    <a:lnTo>
                      <a:pt x="794" y="531"/>
                    </a:lnTo>
                    <a:lnTo>
                      <a:pt x="784" y="527"/>
                    </a:lnTo>
                    <a:lnTo>
                      <a:pt x="773" y="523"/>
                    </a:lnTo>
                    <a:lnTo>
                      <a:pt x="773" y="523"/>
                    </a:lnTo>
                    <a:lnTo>
                      <a:pt x="770" y="521"/>
                    </a:lnTo>
                    <a:lnTo>
                      <a:pt x="765" y="516"/>
                    </a:lnTo>
                    <a:lnTo>
                      <a:pt x="757" y="506"/>
                    </a:lnTo>
                    <a:lnTo>
                      <a:pt x="753" y="498"/>
                    </a:lnTo>
                    <a:lnTo>
                      <a:pt x="748" y="490"/>
                    </a:lnTo>
                    <a:lnTo>
                      <a:pt x="745" y="479"/>
                    </a:lnTo>
                    <a:lnTo>
                      <a:pt x="741" y="466"/>
                    </a:lnTo>
                    <a:lnTo>
                      <a:pt x="738" y="450"/>
                    </a:lnTo>
                    <a:lnTo>
                      <a:pt x="734" y="433"/>
                    </a:lnTo>
                    <a:lnTo>
                      <a:pt x="732" y="413"/>
                    </a:lnTo>
                    <a:lnTo>
                      <a:pt x="730" y="391"/>
                    </a:lnTo>
                    <a:lnTo>
                      <a:pt x="729" y="364"/>
                    </a:lnTo>
                    <a:lnTo>
                      <a:pt x="729" y="336"/>
                    </a:lnTo>
                    <a:lnTo>
                      <a:pt x="729" y="336"/>
                    </a:lnTo>
                    <a:lnTo>
                      <a:pt x="729" y="313"/>
                    </a:lnTo>
                    <a:lnTo>
                      <a:pt x="729" y="292"/>
                    </a:lnTo>
                    <a:lnTo>
                      <a:pt x="728" y="270"/>
                    </a:lnTo>
                    <a:lnTo>
                      <a:pt x="726" y="250"/>
                    </a:lnTo>
                    <a:lnTo>
                      <a:pt x="723" y="232"/>
                    </a:lnTo>
                    <a:lnTo>
                      <a:pt x="720" y="214"/>
                    </a:lnTo>
                    <a:lnTo>
                      <a:pt x="716" y="197"/>
                    </a:lnTo>
                    <a:lnTo>
                      <a:pt x="713" y="182"/>
                    </a:lnTo>
                    <a:lnTo>
                      <a:pt x="707" y="166"/>
                    </a:lnTo>
                    <a:lnTo>
                      <a:pt x="703" y="153"/>
                    </a:lnTo>
                    <a:lnTo>
                      <a:pt x="697" y="140"/>
                    </a:lnTo>
                    <a:lnTo>
                      <a:pt x="691" y="128"/>
                    </a:lnTo>
                    <a:lnTo>
                      <a:pt x="679" y="107"/>
                    </a:lnTo>
                    <a:lnTo>
                      <a:pt x="665" y="88"/>
                    </a:lnTo>
                    <a:lnTo>
                      <a:pt x="650" y="72"/>
                    </a:lnTo>
                    <a:lnTo>
                      <a:pt x="636" y="59"/>
                    </a:lnTo>
                    <a:lnTo>
                      <a:pt x="622" y="48"/>
                    </a:lnTo>
                    <a:lnTo>
                      <a:pt x="609" y="38"/>
                    </a:lnTo>
                    <a:lnTo>
                      <a:pt x="596" y="32"/>
                    </a:lnTo>
                    <a:lnTo>
                      <a:pt x="584" y="25"/>
                    </a:lnTo>
                    <a:lnTo>
                      <a:pt x="565" y="17"/>
                    </a:lnTo>
                    <a:lnTo>
                      <a:pt x="562" y="17"/>
                    </a:lnTo>
                    <a:lnTo>
                      <a:pt x="562" y="17"/>
                    </a:lnTo>
                    <a:lnTo>
                      <a:pt x="543" y="11"/>
                    </a:lnTo>
                    <a:lnTo>
                      <a:pt x="524" y="6"/>
                    </a:lnTo>
                    <a:lnTo>
                      <a:pt x="507" y="3"/>
                    </a:lnTo>
                    <a:lnTo>
                      <a:pt x="491" y="1"/>
                    </a:lnTo>
                    <a:lnTo>
                      <a:pt x="475" y="0"/>
                    </a:lnTo>
                    <a:lnTo>
                      <a:pt x="460" y="1"/>
                    </a:lnTo>
                    <a:lnTo>
                      <a:pt x="446" y="2"/>
                    </a:lnTo>
                    <a:lnTo>
                      <a:pt x="433" y="4"/>
                    </a:lnTo>
                    <a:lnTo>
                      <a:pt x="421" y="8"/>
                    </a:lnTo>
                    <a:lnTo>
                      <a:pt x="410" y="12"/>
                    </a:lnTo>
                    <a:lnTo>
                      <a:pt x="399" y="16"/>
                    </a:lnTo>
                    <a:lnTo>
                      <a:pt x="391" y="21"/>
                    </a:lnTo>
                    <a:lnTo>
                      <a:pt x="374" y="30"/>
                    </a:lnTo>
                    <a:lnTo>
                      <a:pt x="361" y="40"/>
                    </a:lnTo>
                    <a:lnTo>
                      <a:pt x="361" y="40"/>
                    </a:lnTo>
                    <a:lnTo>
                      <a:pt x="345" y="41"/>
                    </a:lnTo>
                    <a:lnTo>
                      <a:pt x="329" y="43"/>
                    </a:lnTo>
                    <a:lnTo>
                      <a:pt x="313" y="47"/>
                    </a:lnTo>
                    <a:lnTo>
                      <a:pt x="299" y="52"/>
                    </a:lnTo>
                    <a:lnTo>
                      <a:pt x="285" y="59"/>
                    </a:lnTo>
                    <a:lnTo>
                      <a:pt x="272" y="66"/>
                    </a:lnTo>
                    <a:lnTo>
                      <a:pt x="259" y="76"/>
                    </a:lnTo>
                    <a:lnTo>
                      <a:pt x="248" y="87"/>
                    </a:lnTo>
                    <a:lnTo>
                      <a:pt x="248" y="87"/>
                    </a:lnTo>
                    <a:lnTo>
                      <a:pt x="235" y="101"/>
                    </a:lnTo>
                    <a:lnTo>
                      <a:pt x="224" y="116"/>
                    </a:lnTo>
                    <a:lnTo>
                      <a:pt x="214" y="133"/>
                    </a:lnTo>
                    <a:lnTo>
                      <a:pt x="207" y="150"/>
                    </a:lnTo>
                    <a:lnTo>
                      <a:pt x="199" y="168"/>
                    </a:lnTo>
                    <a:lnTo>
                      <a:pt x="194" y="187"/>
                    </a:lnTo>
                    <a:lnTo>
                      <a:pt x="189" y="206"/>
                    </a:lnTo>
                    <a:lnTo>
                      <a:pt x="185" y="226"/>
                    </a:lnTo>
                    <a:lnTo>
                      <a:pt x="183" y="246"/>
                    </a:lnTo>
                    <a:lnTo>
                      <a:pt x="181" y="267"/>
                    </a:lnTo>
                    <a:lnTo>
                      <a:pt x="179" y="286"/>
                    </a:lnTo>
                    <a:lnTo>
                      <a:pt x="179" y="307"/>
                    </a:lnTo>
                    <a:lnTo>
                      <a:pt x="181" y="346"/>
                    </a:lnTo>
                    <a:lnTo>
                      <a:pt x="183" y="383"/>
                    </a:lnTo>
                    <a:lnTo>
                      <a:pt x="183" y="383"/>
                    </a:lnTo>
                    <a:lnTo>
                      <a:pt x="185" y="406"/>
                    </a:lnTo>
                    <a:lnTo>
                      <a:pt x="185" y="425"/>
                    </a:lnTo>
                    <a:lnTo>
                      <a:pt x="184" y="443"/>
                    </a:lnTo>
                    <a:lnTo>
                      <a:pt x="182" y="458"/>
                    </a:lnTo>
                    <a:lnTo>
                      <a:pt x="178" y="472"/>
                    </a:lnTo>
                    <a:lnTo>
                      <a:pt x="175" y="484"/>
                    </a:lnTo>
                    <a:lnTo>
                      <a:pt x="171" y="494"/>
                    </a:lnTo>
                    <a:lnTo>
                      <a:pt x="166" y="503"/>
                    </a:lnTo>
                    <a:lnTo>
                      <a:pt x="161" y="509"/>
                    </a:lnTo>
                    <a:lnTo>
                      <a:pt x="157" y="516"/>
                    </a:lnTo>
                    <a:lnTo>
                      <a:pt x="148" y="523"/>
                    </a:lnTo>
                    <a:lnTo>
                      <a:pt x="141" y="527"/>
                    </a:lnTo>
                    <a:lnTo>
                      <a:pt x="138" y="528"/>
                    </a:lnTo>
                    <a:lnTo>
                      <a:pt x="138" y="528"/>
                    </a:lnTo>
                    <a:lnTo>
                      <a:pt x="129" y="533"/>
                    </a:lnTo>
                    <a:lnTo>
                      <a:pt x="121" y="540"/>
                    </a:lnTo>
                    <a:lnTo>
                      <a:pt x="114" y="547"/>
                    </a:lnTo>
                    <a:lnTo>
                      <a:pt x="110" y="557"/>
                    </a:lnTo>
                    <a:lnTo>
                      <a:pt x="110" y="557"/>
                    </a:lnTo>
                    <a:lnTo>
                      <a:pt x="109" y="562"/>
                    </a:lnTo>
                    <a:lnTo>
                      <a:pt x="108" y="568"/>
                    </a:lnTo>
                    <a:lnTo>
                      <a:pt x="109" y="572"/>
                    </a:lnTo>
                    <a:lnTo>
                      <a:pt x="110" y="578"/>
                    </a:lnTo>
                    <a:lnTo>
                      <a:pt x="111" y="583"/>
                    </a:lnTo>
                    <a:lnTo>
                      <a:pt x="114" y="589"/>
                    </a:lnTo>
                    <a:lnTo>
                      <a:pt x="117" y="593"/>
                    </a:lnTo>
                    <a:lnTo>
                      <a:pt x="121" y="597"/>
                    </a:lnTo>
                    <a:lnTo>
                      <a:pt x="121" y="597"/>
                    </a:lnTo>
                    <a:lnTo>
                      <a:pt x="131" y="606"/>
                    </a:lnTo>
                    <a:lnTo>
                      <a:pt x="140" y="615"/>
                    </a:lnTo>
                    <a:lnTo>
                      <a:pt x="151" y="622"/>
                    </a:lnTo>
                    <a:lnTo>
                      <a:pt x="162" y="629"/>
                    </a:lnTo>
                    <a:lnTo>
                      <a:pt x="174" y="635"/>
                    </a:lnTo>
                    <a:lnTo>
                      <a:pt x="185" y="641"/>
                    </a:lnTo>
                    <a:lnTo>
                      <a:pt x="209" y="650"/>
                    </a:lnTo>
                    <a:lnTo>
                      <a:pt x="233" y="656"/>
                    </a:lnTo>
                    <a:lnTo>
                      <a:pt x="257" y="660"/>
                    </a:lnTo>
                    <a:lnTo>
                      <a:pt x="278" y="664"/>
                    </a:lnTo>
                    <a:lnTo>
                      <a:pt x="299" y="666"/>
                    </a:lnTo>
                    <a:lnTo>
                      <a:pt x="299" y="666"/>
                    </a:lnTo>
                    <a:lnTo>
                      <a:pt x="292" y="680"/>
                    </a:lnTo>
                    <a:lnTo>
                      <a:pt x="286" y="688"/>
                    </a:lnTo>
                    <a:lnTo>
                      <a:pt x="281" y="695"/>
                    </a:lnTo>
                    <a:lnTo>
                      <a:pt x="273" y="703"/>
                    </a:lnTo>
                    <a:lnTo>
                      <a:pt x="265" y="710"/>
                    </a:lnTo>
                    <a:lnTo>
                      <a:pt x="256" y="718"/>
                    </a:lnTo>
                    <a:lnTo>
                      <a:pt x="246" y="726"/>
                    </a:lnTo>
                    <a:lnTo>
                      <a:pt x="234" y="734"/>
                    </a:lnTo>
                    <a:lnTo>
                      <a:pt x="221" y="742"/>
                    </a:lnTo>
                    <a:lnTo>
                      <a:pt x="207" y="750"/>
                    </a:lnTo>
                    <a:lnTo>
                      <a:pt x="190" y="758"/>
                    </a:lnTo>
                    <a:lnTo>
                      <a:pt x="173" y="766"/>
                    </a:lnTo>
                    <a:lnTo>
                      <a:pt x="154" y="774"/>
                    </a:lnTo>
                    <a:lnTo>
                      <a:pt x="134" y="781"/>
                    </a:lnTo>
                    <a:lnTo>
                      <a:pt x="112" y="789"/>
                    </a:lnTo>
                    <a:lnTo>
                      <a:pt x="112" y="789"/>
                    </a:lnTo>
                    <a:lnTo>
                      <a:pt x="98" y="794"/>
                    </a:lnTo>
                    <a:lnTo>
                      <a:pt x="84" y="800"/>
                    </a:lnTo>
                    <a:lnTo>
                      <a:pt x="72" y="807"/>
                    </a:lnTo>
                    <a:lnTo>
                      <a:pt x="60" y="817"/>
                    </a:lnTo>
                    <a:lnTo>
                      <a:pt x="49" y="827"/>
                    </a:lnTo>
                    <a:lnTo>
                      <a:pt x="39" y="839"/>
                    </a:lnTo>
                    <a:lnTo>
                      <a:pt x="32" y="851"/>
                    </a:lnTo>
                    <a:lnTo>
                      <a:pt x="24" y="865"/>
                    </a:lnTo>
                    <a:lnTo>
                      <a:pt x="17" y="880"/>
                    </a:lnTo>
                    <a:lnTo>
                      <a:pt x="12" y="897"/>
                    </a:lnTo>
                    <a:lnTo>
                      <a:pt x="8" y="914"/>
                    </a:lnTo>
                    <a:lnTo>
                      <a:pt x="4" y="934"/>
                    </a:lnTo>
                    <a:lnTo>
                      <a:pt x="1" y="953"/>
                    </a:lnTo>
                    <a:lnTo>
                      <a:pt x="0" y="974"/>
                    </a:lnTo>
                    <a:lnTo>
                      <a:pt x="0" y="996"/>
                    </a:lnTo>
                    <a:lnTo>
                      <a:pt x="0" y="1018"/>
                    </a:lnTo>
                    <a:lnTo>
                      <a:pt x="0" y="1018"/>
                    </a:lnTo>
                    <a:lnTo>
                      <a:pt x="2" y="1026"/>
                    </a:lnTo>
                    <a:lnTo>
                      <a:pt x="5" y="1034"/>
                    </a:lnTo>
                    <a:lnTo>
                      <a:pt x="9" y="1041"/>
                    </a:lnTo>
                    <a:lnTo>
                      <a:pt x="14" y="1047"/>
                    </a:lnTo>
                    <a:lnTo>
                      <a:pt x="21" y="1052"/>
                    </a:lnTo>
                    <a:lnTo>
                      <a:pt x="27" y="1055"/>
                    </a:lnTo>
                    <a:lnTo>
                      <a:pt x="35" y="1058"/>
                    </a:lnTo>
                    <a:lnTo>
                      <a:pt x="42" y="1059"/>
                    </a:lnTo>
                    <a:lnTo>
                      <a:pt x="45" y="1059"/>
                    </a:lnTo>
                    <a:lnTo>
                      <a:pt x="45" y="1059"/>
                    </a:lnTo>
                    <a:lnTo>
                      <a:pt x="53" y="1056"/>
                    </a:lnTo>
                    <a:lnTo>
                      <a:pt x="61" y="1054"/>
                    </a:lnTo>
                    <a:lnTo>
                      <a:pt x="67" y="1050"/>
                    </a:lnTo>
                    <a:lnTo>
                      <a:pt x="74" y="1044"/>
                    </a:lnTo>
                    <a:lnTo>
                      <a:pt x="78" y="1038"/>
                    </a:lnTo>
                    <a:lnTo>
                      <a:pt x="82" y="1031"/>
                    </a:lnTo>
                    <a:lnTo>
                      <a:pt x="85" y="1023"/>
                    </a:lnTo>
                    <a:lnTo>
                      <a:pt x="85" y="1014"/>
                    </a:lnTo>
                    <a:lnTo>
                      <a:pt x="85" y="1014"/>
                    </a:lnTo>
                    <a:lnTo>
                      <a:pt x="85" y="1000"/>
                    </a:lnTo>
                    <a:lnTo>
                      <a:pt x="85" y="981"/>
                    </a:lnTo>
                    <a:lnTo>
                      <a:pt x="86" y="960"/>
                    </a:lnTo>
                    <a:lnTo>
                      <a:pt x="89" y="937"/>
                    </a:lnTo>
                    <a:lnTo>
                      <a:pt x="92" y="925"/>
                    </a:lnTo>
                    <a:lnTo>
                      <a:pt x="96" y="914"/>
                    </a:lnTo>
                    <a:lnTo>
                      <a:pt x="100" y="904"/>
                    </a:lnTo>
                    <a:lnTo>
                      <a:pt x="104" y="894"/>
                    </a:lnTo>
                    <a:lnTo>
                      <a:pt x="111" y="886"/>
                    </a:lnTo>
                    <a:lnTo>
                      <a:pt x="117" y="879"/>
                    </a:lnTo>
                    <a:lnTo>
                      <a:pt x="125" y="873"/>
                    </a:lnTo>
                    <a:lnTo>
                      <a:pt x="134" y="869"/>
                    </a:lnTo>
                    <a:lnTo>
                      <a:pt x="134" y="869"/>
                    </a:lnTo>
                    <a:lnTo>
                      <a:pt x="159" y="861"/>
                    </a:lnTo>
                    <a:lnTo>
                      <a:pt x="183" y="853"/>
                    </a:lnTo>
                    <a:lnTo>
                      <a:pt x="205" y="844"/>
                    </a:lnTo>
                    <a:lnTo>
                      <a:pt x="224" y="835"/>
                    </a:lnTo>
                    <a:lnTo>
                      <a:pt x="243" y="826"/>
                    </a:lnTo>
                    <a:lnTo>
                      <a:pt x="260" y="816"/>
                    </a:lnTo>
                    <a:lnTo>
                      <a:pt x="275" y="807"/>
                    </a:lnTo>
                    <a:lnTo>
                      <a:pt x="290" y="798"/>
                    </a:lnTo>
                    <a:lnTo>
                      <a:pt x="303" y="788"/>
                    </a:lnTo>
                    <a:lnTo>
                      <a:pt x="314" y="778"/>
                    </a:lnTo>
                    <a:lnTo>
                      <a:pt x="325" y="768"/>
                    </a:lnTo>
                    <a:lnTo>
                      <a:pt x="335" y="758"/>
                    </a:lnTo>
                    <a:lnTo>
                      <a:pt x="344" y="749"/>
                    </a:lnTo>
                    <a:lnTo>
                      <a:pt x="351" y="739"/>
                    </a:lnTo>
                    <a:lnTo>
                      <a:pt x="358" y="729"/>
                    </a:lnTo>
                    <a:lnTo>
                      <a:pt x="363" y="720"/>
                    </a:lnTo>
                    <a:lnTo>
                      <a:pt x="372" y="702"/>
                    </a:lnTo>
                    <a:lnTo>
                      <a:pt x="379" y="685"/>
                    </a:lnTo>
                    <a:lnTo>
                      <a:pt x="382" y="669"/>
                    </a:lnTo>
                    <a:lnTo>
                      <a:pt x="384" y="655"/>
                    </a:lnTo>
                    <a:lnTo>
                      <a:pt x="384" y="643"/>
                    </a:lnTo>
                    <a:lnTo>
                      <a:pt x="384" y="632"/>
                    </a:lnTo>
                    <a:lnTo>
                      <a:pt x="382" y="619"/>
                    </a:lnTo>
                    <a:lnTo>
                      <a:pt x="382" y="617"/>
                    </a:lnTo>
                    <a:lnTo>
                      <a:pt x="382" y="617"/>
                    </a:lnTo>
                    <a:lnTo>
                      <a:pt x="380" y="610"/>
                    </a:lnTo>
                    <a:lnTo>
                      <a:pt x="376" y="605"/>
                    </a:lnTo>
                    <a:lnTo>
                      <a:pt x="372" y="599"/>
                    </a:lnTo>
                    <a:lnTo>
                      <a:pt x="367" y="595"/>
                    </a:lnTo>
                    <a:lnTo>
                      <a:pt x="361" y="591"/>
                    </a:lnTo>
                    <a:lnTo>
                      <a:pt x="355" y="589"/>
                    </a:lnTo>
                    <a:lnTo>
                      <a:pt x="348" y="586"/>
                    </a:lnTo>
                    <a:lnTo>
                      <a:pt x="342" y="586"/>
                    </a:lnTo>
                    <a:lnTo>
                      <a:pt x="342" y="586"/>
                    </a:lnTo>
                    <a:lnTo>
                      <a:pt x="320" y="585"/>
                    </a:lnTo>
                    <a:lnTo>
                      <a:pt x="289" y="583"/>
                    </a:lnTo>
                    <a:lnTo>
                      <a:pt x="273" y="580"/>
                    </a:lnTo>
                    <a:lnTo>
                      <a:pt x="256" y="577"/>
                    </a:lnTo>
                    <a:lnTo>
                      <a:pt x="238" y="572"/>
                    </a:lnTo>
                    <a:lnTo>
                      <a:pt x="221" y="566"/>
                    </a:lnTo>
                    <a:lnTo>
                      <a:pt x="221" y="566"/>
                    </a:lnTo>
                    <a:lnTo>
                      <a:pt x="232" y="553"/>
                    </a:lnTo>
                    <a:lnTo>
                      <a:pt x="241" y="536"/>
                    </a:lnTo>
                    <a:lnTo>
                      <a:pt x="250" y="517"/>
                    </a:lnTo>
                    <a:lnTo>
                      <a:pt x="258" y="495"/>
                    </a:lnTo>
                    <a:lnTo>
                      <a:pt x="261" y="483"/>
                    </a:lnTo>
                    <a:lnTo>
                      <a:pt x="263" y="470"/>
                    </a:lnTo>
                    <a:lnTo>
                      <a:pt x="265" y="457"/>
                    </a:lnTo>
                    <a:lnTo>
                      <a:pt x="267" y="442"/>
                    </a:lnTo>
                    <a:lnTo>
                      <a:pt x="268" y="426"/>
                    </a:lnTo>
                    <a:lnTo>
                      <a:pt x="268" y="410"/>
                    </a:lnTo>
                    <a:lnTo>
                      <a:pt x="267" y="393"/>
                    </a:lnTo>
                    <a:lnTo>
                      <a:pt x="265" y="374"/>
                    </a:lnTo>
                    <a:lnTo>
                      <a:pt x="265" y="374"/>
                    </a:lnTo>
                    <a:lnTo>
                      <a:pt x="263" y="335"/>
                    </a:lnTo>
                    <a:lnTo>
                      <a:pt x="262" y="297"/>
                    </a:lnTo>
                    <a:lnTo>
                      <a:pt x="264" y="263"/>
                    </a:lnTo>
                    <a:lnTo>
                      <a:pt x="265" y="247"/>
                    </a:lnTo>
                    <a:lnTo>
                      <a:pt x="269" y="232"/>
                    </a:lnTo>
                    <a:lnTo>
                      <a:pt x="271" y="218"/>
                    </a:lnTo>
                    <a:lnTo>
                      <a:pt x="274" y="205"/>
                    </a:lnTo>
                    <a:lnTo>
                      <a:pt x="278" y="191"/>
                    </a:lnTo>
                    <a:lnTo>
                      <a:pt x="283" y="181"/>
                    </a:lnTo>
                    <a:lnTo>
                      <a:pt x="288" y="170"/>
                    </a:lnTo>
                    <a:lnTo>
                      <a:pt x="294" y="160"/>
                    </a:lnTo>
                    <a:lnTo>
                      <a:pt x="299" y="152"/>
                    </a:lnTo>
                    <a:lnTo>
                      <a:pt x="306" y="145"/>
                    </a:lnTo>
                    <a:lnTo>
                      <a:pt x="306" y="145"/>
                    </a:lnTo>
                    <a:lnTo>
                      <a:pt x="312" y="139"/>
                    </a:lnTo>
                    <a:lnTo>
                      <a:pt x="319" y="134"/>
                    </a:lnTo>
                    <a:lnTo>
                      <a:pt x="326" y="131"/>
                    </a:lnTo>
                    <a:lnTo>
                      <a:pt x="334" y="127"/>
                    </a:lnTo>
                    <a:lnTo>
                      <a:pt x="343" y="125"/>
                    </a:lnTo>
                    <a:lnTo>
                      <a:pt x="352" y="124"/>
                    </a:lnTo>
                    <a:lnTo>
                      <a:pt x="362" y="124"/>
                    </a:lnTo>
                    <a:lnTo>
                      <a:pt x="373" y="125"/>
                    </a:lnTo>
                    <a:lnTo>
                      <a:pt x="373" y="125"/>
                    </a:lnTo>
                    <a:lnTo>
                      <a:pt x="377" y="125"/>
                    </a:lnTo>
                    <a:lnTo>
                      <a:pt x="383" y="125"/>
                    </a:lnTo>
                    <a:lnTo>
                      <a:pt x="387" y="124"/>
                    </a:lnTo>
                    <a:lnTo>
                      <a:pt x="392" y="122"/>
                    </a:lnTo>
                    <a:lnTo>
                      <a:pt x="400" y="116"/>
                    </a:lnTo>
                    <a:lnTo>
                      <a:pt x="408" y="109"/>
                    </a:lnTo>
                    <a:lnTo>
                      <a:pt x="408" y="109"/>
                    </a:lnTo>
                    <a:lnTo>
                      <a:pt x="411" y="106"/>
                    </a:lnTo>
                    <a:lnTo>
                      <a:pt x="418" y="101"/>
                    </a:lnTo>
                    <a:lnTo>
                      <a:pt x="428" y="95"/>
                    </a:lnTo>
                    <a:lnTo>
                      <a:pt x="442" y="89"/>
                    </a:lnTo>
                    <a:lnTo>
                      <a:pt x="449" y="87"/>
                    </a:lnTo>
                    <a:lnTo>
                      <a:pt x="458" y="85"/>
                    </a:lnTo>
                    <a:lnTo>
                      <a:pt x="469" y="84"/>
                    </a:lnTo>
                    <a:lnTo>
                      <a:pt x="480" y="84"/>
                    </a:lnTo>
                    <a:lnTo>
                      <a:pt x="492" y="85"/>
                    </a:lnTo>
                    <a:lnTo>
                      <a:pt x="504" y="87"/>
                    </a:lnTo>
                    <a:lnTo>
                      <a:pt x="518" y="90"/>
                    </a:lnTo>
                    <a:lnTo>
                      <a:pt x="533" y="96"/>
                    </a:lnTo>
                    <a:lnTo>
                      <a:pt x="535" y="9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7" descr=" " title=" "/>
              <p:cNvSpPr>
                <a:spLocks noEditPoints="1"/>
              </p:cNvSpPr>
              <p:nvPr/>
            </p:nvSpPr>
            <p:spPr bwMode="auto">
              <a:xfrm>
                <a:off x="4099315" y="1573559"/>
                <a:ext cx="262288" cy="277529"/>
              </a:xfrm>
              <a:custGeom>
                <a:avLst/>
                <a:gdLst>
                  <a:gd name="T0" fmla="*/ 1012 w 1306"/>
                  <a:gd name="T1" fmla="*/ 898 h 1384"/>
                  <a:gd name="T2" fmla="*/ 893 w 1306"/>
                  <a:gd name="T3" fmla="*/ 829 h 1384"/>
                  <a:gd name="T4" fmla="*/ 839 w 1306"/>
                  <a:gd name="T5" fmla="*/ 765 h 1384"/>
                  <a:gd name="T6" fmla="*/ 911 w 1306"/>
                  <a:gd name="T7" fmla="*/ 685 h 1384"/>
                  <a:gd name="T8" fmla="*/ 973 w 1306"/>
                  <a:gd name="T9" fmla="*/ 517 h 1384"/>
                  <a:gd name="T10" fmla="*/ 981 w 1306"/>
                  <a:gd name="T11" fmla="*/ 332 h 1384"/>
                  <a:gd name="T12" fmla="*/ 940 w 1306"/>
                  <a:gd name="T13" fmla="*/ 165 h 1384"/>
                  <a:gd name="T14" fmla="*/ 856 w 1306"/>
                  <a:gd name="T15" fmla="*/ 63 h 1384"/>
                  <a:gd name="T16" fmla="*/ 726 w 1306"/>
                  <a:gd name="T17" fmla="*/ 5 h 1384"/>
                  <a:gd name="T18" fmla="*/ 652 w 1306"/>
                  <a:gd name="T19" fmla="*/ 0 h 1384"/>
                  <a:gd name="T20" fmla="*/ 488 w 1306"/>
                  <a:gd name="T21" fmla="*/ 39 h 1384"/>
                  <a:gd name="T22" fmla="*/ 393 w 1306"/>
                  <a:gd name="T23" fmla="*/ 121 h 1384"/>
                  <a:gd name="T24" fmla="*/ 333 w 1306"/>
                  <a:gd name="T25" fmla="*/ 261 h 1384"/>
                  <a:gd name="T26" fmla="*/ 323 w 1306"/>
                  <a:gd name="T27" fmla="*/ 431 h 1384"/>
                  <a:gd name="T28" fmla="*/ 370 w 1306"/>
                  <a:gd name="T29" fmla="*/ 642 h 1384"/>
                  <a:gd name="T30" fmla="*/ 435 w 1306"/>
                  <a:gd name="T31" fmla="*/ 737 h 1384"/>
                  <a:gd name="T32" fmla="*/ 429 w 1306"/>
                  <a:gd name="T33" fmla="*/ 816 h 1384"/>
                  <a:gd name="T34" fmla="*/ 390 w 1306"/>
                  <a:gd name="T35" fmla="*/ 845 h 1384"/>
                  <a:gd name="T36" fmla="*/ 175 w 1306"/>
                  <a:gd name="T37" fmla="*/ 944 h 1384"/>
                  <a:gd name="T38" fmla="*/ 54 w 1306"/>
                  <a:gd name="T39" fmla="*/ 1009 h 1384"/>
                  <a:gd name="T40" fmla="*/ 1 w 1306"/>
                  <a:gd name="T41" fmla="*/ 1165 h 1384"/>
                  <a:gd name="T42" fmla="*/ 12 w 1306"/>
                  <a:gd name="T43" fmla="*/ 1340 h 1384"/>
                  <a:gd name="T44" fmla="*/ 43 w 1306"/>
                  <a:gd name="T45" fmla="*/ 1382 h 1384"/>
                  <a:gd name="T46" fmla="*/ 77 w 1306"/>
                  <a:gd name="T47" fmla="*/ 1377 h 1384"/>
                  <a:gd name="T48" fmla="*/ 92 w 1306"/>
                  <a:gd name="T49" fmla="*/ 1329 h 1384"/>
                  <a:gd name="T50" fmla="*/ 83 w 1306"/>
                  <a:gd name="T51" fmla="*/ 1212 h 1384"/>
                  <a:gd name="T52" fmla="*/ 104 w 1306"/>
                  <a:gd name="T53" fmla="*/ 1080 h 1384"/>
                  <a:gd name="T54" fmla="*/ 196 w 1306"/>
                  <a:gd name="T55" fmla="*/ 1022 h 1384"/>
                  <a:gd name="T56" fmla="*/ 428 w 1306"/>
                  <a:gd name="T57" fmla="*/ 917 h 1384"/>
                  <a:gd name="T58" fmla="*/ 526 w 1306"/>
                  <a:gd name="T59" fmla="*/ 829 h 1384"/>
                  <a:gd name="T60" fmla="*/ 647 w 1306"/>
                  <a:gd name="T61" fmla="*/ 823 h 1384"/>
                  <a:gd name="T62" fmla="*/ 655 w 1306"/>
                  <a:gd name="T63" fmla="*/ 823 h 1384"/>
                  <a:gd name="T64" fmla="*/ 740 w 1306"/>
                  <a:gd name="T65" fmla="*/ 812 h 1384"/>
                  <a:gd name="T66" fmla="*/ 821 w 1306"/>
                  <a:gd name="T67" fmla="*/ 878 h 1384"/>
                  <a:gd name="T68" fmla="*/ 1006 w 1306"/>
                  <a:gd name="T69" fmla="*/ 984 h 1384"/>
                  <a:gd name="T70" fmla="*/ 1166 w 1306"/>
                  <a:gd name="T71" fmla="*/ 1041 h 1384"/>
                  <a:gd name="T72" fmla="*/ 1219 w 1306"/>
                  <a:gd name="T73" fmla="*/ 1134 h 1384"/>
                  <a:gd name="T74" fmla="*/ 1222 w 1306"/>
                  <a:gd name="T75" fmla="*/ 1246 h 1384"/>
                  <a:gd name="T76" fmla="*/ 1211 w 1306"/>
                  <a:gd name="T77" fmla="*/ 1352 h 1384"/>
                  <a:gd name="T78" fmla="*/ 1244 w 1306"/>
                  <a:gd name="T79" fmla="*/ 1384 h 1384"/>
                  <a:gd name="T80" fmla="*/ 1283 w 1306"/>
                  <a:gd name="T81" fmla="*/ 1369 h 1384"/>
                  <a:gd name="T82" fmla="*/ 1305 w 1306"/>
                  <a:gd name="T83" fmla="*/ 1241 h 1384"/>
                  <a:gd name="T84" fmla="*/ 1290 w 1306"/>
                  <a:gd name="T85" fmla="*/ 1077 h 1384"/>
                  <a:gd name="T86" fmla="*/ 1194 w 1306"/>
                  <a:gd name="T87" fmla="*/ 964 h 1384"/>
                  <a:gd name="T88" fmla="*/ 580 w 1306"/>
                  <a:gd name="T89" fmla="*/ 730 h 1384"/>
                  <a:gd name="T90" fmla="*/ 472 w 1306"/>
                  <a:gd name="T91" fmla="*/ 648 h 1384"/>
                  <a:gd name="T92" fmla="*/ 415 w 1306"/>
                  <a:gd name="T93" fmla="*/ 490 h 1384"/>
                  <a:gd name="T94" fmla="*/ 411 w 1306"/>
                  <a:gd name="T95" fmla="*/ 336 h 1384"/>
                  <a:gd name="T96" fmla="*/ 439 w 1306"/>
                  <a:gd name="T97" fmla="*/ 209 h 1384"/>
                  <a:gd name="T98" fmla="*/ 513 w 1306"/>
                  <a:gd name="T99" fmla="*/ 121 h 1384"/>
                  <a:gd name="T100" fmla="*/ 625 w 1306"/>
                  <a:gd name="T101" fmla="*/ 83 h 1384"/>
                  <a:gd name="T102" fmla="*/ 653 w 1306"/>
                  <a:gd name="T103" fmla="*/ 83 h 1384"/>
                  <a:gd name="T104" fmla="*/ 709 w 1306"/>
                  <a:gd name="T105" fmla="*/ 87 h 1384"/>
                  <a:gd name="T106" fmla="*/ 833 w 1306"/>
                  <a:gd name="T107" fmla="*/ 157 h 1384"/>
                  <a:gd name="T108" fmla="*/ 882 w 1306"/>
                  <a:gd name="T109" fmla="*/ 250 h 1384"/>
                  <a:gd name="T110" fmla="*/ 896 w 1306"/>
                  <a:gd name="T111" fmla="*/ 349 h 1384"/>
                  <a:gd name="T112" fmla="*/ 872 w 1306"/>
                  <a:gd name="T113" fmla="*/ 571 h 1384"/>
                  <a:gd name="T114" fmla="*/ 818 w 1306"/>
                  <a:gd name="T115" fmla="*/ 670 h 1384"/>
                  <a:gd name="T116" fmla="*/ 678 w 1306"/>
                  <a:gd name="T117" fmla="*/ 739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06" h="1384">
                    <a:moveTo>
                      <a:pt x="1158" y="952"/>
                    </a:moveTo>
                    <a:lnTo>
                      <a:pt x="1158" y="952"/>
                    </a:lnTo>
                    <a:lnTo>
                      <a:pt x="1132" y="944"/>
                    </a:lnTo>
                    <a:lnTo>
                      <a:pt x="1106" y="936"/>
                    </a:lnTo>
                    <a:lnTo>
                      <a:pt x="1081" y="927"/>
                    </a:lnTo>
                    <a:lnTo>
                      <a:pt x="1057" y="917"/>
                    </a:lnTo>
                    <a:lnTo>
                      <a:pt x="1034" y="907"/>
                    </a:lnTo>
                    <a:lnTo>
                      <a:pt x="1012" y="898"/>
                    </a:lnTo>
                    <a:lnTo>
                      <a:pt x="973" y="878"/>
                    </a:lnTo>
                    <a:lnTo>
                      <a:pt x="940" y="860"/>
                    </a:lnTo>
                    <a:lnTo>
                      <a:pt x="917" y="845"/>
                    </a:lnTo>
                    <a:lnTo>
                      <a:pt x="895" y="831"/>
                    </a:lnTo>
                    <a:lnTo>
                      <a:pt x="895" y="831"/>
                    </a:lnTo>
                    <a:lnTo>
                      <a:pt x="894" y="831"/>
                    </a:lnTo>
                    <a:lnTo>
                      <a:pt x="894" y="830"/>
                    </a:lnTo>
                    <a:lnTo>
                      <a:pt x="893" y="829"/>
                    </a:lnTo>
                    <a:lnTo>
                      <a:pt x="893" y="829"/>
                    </a:lnTo>
                    <a:lnTo>
                      <a:pt x="885" y="824"/>
                    </a:lnTo>
                    <a:lnTo>
                      <a:pt x="876" y="816"/>
                    </a:lnTo>
                    <a:lnTo>
                      <a:pt x="869" y="808"/>
                    </a:lnTo>
                    <a:lnTo>
                      <a:pt x="862" y="800"/>
                    </a:lnTo>
                    <a:lnTo>
                      <a:pt x="849" y="782"/>
                    </a:lnTo>
                    <a:lnTo>
                      <a:pt x="839" y="765"/>
                    </a:lnTo>
                    <a:lnTo>
                      <a:pt x="839" y="765"/>
                    </a:lnTo>
                    <a:lnTo>
                      <a:pt x="850" y="756"/>
                    </a:lnTo>
                    <a:lnTo>
                      <a:pt x="861" y="746"/>
                    </a:lnTo>
                    <a:lnTo>
                      <a:pt x="871" y="737"/>
                    </a:lnTo>
                    <a:lnTo>
                      <a:pt x="881" y="727"/>
                    </a:lnTo>
                    <a:lnTo>
                      <a:pt x="881" y="727"/>
                    </a:lnTo>
                    <a:lnTo>
                      <a:pt x="892" y="714"/>
                    </a:lnTo>
                    <a:lnTo>
                      <a:pt x="902" y="700"/>
                    </a:lnTo>
                    <a:lnTo>
                      <a:pt x="911" y="685"/>
                    </a:lnTo>
                    <a:lnTo>
                      <a:pt x="920" y="671"/>
                    </a:lnTo>
                    <a:lnTo>
                      <a:pt x="929" y="656"/>
                    </a:lnTo>
                    <a:lnTo>
                      <a:pt x="936" y="642"/>
                    </a:lnTo>
                    <a:lnTo>
                      <a:pt x="943" y="627"/>
                    </a:lnTo>
                    <a:lnTo>
                      <a:pt x="948" y="610"/>
                    </a:lnTo>
                    <a:lnTo>
                      <a:pt x="959" y="579"/>
                    </a:lnTo>
                    <a:lnTo>
                      <a:pt x="967" y="547"/>
                    </a:lnTo>
                    <a:lnTo>
                      <a:pt x="973" y="517"/>
                    </a:lnTo>
                    <a:lnTo>
                      <a:pt x="977" y="486"/>
                    </a:lnTo>
                    <a:lnTo>
                      <a:pt x="981" y="458"/>
                    </a:lnTo>
                    <a:lnTo>
                      <a:pt x="983" y="431"/>
                    </a:lnTo>
                    <a:lnTo>
                      <a:pt x="983" y="406"/>
                    </a:lnTo>
                    <a:lnTo>
                      <a:pt x="984" y="384"/>
                    </a:lnTo>
                    <a:lnTo>
                      <a:pt x="983" y="349"/>
                    </a:lnTo>
                    <a:lnTo>
                      <a:pt x="981" y="332"/>
                    </a:lnTo>
                    <a:lnTo>
                      <a:pt x="981" y="332"/>
                    </a:lnTo>
                    <a:lnTo>
                      <a:pt x="980" y="307"/>
                    </a:lnTo>
                    <a:lnTo>
                      <a:pt x="976" y="284"/>
                    </a:lnTo>
                    <a:lnTo>
                      <a:pt x="973" y="261"/>
                    </a:lnTo>
                    <a:lnTo>
                      <a:pt x="968" y="240"/>
                    </a:lnTo>
                    <a:lnTo>
                      <a:pt x="962" y="220"/>
                    </a:lnTo>
                    <a:lnTo>
                      <a:pt x="956" y="201"/>
                    </a:lnTo>
                    <a:lnTo>
                      <a:pt x="948" y="183"/>
                    </a:lnTo>
                    <a:lnTo>
                      <a:pt x="940" y="165"/>
                    </a:lnTo>
                    <a:lnTo>
                      <a:pt x="932" y="150"/>
                    </a:lnTo>
                    <a:lnTo>
                      <a:pt x="922" y="135"/>
                    </a:lnTo>
                    <a:lnTo>
                      <a:pt x="912" y="121"/>
                    </a:lnTo>
                    <a:lnTo>
                      <a:pt x="902" y="108"/>
                    </a:lnTo>
                    <a:lnTo>
                      <a:pt x="892" y="95"/>
                    </a:lnTo>
                    <a:lnTo>
                      <a:pt x="880" y="84"/>
                    </a:lnTo>
                    <a:lnTo>
                      <a:pt x="868" y="73"/>
                    </a:lnTo>
                    <a:lnTo>
                      <a:pt x="856" y="63"/>
                    </a:lnTo>
                    <a:lnTo>
                      <a:pt x="844" y="54"/>
                    </a:lnTo>
                    <a:lnTo>
                      <a:pt x="831" y="46"/>
                    </a:lnTo>
                    <a:lnTo>
                      <a:pt x="818" y="39"/>
                    </a:lnTo>
                    <a:lnTo>
                      <a:pt x="805" y="32"/>
                    </a:lnTo>
                    <a:lnTo>
                      <a:pt x="791" y="26"/>
                    </a:lnTo>
                    <a:lnTo>
                      <a:pt x="778" y="21"/>
                    </a:lnTo>
                    <a:lnTo>
                      <a:pt x="751" y="12"/>
                    </a:lnTo>
                    <a:lnTo>
                      <a:pt x="726" y="5"/>
                    </a:lnTo>
                    <a:lnTo>
                      <a:pt x="700" y="2"/>
                    </a:lnTo>
                    <a:lnTo>
                      <a:pt x="676" y="0"/>
                    </a:lnTo>
                    <a:lnTo>
                      <a:pt x="653" y="0"/>
                    </a:lnTo>
                    <a:lnTo>
                      <a:pt x="653" y="0"/>
                    </a:lnTo>
                    <a:lnTo>
                      <a:pt x="653" y="0"/>
                    </a:lnTo>
                    <a:lnTo>
                      <a:pt x="653" y="0"/>
                    </a:lnTo>
                    <a:lnTo>
                      <a:pt x="652" y="0"/>
                    </a:lnTo>
                    <a:lnTo>
                      <a:pt x="652" y="0"/>
                    </a:lnTo>
                    <a:lnTo>
                      <a:pt x="629" y="0"/>
                    </a:lnTo>
                    <a:lnTo>
                      <a:pt x="605" y="2"/>
                    </a:lnTo>
                    <a:lnTo>
                      <a:pt x="580" y="5"/>
                    </a:lnTo>
                    <a:lnTo>
                      <a:pt x="554" y="12"/>
                    </a:lnTo>
                    <a:lnTo>
                      <a:pt x="527" y="21"/>
                    </a:lnTo>
                    <a:lnTo>
                      <a:pt x="514" y="26"/>
                    </a:lnTo>
                    <a:lnTo>
                      <a:pt x="501" y="32"/>
                    </a:lnTo>
                    <a:lnTo>
                      <a:pt x="488" y="39"/>
                    </a:lnTo>
                    <a:lnTo>
                      <a:pt x="475" y="46"/>
                    </a:lnTo>
                    <a:lnTo>
                      <a:pt x="463" y="54"/>
                    </a:lnTo>
                    <a:lnTo>
                      <a:pt x="450" y="63"/>
                    </a:lnTo>
                    <a:lnTo>
                      <a:pt x="438" y="73"/>
                    </a:lnTo>
                    <a:lnTo>
                      <a:pt x="426" y="84"/>
                    </a:lnTo>
                    <a:lnTo>
                      <a:pt x="415" y="95"/>
                    </a:lnTo>
                    <a:lnTo>
                      <a:pt x="403" y="108"/>
                    </a:lnTo>
                    <a:lnTo>
                      <a:pt x="393" y="121"/>
                    </a:lnTo>
                    <a:lnTo>
                      <a:pt x="384" y="135"/>
                    </a:lnTo>
                    <a:lnTo>
                      <a:pt x="374" y="150"/>
                    </a:lnTo>
                    <a:lnTo>
                      <a:pt x="365" y="165"/>
                    </a:lnTo>
                    <a:lnTo>
                      <a:pt x="357" y="183"/>
                    </a:lnTo>
                    <a:lnTo>
                      <a:pt x="350" y="201"/>
                    </a:lnTo>
                    <a:lnTo>
                      <a:pt x="343" y="220"/>
                    </a:lnTo>
                    <a:lnTo>
                      <a:pt x="338" y="240"/>
                    </a:lnTo>
                    <a:lnTo>
                      <a:pt x="333" y="261"/>
                    </a:lnTo>
                    <a:lnTo>
                      <a:pt x="329" y="284"/>
                    </a:lnTo>
                    <a:lnTo>
                      <a:pt x="327" y="307"/>
                    </a:lnTo>
                    <a:lnTo>
                      <a:pt x="325" y="332"/>
                    </a:lnTo>
                    <a:lnTo>
                      <a:pt x="325" y="332"/>
                    </a:lnTo>
                    <a:lnTo>
                      <a:pt x="324" y="349"/>
                    </a:lnTo>
                    <a:lnTo>
                      <a:pt x="323" y="384"/>
                    </a:lnTo>
                    <a:lnTo>
                      <a:pt x="323" y="406"/>
                    </a:lnTo>
                    <a:lnTo>
                      <a:pt x="323" y="431"/>
                    </a:lnTo>
                    <a:lnTo>
                      <a:pt x="325" y="458"/>
                    </a:lnTo>
                    <a:lnTo>
                      <a:pt x="328" y="486"/>
                    </a:lnTo>
                    <a:lnTo>
                      <a:pt x="332" y="517"/>
                    </a:lnTo>
                    <a:lnTo>
                      <a:pt x="339" y="547"/>
                    </a:lnTo>
                    <a:lnTo>
                      <a:pt x="347" y="579"/>
                    </a:lnTo>
                    <a:lnTo>
                      <a:pt x="357" y="610"/>
                    </a:lnTo>
                    <a:lnTo>
                      <a:pt x="363" y="627"/>
                    </a:lnTo>
                    <a:lnTo>
                      <a:pt x="370" y="642"/>
                    </a:lnTo>
                    <a:lnTo>
                      <a:pt x="377" y="656"/>
                    </a:lnTo>
                    <a:lnTo>
                      <a:pt x="386" y="671"/>
                    </a:lnTo>
                    <a:lnTo>
                      <a:pt x="394" y="685"/>
                    </a:lnTo>
                    <a:lnTo>
                      <a:pt x="403" y="700"/>
                    </a:lnTo>
                    <a:lnTo>
                      <a:pt x="414" y="714"/>
                    </a:lnTo>
                    <a:lnTo>
                      <a:pt x="425" y="727"/>
                    </a:lnTo>
                    <a:lnTo>
                      <a:pt x="425" y="727"/>
                    </a:lnTo>
                    <a:lnTo>
                      <a:pt x="435" y="737"/>
                    </a:lnTo>
                    <a:lnTo>
                      <a:pt x="444" y="746"/>
                    </a:lnTo>
                    <a:lnTo>
                      <a:pt x="455" y="756"/>
                    </a:lnTo>
                    <a:lnTo>
                      <a:pt x="466" y="765"/>
                    </a:lnTo>
                    <a:lnTo>
                      <a:pt x="466" y="765"/>
                    </a:lnTo>
                    <a:lnTo>
                      <a:pt x="456" y="782"/>
                    </a:lnTo>
                    <a:lnTo>
                      <a:pt x="443" y="800"/>
                    </a:lnTo>
                    <a:lnTo>
                      <a:pt x="437" y="808"/>
                    </a:lnTo>
                    <a:lnTo>
                      <a:pt x="429" y="816"/>
                    </a:lnTo>
                    <a:lnTo>
                      <a:pt x="422" y="824"/>
                    </a:lnTo>
                    <a:lnTo>
                      <a:pt x="413" y="829"/>
                    </a:lnTo>
                    <a:lnTo>
                      <a:pt x="413" y="829"/>
                    </a:lnTo>
                    <a:lnTo>
                      <a:pt x="413" y="830"/>
                    </a:lnTo>
                    <a:lnTo>
                      <a:pt x="412" y="831"/>
                    </a:lnTo>
                    <a:lnTo>
                      <a:pt x="411" y="831"/>
                    </a:lnTo>
                    <a:lnTo>
                      <a:pt x="411" y="831"/>
                    </a:lnTo>
                    <a:lnTo>
                      <a:pt x="390" y="845"/>
                    </a:lnTo>
                    <a:lnTo>
                      <a:pt x="365" y="860"/>
                    </a:lnTo>
                    <a:lnTo>
                      <a:pt x="332" y="878"/>
                    </a:lnTo>
                    <a:lnTo>
                      <a:pt x="293" y="898"/>
                    </a:lnTo>
                    <a:lnTo>
                      <a:pt x="271" y="907"/>
                    </a:lnTo>
                    <a:lnTo>
                      <a:pt x="249" y="917"/>
                    </a:lnTo>
                    <a:lnTo>
                      <a:pt x="225" y="927"/>
                    </a:lnTo>
                    <a:lnTo>
                      <a:pt x="200" y="936"/>
                    </a:lnTo>
                    <a:lnTo>
                      <a:pt x="175" y="944"/>
                    </a:lnTo>
                    <a:lnTo>
                      <a:pt x="147" y="952"/>
                    </a:lnTo>
                    <a:lnTo>
                      <a:pt x="147" y="952"/>
                    </a:lnTo>
                    <a:lnTo>
                      <a:pt x="129" y="957"/>
                    </a:lnTo>
                    <a:lnTo>
                      <a:pt x="112" y="964"/>
                    </a:lnTo>
                    <a:lnTo>
                      <a:pt x="95" y="973"/>
                    </a:lnTo>
                    <a:lnTo>
                      <a:pt x="80" y="984"/>
                    </a:lnTo>
                    <a:lnTo>
                      <a:pt x="66" y="996"/>
                    </a:lnTo>
                    <a:lnTo>
                      <a:pt x="54" y="1009"/>
                    </a:lnTo>
                    <a:lnTo>
                      <a:pt x="42" y="1024"/>
                    </a:lnTo>
                    <a:lnTo>
                      <a:pt x="32" y="1040"/>
                    </a:lnTo>
                    <a:lnTo>
                      <a:pt x="23" y="1058"/>
                    </a:lnTo>
                    <a:lnTo>
                      <a:pt x="16" y="1077"/>
                    </a:lnTo>
                    <a:lnTo>
                      <a:pt x="10" y="1097"/>
                    </a:lnTo>
                    <a:lnTo>
                      <a:pt x="5" y="1119"/>
                    </a:lnTo>
                    <a:lnTo>
                      <a:pt x="2" y="1141"/>
                    </a:lnTo>
                    <a:lnTo>
                      <a:pt x="1" y="1165"/>
                    </a:lnTo>
                    <a:lnTo>
                      <a:pt x="0" y="1190"/>
                    </a:lnTo>
                    <a:lnTo>
                      <a:pt x="1" y="1216"/>
                    </a:lnTo>
                    <a:lnTo>
                      <a:pt x="1" y="1216"/>
                    </a:lnTo>
                    <a:lnTo>
                      <a:pt x="1" y="1241"/>
                    </a:lnTo>
                    <a:lnTo>
                      <a:pt x="3" y="1280"/>
                    </a:lnTo>
                    <a:lnTo>
                      <a:pt x="5" y="1300"/>
                    </a:lnTo>
                    <a:lnTo>
                      <a:pt x="7" y="1321"/>
                    </a:lnTo>
                    <a:lnTo>
                      <a:pt x="12" y="1340"/>
                    </a:lnTo>
                    <a:lnTo>
                      <a:pt x="16" y="1357"/>
                    </a:lnTo>
                    <a:lnTo>
                      <a:pt x="16" y="1357"/>
                    </a:lnTo>
                    <a:lnTo>
                      <a:pt x="19" y="1363"/>
                    </a:lnTo>
                    <a:lnTo>
                      <a:pt x="22" y="1369"/>
                    </a:lnTo>
                    <a:lnTo>
                      <a:pt x="27" y="1373"/>
                    </a:lnTo>
                    <a:lnTo>
                      <a:pt x="32" y="1377"/>
                    </a:lnTo>
                    <a:lnTo>
                      <a:pt x="38" y="1380"/>
                    </a:lnTo>
                    <a:lnTo>
                      <a:pt x="43" y="1382"/>
                    </a:lnTo>
                    <a:lnTo>
                      <a:pt x="48" y="1384"/>
                    </a:lnTo>
                    <a:lnTo>
                      <a:pt x="54" y="1384"/>
                    </a:lnTo>
                    <a:lnTo>
                      <a:pt x="54" y="1384"/>
                    </a:lnTo>
                    <a:lnTo>
                      <a:pt x="62" y="1384"/>
                    </a:lnTo>
                    <a:lnTo>
                      <a:pt x="66" y="1383"/>
                    </a:lnTo>
                    <a:lnTo>
                      <a:pt x="70" y="1382"/>
                    </a:lnTo>
                    <a:lnTo>
                      <a:pt x="70" y="1382"/>
                    </a:lnTo>
                    <a:lnTo>
                      <a:pt x="77" y="1377"/>
                    </a:lnTo>
                    <a:lnTo>
                      <a:pt x="83" y="1373"/>
                    </a:lnTo>
                    <a:lnTo>
                      <a:pt x="88" y="1367"/>
                    </a:lnTo>
                    <a:lnTo>
                      <a:pt x="92" y="1360"/>
                    </a:lnTo>
                    <a:lnTo>
                      <a:pt x="94" y="1352"/>
                    </a:lnTo>
                    <a:lnTo>
                      <a:pt x="95" y="1345"/>
                    </a:lnTo>
                    <a:lnTo>
                      <a:pt x="94" y="1336"/>
                    </a:lnTo>
                    <a:lnTo>
                      <a:pt x="92" y="1329"/>
                    </a:lnTo>
                    <a:lnTo>
                      <a:pt x="92" y="1329"/>
                    </a:lnTo>
                    <a:lnTo>
                      <a:pt x="90" y="1319"/>
                    </a:lnTo>
                    <a:lnTo>
                      <a:pt x="88" y="1307"/>
                    </a:lnTo>
                    <a:lnTo>
                      <a:pt x="85" y="1277"/>
                    </a:lnTo>
                    <a:lnTo>
                      <a:pt x="83" y="1246"/>
                    </a:lnTo>
                    <a:lnTo>
                      <a:pt x="83" y="1216"/>
                    </a:lnTo>
                    <a:lnTo>
                      <a:pt x="83" y="1216"/>
                    </a:lnTo>
                    <a:lnTo>
                      <a:pt x="83" y="1212"/>
                    </a:lnTo>
                    <a:lnTo>
                      <a:pt x="83" y="1212"/>
                    </a:lnTo>
                    <a:lnTo>
                      <a:pt x="82" y="1188"/>
                    </a:lnTo>
                    <a:lnTo>
                      <a:pt x="83" y="1161"/>
                    </a:lnTo>
                    <a:lnTo>
                      <a:pt x="85" y="1147"/>
                    </a:lnTo>
                    <a:lnTo>
                      <a:pt x="88" y="1134"/>
                    </a:lnTo>
                    <a:lnTo>
                      <a:pt x="90" y="1120"/>
                    </a:lnTo>
                    <a:lnTo>
                      <a:pt x="94" y="1105"/>
                    </a:lnTo>
                    <a:lnTo>
                      <a:pt x="99" y="1092"/>
                    </a:lnTo>
                    <a:lnTo>
                      <a:pt x="104" y="1080"/>
                    </a:lnTo>
                    <a:lnTo>
                      <a:pt x="112" y="1068"/>
                    </a:lnTo>
                    <a:lnTo>
                      <a:pt x="119" y="1059"/>
                    </a:lnTo>
                    <a:lnTo>
                      <a:pt x="129" y="1049"/>
                    </a:lnTo>
                    <a:lnTo>
                      <a:pt x="140" y="1041"/>
                    </a:lnTo>
                    <a:lnTo>
                      <a:pt x="153" y="1035"/>
                    </a:lnTo>
                    <a:lnTo>
                      <a:pt x="168" y="1029"/>
                    </a:lnTo>
                    <a:lnTo>
                      <a:pt x="168" y="1029"/>
                    </a:lnTo>
                    <a:lnTo>
                      <a:pt x="196" y="1022"/>
                    </a:lnTo>
                    <a:lnTo>
                      <a:pt x="224" y="1013"/>
                    </a:lnTo>
                    <a:lnTo>
                      <a:pt x="251" y="1004"/>
                    </a:lnTo>
                    <a:lnTo>
                      <a:pt x="276" y="994"/>
                    </a:lnTo>
                    <a:lnTo>
                      <a:pt x="301" y="984"/>
                    </a:lnTo>
                    <a:lnTo>
                      <a:pt x="324" y="974"/>
                    </a:lnTo>
                    <a:lnTo>
                      <a:pt x="365" y="953"/>
                    </a:lnTo>
                    <a:lnTo>
                      <a:pt x="401" y="934"/>
                    </a:lnTo>
                    <a:lnTo>
                      <a:pt x="428" y="917"/>
                    </a:lnTo>
                    <a:lnTo>
                      <a:pt x="457" y="898"/>
                    </a:lnTo>
                    <a:lnTo>
                      <a:pt x="457" y="898"/>
                    </a:lnTo>
                    <a:lnTo>
                      <a:pt x="472" y="888"/>
                    </a:lnTo>
                    <a:lnTo>
                      <a:pt x="485" y="878"/>
                    </a:lnTo>
                    <a:lnTo>
                      <a:pt x="497" y="866"/>
                    </a:lnTo>
                    <a:lnTo>
                      <a:pt x="508" y="854"/>
                    </a:lnTo>
                    <a:lnTo>
                      <a:pt x="517" y="841"/>
                    </a:lnTo>
                    <a:lnTo>
                      <a:pt x="526" y="829"/>
                    </a:lnTo>
                    <a:lnTo>
                      <a:pt x="534" y="816"/>
                    </a:lnTo>
                    <a:lnTo>
                      <a:pt x="540" y="804"/>
                    </a:lnTo>
                    <a:lnTo>
                      <a:pt x="540" y="804"/>
                    </a:lnTo>
                    <a:lnTo>
                      <a:pt x="565" y="812"/>
                    </a:lnTo>
                    <a:lnTo>
                      <a:pt x="591" y="817"/>
                    </a:lnTo>
                    <a:lnTo>
                      <a:pt x="618" y="820"/>
                    </a:lnTo>
                    <a:lnTo>
                      <a:pt x="647" y="823"/>
                    </a:lnTo>
                    <a:lnTo>
                      <a:pt x="647" y="823"/>
                    </a:lnTo>
                    <a:lnTo>
                      <a:pt x="648" y="823"/>
                    </a:lnTo>
                    <a:lnTo>
                      <a:pt x="649" y="823"/>
                    </a:lnTo>
                    <a:lnTo>
                      <a:pt x="650" y="823"/>
                    </a:lnTo>
                    <a:lnTo>
                      <a:pt x="651" y="823"/>
                    </a:lnTo>
                    <a:lnTo>
                      <a:pt x="652" y="823"/>
                    </a:lnTo>
                    <a:lnTo>
                      <a:pt x="653" y="823"/>
                    </a:lnTo>
                    <a:lnTo>
                      <a:pt x="654" y="823"/>
                    </a:lnTo>
                    <a:lnTo>
                      <a:pt x="655" y="823"/>
                    </a:lnTo>
                    <a:lnTo>
                      <a:pt x="657" y="823"/>
                    </a:lnTo>
                    <a:lnTo>
                      <a:pt x="658" y="823"/>
                    </a:lnTo>
                    <a:lnTo>
                      <a:pt x="658" y="823"/>
                    </a:lnTo>
                    <a:lnTo>
                      <a:pt x="659" y="823"/>
                    </a:lnTo>
                    <a:lnTo>
                      <a:pt x="659" y="823"/>
                    </a:lnTo>
                    <a:lnTo>
                      <a:pt x="688" y="820"/>
                    </a:lnTo>
                    <a:lnTo>
                      <a:pt x="715" y="817"/>
                    </a:lnTo>
                    <a:lnTo>
                      <a:pt x="740" y="812"/>
                    </a:lnTo>
                    <a:lnTo>
                      <a:pt x="765" y="804"/>
                    </a:lnTo>
                    <a:lnTo>
                      <a:pt x="765" y="804"/>
                    </a:lnTo>
                    <a:lnTo>
                      <a:pt x="772" y="816"/>
                    </a:lnTo>
                    <a:lnTo>
                      <a:pt x="779" y="829"/>
                    </a:lnTo>
                    <a:lnTo>
                      <a:pt x="788" y="841"/>
                    </a:lnTo>
                    <a:lnTo>
                      <a:pt x="798" y="854"/>
                    </a:lnTo>
                    <a:lnTo>
                      <a:pt x="809" y="866"/>
                    </a:lnTo>
                    <a:lnTo>
                      <a:pt x="821" y="878"/>
                    </a:lnTo>
                    <a:lnTo>
                      <a:pt x="834" y="888"/>
                    </a:lnTo>
                    <a:lnTo>
                      <a:pt x="848" y="898"/>
                    </a:lnTo>
                    <a:lnTo>
                      <a:pt x="848" y="898"/>
                    </a:lnTo>
                    <a:lnTo>
                      <a:pt x="877" y="917"/>
                    </a:lnTo>
                    <a:lnTo>
                      <a:pt x="906" y="934"/>
                    </a:lnTo>
                    <a:lnTo>
                      <a:pt x="940" y="953"/>
                    </a:lnTo>
                    <a:lnTo>
                      <a:pt x="982" y="974"/>
                    </a:lnTo>
                    <a:lnTo>
                      <a:pt x="1006" y="984"/>
                    </a:lnTo>
                    <a:lnTo>
                      <a:pt x="1030" y="994"/>
                    </a:lnTo>
                    <a:lnTo>
                      <a:pt x="1055" y="1004"/>
                    </a:lnTo>
                    <a:lnTo>
                      <a:pt x="1082" y="1013"/>
                    </a:lnTo>
                    <a:lnTo>
                      <a:pt x="1109" y="1022"/>
                    </a:lnTo>
                    <a:lnTo>
                      <a:pt x="1138" y="1029"/>
                    </a:lnTo>
                    <a:lnTo>
                      <a:pt x="1138" y="1029"/>
                    </a:lnTo>
                    <a:lnTo>
                      <a:pt x="1153" y="1035"/>
                    </a:lnTo>
                    <a:lnTo>
                      <a:pt x="1166" y="1041"/>
                    </a:lnTo>
                    <a:lnTo>
                      <a:pt x="1177" y="1049"/>
                    </a:lnTo>
                    <a:lnTo>
                      <a:pt x="1186" y="1059"/>
                    </a:lnTo>
                    <a:lnTo>
                      <a:pt x="1195" y="1068"/>
                    </a:lnTo>
                    <a:lnTo>
                      <a:pt x="1202" y="1080"/>
                    </a:lnTo>
                    <a:lnTo>
                      <a:pt x="1207" y="1092"/>
                    </a:lnTo>
                    <a:lnTo>
                      <a:pt x="1212" y="1105"/>
                    </a:lnTo>
                    <a:lnTo>
                      <a:pt x="1216" y="1120"/>
                    </a:lnTo>
                    <a:lnTo>
                      <a:pt x="1219" y="1134"/>
                    </a:lnTo>
                    <a:lnTo>
                      <a:pt x="1220" y="1147"/>
                    </a:lnTo>
                    <a:lnTo>
                      <a:pt x="1222" y="1161"/>
                    </a:lnTo>
                    <a:lnTo>
                      <a:pt x="1223" y="1188"/>
                    </a:lnTo>
                    <a:lnTo>
                      <a:pt x="1222" y="1212"/>
                    </a:lnTo>
                    <a:lnTo>
                      <a:pt x="1222" y="1212"/>
                    </a:lnTo>
                    <a:lnTo>
                      <a:pt x="1222" y="1216"/>
                    </a:lnTo>
                    <a:lnTo>
                      <a:pt x="1222" y="1216"/>
                    </a:lnTo>
                    <a:lnTo>
                      <a:pt x="1222" y="1246"/>
                    </a:lnTo>
                    <a:lnTo>
                      <a:pt x="1221" y="1277"/>
                    </a:lnTo>
                    <a:lnTo>
                      <a:pt x="1218" y="1307"/>
                    </a:lnTo>
                    <a:lnTo>
                      <a:pt x="1216" y="1319"/>
                    </a:lnTo>
                    <a:lnTo>
                      <a:pt x="1214" y="1329"/>
                    </a:lnTo>
                    <a:lnTo>
                      <a:pt x="1214" y="1329"/>
                    </a:lnTo>
                    <a:lnTo>
                      <a:pt x="1211" y="1336"/>
                    </a:lnTo>
                    <a:lnTo>
                      <a:pt x="1210" y="1345"/>
                    </a:lnTo>
                    <a:lnTo>
                      <a:pt x="1211" y="1352"/>
                    </a:lnTo>
                    <a:lnTo>
                      <a:pt x="1214" y="1360"/>
                    </a:lnTo>
                    <a:lnTo>
                      <a:pt x="1218" y="1367"/>
                    </a:lnTo>
                    <a:lnTo>
                      <a:pt x="1222" y="1373"/>
                    </a:lnTo>
                    <a:lnTo>
                      <a:pt x="1229" y="1377"/>
                    </a:lnTo>
                    <a:lnTo>
                      <a:pt x="1236" y="1382"/>
                    </a:lnTo>
                    <a:lnTo>
                      <a:pt x="1236" y="1382"/>
                    </a:lnTo>
                    <a:lnTo>
                      <a:pt x="1240" y="1383"/>
                    </a:lnTo>
                    <a:lnTo>
                      <a:pt x="1244" y="1384"/>
                    </a:lnTo>
                    <a:lnTo>
                      <a:pt x="1252" y="1384"/>
                    </a:lnTo>
                    <a:lnTo>
                      <a:pt x="1252" y="1384"/>
                    </a:lnTo>
                    <a:lnTo>
                      <a:pt x="1257" y="1384"/>
                    </a:lnTo>
                    <a:lnTo>
                      <a:pt x="1264" y="1382"/>
                    </a:lnTo>
                    <a:lnTo>
                      <a:pt x="1269" y="1380"/>
                    </a:lnTo>
                    <a:lnTo>
                      <a:pt x="1273" y="1377"/>
                    </a:lnTo>
                    <a:lnTo>
                      <a:pt x="1279" y="1373"/>
                    </a:lnTo>
                    <a:lnTo>
                      <a:pt x="1283" y="1369"/>
                    </a:lnTo>
                    <a:lnTo>
                      <a:pt x="1286" y="1363"/>
                    </a:lnTo>
                    <a:lnTo>
                      <a:pt x="1290" y="1357"/>
                    </a:lnTo>
                    <a:lnTo>
                      <a:pt x="1290" y="1357"/>
                    </a:lnTo>
                    <a:lnTo>
                      <a:pt x="1295" y="1340"/>
                    </a:lnTo>
                    <a:lnTo>
                      <a:pt x="1298" y="1321"/>
                    </a:lnTo>
                    <a:lnTo>
                      <a:pt x="1302" y="1300"/>
                    </a:lnTo>
                    <a:lnTo>
                      <a:pt x="1303" y="1280"/>
                    </a:lnTo>
                    <a:lnTo>
                      <a:pt x="1305" y="1241"/>
                    </a:lnTo>
                    <a:lnTo>
                      <a:pt x="1305" y="1216"/>
                    </a:lnTo>
                    <a:lnTo>
                      <a:pt x="1305" y="1216"/>
                    </a:lnTo>
                    <a:lnTo>
                      <a:pt x="1306" y="1190"/>
                    </a:lnTo>
                    <a:lnTo>
                      <a:pt x="1306" y="1165"/>
                    </a:lnTo>
                    <a:lnTo>
                      <a:pt x="1304" y="1141"/>
                    </a:lnTo>
                    <a:lnTo>
                      <a:pt x="1301" y="1119"/>
                    </a:lnTo>
                    <a:lnTo>
                      <a:pt x="1295" y="1097"/>
                    </a:lnTo>
                    <a:lnTo>
                      <a:pt x="1290" y="1077"/>
                    </a:lnTo>
                    <a:lnTo>
                      <a:pt x="1282" y="1058"/>
                    </a:lnTo>
                    <a:lnTo>
                      <a:pt x="1273" y="1040"/>
                    </a:lnTo>
                    <a:lnTo>
                      <a:pt x="1264" y="1024"/>
                    </a:lnTo>
                    <a:lnTo>
                      <a:pt x="1252" y="1009"/>
                    </a:lnTo>
                    <a:lnTo>
                      <a:pt x="1240" y="996"/>
                    </a:lnTo>
                    <a:lnTo>
                      <a:pt x="1225" y="984"/>
                    </a:lnTo>
                    <a:lnTo>
                      <a:pt x="1210" y="973"/>
                    </a:lnTo>
                    <a:lnTo>
                      <a:pt x="1194" y="964"/>
                    </a:lnTo>
                    <a:lnTo>
                      <a:pt x="1177" y="957"/>
                    </a:lnTo>
                    <a:lnTo>
                      <a:pt x="1158" y="952"/>
                    </a:lnTo>
                    <a:lnTo>
                      <a:pt x="1158" y="952"/>
                    </a:lnTo>
                    <a:close/>
                    <a:moveTo>
                      <a:pt x="653" y="740"/>
                    </a:moveTo>
                    <a:lnTo>
                      <a:pt x="653" y="740"/>
                    </a:lnTo>
                    <a:lnTo>
                      <a:pt x="627" y="739"/>
                    </a:lnTo>
                    <a:lnTo>
                      <a:pt x="603" y="736"/>
                    </a:lnTo>
                    <a:lnTo>
                      <a:pt x="580" y="730"/>
                    </a:lnTo>
                    <a:lnTo>
                      <a:pt x="559" y="722"/>
                    </a:lnTo>
                    <a:lnTo>
                      <a:pt x="539" y="713"/>
                    </a:lnTo>
                    <a:lnTo>
                      <a:pt x="522" y="701"/>
                    </a:lnTo>
                    <a:lnTo>
                      <a:pt x="504" y="688"/>
                    </a:lnTo>
                    <a:lnTo>
                      <a:pt x="489" y="670"/>
                    </a:lnTo>
                    <a:lnTo>
                      <a:pt x="489" y="670"/>
                    </a:lnTo>
                    <a:lnTo>
                      <a:pt x="479" y="659"/>
                    </a:lnTo>
                    <a:lnTo>
                      <a:pt x="472" y="648"/>
                    </a:lnTo>
                    <a:lnTo>
                      <a:pt x="464" y="637"/>
                    </a:lnTo>
                    <a:lnTo>
                      <a:pt x="456" y="623"/>
                    </a:lnTo>
                    <a:lnTo>
                      <a:pt x="450" y="611"/>
                    </a:lnTo>
                    <a:lnTo>
                      <a:pt x="444" y="598"/>
                    </a:lnTo>
                    <a:lnTo>
                      <a:pt x="435" y="571"/>
                    </a:lnTo>
                    <a:lnTo>
                      <a:pt x="426" y="544"/>
                    </a:lnTo>
                    <a:lnTo>
                      <a:pt x="419" y="517"/>
                    </a:lnTo>
                    <a:lnTo>
                      <a:pt x="415" y="490"/>
                    </a:lnTo>
                    <a:lnTo>
                      <a:pt x="412" y="462"/>
                    </a:lnTo>
                    <a:lnTo>
                      <a:pt x="410" y="438"/>
                    </a:lnTo>
                    <a:lnTo>
                      <a:pt x="409" y="415"/>
                    </a:lnTo>
                    <a:lnTo>
                      <a:pt x="409" y="375"/>
                    </a:lnTo>
                    <a:lnTo>
                      <a:pt x="410" y="349"/>
                    </a:lnTo>
                    <a:lnTo>
                      <a:pt x="411" y="338"/>
                    </a:lnTo>
                    <a:lnTo>
                      <a:pt x="411" y="336"/>
                    </a:lnTo>
                    <a:lnTo>
                      <a:pt x="411" y="336"/>
                    </a:lnTo>
                    <a:lnTo>
                      <a:pt x="412" y="318"/>
                    </a:lnTo>
                    <a:lnTo>
                      <a:pt x="414" y="299"/>
                    </a:lnTo>
                    <a:lnTo>
                      <a:pt x="416" y="282"/>
                    </a:lnTo>
                    <a:lnTo>
                      <a:pt x="419" y="265"/>
                    </a:lnTo>
                    <a:lnTo>
                      <a:pt x="424" y="250"/>
                    </a:lnTo>
                    <a:lnTo>
                      <a:pt x="428" y="236"/>
                    </a:lnTo>
                    <a:lnTo>
                      <a:pt x="434" y="222"/>
                    </a:lnTo>
                    <a:lnTo>
                      <a:pt x="439" y="209"/>
                    </a:lnTo>
                    <a:lnTo>
                      <a:pt x="444" y="197"/>
                    </a:lnTo>
                    <a:lnTo>
                      <a:pt x="451" y="186"/>
                    </a:lnTo>
                    <a:lnTo>
                      <a:pt x="457" y="175"/>
                    </a:lnTo>
                    <a:lnTo>
                      <a:pt x="465" y="165"/>
                    </a:lnTo>
                    <a:lnTo>
                      <a:pt x="473" y="157"/>
                    </a:lnTo>
                    <a:lnTo>
                      <a:pt x="480" y="148"/>
                    </a:lnTo>
                    <a:lnTo>
                      <a:pt x="497" y="133"/>
                    </a:lnTo>
                    <a:lnTo>
                      <a:pt x="513" y="121"/>
                    </a:lnTo>
                    <a:lnTo>
                      <a:pt x="530" y="110"/>
                    </a:lnTo>
                    <a:lnTo>
                      <a:pt x="548" y="102"/>
                    </a:lnTo>
                    <a:lnTo>
                      <a:pt x="565" y="96"/>
                    </a:lnTo>
                    <a:lnTo>
                      <a:pt x="582" y="90"/>
                    </a:lnTo>
                    <a:lnTo>
                      <a:pt x="597" y="87"/>
                    </a:lnTo>
                    <a:lnTo>
                      <a:pt x="612" y="85"/>
                    </a:lnTo>
                    <a:lnTo>
                      <a:pt x="625" y="83"/>
                    </a:lnTo>
                    <a:lnTo>
                      <a:pt x="625" y="83"/>
                    </a:lnTo>
                    <a:lnTo>
                      <a:pt x="641" y="83"/>
                    </a:lnTo>
                    <a:lnTo>
                      <a:pt x="641" y="83"/>
                    </a:lnTo>
                    <a:lnTo>
                      <a:pt x="650" y="83"/>
                    </a:lnTo>
                    <a:lnTo>
                      <a:pt x="652" y="83"/>
                    </a:lnTo>
                    <a:lnTo>
                      <a:pt x="652" y="83"/>
                    </a:lnTo>
                    <a:lnTo>
                      <a:pt x="653" y="83"/>
                    </a:lnTo>
                    <a:lnTo>
                      <a:pt x="653" y="83"/>
                    </a:lnTo>
                    <a:lnTo>
                      <a:pt x="653" y="83"/>
                    </a:lnTo>
                    <a:lnTo>
                      <a:pt x="655" y="83"/>
                    </a:lnTo>
                    <a:lnTo>
                      <a:pt x="655" y="83"/>
                    </a:lnTo>
                    <a:lnTo>
                      <a:pt x="664" y="83"/>
                    </a:lnTo>
                    <a:lnTo>
                      <a:pt x="664" y="83"/>
                    </a:lnTo>
                    <a:lnTo>
                      <a:pt x="680" y="83"/>
                    </a:lnTo>
                    <a:lnTo>
                      <a:pt x="680" y="83"/>
                    </a:lnTo>
                    <a:lnTo>
                      <a:pt x="694" y="85"/>
                    </a:lnTo>
                    <a:lnTo>
                      <a:pt x="709" y="87"/>
                    </a:lnTo>
                    <a:lnTo>
                      <a:pt x="724" y="90"/>
                    </a:lnTo>
                    <a:lnTo>
                      <a:pt x="741" y="96"/>
                    </a:lnTo>
                    <a:lnTo>
                      <a:pt x="758" y="102"/>
                    </a:lnTo>
                    <a:lnTo>
                      <a:pt x="775" y="110"/>
                    </a:lnTo>
                    <a:lnTo>
                      <a:pt x="793" y="121"/>
                    </a:lnTo>
                    <a:lnTo>
                      <a:pt x="809" y="133"/>
                    </a:lnTo>
                    <a:lnTo>
                      <a:pt x="825" y="148"/>
                    </a:lnTo>
                    <a:lnTo>
                      <a:pt x="833" y="157"/>
                    </a:lnTo>
                    <a:lnTo>
                      <a:pt x="840" y="165"/>
                    </a:lnTo>
                    <a:lnTo>
                      <a:pt x="848" y="175"/>
                    </a:lnTo>
                    <a:lnTo>
                      <a:pt x="855" y="186"/>
                    </a:lnTo>
                    <a:lnTo>
                      <a:pt x="861" y="197"/>
                    </a:lnTo>
                    <a:lnTo>
                      <a:pt x="867" y="209"/>
                    </a:lnTo>
                    <a:lnTo>
                      <a:pt x="872" y="222"/>
                    </a:lnTo>
                    <a:lnTo>
                      <a:pt x="877" y="236"/>
                    </a:lnTo>
                    <a:lnTo>
                      <a:pt x="882" y="250"/>
                    </a:lnTo>
                    <a:lnTo>
                      <a:pt x="886" y="265"/>
                    </a:lnTo>
                    <a:lnTo>
                      <a:pt x="889" y="282"/>
                    </a:lnTo>
                    <a:lnTo>
                      <a:pt x="892" y="299"/>
                    </a:lnTo>
                    <a:lnTo>
                      <a:pt x="894" y="318"/>
                    </a:lnTo>
                    <a:lnTo>
                      <a:pt x="895" y="336"/>
                    </a:lnTo>
                    <a:lnTo>
                      <a:pt x="895" y="338"/>
                    </a:lnTo>
                    <a:lnTo>
                      <a:pt x="895" y="338"/>
                    </a:lnTo>
                    <a:lnTo>
                      <a:pt x="896" y="349"/>
                    </a:lnTo>
                    <a:lnTo>
                      <a:pt x="897" y="375"/>
                    </a:lnTo>
                    <a:lnTo>
                      <a:pt x="897" y="415"/>
                    </a:lnTo>
                    <a:lnTo>
                      <a:pt x="896" y="438"/>
                    </a:lnTo>
                    <a:lnTo>
                      <a:pt x="894" y="462"/>
                    </a:lnTo>
                    <a:lnTo>
                      <a:pt x="890" y="490"/>
                    </a:lnTo>
                    <a:lnTo>
                      <a:pt x="886" y="517"/>
                    </a:lnTo>
                    <a:lnTo>
                      <a:pt x="880" y="544"/>
                    </a:lnTo>
                    <a:lnTo>
                      <a:pt x="872" y="571"/>
                    </a:lnTo>
                    <a:lnTo>
                      <a:pt x="861" y="598"/>
                    </a:lnTo>
                    <a:lnTo>
                      <a:pt x="856" y="611"/>
                    </a:lnTo>
                    <a:lnTo>
                      <a:pt x="849" y="623"/>
                    </a:lnTo>
                    <a:lnTo>
                      <a:pt x="843" y="637"/>
                    </a:lnTo>
                    <a:lnTo>
                      <a:pt x="835" y="648"/>
                    </a:lnTo>
                    <a:lnTo>
                      <a:pt x="826" y="659"/>
                    </a:lnTo>
                    <a:lnTo>
                      <a:pt x="818" y="670"/>
                    </a:lnTo>
                    <a:lnTo>
                      <a:pt x="818" y="670"/>
                    </a:lnTo>
                    <a:lnTo>
                      <a:pt x="801" y="688"/>
                    </a:lnTo>
                    <a:lnTo>
                      <a:pt x="785" y="701"/>
                    </a:lnTo>
                    <a:lnTo>
                      <a:pt x="775" y="707"/>
                    </a:lnTo>
                    <a:lnTo>
                      <a:pt x="766" y="713"/>
                    </a:lnTo>
                    <a:lnTo>
                      <a:pt x="747" y="722"/>
                    </a:lnTo>
                    <a:lnTo>
                      <a:pt x="725" y="730"/>
                    </a:lnTo>
                    <a:lnTo>
                      <a:pt x="703" y="736"/>
                    </a:lnTo>
                    <a:lnTo>
                      <a:pt x="678" y="739"/>
                    </a:lnTo>
                    <a:lnTo>
                      <a:pt x="653" y="740"/>
                    </a:lnTo>
                    <a:lnTo>
                      <a:pt x="653" y="74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4608312" y="4799159"/>
            <a:ext cx="4531570" cy="538804"/>
            <a:chOff x="4608312" y="4799159"/>
            <a:chExt cx="4531570" cy="538804"/>
          </a:xfrm>
        </p:grpSpPr>
        <p:sp>
          <p:nvSpPr>
            <p:cNvPr id="88" name="Rectangle: Top Corners Rounded 21"/>
            <p:cNvSpPr/>
            <p:nvPr/>
          </p:nvSpPr>
          <p:spPr>
            <a:xfrm rot="16200000">
              <a:off x="6894272" y="3092352"/>
              <a:ext cx="538804" cy="395241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6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5302211" y="4883894"/>
              <a:ext cx="36318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>
                  <a:solidFill>
                    <a:schemeClr val="bg1"/>
                  </a:solidFill>
                  <a:latin typeface="+mj-lt"/>
                  <a:ea typeface="Cambria" charset="0"/>
                  <a:cs typeface="Cambria" charset="0"/>
                </a:rPr>
                <a:t>Partner Communication</a:t>
              </a:r>
            </a:p>
          </p:txBody>
        </p:sp>
        <p:grpSp>
          <p:nvGrpSpPr>
            <p:cNvPr id="44" name="Group 43" descr="conversation icon" title="conversation icon"/>
            <p:cNvGrpSpPr>
              <a:grpSpLocks noChangeAspect="1"/>
            </p:cNvGrpSpPr>
            <p:nvPr/>
          </p:nvGrpSpPr>
          <p:grpSpPr>
            <a:xfrm>
              <a:off x="4608312" y="4921185"/>
              <a:ext cx="411480" cy="294751"/>
              <a:chOff x="7890203" y="2950972"/>
              <a:chExt cx="411480" cy="294751"/>
            </a:xfrm>
            <a:solidFill>
              <a:schemeClr val="bg1"/>
            </a:solidFill>
          </p:grpSpPr>
          <p:sp>
            <p:nvSpPr>
              <p:cNvPr id="45" name="Freeform 10" descr=" " title=" "/>
              <p:cNvSpPr>
                <a:spLocks noEditPoints="1"/>
              </p:cNvSpPr>
              <p:nvPr/>
            </p:nvSpPr>
            <p:spPr bwMode="auto">
              <a:xfrm>
                <a:off x="7890203" y="3007122"/>
                <a:ext cx="280535" cy="238601"/>
              </a:xfrm>
              <a:custGeom>
                <a:avLst/>
                <a:gdLst>
                  <a:gd name="T0" fmla="*/ 624 w 3927"/>
                  <a:gd name="T1" fmla="*/ 1 h 3340"/>
                  <a:gd name="T2" fmla="*/ 513 w 3927"/>
                  <a:gd name="T3" fmla="*/ 12 h 3340"/>
                  <a:gd name="T4" fmla="*/ 416 w 3927"/>
                  <a:gd name="T5" fmla="*/ 35 h 3340"/>
                  <a:gd name="T6" fmla="*/ 276 w 3927"/>
                  <a:gd name="T7" fmla="*/ 102 h 3340"/>
                  <a:gd name="T8" fmla="*/ 160 w 3927"/>
                  <a:gd name="T9" fmla="*/ 207 h 3340"/>
                  <a:gd name="T10" fmla="*/ 82 w 3927"/>
                  <a:gd name="T11" fmla="*/ 327 h 3340"/>
                  <a:gd name="T12" fmla="*/ 35 w 3927"/>
                  <a:gd name="T13" fmla="*/ 447 h 3340"/>
                  <a:gd name="T14" fmla="*/ 5 w 3927"/>
                  <a:gd name="T15" fmla="*/ 593 h 3340"/>
                  <a:gd name="T16" fmla="*/ 0 w 3927"/>
                  <a:gd name="T17" fmla="*/ 2226 h 3340"/>
                  <a:gd name="T18" fmla="*/ 20 w 3927"/>
                  <a:gd name="T19" fmla="*/ 2379 h 3340"/>
                  <a:gd name="T20" fmla="*/ 55 w 3927"/>
                  <a:gd name="T21" fmla="*/ 2493 h 3340"/>
                  <a:gd name="T22" fmla="*/ 117 w 3927"/>
                  <a:gd name="T23" fmla="*/ 2615 h 3340"/>
                  <a:gd name="T24" fmla="*/ 213 w 3927"/>
                  <a:gd name="T25" fmla="*/ 2731 h 3340"/>
                  <a:gd name="T26" fmla="*/ 352 w 3927"/>
                  <a:gd name="T27" fmla="*/ 2822 h 3340"/>
                  <a:gd name="T28" fmla="*/ 463 w 3927"/>
                  <a:gd name="T29" fmla="*/ 2862 h 3340"/>
                  <a:gd name="T30" fmla="*/ 566 w 3927"/>
                  <a:gd name="T31" fmla="*/ 2879 h 3340"/>
                  <a:gd name="T32" fmla="*/ 790 w 3927"/>
                  <a:gd name="T33" fmla="*/ 2883 h 3340"/>
                  <a:gd name="T34" fmla="*/ 3273 w 3927"/>
                  <a:gd name="T35" fmla="*/ 2883 h 3340"/>
                  <a:gd name="T36" fmla="*/ 3388 w 3927"/>
                  <a:gd name="T37" fmla="*/ 2876 h 3340"/>
                  <a:gd name="T38" fmla="*/ 3489 w 3927"/>
                  <a:gd name="T39" fmla="*/ 2856 h 3340"/>
                  <a:gd name="T40" fmla="*/ 3615 w 3927"/>
                  <a:gd name="T41" fmla="*/ 2803 h 3340"/>
                  <a:gd name="T42" fmla="*/ 3742 w 3927"/>
                  <a:gd name="T43" fmla="*/ 2704 h 3340"/>
                  <a:gd name="T44" fmla="*/ 3830 w 3927"/>
                  <a:gd name="T45" fmla="*/ 2585 h 3340"/>
                  <a:gd name="T46" fmla="*/ 3883 w 3927"/>
                  <a:gd name="T47" fmla="*/ 2463 h 3340"/>
                  <a:gd name="T48" fmla="*/ 3917 w 3927"/>
                  <a:gd name="T49" fmla="*/ 2329 h 3340"/>
                  <a:gd name="T50" fmla="*/ 3927 w 3927"/>
                  <a:gd name="T51" fmla="*/ 654 h 3340"/>
                  <a:gd name="T52" fmla="*/ 3917 w 3927"/>
                  <a:gd name="T53" fmla="*/ 552 h 3340"/>
                  <a:gd name="T54" fmla="*/ 3883 w 3927"/>
                  <a:gd name="T55" fmla="*/ 418 h 3340"/>
                  <a:gd name="T56" fmla="*/ 3830 w 3927"/>
                  <a:gd name="T57" fmla="*/ 297 h 3340"/>
                  <a:gd name="T58" fmla="*/ 3742 w 3927"/>
                  <a:gd name="T59" fmla="*/ 179 h 3340"/>
                  <a:gd name="T60" fmla="*/ 3615 w 3927"/>
                  <a:gd name="T61" fmla="*/ 80 h 3340"/>
                  <a:gd name="T62" fmla="*/ 3489 w 3927"/>
                  <a:gd name="T63" fmla="*/ 29 h 3340"/>
                  <a:gd name="T64" fmla="*/ 3388 w 3927"/>
                  <a:gd name="T65" fmla="*/ 7 h 3340"/>
                  <a:gd name="T66" fmla="*/ 3273 w 3927"/>
                  <a:gd name="T67" fmla="*/ 0 h 3340"/>
                  <a:gd name="T68" fmla="*/ 3664 w 3927"/>
                  <a:gd name="T69" fmla="*/ 2244 h 3340"/>
                  <a:gd name="T70" fmla="*/ 3644 w 3927"/>
                  <a:gd name="T71" fmla="*/ 2352 h 3340"/>
                  <a:gd name="T72" fmla="*/ 3606 w 3927"/>
                  <a:gd name="T73" fmla="*/ 2442 h 3340"/>
                  <a:gd name="T74" fmla="*/ 3554 w 3927"/>
                  <a:gd name="T75" fmla="*/ 2513 h 3340"/>
                  <a:gd name="T76" fmla="*/ 3478 w 3927"/>
                  <a:gd name="T77" fmla="*/ 2573 h 3340"/>
                  <a:gd name="T78" fmla="*/ 3373 w 3927"/>
                  <a:gd name="T79" fmla="*/ 2612 h 3340"/>
                  <a:gd name="T80" fmla="*/ 1664 w 3927"/>
                  <a:gd name="T81" fmla="*/ 2621 h 3340"/>
                  <a:gd name="T82" fmla="*/ 655 w 3927"/>
                  <a:gd name="T83" fmla="*/ 2621 h 3340"/>
                  <a:gd name="T84" fmla="*/ 563 w 3927"/>
                  <a:gd name="T85" fmla="*/ 2609 h 3340"/>
                  <a:gd name="T86" fmla="*/ 458 w 3927"/>
                  <a:gd name="T87" fmla="*/ 2573 h 3340"/>
                  <a:gd name="T88" fmla="*/ 387 w 3927"/>
                  <a:gd name="T89" fmla="*/ 2525 h 3340"/>
                  <a:gd name="T90" fmla="*/ 323 w 3927"/>
                  <a:gd name="T91" fmla="*/ 2455 h 3340"/>
                  <a:gd name="T92" fmla="*/ 279 w 3927"/>
                  <a:gd name="T93" fmla="*/ 2356 h 3340"/>
                  <a:gd name="T94" fmla="*/ 262 w 3927"/>
                  <a:gd name="T95" fmla="*/ 2226 h 3340"/>
                  <a:gd name="T96" fmla="*/ 266 w 3927"/>
                  <a:gd name="T97" fmla="*/ 586 h 3340"/>
                  <a:gd name="T98" fmla="*/ 298 w 3927"/>
                  <a:gd name="T99" fmla="*/ 473 h 3340"/>
                  <a:gd name="T100" fmla="*/ 353 w 3927"/>
                  <a:gd name="T101" fmla="*/ 389 h 3340"/>
                  <a:gd name="T102" fmla="*/ 422 w 3927"/>
                  <a:gd name="T103" fmla="*/ 332 h 3340"/>
                  <a:gd name="T104" fmla="*/ 495 w 3927"/>
                  <a:gd name="T105" fmla="*/ 295 h 3340"/>
                  <a:gd name="T106" fmla="*/ 618 w 3927"/>
                  <a:gd name="T107" fmla="*/ 265 h 3340"/>
                  <a:gd name="T108" fmla="*/ 3273 w 3927"/>
                  <a:gd name="T109" fmla="*/ 261 h 3340"/>
                  <a:gd name="T110" fmla="*/ 3402 w 3927"/>
                  <a:gd name="T111" fmla="*/ 278 h 3340"/>
                  <a:gd name="T112" fmla="*/ 3500 w 3927"/>
                  <a:gd name="T113" fmla="*/ 324 h 3340"/>
                  <a:gd name="T114" fmla="*/ 3570 w 3927"/>
                  <a:gd name="T115" fmla="*/ 386 h 3340"/>
                  <a:gd name="T116" fmla="*/ 3617 w 3927"/>
                  <a:gd name="T117" fmla="*/ 458 h 3340"/>
                  <a:gd name="T118" fmla="*/ 3653 w 3927"/>
                  <a:gd name="T119" fmla="*/ 563 h 3340"/>
                  <a:gd name="T120" fmla="*/ 3665 w 3927"/>
                  <a:gd name="T121" fmla="*/ 654 h 3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927" h="3340">
                    <a:moveTo>
                      <a:pt x="3273" y="0"/>
                    </a:moveTo>
                    <a:lnTo>
                      <a:pt x="655" y="0"/>
                    </a:lnTo>
                    <a:lnTo>
                      <a:pt x="655" y="0"/>
                    </a:lnTo>
                    <a:lnTo>
                      <a:pt x="624" y="1"/>
                    </a:lnTo>
                    <a:lnTo>
                      <a:pt x="595" y="3"/>
                    </a:lnTo>
                    <a:lnTo>
                      <a:pt x="566" y="4"/>
                    </a:lnTo>
                    <a:lnTo>
                      <a:pt x="539" y="7"/>
                    </a:lnTo>
                    <a:lnTo>
                      <a:pt x="513" y="12"/>
                    </a:lnTo>
                    <a:lnTo>
                      <a:pt x="487" y="16"/>
                    </a:lnTo>
                    <a:lnTo>
                      <a:pt x="463" y="22"/>
                    </a:lnTo>
                    <a:lnTo>
                      <a:pt x="438" y="29"/>
                    </a:lnTo>
                    <a:lnTo>
                      <a:pt x="416" y="35"/>
                    </a:lnTo>
                    <a:lnTo>
                      <a:pt x="393" y="42"/>
                    </a:lnTo>
                    <a:lnTo>
                      <a:pt x="352" y="61"/>
                    </a:lnTo>
                    <a:lnTo>
                      <a:pt x="312" y="80"/>
                    </a:lnTo>
                    <a:lnTo>
                      <a:pt x="276" y="102"/>
                    </a:lnTo>
                    <a:lnTo>
                      <a:pt x="244" y="126"/>
                    </a:lnTo>
                    <a:lnTo>
                      <a:pt x="213" y="152"/>
                    </a:lnTo>
                    <a:lnTo>
                      <a:pt x="186" y="179"/>
                    </a:lnTo>
                    <a:lnTo>
                      <a:pt x="160" y="207"/>
                    </a:lnTo>
                    <a:lnTo>
                      <a:pt x="137" y="236"/>
                    </a:lnTo>
                    <a:lnTo>
                      <a:pt x="117" y="266"/>
                    </a:lnTo>
                    <a:lnTo>
                      <a:pt x="97" y="297"/>
                    </a:lnTo>
                    <a:lnTo>
                      <a:pt x="82" y="327"/>
                    </a:lnTo>
                    <a:lnTo>
                      <a:pt x="67" y="357"/>
                    </a:lnTo>
                    <a:lnTo>
                      <a:pt x="55" y="388"/>
                    </a:lnTo>
                    <a:lnTo>
                      <a:pt x="44" y="418"/>
                    </a:lnTo>
                    <a:lnTo>
                      <a:pt x="35" y="447"/>
                    </a:lnTo>
                    <a:lnTo>
                      <a:pt x="26" y="475"/>
                    </a:lnTo>
                    <a:lnTo>
                      <a:pt x="20" y="502"/>
                    </a:lnTo>
                    <a:lnTo>
                      <a:pt x="11" y="552"/>
                    </a:lnTo>
                    <a:lnTo>
                      <a:pt x="5" y="593"/>
                    </a:lnTo>
                    <a:lnTo>
                      <a:pt x="2" y="625"/>
                    </a:lnTo>
                    <a:lnTo>
                      <a:pt x="0" y="654"/>
                    </a:lnTo>
                    <a:lnTo>
                      <a:pt x="0" y="2226"/>
                    </a:lnTo>
                    <a:lnTo>
                      <a:pt x="0" y="2226"/>
                    </a:lnTo>
                    <a:lnTo>
                      <a:pt x="2" y="2254"/>
                    </a:lnTo>
                    <a:lnTo>
                      <a:pt x="5" y="2286"/>
                    </a:lnTo>
                    <a:lnTo>
                      <a:pt x="11" y="2329"/>
                    </a:lnTo>
                    <a:lnTo>
                      <a:pt x="20" y="2379"/>
                    </a:lnTo>
                    <a:lnTo>
                      <a:pt x="26" y="2405"/>
                    </a:lnTo>
                    <a:lnTo>
                      <a:pt x="35" y="2434"/>
                    </a:lnTo>
                    <a:lnTo>
                      <a:pt x="44" y="2463"/>
                    </a:lnTo>
                    <a:lnTo>
                      <a:pt x="55" y="2493"/>
                    </a:lnTo>
                    <a:lnTo>
                      <a:pt x="67" y="2524"/>
                    </a:lnTo>
                    <a:lnTo>
                      <a:pt x="82" y="2554"/>
                    </a:lnTo>
                    <a:lnTo>
                      <a:pt x="97" y="2585"/>
                    </a:lnTo>
                    <a:lnTo>
                      <a:pt x="117" y="2615"/>
                    </a:lnTo>
                    <a:lnTo>
                      <a:pt x="137" y="2646"/>
                    </a:lnTo>
                    <a:lnTo>
                      <a:pt x="160" y="2675"/>
                    </a:lnTo>
                    <a:lnTo>
                      <a:pt x="186" y="2704"/>
                    </a:lnTo>
                    <a:lnTo>
                      <a:pt x="213" y="2731"/>
                    </a:lnTo>
                    <a:lnTo>
                      <a:pt x="244" y="2757"/>
                    </a:lnTo>
                    <a:lnTo>
                      <a:pt x="276" y="2781"/>
                    </a:lnTo>
                    <a:lnTo>
                      <a:pt x="312" y="2803"/>
                    </a:lnTo>
                    <a:lnTo>
                      <a:pt x="352" y="2822"/>
                    </a:lnTo>
                    <a:lnTo>
                      <a:pt x="393" y="2841"/>
                    </a:lnTo>
                    <a:lnTo>
                      <a:pt x="416" y="2848"/>
                    </a:lnTo>
                    <a:lnTo>
                      <a:pt x="438" y="2856"/>
                    </a:lnTo>
                    <a:lnTo>
                      <a:pt x="463" y="2862"/>
                    </a:lnTo>
                    <a:lnTo>
                      <a:pt x="487" y="2866"/>
                    </a:lnTo>
                    <a:lnTo>
                      <a:pt x="513" y="2873"/>
                    </a:lnTo>
                    <a:lnTo>
                      <a:pt x="539" y="2876"/>
                    </a:lnTo>
                    <a:lnTo>
                      <a:pt x="566" y="2879"/>
                    </a:lnTo>
                    <a:lnTo>
                      <a:pt x="595" y="2882"/>
                    </a:lnTo>
                    <a:lnTo>
                      <a:pt x="624" y="2883"/>
                    </a:lnTo>
                    <a:lnTo>
                      <a:pt x="655" y="2883"/>
                    </a:lnTo>
                    <a:lnTo>
                      <a:pt x="790" y="2883"/>
                    </a:lnTo>
                    <a:lnTo>
                      <a:pt x="1251" y="3340"/>
                    </a:lnTo>
                    <a:lnTo>
                      <a:pt x="1703" y="2883"/>
                    </a:lnTo>
                    <a:lnTo>
                      <a:pt x="3273" y="2883"/>
                    </a:lnTo>
                    <a:lnTo>
                      <a:pt x="3273" y="2883"/>
                    </a:lnTo>
                    <a:lnTo>
                      <a:pt x="3303" y="2883"/>
                    </a:lnTo>
                    <a:lnTo>
                      <a:pt x="3332" y="2882"/>
                    </a:lnTo>
                    <a:lnTo>
                      <a:pt x="3361" y="2879"/>
                    </a:lnTo>
                    <a:lnTo>
                      <a:pt x="3388" y="2876"/>
                    </a:lnTo>
                    <a:lnTo>
                      <a:pt x="3414" y="2873"/>
                    </a:lnTo>
                    <a:lnTo>
                      <a:pt x="3440" y="2866"/>
                    </a:lnTo>
                    <a:lnTo>
                      <a:pt x="3465" y="2862"/>
                    </a:lnTo>
                    <a:lnTo>
                      <a:pt x="3489" y="2856"/>
                    </a:lnTo>
                    <a:lnTo>
                      <a:pt x="3512" y="2848"/>
                    </a:lnTo>
                    <a:lnTo>
                      <a:pt x="3535" y="2841"/>
                    </a:lnTo>
                    <a:lnTo>
                      <a:pt x="3576" y="2822"/>
                    </a:lnTo>
                    <a:lnTo>
                      <a:pt x="3615" y="2803"/>
                    </a:lnTo>
                    <a:lnTo>
                      <a:pt x="3652" y="2781"/>
                    </a:lnTo>
                    <a:lnTo>
                      <a:pt x="3684" y="2757"/>
                    </a:lnTo>
                    <a:lnTo>
                      <a:pt x="3714" y="2731"/>
                    </a:lnTo>
                    <a:lnTo>
                      <a:pt x="3742" y="2704"/>
                    </a:lnTo>
                    <a:lnTo>
                      <a:pt x="3767" y="2675"/>
                    </a:lnTo>
                    <a:lnTo>
                      <a:pt x="3790" y="2646"/>
                    </a:lnTo>
                    <a:lnTo>
                      <a:pt x="3810" y="2615"/>
                    </a:lnTo>
                    <a:lnTo>
                      <a:pt x="3830" y="2585"/>
                    </a:lnTo>
                    <a:lnTo>
                      <a:pt x="3845" y="2554"/>
                    </a:lnTo>
                    <a:lnTo>
                      <a:pt x="3860" y="2524"/>
                    </a:lnTo>
                    <a:lnTo>
                      <a:pt x="3872" y="2493"/>
                    </a:lnTo>
                    <a:lnTo>
                      <a:pt x="3883" y="2463"/>
                    </a:lnTo>
                    <a:lnTo>
                      <a:pt x="3892" y="2434"/>
                    </a:lnTo>
                    <a:lnTo>
                      <a:pt x="3901" y="2405"/>
                    </a:lnTo>
                    <a:lnTo>
                      <a:pt x="3907" y="2379"/>
                    </a:lnTo>
                    <a:lnTo>
                      <a:pt x="3917" y="2329"/>
                    </a:lnTo>
                    <a:lnTo>
                      <a:pt x="3923" y="2286"/>
                    </a:lnTo>
                    <a:lnTo>
                      <a:pt x="3926" y="2254"/>
                    </a:lnTo>
                    <a:lnTo>
                      <a:pt x="3927" y="2226"/>
                    </a:lnTo>
                    <a:lnTo>
                      <a:pt x="3927" y="654"/>
                    </a:lnTo>
                    <a:lnTo>
                      <a:pt x="3927" y="654"/>
                    </a:lnTo>
                    <a:lnTo>
                      <a:pt x="3926" y="627"/>
                    </a:lnTo>
                    <a:lnTo>
                      <a:pt x="3923" y="595"/>
                    </a:lnTo>
                    <a:lnTo>
                      <a:pt x="3917" y="552"/>
                    </a:lnTo>
                    <a:lnTo>
                      <a:pt x="3907" y="504"/>
                    </a:lnTo>
                    <a:lnTo>
                      <a:pt x="3901" y="476"/>
                    </a:lnTo>
                    <a:lnTo>
                      <a:pt x="3892" y="447"/>
                    </a:lnTo>
                    <a:lnTo>
                      <a:pt x="3883" y="418"/>
                    </a:lnTo>
                    <a:lnTo>
                      <a:pt x="3872" y="388"/>
                    </a:lnTo>
                    <a:lnTo>
                      <a:pt x="3860" y="357"/>
                    </a:lnTo>
                    <a:lnTo>
                      <a:pt x="3845" y="327"/>
                    </a:lnTo>
                    <a:lnTo>
                      <a:pt x="3830" y="297"/>
                    </a:lnTo>
                    <a:lnTo>
                      <a:pt x="3810" y="266"/>
                    </a:lnTo>
                    <a:lnTo>
                      <a:pt x="3790" y="237"/>
                    </a:lnTo>
                    <a:lnTo>
                      <a:pt x="3767" y="207"/>
                    </a:lnTo>
                    <a:lnTo>
                      <a:pt x="3742" y="179"/>
                    </a:lnTo>
                    <a:lnTo>
                      <a:pt x="3714" y="152"/>
                    </a:lnTo>
                    <a:lnTo>
                      <a:pt x="3684" y="126"/>
                    </a:lnTo>
                    <a:lnTo>
                      <a:pt x="3652" y="102"/>
                    </a:lnTo>
                    <a:lnTo>
                      <a:pt x="3615" y="80"/>
                    </a:lnTo>
                    <a:lnTo>
                      <a:pt x="3576" y="61"/>
                    </a:lnTo>
                    <a:lnTo>
                      <a:pt x="3535" y="44"/>
                    </a:lnTo>
                    <a:lnTo>
                      <a:pt x="3512" y="35"/>
                    </a:lnTo>
                    <a:lnTo>
                      <a:pt x="3489" y="29"/>
                    </a:lnTo>
                    <a:lnTo>
                      <a:pt x="3465" y="22"/>
                    </a:lnTo>
                    <a:lnTo>
                      <a:pt x="3440" y="16"/>
                    </a:lnTo>
                    <a:lnTo>
                      <a:pt x="3414" y="12"/>
                    </a:lnTo>
                    <a:lnTo>
                      <a:pt x="3388" y="7"/>
                    </a:lnTo>
                    <a:lnTo>
                      <a:pt x="3361" y="4"/>
                    </a:lnTo>
                    <a:lnTo>
                      <a:pt x="3332" y="3"/>
                    </a:lnTo>
                    <a:lnTo>
                      <a:pt x="3303" y="1"/>
                    </a:lnTo>
                    <a:lnTo>
                      <a:pt x="3273" y="0"/>
                    </a:lnTo>
                    <a:lnTo>
                      <a:pt x="3273" y="0"/>
                    </a:lnTo>
                    <a:close/>
                    <a:moveTo>
                      <a:pt x="3665" y="2226"/>
                    </a:moveTo>
                    <a:lnTo>
                      <a:pt x="3665" y="2226"/>
                    </a:lnTo>
                    <a:lnTo>
                      <a:pt x="3664" y="2244"/>
                    </a:lnTo>
                    <a:lnTo>
                      <a:pt x="3662" y="2262"/>
                    </a:lnTo>
                    <a:lnTo>
                      <a:pt x="3659" y="2288"/>
                    </a:lnTo>
                    <a:lnTo>
                      <a:pt x="3653" y="2318"/>
                    </a:lnTo>
                    <a:lnTo>
                      <a:pt x="3644" y="2352"/>
                    </a:lnTo>
                    <a:lnTo>
                      <a:pt x="3632" y="2387"/>
                    </a:lnTo>
                    <a:lnTo>
                      <a:pt x="3624" y="2405"/>
                    </a:lnTo>
                    <a:lnTo>
                      <a:pt x="3617" y="2423"/>
                    </a:lnTo>
                    <a:lnTo>
                      <a:pt x="3606" y="2442"/>
                    </a:lnTo>
                    <a:lnTo>
                      <a:pt x="3595" y="2460"/>
                    </a:lnTo>
                    <a:lnTo>
                      <a:pt x="3583" y="2478"/>
                    </a:lnTo>
                    <a:lnTo>
                      <a:pt x="3570" y="2497"/>
                    </a:lnTo>
                    <a:lnTo>
                      <a:pt x="3554" y="2513"/>
                    </a:lnTo>
                    <a:lnTo>
                      <a:pt x="3538" y="2530"/>
                    </a:lnTo>
                    <a:lnTo>
                      <a:pt x="3519" y="2545"/>
                    </a:lnTo>
                    <a:lnTo>
                      <a:pt x="3500" y="2559"/>
                    </a:lnTo>
                    <a:lnTo>
                      <a:pt x="3478" y="2573"/>
                    </a:lnTo>
                    <a:lnTo>
                      <a:pt x="3455" y="2585"/>
                    </a:lnTo>
                    <a:lnTo>
                      <a:pt x="3430" y="2595"/>
                    </a:lnTo>
                    <a:lnTo>
                      <a:pt x="3402" y="2605"/>
                    </a:lnTo>
                    <a:lnTo>
                      <a:pt x="3373" y="2612"/>
                    </a:lnTo>
                    <a:lnTo>
                      <a:pt x="3341" y="2617"/>
                    </a:lnTo>
                    <a:lnTo>
                      <a:pt x="3308" y="2620"/>
                    </a:lnTo>
                    <a:lnTo>
                      <a:pt x="3273" y="2621"/>
                    </a:lnTo>
                    <a:lnTo>
                      <a:pt x="1664" y="2621"/>
                    </a:lnTo>
                    <a:lnTo>
                      <a:pt x="1247" y="3023"/>
                    </a:lnTo>
                    <a:lnTo>
                      <a:pt x="854" y="2621"/>
                    </a:lnTo>
                    <a:lnTo>
                      <a:pt x="655" y="2621"/>
                    </a:lnTo>
                    <a:lnTo>
                      <a:pt x="655" y="2621"/>
                    </a:lnTo>
                    <a:lnTo>
                      <a:pt x="638" y="2621"/>
                    </a:lnTo>
                    <a:lnTo>
                      <a:pt x="618" y="2618"/>
                    </a:lnTo>
                    <a:lnTo>
                      <a:pt x="594" y="2615"/>
                    </a:lnTo>
                    <a:lnTo>
                      <a:pt x="563" y="2609"/>
                    </a:lnTo>
                    <a:lnTo>
                      <a:pt x="530" y="2600"/>
                    </a:lnTo>
                    <a:lnTo>
                      <a:pt x="495" y="2588"/>
                    </a:lnTo>
                    <a:lnTo>
                      <a:pt x="476" y="2580"/>
                    </a:lnTo>
                    <a:lnTo>
                      <a:pt x="458" y="2573"/>
                    </a:lnTo>
                    <a:lnTo>
                      <a:pt x="440" y="2562"/>
                    </a:lnTo>
                    <a:lnTo>
                      <a:pt x="422" y="2551"/>
                    </a:lnTo>
                    <a:lnTo>
                      <a:pt x="403" y="2539"/>
                    </a:lnTo>
                    <a:lnTo>
                      <a:pt x="387" y="2525"/>
                    </a:lnTo>
                    <a:lnTo>
                      <a:pt x="368" y="2510"/>
                    </a:lnTo>
                    <a:lnTo>
                      <a:pt x="353" y="2493"/>
                    </a:lnTo>
                    <a:lnTo>
                      <a:pt x="338" y="2475"/>
                    </a:lnTo>
                    <a:lnTo>
                      <a:pt x="323" y="2455"/>
                    </a:lnTo>
                    <a:lnTo>
                      <a:pt x="311" y="2433"/>
                    </a:lnTo>
                    <a:lnTo>
                      <a:pt x="298" y="2410"/>
                    </a:lnTo>
                    <a:lnTo>
                      <a:pt x="288" y="2384"/>
                    </a:lnTo>
                    <a:lnTo>
                      <a:pt x="279" y="2356"/>
                    </a:lnTo>
                    <a:lnTo>
                      <a:pt x="271" y="2328"/>
                    </a:lnTo>
                    <a:lnTo>
                      <a:pt x="266" y="2296"/>
                    </a:lnTo>
                    <a:lnTo>
                      <a:pt x="263" y="2262"/>
                    </a:lnTo>
                    <a:lnTo>
                      <a:pt x="262" y="2226"/>
                    </a:lnTo>
                    <a:lnTo>
                      <a:pt x="262" y="654"/>
                    </a:lnTo>
                    <a:lnTo>
                      <a:pt x="262" y="654"/>
                    </a:lnTo>
                    <a:lnTo>
                      <a:pt x="263" y="619"/>
                    </a:lnTo>
                    <a:lnTo>
                      <a:pt x="266" y="586"/>
                    </a:lnTo>
                    <a:lnTo>
                      <a:pt x="271" y="554"/>
                    </a:lnTo>
                    <a:lnTo>
                      <a:pt x="279" y="525"/>
                    </a:lnTo>
                    <a:lnTo>
                      <a:pt x="288" y="497"/>
                    </a:lnTo>
                    <a:lnTo>
                      <a:pt x="298" y="473"/>
                    </a:lnTo>
                    <a:lnTo>
                      <a:pt x="311" y="449"/>
                    </a:lnTo>
                    <a:lnTo>
                      <a:pt x="323" y="427"/>
                    </a:lnTo>
                    <a:lnTo>
                      <a:pt x="338" y="408"/>
                    </a:lnTo>
                    <a:lnTo>
                      <a:pt x="353" y="389"/>
                    </a:lnTo>
                    <a:lnTo>
                      <a:pt x="368" y="373"/>
                    </a:lnTo>
                    <a:lnTo>
                      <a:pt x="387" y="357"/>
                    </a:lnTo>
                    <a:lnTo>
                      <a:pt x="403" y="344"/>
                    </a:lnTo>
                    <a:lnTo>
                      <a:pt x="422" y="332"/>
                    </a:lnTo>
                    <a:lnTo>
                      <a:pt x="440" y="321"/>
                    </a:lnTo>
                    <a:lnTo>
                      <a:pt x="458" y="312"/>
                    </a:lnTo>
                    <a:lnTo>
                      <a:pt x="476" y="303"/>
                    </a:lnTo>
                    <a:lnTo>
                      <a:pt x="495" y="295"/>
                    </a:lnTo>
                    <a:lnTo>
                      <a:pt x="530" y="283"/>
                    </a:lnTo>
                    <a:lnTo>
                      <a:pt x="563" y="274"/>
                    </a:lnTo>
                    <a:lnTo>
                      <a:pt x="594" y="268"/>
                    </a:lnTo>
                    <a:lnTo>
                      <a:pt x="618" y="265"/>
                    </a:lnTo>
                    <a:lnTo>
                      <a:pt x="638" y="263"/>
                    </a:lnTo>
                    <a:lnTo>
                      <a:pt x="655" y="261"/>
                    </a:lnTo>
                    <a:lnTo>
                      <a:pt x="3273" y="261"/>
                    </a:lnTo>
                    <a:lnTo>
                      <a:pt x="3273" y="261"/>
                    </a:lnTo>
                    <a:lnTo>
                      <a:pt x="3308" y="263"/>
                    </a:lnTo>
                    <a:lnTo>
                      <a:pt x="3341" y="266"/>
                    </a:lnTo>
                    <a:lnTo>
                      <a:pt x="3373" y="272"/>
                    </a:lnTo>
                    <a:lnTo>
                      <a:pt x="3402" y="278"/>
                    </a:lnTo>
                    <a:lnTo>
                      <a:pt x="3430" y="287"/>
                    </a:lnTo>
                    <a:lnTo>
                      <a:pt x="3455" y="298"/>
                    </a:lnTo>
                    <a:lnTo>
                      <a:pt x="3478" y="310"/>
                    </a:lnTo>
                    <a:lnTo>
                      <a:pt x="3500" y="324"/>
                    </a:lnTo>
                    <a:lnTo>
                      <a:pt x="3519" y="338"/>
                    </a:lnTo>
                    <a:lnTo>
                      <a:pt x="3538" y="353"/>
                    </a:lnTo>
                    <a:lnTo>
                      <a:pt x="3554" y="370"/>
                    </a:lnTo>
                    <a:lnTo>
                      <a:pt x="3570" y="386"/>
                    </a:lnTo>
                    <a:lnTo>
                      <a:pt x="3583" y="403"/>
                    </a:lnTo>
                    <a:lnTo>
                      <a:pt x="3595" y="421"/>
                    </a:lnTo>
                    <a:lnTo>
                      <a:pt x="3606" y="440"/>
                    </a:lnTo>
                    <a:lnTo>
                      <a:pt x="3617" y="458"/>
                    </a:lnTo>
                    <a:lnTo>
                      <a:pt x="3624" y="476"/>
                    </a:lnTo>
                    <a:lnTo>
                      <a:pt x="3632" y="494"/>
                    </a:lnTo>
                    <a:lnTo>
                      <a:pt x="3644" y="531"/>
                    </a:lnTo>
                    <a:lnTo>
                      <a:pt x="3653" y="563"/>
                    </a:lnTo>
                    <a:lnTo>
                      <a:pt x="3659" y="593"/>
                    </a:lnTo>
                    <a:lnTo>
                      <a:pt x="3662" y="618"/>
                    </a:lnTo>
                    <a:lnTo>
                      <a:pt x="3664" y="638"/>
                    </a:lnTo>
                    <a:lnTo>
                      <a:pt x="3665" y="654"/>
                    </a:lnTo>
                    <a:lnTo>
                      <a:pt x="3665" y="22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11" descr=" " title=" "/>
              <p:cNvSpPr>
                <a:spLocks/>
              </p:cNvSpPr>
              <p:nvPr/>
            </p:nvSpPr>
            <p:spPr bwMode="auto">
              <a:xfrm>
                <a:off x="8021148" y="2950972"/>
                <a:ext cx="280535" cy="238601"/>
              </a:xfrm>
              <a:custGeom>
                <a:avLst/>
                <a:gdLst>
                  <a:gd name="T0" fmla="*/ 654 w 3927"/>
                  <a:gd name="T1" fmla="*/ 0 h 3340"/>
                  <a:gd name="T2" fmla="*/ 566 w 3927"/>
                  <a:gd name="T3" fmla="*/ 5 h 3340"/>
                  <a:gd name="T4" fmla="*/ 487 w 3927"/>
                  <a:gd name="T5" fmla="*/ 17 h 3340"/>
                  <a:gd name="T6" fmla="*/ 415 w 3927"/>
                  <a:gd name="T7" fmla="*/ 35 h 3340"/>
                  <a:gd name="T8" fmla="*/ 312 w 3927"/>
                  <a:gd name="T9" fmla="*/ 81 h 3340"/>
                  <a:gd name="T10" fmla="*/ 213 w 3927"/>
                  <a:gd name="T11" fmla="*/ 152 h 3340"/>
                  <a:gd name="T12" fmla="*/ 137 w 3927"/>
                  <a:gd name="T13" fmla="*/ 236 h 3340"/>
                  <a:gd name="T14" fmla="*/ 82 w 3927"/>
                  <a:gd name="T15" fmla="*/ 327 h 3340"/>
                  <a:gd name="T16" fmla="*/ 44 w 3927"/>
                  <a:gd name="T17" fmla="*/ 419 h 3340"/>
                  <a:gd name="T18" fmla="*/ 20 w 3927"/>
                  <a:gd name="T19" fmla="*/ 502 h 3340"/>
                  <a:gd name="T20" fmla="*/ 1 w 3927"/>
                  <a:gd name="T21" fmla="*/ 626 h 3340"/>
                  <a:gd name="T22" fmla="*/ 262 w 3927"/>
                  <a:gd name="T23" fmla="*/ 655 h 3340"/>
                  <a:gd name="T24" fmla="*/ 268 w 3927"/>
                  <a:gd name="T25" fmla="*/ 594 h 3340"/>
                  <a:gd name="T26" fmla="*/ 295 w 3927"/>
                  <a:gd name="T27" fmla="*/ 495 h 3340"/>
                  <a:gd name="T28" fmla="*/ 321 w 3927"/>
                  <a:gd name="T29" fmla="*/ 440 h 3340"/>
                  <a:gd name="T30" fmla="*/ 357 w 3927"/>
                  <a:gd name="T31" fmla="*/ 387 h 3340"/>
                  <a:gd name="T32" fmla="*/ 408 w 3927"/>
                  <a:gd name="T33" fmla="*/ 338 h 3340"/>
                  <a:gd name="T34" fmla="*/ 472 w 3927"/>
                  <a:gd name="T35" fmla="*/ 298 h 3340"/>
                  <a:gd name="T36" fmla="*/ 554 w 3927"/>
                  <a:gd name="T37" fmla="*/ 273 h 3340"/>
                  <a:gd name="T38" fmla="*/ 654 w 3927"/>
                  <a:gd name="T39" fmla="*/ 262 h 3340"/>
                  <a:gd name="T40" fmla="*/ 3307 w 3927"/>
                  <a:gd name="T41" fmla="*/ 263 h 3340"/>
                  <a:gd name="T42" fmla="*/ 3402 w 3927"/>
                  <a:gd name="T43" fmla="*/ 279 h 3340"/>
                  <a:gd name="T44" fmla="*/ 3478 w 3927"/>
                  <a:gd name="T45" fmla="*/ 311 h 3340"/>
                  <a:gd name="T46" fmla="*/ 3537 w 3927"/>
                  <a:gd name="T47" fmla="*/ 353 h 3340"/>
                  <a:gd name="T48" fmla="*/ 3583 w 3927"/>
                  <a:gd name="T49" fmla="*/ 403 h 3340"/>
                  <a:gd name="T50" fmla="*/ 3616 w 3927"/>
                  <a:gd name="T51" fmla="*/ 458 h 3340"/>
                  <a:gd name="T52" fmla="*/ 3644 w 3927"/>
                  <a:gd name="T53" fmla="*/ 531 h 3340"/>
                  <a:gd name="T54" fmla="*/ 3662 w 3927"/>
                  <a:gd name="T55" fmla="*/ 618 h 3340"/>
                  <a:gd name="T56" fmla="*/ 3665 w 3927"/>
                  <a:gd name="T57" fmla="*/ 2226 h 3340"/>
                  <a:gd name="T58" fmla="*/ 3662 w 3927"/>
                  <a:gd name="T59" fmla="*/ 2262 h 3340"/>
                  <a:gd name="T60" fmla="*/ 3644 w 3927"/>
                  <a:gd name="T61" fmla="*/ 2351 h 3340"/>
                  <a:gd name="T62" fmla="*/ 3616 w 3927"/>
                  <a:gd name="T63" fmla="*/ 2422 h 3340"/>
                  <a:gd name="T64" fmla="*/ 3583 w 3927"/>
                  <a:gd name="T65" fmla="*/ 2477 h 3340"/>
                  <a:gd name="T66" fmla="*/ 3537 w 3927"/>
                  <a:gd name="T67" fmla="*/ 2529 h 3340"/>
                  <a:gd name="T68" fmla="*/ 3478 w 3927"/>
                  <a:gd name="T69" fmla="*/ 2572 h 3340"/>
                  <a:gd name="T70" fmla="*/ 3402 w 3927"/>
                  <a:gd name="T71" fmla="*/ 2602 h 3340"/>
                  <a:gd name="T72" fmla="*/ 3307 w 3927"/>
                  <a:gd name="T73" fmla="*/ 2619 h 3340"/>
                  <a:gd name="T74" fmla="*/ 2624 w 3927"/>
                  <a:gd name="T75" fmla="*/ 3015 h 3340"/>
                  <a:gd name="T76" fmla="*/ 2222 w 3927"/>
                  <a:gd name="T77" fmla="*/ 2884 h 3340"/>
                  <a:gd name="T78" fmla="*/ 3272 w 3927"/>
                  <a:gd name="T79" fmla="*/ 2884 h 3340"/>
                  <a:gd name="T80" fmla="*/ 3332 w 3927"/>
                  <a:gd name="T81" fmla="*/ 2882 h 3340"/>
                  <a:gd name="T82" fmla="*/ 3414 w 3927"/>
                  <a:gd name="T83" fmla="*/ 2873 h 3340"/>
                  <a:gd name="T84" fmla="*/ 3489 w 3927"/>
                  <a:gd name="T85" fmla="*/ 2856 h 3340"/>
                  <a:gd name="T86" fmla="*/ 3575 w 3927"/>
                  <a:gd name="T87" fmla="*/ 2823 h 3340"/>
                  <a:gd name="T88" fmla="*/ 3683 w 3927"/>
                  <a:gd name="T89" fmla="*/ 2757 h 3340"/>
                  <a:gd name="T90" fmla="*/ 3767 w 3927"/>
                  <a:gd name="T91" fmla="*/ 2675 h 3340"/>
                  <a:gd name="T92" fmla="*/ 3830 w 3927"/>
                  <a:gd name="T93" fmla="*/ 2585 h 3340"/>
                  <a:gd name="T94" fmla="*/ 3872 w 3927"/>
                  <a:gd name="T95" fmla="*/ 2494 h 3340"/>
                  <a:gd name="T96" fmla="*/ 3901 w 3927"/>
                  <a:gd name="T97" fmla="*/ 2406 h 3340"/>
                  <a:gd name="T98" fmla="*/ 3922 w 3927"/>
                  <a:gd name="T99" fmla="*/ 2287 h 3340"/>
                  <a:gd name="T100" fmla="*/ 3927 w 3927"/>
                  <a:gd name="T101" fmla="*/ 655 h 3340"/>
                  <a:gd name="T102" fmla="*/ 3922 w 3927"/>
                  <a:gd name="T103" fmla="*/ 595 h 3340"/>
                  <a:gd name="T104" fmla="*/ 3901 w 3927"/>
                  <a:gd name="T105" fmla="*/ 477 h 3340"/>
                  <a:gd name="T106" fmla="*/ 3872 w 3927"/>
                  <a:gd name="T107" fmla="*/ 388 h 3340"/>
                  <a:gd name="T108" fmla="*/ 3830 w 3927"/>
                  <a:gd name="T109" fmla="*/ 297 h 3340"/>
                  <a:gd name="T110" fmla="*/ 3767 w 3927"/>
                  <a:gd name="T111" fmla="*/ 207 h 3340"/>
                  <a:gd name="T112" fmla="*/ 3683 w 3927"/>
                  <a:gd name="T113" fmla="*/ 126 h 3340"/>
                  <a:gd name="T114" fmla="*/ 3575 w 3927"/>
                  <a:gd name="T115" fmla="*/ 61 h 3340"/>
                  <a:gd name="T116" fmla="*/ 3489 w 3927"/>
                  <a:gd name="T117" fmla="*/ 29 h 3340"/>
                  <a:gd name="T118" fmla="*/ 3414 w 3927"/>
                  <a:gd name="T119" fmla="*/ 12 h 3340"/>
                  <a:gd name="T120" fmla="*/ 3332 w 3927"/>
                  <a:gd name="T121" fmla="*/ 3 h 3340"/>
                  <a:gd name="T122" fmla="*/ 3272 w 3927"/>
                  <a:gd name="T123" fmla="*/ 0 h 3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927" h="3340">
                    <a:moveTo>
                      <a:pt x="3272" y="0"/>
                    </a:moveTo>
                    <a:lnTo>
                      <a:pt x="654" y="0"/>
                    </a:lnTo>
                    <a:lnTo>
                      <a:pt x="654" y="0"/>
                    </a:lnTo>
                    <a:lnTo>
                      <a:pt x="624" y="2"/>
                    </a:lnTo>
                    <a:lnTo>
                      <a:pt x="595" y="3"/>
                    </a:lnTo>
                    <a:lnTo>
                      <a:pt x="566" y="5"/>
                    </a:lnTo>
                    <a:lnTo>
                      <a:pt x="539" y="8"/>
                    </a:lnTo>
                    <a:lnTo>
                      <a:pt x="513" y="12"/>
                    </a:lnTo>
                    <a:lnTo>
                      <a:pt x="487" y="17"/>
                    </a:lnTo>
                    <a:lnTo>
                      <a:pt x="462" y="23"/>
                    </a:lnTo>
                    <a:lnTo>
                      <a:pt x="438" y="29"/>
                    </a:lnTo>
                    <a:lnTo>
                      <a:pt x="415" y="35"/>
                    </a:lnTo>
                    <a:lnTo>
                      <a:pt x="392" y="43"/>
                    </a:lnTo>
                    <a:lnTo>
                      <a:pt x="351" y="61"/>
                    </a:lnTo>
                    <a:lnTo>
                      <a:pt x="312" y="81"/>
                    </a:lnTo>
                    <a:lnTo>
                      <a:pt x="275" y="102"/>
                    </a:lnTo>
                    <a:lnTo>
                      <a:pt x="243" y="126"/>
                    </a:lnTo>
                    <a:lnTo>
                      <a:pt x="213" y="152"/>
                    </a:lnTo>
                    <a:lnTo>
                      <a:pt x="185" y="180"/>
                    </a:lnTo>
                    <a:lnTo>
                      <a:pt x="160" y="207"/>
                    </a:lnTo>
                    <a:lnTo>
                      <a:pt x="137" y="236"/>
                    </a:lnTo>
                    <a:lnTo>
                      <a:pt x="117" y="266"/>
                    </a:lnTo>
                    <a:lnTo>
                      <a:pt x="97" y="297"/>
                    </a:lnTo>
                    <a:lnTo>
                      <a:pt x="82" y="327"/>
                    </a:lnTo>
                    <a:lnTo>
                      <a:pt x="67" y="358"/>
                    </a:lnTo>
                    <a:lnTo>
                      <a:pt x="55" y="388"/>
                    </a:lnTo>
                    <a:lnTo>
                      <a:pt x="44" y="419"/>
                    </a:lnTo>
                    <a:lnTo>
                      <a:pt x="35" y="448"/>
                    </a:lnTo>
                    <a:lnTo>
                      <a:pt x="26" y="475"/>
                    </a:lnTo>
                    <a:lnTo>
                      <a:pt x="20" y="502"/>
                    </a:lnTo>
                    <a:lnTo>
                      <a:pt x="10" y="553"/>
                    </a:lnTo>
                    <a:lnTo>
                      <a:pt x="4" y="594"/>
                    </a:lnTo>
                    <a:lnTo>
                      <a:pt x="1" y="626"/>
                    </a:lnTo>
                    <a:lnTo>
                      <a:pt x="0" y="655"/>
                    </a:lnTo>
                    <a:lnTo>
                      <a:pt x="262" y="655"/>
                    </a:lnTo>
                    <a:lnTo>
                      <a:pt x="262" y="655"/>
                    </a:lnTo>
                    <a:lnTo>
                      <a:pt x="263" y="638"/>
                    </a:lnTo>
                    <a:lnTo>
                      <a:pt x="265" y="618"/>
                    </a:lnTo>
                    <a:lnTo>
                      <a:pt x="268" y="594"/>
                    </a:lnTo>
                    <a:lnTo>
                      <a:pt x="274" y="563"/>
                    </a:lnTo>
                    <a:lnTo>
                      <a:pt x="283" y="531"/>
                    </a:lnTo>
                    <a:lnTo>
                      <a:pt x="295" y="495"/>
                    </a:lnTo>
                    <a:lnTo>
                      <a:pt x="303" y="477"/>
                    </a:lnTo>
                    <a:lnTo>
                      <a:pt x="310" y="458"/>
                    </a:lnTo>
                    <a:lnTo>
                      <a:pt x="321" y="440"/>
                    </a:lnTo>
                    <a:lnTo>
                      <a:pt x="332" y="422"/>
                    </a:lnTo>
                    <a:lnTo>
                      <a:pt x="344" y="403"/>
                    </a:lnTo>
                    <a:lnTo>
                      <a:pt x="357" y="387"/>
                    </a:lnTo>
                    <a:lnTo>
                      <a:pt x="373" y="370"/>
                    </a:lnTo>
                    <a:lnTo>
                      <a:pt x="389" y="353"/>
                    </a:lnTo>
                    <a:lnTo>
                      <a:pt x="408" y="338"/>
                    </a:lnTo>
                    <a:lnTo>
                      <a:pt x="427" y="324"/>
                    </a:lnTo>
                    <a:lnTo>
                      <a:pt x="449" y="311"/>
                    </a:lnTo>
                    <a:lnTo>
                      <a:pt x="472" y="298"/>
                    </a:lnTo>
                    <a:lnTo>
                      <a:pt x="497" y="288"/>
                    </a:lnTo>
                    <a:lnTo>
                      <a:pt x="525" y="279"/>
                    </a:lnTo>
                    <a:lnTo>
                      <a:pt x="554" y="273"/>
                    </a:lnTo>
                    <a:lnTo>
                      <a:pt x="586" y="266"/>
                    </a:lnTo>
                    <a:lnTo>
                      <a:pt x="619" y="263"/>
                    </a:lnTo>
                    <a:lnTo>
                      <a:pt x="654" y="262"/>
                    </a:lnTo>
                    <a:lnTo>
                      <a:pt x="3272" y="262"/>
                    </a:lnTo>
                    <a:lnTo>
                      <a:pt x="3272" y="262"/>
                    </a:lnTo>
                    <a:lnTo>
                      <a:pt x="3307" y="263"/>
                    </a:lnTo>
                    <a:lnTo>
                      <a:pt x="3341" y="266"/>
                    </a:lnTo>
                    <a:lnTo>
                      <a:pt x="3373" y="273"/>
                    </a:lnTo>
                    <a:lnTo>
                      <a:pt x="3402" y="279"/>
                    </a:lnTo>
                    <a:lnTo>
                      <a:pt x="3429" y="288"/>
                    </a:lnTo>
                    <a:lnTo>
                      <a:pt x="3455" y="298"/>
                    </a:lnTo>
                    <a:lnTo>
                      <a:pt x="3478" y="311"/>
                    </a:lnTo>
                    <a:lnTo>
                      <a:pt x="3499" y="324"/>
                    </a:lnTo>
                    <a:lnTo>
                      <a:pt x="3519" y="338"/>
                    </a:lnTo>
                    <a:lnTo>
                      <a:pt x="3537" y="353"/>
                    </a:lnTo>
                    <a:lnTo>
                      <a:pt x="3554" y="370"/>
                    </a:lnTo>
                    <a:lnTo>
                      <a:pt x="3569" y="387"/>
                    </a:lnTo>
                    <a:lnTo>
                      <a:pt x="3583" y="403"/>
                    </a:lnTo>
                    <a:lnTo>
                      <a:pt x="3595" y="422"/>
                    </a:lnTo>
                    <a:lnTo>
                      <a:pt x="3606" y="440"/>
                    </a:lnTo>
                    <a:lnTo>
                      <a:pt x="3616" y="458"/>
                    </a:lnTo>
                    <a:lnTo>
                      <a:pt x="3624" y="477"/>
                    </a:lnTo>
                    <a:lnTo>
                      <a:pt x="3632" y="495"/>
                    </a:lnTo>
                    <a:lnTo>
                      <a:pt x="3644" y="531"/>
                    </a:lnTo>
                    <a:lnTo>
                      <a:pt x="3653" y="563"/>
                    </a:lnTo>
                    <a:lnTo>
                      <a:pt x="3659" y="594"/>
                    </a:lnTo>
                    <a:lnTo>
                      <a:pt x="3662" y="618"/>
                    </a:lnTo>
                    <a:lnTo>
                      <a:pt x="3664" y="638"/>
                    </a:lnTo>
                    <a:lnTo>
                      <a:pt x="3665" y="655"/>
                    </a:lnTo>
                    <a:lnTo>
                      <a:pt x="3665" y="2226"/>
                    </a:lnTo>
                    <a:lnTo>
                      <a:pt x="3665" y="2226"/>
                    </a:lnTo>
                    <a:lnTo>
                      <a:pt x="3664" y="2243"/>
                    </a:lnTo>
                    <a:lnTo>
                      <a:pt x="3662" y="2262"/>
                    </a:lnTo>
                    <a:lnTo>
                      <a:pt x="3659" y="2288"/>
                    </a:lnTo>
                    <a:lnTo>
                      <a:pt x="3653" y="2317"/>
                    </a:lnTo>
                    <a:lnTo>
                      <a:pt x="3644" y="2351"/>
                    </a:lnTo>
                    <a:lnTo>
                      <a:pt x="3632" y="2386"/>
                    </a:lnTo>
                    <a:lnTo>
                      <a:pt x="3624" y="2404"/>
                    </a:lnTo>
                    <a:lnTo>
                      <a:pt x="3616" y="2422"/>
                    </a:lnTo>
                    <a:lnTo>
                      <a:pt x="3606" y="2441"/>
                    </a:lnTo>
                    <a:lnTo>
                      <a:pt x="3595" y="2459"/>
                    </a:lnTo>
                    <a:lnTo>
                      <a:pt x="3583" y="2477"/>
                    </a:lnTo>
                    <a:lnTo>
                      <a:pt x="3569" y="2495"/>
                    </a:lnTo>
                    <a:lnTo>
                      <a:pt x="3554" y="2512"/>
                    </a:lnTo>
                    <a:lnTo>
                      <a:pt x="3537" y="2529"/>
                    </a:lnTo>
                    <a:lnTo>
                      <a:pt x="3519" y="2544"/>
                    </a:lnTo>
                    <a:lnTo>
                      <a:pt x="3499" y="2558"/>
                    </a:lnTo>
                    <a:lnTo>
                      <a:pt x="3478" y="2572"/>
                    </a:lnTo>
                    <a:lnTo>
                      <a:pt x="3455" y="2584"/>
                    </a:lnTo>
                    <a:lnTo>
                      <a:pt x="3429" y="2593"/>
                    </a:lnTo>
                    <a:lnTo>
                      <a:pt x="3402" y="2602"/>
                    </a:lnTo>
                    <a:lnTo>
                      <a:pt x="3373" y="2610"/>
                    </a:lnTo>
                    <a:lnTo>
                      <a:pt x="3341" y="2614"/>
                    </a:lnTo>
                    <a:lnTo>
                      <a:pt x="3307" y="2619"/>
                    </a:lnTo>
                    <a:lnTo>
                      <a:pt x="3272" y="2619"/>
                    </a:lnTo>
                    <a:lnTo>
                      <a:pt x="2918" y="2619"/>
                    </a:lnTo>
                    <a:lnTo>
                      <a:pt x="2624" y="3015"/>
                    </a:lnTo>
                    <a:lnTo>
                      <a:pt x="2321" y="2619"/>
                    </a:lnTo>
                    <a:lnTo>
                      <a:pt x="2222" y="2619"/>
                    </a:lnTo>
                    <a:lnTo>
                      <a:pt x="2222" y="2884"/>
                    </a:lnTo>
                    <a:lnTo>
                      <a:pt x="2624" y="3340"/>
                    </a:lnTo>
                    <a:lnTo>
                      <a:pt x="3014" y="2884"/>
                    </a:lnTo>
                    <a:lnTo>
                      <a:pt x="3272" y="2884"/>
                    </a:lnTo>
                    <a:lnTo>
                      <a:pt x="3272" y="2884"/>
                    </a:lnTo>
                    <a:lnTo>
                      <a:pt x="3303" y="2884"/>
                    </a:lnTo>
                    <a:lnTo>
                      <a:pt x="3332" y="2882"/>
                    </a:lnTo>
                    <a:lnTo>
                      <a:pt x="3361" y="2879"/>
                    </a:lnTo>
                    <a:lnTo>
                      <a:pt x="3388" y="2876"/>
                    </a:lnTo>
                    <a:lnTo>
                      <a:pt x="3414" y="2873"/>
                    </a:lnTo>
                    <a:lnTo>
                      <a:pt x="3440" y="2867"/>
                    </a:lnTo>
                    <a:lnTo>
                      <a:pt x="3464" y="2862"/>
                    </a:lnTo>
                    <a:lnTo>
                      <a:pt x="3489" y="2856"/>
                    </a:lnTo>
                    <a:lnTo>
                      <a:pt x="3511" y="2849"/>
                    </a:lnTo>
                    <a:lnTo>
                      <a:pt x="3534" y="2841"/>
                    </a:lnTo>
                    <a:lnTo>
                      <a:pt x="3575" y="2823"/>
                    </a:lnTo>
                    <a:lnTo>
                      <a:pt x="3615" y="2803"/>
                    </a:lnTo>
                    <a:lnTo>
                      <a:pt x="3651" y="2782"/>
                    </a:lnTo>
                    <a:lnTo>
                      <a:pt x="3683" y="2757"/>
                    </a:lnTo>
                    <a:lnTo>
                      <a:pt x="3714" y="2731"/>
                    </a:lnTo>
                    <a:lnTo>
                      <a:pt x="3741" y="2704"/>
                    </a:lnTo>
                    <a:lnTo>
                      <a:pt x="3767" y="2675"/>
                    </a:lnTo>
                    <a:lnTo>
                      <a:pt x="3790" y="2646"/>
                    </a:lnTo>
                    <a:lnTo>
                      <a:pt x="3810" y="2616"/>
                    </a:lnTo>
                    <a:lnTo>
                      <a:pt x="3830" y="2585"/>
                    </a:lnTo>
                    <a:lnTo>
                      <a:pt x="3845" y="2555"/>
                    </a:lnTo>
                    <a:lnTo>
                      <a:pt x="3860" y="2524"/>
                    </a:lnTo>
                    <a:lnTo>
                      <a:pt x="3872" y="2494"/>
                    </a:lnTo>
                    <a:lnTo>
                      <a:pt x="3883" y="2463"/>
                    </a:lnTo>
                    <a:lnTo>
                      <a:pt x="3892" y="2434"/>
                    </a:lnTo>
                    <a:lnTo>
                      <a:pt x="3901" y="2406"/>
                    </a:lnTo>
                    <a:lnTo>
                      <a:pt x="3907" y="2380"/>
                    </a:lnTo>
                    <a:lnTo>
                      <a:pt x="3916" y="2329"/>
                    </a:lnTo>
                    <a:lnTo>
                      <a:pt x="3922" y="2287"/>
                    </a:lnTo>
                    <a:lnTo>
                      <a:pt x="3925" y="2255"/>
                    </a:lnTo>
                    <a:lnTo>
                      <a:pt x="3927" y="2226"/>
                    </a:lnTo>
                    <a:lnTo>
                      <a:pt x="3927" y="655"/>
                    </a:lnTo>
                    <a:lnTo>
                      <a:pt x="3927" y="655"/>
                    </a:lnTo>
                    <a:lnTo>
                      <a:pt x="3925" y="627"/>
                    </a:lnTo>
                    <a:lnTo>
                      <a:pt x="3922" y="595"/>
                    </a:lnTo>
                    <a:lnTo>
                      <a:pt x="3916" y="553"/>
                    </a:lnTo>
                    <a:lnTo>
                      <a:pt x="3907" y="504"/>
                    </a:lnTo>
                    <a:lnTo>
                      <a:pt x="3901" y="477"/>
                    </a:lnTo>
                    <a:lnTo>
                      <a:pt x="3892" y="448"/>
                    </a:lnTo>
                    <a:lnTo>
                      <a:pt x="3883" y="419"/>
                    </a:lnTo>
                    <a:lnTo>
                      <a:pt x="3872" y="388"/>
                    </a:lnTo>
                    <a:lnTo>
                      <a:pt x="3860" y="358"/>
                    </a:lnTo>
                    <a:lnTo>
                      <a:pt x="3845" y="327"/>
                    </a:lnTo>
                    <a:lnTo>
                      <a:pt x="3830" y="297"/>
                    </a:lnTo>
                    <a:lnTo>
                      <a:pt x="3810" y="266"/>
                    </a:lnTo>
                    <a:lnTo>
                      <a:pt x="3790" y="238"/>
                    </a:lnTo>
                    <a:lnTo>
                      <a:pt x="3767" y="207"/>
                    </a:lnTo>
                    <a:lnTo>
                      <a:pt x="3741" y="180"/>
                    </a:lnTo>
                    <a:lnTo>
                      <a:pt x="3714" y="152"/>
                    </a:lnTo>
                    <a:lnTo>
                      <a:pt x="3683" y="126"/>
                    </a:lnTo>
                    <a:lnTo>
                      <a:pt x="3651" y="102"/>
                    </a:lnTo>
                    <a:lnTo>
                      <a:pt x="3615" y="81"/>
                    </a:lnTo>
                    <a:lnTo>
                      <a:pt x="3575" y="61"/>
                    </a:lnTo>
                    <a:lnTo>
                      <a:pt x="3534" y="44"/>
                    </a:lnTo>
                    <a:lnTo>
                      <a:pt x="3511" y="35"/>
                    </a:lnTo>
                    <a:lnTo>
                      <a:pt x="3489" y="29"/>
                    </a:lnTo>
                    <a:lnTo>
                      <a:pt x="3464" y="23"/>
                    </a:lnTo>
                    <a:lnTo>
                      <a:pt x="3440" y="17"/>
                    </a:lnTo>
                    <a:lnTo>
                      <a:pt x="3414" y="12"/>
                    </a:lnTo>
                    <a:lnTo>
                      <a:pt x="3388" y="8"/>
                    </a:lnTo>
                    <a:lnTo>
                      <a:pt x="3361" y="5"/>
                    </a:lnTo>
                    <a:lnTo>
                      <a:pt x="3332" y="3"/>
                    </a:lnTo>
                    <a:lnTo>
                      <a:pt x="3303" y="2"/>
                    </a:lnTo>
                    <a:lnTo>
                      <a:pt x="3272" y="0"/>
                    </a:lnTo>
                    <a:lnTo>
                      <a:pt x="327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4570917" y="1781944"/>
            <a:ext cx="4568963" cy="538801"/>
            <a:chOff x="4570917" y="1781944"/>
            <a:chExt cx="4568963" cy="538801"/>
          </a:xfrm>
        </p:grpSpPr>
        <p:sp>
          <p:nvSpPr>
            <p:cNvPr id="4" name="Rectangle: Top Corners Rounded 3"/>
            <p:cNvSpPr/>
            <p:nvPr/>
          </p:nvSpPr>
          <p:spPr>
            <a:xfrm rot="16200000">
              <a:off x="6894272" y="75137"/>
              <a:ext cx="538801" cy="3952415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sz="28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302209" y="1866678"/>
              <a:ext cx="363183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US" dirty="0">
                  <a:latin typeface="+mj-lt"/>
                  <a:ea typeface="Cambria" charset="0"/>
                  <a:cs typeface="Cambria" charset="0"/>
                </a:rPr>
                <a:t>Process</a:t>
              </a:r>
              <a:endParaRPr lang="en-US" b="1" i="1" dirty="0">
                <a:latin typeface="+mj-lt"/>
                <a:ea typeface="Cambria" charset="0"/>
                <a:cs typeface="Cambria" charset="0"/>
              </a:endParaRPr>
            </a:p>
          </p:txBody>
        </p:sp>
        <p:grpSp>
          <p:nvGrpSpPr>
            <p:cNvPr id="47" name="Group 46" descr="person pointing to board icon" title="person pointing to board icon"/>
            <p:cNvGrpSpPr>
              <a:grpSpLocks noChangeAspect="1"/>
            </p:cNvGrpSpPr>
            <p:nvPr/>
          </p:nvGrpSpPr>
          <p:grpSpPr>
            <a:xfrm>
              <a:off x="4570917" y="1868464"/>
              <a:ext cx="486270" cy="365760"/>
              <a:chOff x="3268519" y="1529443"/>
              <a:chExt cx="486270" cy="365760"/>
            </a:xfrm>
            <a:solidFill>
              <a:schemeClr val="bg1"/>
            </a:solidFill>
          </p:grpSpPr>
          <p:sp>
            <p:nvSpPr>
              <p:cNvPr id="49" name="Freeform 5" descr=" " title=" "/>
              <p:cNvSpPr>
                <a:spLocks noEditPoints="1"/>
              </p:cNvSpPr>
              <p:nvPr/>
            </p:nvSpPr>
            <p:spPr bwMode="auto">
              <a:xfrm>
                <a:off x="3268519" y="1529443"/>
                <a:ext cx="486270" cy="365760"/>
              </a:xfrm>
              <a:custGeom>
                <a:avLst/>
                <a:gdLst>
                  <a:gd name="T0" fmla="*/ 2450 w 2760"/>
                  <a:gd name="T1" fmla="*/ 1338 h 2076"/>
                  <a:gd name="T2" fmla="*/ 2487 w 2760"/>
                  <a:gd name="T3" fmla="*/ 1175 h 2076"/>
                  <a:gd name="T4" fmla="*/ 2454 w 2760"/>
                  <a:gd name="T5" fmla="*/ 1023 h 2076"/>
                  <a:gd name="T6" fmla="*/ 2266 w 2760"/>
                  <a:gd name="T7" fmla="*/ 833 h 2076"/>
                  <a:gd name="T8" fmla="*/ 2194 w 2760"/>
                  <a:gd name="T9" fmla="*/ 13 h 2076"/>
                  <a:gd name="T10" fmla="*/ 163 w 2760"/>
                  <a:gd name="T11" fmla="*/ 8 h 2076"/>
                  <a:gd name="T12" fmla="*/ 144 w 2760"/>
                  <a:gd name="T13" fmla="*/ 1597 h 2076"/>
                  <a:gd name="T14" fmla="*/ 1060 w 2760"/>
                  <a:gd name="T15" fmla="*/ 1633 h 2076"/>
                  <a:gd name="T16" fmla="*/ 3 w 2760"/>
                  <a:gd name="T17" fmla="*/ 1852 h 2076"/>
                  <a:gd name="T18" fmla="*/ 26 w 2760"/>
                  <a:gd name="T19" fmla="*/ 1909 h 2076"/>
                  <a:gd name="T20" fmla="*/ 1263 w 2760"/>
                  <a:gd name="T21" fmla="*/ 1935 h 2076"/>
                  <a:gd name="T22" fmla="*/ 1384 w 2760"/>
                  <a:gd name="T23" fmla="*/ 1967 h 2076"/>
                  <a:gd name="T24" fmla="*/ 1468 w 2760"/>
                  <a:gd name="T25" fmla="*/ 2032 h 2076"/>
                  <a:gd name="T26" fmla="*/ 1504 w 2760"/>
                  <a:gd name="T27" fmla="*/ 2075 h 2076"/>
                  <a:gd name="T28" fmla="*/ 2753 w 2760"/>
                  <a:gd name="T29" fmla="*/ 2056 h 2076"/>
                  <a:gd name="T30" fmla="*/ 2749 w 2760"/>
                  <a:gd name="T31" fmla="*/ 1912 h 2076"/>
                  <a:gd name="T32" fmla="*/ 2677 w 2760"/>
                  <a:gd name="T33" fmla="*/ 1714 h 2076"/>
                  <a:gd name="T34" fmla="*/ 2549 w 2760"/>
                  <a:gd name="T35" fmla="*/ 1553 h 2076"/>
                  <a:gd name="T36" fmla="*/ 2377 w 2760"/>
                  <a:gd name="T37" fmla="*/ 1441 h 2076"/>
                  <a:gd name="T38" fmla="*/ 2386 w 2760"/>
                  <a:gd name="T39" fmla="*/ 1260 h 2076"/>
                  <a:gd name="T40" fmla="*/ 2315 w 2760"/>
                  <a:gd name="T41" fmla="*/ 1377 h 2076"/>
                  <a:gd name="T42" fmla="*/ 2186 w 2760"/>
                  <a:gd name="T43" fmla="*/ 1451 h 2076"/>
                  <a:gd name="T44" fmla="*/ 2071 w 2760"/>
                  <a:gd name="T45" fmla="*/ 1457 h 2076"/>
                  <a:gd name="T46" fmla="*/ 1956 w 2760"/>
                  <a:gd name="T47" fmla="*/ 1411 h 2076"/>
                  <a:gd name="T48" fmla="*/ 1852 w 2760"/>
                  <a:gd name="T49" fmla="*/ 1286 h 2076"/>
                  <a:gd name="T50" fmla="*/ 1830 w 2760"/>
                  <a:gd name="T51" fmla="*/ 1175 h 2076"/>
                  <a:gd name="T52" fmla="*/ 1858 w 2760"/>
                  <a:gd name="T53" fmla="*/ 1051 h 2076"/>
                  <a:gd name="T54" fmla="*/ 1967 w 2760"/>
                  <a:gd name="T55" fmla="*/ 931 h 2076"/>
                  <a:gd name="T56" fmla="*/ 2085 w 2760"/>
                  <a:gd name="T57" fmla="*/ 891 h 2076"/>
                  <a:gd name="T58" fmla="*/ 2181 w 2760"/>
                  <a:gd name="T59" fmla="*/ 898 h 2076"/>
                  <a:gd name="T60" fmla="*/ 2334 w 2760"/>
                  <a:gd name="T61" fmla="*/ 994 h 2076"/>
                  <a:gd name="T62" fmla="*/ 2394 w 2760"/>
                  <a:gd name="T63" fmla="*/ 1117 h 2076"/>
                  <a:gd name="T64" fmla="*/ 2120 w 2760"/>
                  <a:gd name="T65" fmla="*/ 802 h 2076"/>
                  <a:gd name="T66" fmla="*/ 2004 w 2760"/>
                  <a:gd name="T67" fmla="*/ 818 h 2076"/>
                  <a:gd name="T68" fmla="*/ 1864 w 2760"/>
                  <a:gd name="T69" fmla="*/ 898 h 2076"/>
                  <a:gd name="T70" fmla="*/ 1771 w 2760"/>
                  <a:gd name="T71" fmla="*/ 1029 h 2076"/>
                  <a:gd name="T72" fmla="*/ 1742 w 2760"/>
                  <a:gd name="T73" fmla="*/ 1175 h 2076"/>
                  <a:gd name="T74" fmla="*/ 1779 w 2760"/>
                  <a:gd name="T75" fmla="*/ 1338 h 2076"/>
                  <a:gd name="T76" fmla="*/ 1833 w 2760"/>
                  <a:gd name="T77" fmla="*/ 1449 h 2076"/>
                  <a:gd name="T78" fmla="*/ 1164 w 2760"/>
                  <a:gd name="T79" fmla="*/ 1259 h 2076"/>
                  <a:gd name="T80" fmla="*/ 1029 w 2760"/>
                  <a:gd name="T81" fmla="*/ 1224 h 2076"/>
                  <a:gd name="T82" fmla="*/ 617 w 2760"/>
                  <a:gd name="T83" fmla="*/ 702 h 2076"/>
                  <a:gd name="T84" fmla="*/ 572 w 2760"/>
                  <a:gd name="T85" fmla="*/ 745 h 2076"/>
                  <a:gd name="T86" fmla="*/ 927 w 2760"/>
                  <a:gd name="T87" fmla="*/ 1316 h 2076"/>
                  <a:gd name="T88" fmla="*/ 926 w 2760"/>
                  <a:gd name="T89" fmla="*/ 1420 h 2076"/>
                  <a:gd name="T90" fmla="*/ 1566 w 2760"/>
                  <a:gd name="T91" fmla="*/ 1931 h 2076"/>
                  <a:gd name="T92" fmla="*/ 1575 w 2760"/>
                  <a:gd name="T93" fmla="*/ 1841 h 2076"/>
                  <a:gd name="T94" fmla="*/ 1533 w 2760"/>
                  <a:gd name="T95" fmla="*/ 1820 h 2076"/>
                  <a:gd name="T96" fmla="*/ 1344 w 2760"/>
                  <a:gd name="T97" fmla="*/ 1879 h 2076"/>
                  <a:gd name="T98" fmla="*/ 1010 w 2760"/>
                  <a:gd name="T99" fmla="*/ 1393 h 2076"/>
                  <a:gd name="T100" fmla="*/ 1016 w 2760"/>
                  <a:gd name="T101" fmla="*/ 1334 h 2076"/>
                  <a:gd name="T102" fmla="*/ 1064 w 2760"/>
                  <a:gd name="T103" fmla="*/ 1308 h 2076"/>
                  <a:gd name="T104" fmla="*/ 1362 w 2760"/>
                  <a:gd name="T105" fmla="*/ 1717 h 2076"/>
                  <a:gd name="T106" fmla="*/ 1415 w 2760"/>
                  <a:gd name="T107" fmla="*/ 1735 h 2076"/>
                  <a:gd name="T108" fmla="*/ 1844 w 2760"/>
                  <a:gd name="T109" fmla="*/ 1543 h 2076"/>
                  <a:gd name="T110" fmla="*/ 2020 w 2760"/>
                  <a:gd name="T111" fmla="*/ 1537 h 2076"/>
                  <a:gd name="T112" fmla="*/ 2209 w 2760"/>
                  <a:gd name="T113" fmla="*/ 1537 h 2076"/>
                  <a:gd name="T114" fmla="*/ 2368 w 2760"/>
                  <a:gd name="T115" fmla="*/ 1534 h 2076"/>
                  <a:gd name="T116" fmla="*/ 2513 w 2760"/>
                  <a:gd name="T117" fmla="*/ 1641 h 2076"/>
                  <a:gd name="T118" fmla="*/ 2617 w 2760"/>
                  <a:gd name="T119" fmla="*/ 1789 h 2076"/>
                  <a:gd name="T120" fmla="*/ 2669 w 2760"/>
                  <a:gd name="T121" fmla="*/ 1967 h 20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60" h="2076">
                    <a:moveTo>
                      <a:pt x="2377" y="1441"/>
                    </a:moveTo>
                    <a:lnTo>
                      <a:pt x="2377" y="1441"/>
                    </a:lnTo>
                    <a:lnTo>
                      <a:pt x="2389" y="1427"/>
                    </a:lnTo>
                    <a:lnTo>
                      <a:pt x="2401" y="1413"/>
                    </a:lnTo>
                    <a:lnTo>
                      <a:pt x="2412" y="1400"/>
                    </a:lnTo>
                    <a:lnTo>
                      <a:pt x="2422" y="1384"/>
                    </a:lnTo>
                    <a:lnTo>
                      <a:pt x="2432" y="1370"/>
                    </a:lnTo>
                    <a:lnTo>
                      <a:pt x="2442" y="1353"/>
                    </a:lnTo>
                    <a:lnTo>
                      <a:pt x="2450" y="1338"/>
                    </a:lnTo>
                    <a:lnTo>
                      <a:pt x="2457" y="1321"/>
                    </a:lnTo>
                    <a:lnTo>
                      <a:pt x="2464" y="1304"/>
                    </a:lnTo>
                    <a:lnTo>
                      <a:pt x="2471" y="1286"/>
                    </a:lnTo>
                    <a:lnTo>
                      <a:pt x="2475" y="1269"/>
                    </a:lnTo>
                    <a:lnTo>
                      <a:pt x="2479" y="1251"/>
                    </a:lnTo>
                    <a:lnTo>
                      <a:pt x="2483" y="1232"/>
                    </a:lnTo>
                    <a:lnTo>
                      <a:pt x="2485" y="1213"/>
                    </a:lnTo>
                    <a:lnTo>
                      <a:pt x="2487" y="1195"/>
                    </a:lnTo>
                    <a:lnTo>
                      <a:pt x="2487" y="1175"/>
                    </a:lnTo>
                    <a:lnTo>
                      <a:pt x="2487" y="1175"/>
                    </a:lnTo>
                    <a:lnTo>
                      <a:pt x="2487" y="1158"/>
                    </a:lnTo>
                    <a:lnTo>
                      <a:pt x="2486" y="1143"/>
                    </a:lnTo>
                    <a:lnTo>
                      <a:pt x="2484" y="1126"/>
                    </a:lnTo>
                    <a:lnTo>
                      <a:pt x="2482" y="1111"/>
                    </a:lnTo>
                    <a:lnTo>
                      <a:pt x="2478" y="1095"/>
                    </a:lnTo>
                    <a:lnTo>
                      <a:pt x="2475" y="1080"/>
                    </a:lnTo>
                    <a:lnTo>
                      <a:pt x="2466" y="1050"/>
                    </a:lnTo>
                    <a:lnTo>
                      <a:pt x="2454" y="1023"/>
                    </a:lnTo>
                    <a:lnTo>
                      <a:pt x="2441" y="995"/>
                    </a:lnTo>
                    <a:lnTo>
                      <a:pt x="2425" y="969"/>
                    </a:lnTo>
                    <a:lnTo>
                      <a:pt x="2408" y="944"/>
                    </a:lnTo>
                    <a:lnTo>
                      <a:pt x="2388" y="921"/>
                    </a:lnTo>
                    <a:lnTo>
                      <a:pt x="2366" y="900"/>
                    </a:lnTo>
                    <a:lnTo>
                      <a:pt x="2343" y="880"/>
                    </a:lnTo>
                    <a:lnTo>
                      <a:pt x="2319" y="863"/>
                    </a:lnTo>
                    <a:lnTo>
                      <a:pt x="2292" y="847"/>
                    </a:lnTo>
                    <a:lnTo>
                      <a:pt x="2266" y="833"/>
                    </a:lnTo>
                    <a:lnTo>
                      <a:pt x="2237" y="822"/>
                    </a:lnTo>
                    <a:lnTo>
                      <a:pt x="2208" y="813"/>
                    </a:lnTo>
                    <a:lnTo>
                      <a:pt x="2208" y="44"/>
                    </a:lnTo>
                    <a:lnTo>
                      <a:pt x="2208" y="44"/>
                    </a:lnTo>
                    <a:lnTo>
                      <a:pt x="2206" y="35"/>
                    </a:lnTo>
                    <a:lnTo>
                      <a:pt x="2204" y="28"/>
                    </a:lnTo>
                    <a:lnTo>
                      <a:pt x="2200" y="20"/>
                    </a:lnTo>
                    <a:lnTo>
                      <a:pt x="2194" y="13"/>
                    </a:lnTo>
                    <a:lnTo>
                      <a:pt x="2194" y="13"/>
                    </a:lnTo>
                    <a:lnTo>
                      <a:pt x="2188" y="8"/>
                    </a:lnTo>
                    <a:lnTo>
                      <a:pt x="2180" y="3"/>
                    </a:lnTo>
                    <a:lnTo>
                      <a:pt x="2172" y="1"/>
                    </a:lnTo>
                    <a:lnTo>
                      <a:pt x="2164" y="0"/>
                    </a:lnTo>
                    <a:lnTo>
                      <a:pt x="187" y="0"/>
                    </a:lnTo>
                    <a:lnTo>
                      <a:pt x="187" y="0"/>
                    </a:lnTo>
                    <a:lnTo>
                      <a:pt x="178" y="1"/>
                    </a:lnTo>
                    <a:lnTo>
                      <a:pt x="171" y="3"/>
                    </a:lnTo>
                    <a:lnTo>
                      <a:pt x="163" y="8"/>
                    </a:lnTo>
                    <a:lnTo>
                      <a:pt x="156" y="13"/>
                    </a:lnTo>
                    <a:lnTo>
                      <a:pt x="156" y="13"/>
                    </a:lnTo>
                    <a:lnTo>
                      <a:pt x="151" y="20"/>
                    </a:lnTo>
                    <a:lnTo>
                      <a:pt x="146" y="28"/>
                    </a:lnTo>
                    <a:lnTo>
                      <a:pt x="144" y="35"/>
                    </a:lnTo>
                    <a:lnTo>
                      <a:pt x="143" y="44"/>
                    </a:lnTo>
                    <a:lnTo>
                      <a:pt x="143" y="1588"/>
                    </a:lnTo>
                    <a:lnTo>
                      <a:pt x="143" y="1588"/>
                    </a:lnTo>
                    <a:lnTo>
                      <a:pt x="144" y="1597"/>
                    </a:lnTo>
                    <a:lnTo>
                      <a:pt x="146" y="1605"/>
                    </a:lnTo>
                    <a:lnTo>
                      <a:pt x="151" y="1613"/>
                    </a:lnTo>
                    <a:lnTo>
                      <a:pt x="156" y="1619"/>
                    </a:lnTo>
                    <a:lnTo>
                      <a:pt x="156" y="1619"/>
                    </a:lnTo>
                    <a:lnTo>
                      <a:pt x="163" y="1625"/>
                    </a:lnTo>
                    <a:lnTo>
                      <a:pt x="171" y="1629"/>
                    </a:lnTo>
                    <a:lnTo>
                      <a:pt x="178" y="1631"/>
                    </a:lnTo>
                    <a:lnTo>
                      <a:pt x="187" y="1633"/>
                    </a:lnTo>
                    <a:lnTo>
                      <a:pt x="1060" y="1633"/>
                    </a:lnTo>
                    <a:lnTo>
                      <a:pt x="1184" y="1824"/>
                    </a:lnTo>
                    <a:lnTo>
                      <a:pt x="44" y="1824"/>
                    </a:lnTo>
                    <a:lnTo>
                      <a:pt x="44" y="1824"/>
                    </a:lnTo>
                    <a:lnTo>
                      <a:pt x="35" y="1826"/>
                    </a:lnTo>
                    <a:lnTo>
                      <a:pt x="26" y="1828"/>
                    </a:lnTo>
                    <a:lnTo>
                      <a:pt x="19" y="1832"/>
                    </a:lnTo>
                    <a:lnTo>
                      <a:pt x="12" y="1838"/>
                    </a:lnTo>
                    <a:lnTo>
                      <a:pt x="7" y="1844"/>
                    </a:lnTo>
                    <a:lnTo>
                      <a:pt x="3" y="1852"/>
                    </a:lnTo>
                    <a:lnTo>
                      <a:pt x="0" y="1860"/>
                    </a:lnTo>
                    <a:lnTo>
                      <a:pt x="0" y="1869"/>
                    </a:lnTo>
                    <a:lnTo>
                      <a:pt x="0" y="1869"/>
                    </a:lnTo>
                    <a:lnTo>
                      <a:pt x="0" y="1877"/>
                    </a:lnTo>
                    <a:lnTo>
                      <a:pt x="3" y="1886"/>
                    </a:lnTo>
                    <a:lnTo>
                      <a:pt x="7" y="1894"/>
                    </a:lnTo>
                    <a:lnTo>
                      <a:pt x="12" y="1901"/>
                    </a:lnTo>
                    <a:lnTo>
                      <a:pt x="19" y="1906"/>
                    </a:lnTo>
                    <a:lnTo>
                      <a:pt x="26" y="1909"/>
                    </a:lnTo>
                    <a:lnTo>
                      <a:pt x="35" y="1913"/>
                    </a:lnTo>
                    <a:lnTo>
                      <a:pt x="44" y="1913"/>
                    </a:lnTo>
                    <a:lnTo>
                      <a:pt x="1222" y="1913"/>
                    </a:lnTo>
                    <a:lnTo>
                      <a:pt x="1222" y="1913"/>
                    </a:lnTo>
                    <a:lnTo>
                      <a:pt x="1230" y="1912"/>
                    </a:lnTo>
                    <a:lnTo>
                      <a:pt x="1239" y="1909"/>
                    </a:lnTo>
                    <a:lnTo>
                      <a:pt x="1239" y="1909"/>
                    </a:lnTo>
                    <a:lnTo>
                      <a:pt x="1250" y="1923"/>
                    </a:lnTo>
                    <a:lnTo>
                      <a:pt x="1263" y="1935"/>
                    </a:lnTo>
                    <a:lnTo>
                      <a:pt x="1278" y="1945"/>
                    </a:lnTo>
                    <a:lnTo>
                      <a:pt x="1292" y="1954"/>
                    </a:lnTo>
                    <a:lnTo>
                      <a:pt x="1307" y="1960"/>
                    </a:lnTo>
                    <a:lnTo>
                      <a:pt x="1324" y="1966"/>
                    </a:lnTo>
                    <a:lnTo>
                      <a:pt x="1340" y="1968"/>
                    </a:lnTo>
                    <a:lnTo>
                      <a:pt x="1358" y="1969"/>
                    </a:lnTo>
                    <a:lnTo>
                      <a:pt x="1358" y="1969"/>
                    </a:lnTo>
                    <a:lnTo>
                      <a:pt x="1371" y="1969"/>
                    </a:lnTo>
                    <a:lnTo>
                      <a:pt x="1384" y="1967"/>
                    </a:lnTo>
                    <a:lnTo>
                      <a:pt x="1398" y="1963"/>
                    </a:lnTo>
                    <a:lnTo>
                      <a:pt x="1411" y="1959"/>
                    </a:lnTo>
                    <a:lnTo>
                      <a:pt x="1411" y="1959"/>
                    </a:lnTo>
                    <a:lnTo>
                      <a:pt x="1476" y="1935"/>
                    </a:lnTo>
                    <a:lnTo>
                      <a:pt x="1476" y="1935"/>
                    </a:lnTo>
                    <a:lnTo>
                      <a:pt x="1472" y="1958"/>
                    </a:lnTo>
                    <a:lnTo>
                      <a:pt x="1470" y="1982"/>
                    </a:lnTo>
                    <a:lnTo>
                      <a:pt x="1469" y="2008"/>
                    </a:lnTo>
                    <a:lnTo>
                      <a:pt x="1468" y="2032"/>
                    </a:lnTo>
                    <a:lnTo>
                      <a:pt x="1468" y="2032"/>
                    </a:lnTo>
                    <a:lnTo>
                      <a:pt x="1469" y="2041"/>
                    </a:lnTo>
                    <a:lnTo>
                      <a:pt x="1471" y="2050"/>
                    </a:lnTo>
                    <a:lnTo>
                      <a:pt x="1476" y="2056"/>
                    </a:lnTo>
                    <a:lnTo>
                      <a:pt x="1481" y="2064"/>
                    </a:lnTo>
                    <a:lnTo>
                      <a:pt x="1481" y="2064"/>
                    </a:lnTo>
                    <a:lnTo>
                      <a:pt x="1488" y="2068"/>
                    </a:lnTo>
                    <a:lnTo>
                      <a:pt x="1496" y="2073"/>
                    </a:lnTo>
                    <a:lnTo>
                      <a:pt x="1504" y="2075"/>
                    </a:lnTo>
                    <a:lnTo>
                      <a:pt x="1512" y="2076"/>
                    </a:lnTo>
                    <a:lnTo>
                      <a:pt x="2716" y="2076"/>
                    </a:lnTo>
                    <a:lnTo>
                      <a:pt x="2716" y="2076"/>
                    </a:lnTo>
                    <a:lnTo>
                      <a:pt x="2725" y="2075"/>
                    </a:lnTo>
                    <a:lnTo>
                      <a:pt x="2734" y="2073"/>
                    </a:lnTo>
                    <a:lnTo>
                      <a:pt x="2741" y="2068"/>
                    </a:lnTo>
                    <a:lnTo>
                      <a:pt x="2748" y="2064"/>
                    </a:lnTo>
                    <a:lnTo>
                      <a:pt x="2748" y="2064"/>
                    </a:lnTo>
                    <a:lnTo>
                      <a:pt x="2753" y="2056"/>
                    </a:lnTo>
                    <a:lnTo>
                      <a:pt x="2757" y="2050"/>
                    </a:lnTo>
                    <a:lnTo>
                      <a:pt x="2760" y="2041"/>
                    </a:lnTo>
                    <a:lnTo>
                      <a:pt x="2760" y="2032"/>
                    </a:lnTo>
                    <a:lnTo>
                      <a:pt x="2760" y="2032"/>
                    </a:lnTo>
                    <a:lnTo>
                      <a:pt x="2760" y="2008"/>
                    </a:lnTo>
                    <a:lnTo>
                      <a:pt x="2759" y="1983"/>
                    </a:lnTo>
                    <a:lnTo>
                      <a:pt x="2757" y="1959"/>
                    </a:lnTo>
                    <a:lnTo>
                      <a:pt x="2753" y="1935"/>
                    </a:lnTo>
                    <a:lnTo>
                      <a:pt x="2749" y="1912"/>
                    </a:lnTo>
                    <a:lnTo>
                      <a:pt x="2745" y="1888"/>
                    </a:lnTo>
                    <a:lnTo>
                      <a:pt x="2739" y="1865"/>
                    </a:lnTo>
                    <a:lnTo>
                      <a:pt x="2732" y="1842"/>
                    </a:lnTo>
                    <a:lnTo>
                      <a:pt x="2725" y="1820"/>
                    </a:lnTo>
                    <a:lnTo>
                      <a:pt x="2717" y="1798"/>
                    </a:lnTo>
                    <a:lnTo>
                      <a:pt x="2708" y="1777"/>
                    </a:lnTo>
                    <a:lnTo>
                      <a:pt x="2698" y="1755"/>
                    </a:lnTo>
                    <a:lnTo>
                      <a:pt x="2688" y="1734"/>
                    </a:lnTo>
                    <a:lnTo>
                      <a:pt x="2677" y="1714"/>
                    </a:lnTo>
                    <a:lnTo>
                      <a:pt x="2665" y="1694"/>
                    </a:lnTo>
                    <a:lnTo>
                      <a:pt x="2653" y="1674"/>
                    </a:lnTo>
                    <a:lnTo>
                      <a:pt x="2640" y="1656"/>
                    </a:lnTo>
                    <a:lnTo>
                      <a:pt x="2627" y="1637"/>
                    </a:lnTo>
                    <a:lnTo>
                      <a:pt x="2613" y="1619"/>
                    </a:lnTo>
                    <a:lnTo>
                      <a:pt x="2597" y="1602"/>
                    </a:lnTo>
                    <a:lnTo>
                      <a:pt x="2582" y="1585"/>
                    </a:lnTo>
                    <a:lnTo>
                      <a:pt x="2566" y="1569"/>
                    </a:lnTo>
                    <a:lnTo>
                      <a:pt x="2549" y="1553"/>
                    </a:lnTo>
                    <a:lnTo>
                      <a:pt x="2532" y="1538"/>
                    </a:lnTo>
                    <a:lnTo>
                      <a:pt x="2515" y="1523"/>
                    </a:lnTo>
                    <a:lnTo>
                      <a:pt x="2496" y="1509"/>
                    </a:lnTo>
                    <a:lnTo>
                      <a:pt x="2477" y="1496"/>
                    </a:lnTo>
                    <a:lnTo>
                      <a:pt x="2458" y="1484"/>
                    </a:lnTo>
                    <a:lnTo>
                      <a:pt x="2439" y="1472"/>
                    </a:lnTo>
                    <a:lnTo>
                      <a:pt x="2418" y="1460"/>
                    </a:lnTo>
                    <a:lnTo>
                      <a:pt x="2398" y="1449"/>
                    </a:lnTo>
                    <a:lnTo>
                      <a:pt x="2377" y="1441"/>
                    </a:lnTo>
                    <a:lnTo>
                      <a:pt x="2377" y="1441"/>
                    </a:lnTo>
                    <a:close/>
                    <a:moveTo>
                      <a:pt x="2399" y="1175"/>
                    </a:moveTo>
                    <a:lnTo>
                      <a:pt x="2399" y="1175"/>
                    </a:lnTo>
                    <a:lnTo>
                      <a:pt x="2399" y="1189"/>
                    </a:lnTo>
                    <a:lnTo>
                      <a:pt x="2398" y="1203"/>
                    </a:lnTo>
                    <a:lnTo>
                      <a:pt x="2396" y="1218"/>
                    </a:lnTo>
                    <a:lnTo>
                      <a:pt x="2394" y="1232"/>
                    </a:lnTo>
                    <a:lnTo>
                      <a:pt x="2390" y="1246"/>
                    </a:lnTo>
                    <a:lnTo>
                      <a:pt x="2386" y="1260"/>
                    </a:lnTo>
                    <a:lnTo>
                      <a:pt x="2381" y="1273"/>
                    </a:lnTo>
                    <a:lnTo>
                      <a:pt x="2377" y="1286"/>
                    </a:lnTo>
                    <a:lnTo>
                      <a:pt x="2370" y="1298"/>
                    </a:lnTo>
                    <a:lnTo>
                      <a:pt x="2365" y="1310"/>
                    </a:lnTo>
                    <a:lnTo>
                      <a:pt x="2358" y="1323"/>
                    </a:lnTo>
                    <a:lnTo>
                      <a:pt x="2351" y="1335"/>
                    </a:lnTo>
                    <a:lnTo>
                      <a:pt x="2334" y="1356"/>
                    </a:lnTo>
                    <a:lnTo>
                      <a:pt x="2315" y="1377"/>
                    </a:lnTo>
                    <a:lnTo>
                      <a:pt x="2315" y="1377"/>
                    </a:lnTo>
                    <a:lnTo>
                      <a:pt x="2296" y="1395"/>
                    </a:lnTo>
                    <a:lnTo>
                      <a:pt x="2274" y="1411"/>
                    </a:lnTo>
                    <a:lnTo>
                      <a:pt x="2261" y="1419"/>
                    </a:lnTo>
                    <a:lnTo>
                      <a:pt x="2250" y="1425"/>
                    </a:lnTo>
                    <a:lnTo>
                      <a:pt x="2237" y="1432"/>
                    </a:lnTo>
                    <a:lnTo>
                      <a:pt x="2225" y="1437"/>
                    </a:lnTo>
                    <a:lnTo>
                      <a:pt x="2212" y="1443"/>
                    </a:lnTo>
                    <a:lnTo>
                      <a:pt x="2199" y="1447"/>
                    </a:lnTo>
                    <a:lnTo>
                      <a:pt x="2186" y="1451"/>
                    </a:lnTo>
                    <a:lnTo>
                      <a:pt x="2172" y="1454"/>
                    </a:lnTo>
                    <a:lnTo>
                      <a:pt x="2158" y="1457"/>
                    </a:lnTo>
                    <a:lnTo>
                      <a:pt x="2144" y="1458"/>
                    </a:lnTo>
                    <a:lnTo>
                      <a:pt x="2129" y="1459"/>
                    </a:lnTo>
                    <a:lnTo>
                      <a:pt x="2114" y="1460"/>
                    </a:lnTo>
                    <a:lnTo>
                      <a:pt x="2114" y="1460"/>
                    </a:lnTo>
                    <a:lnTo>
                      <a:pt x="2100" y="1459"/>
                    </a:lnTo>
                    <a:lnTo>
                      <a:pt x="2085" y="1458"/>
                    </a:lnTo>
                    <a:lnTo>
                      <a:pt x="2071" y="1457"/>
                    </a:lnTo>
                    <a:lnTo>
                      <a:pt x="2057" y="1454"/>
                    </a:lnTo>
                    <a:lnTo>
                      <a:pt x="2044" y="1451"/>
                    </a:lnTo>
                    <a:lnTo>
                      <a:pt x="2029" y="1447"/>
                    </a:lnTo>
                    <a:lnTo>
                      <a:pt x="2016" y="1443"/>
                    </a:lnTo>
                    <a:lnTo>
                      <a:pt x="2004" y="1437"/>
                    </a:lnTo>
                    <a:lnTo>
                      <a:pt x="1991" y="1432"/>
                    </a:lnTo>
                    <a:lnTo>
                      <a:pt x="1979" y="1425"/>
                    </a:lnTo>
                    <a:lnTo>
                      <a:pt x="1967" y="1419"/>
                    </a:lnTo>
                    <a:lnTo>
                      <a:pt x="1956" y="1411"/>
                    </a:lnTo>
                    <a:lnTo>
                      <a:pt x="1934" y="1395"/>
                    </a:lnTo>
                    <a:lnTo>
                      <a:pt x="1914" y="1377"/>
                    </a:lnTo>
                    <a:lnTo>
                      <a:pt x="1914" y="1377"/>
                    </a:lnTo>
                    <a:lnTo>
                      <a:pt x="1895" y="1356"/>
                    </a:lnTo>
                    <a:lnTo>
                      <a:pt x="1879" y="1335"/>
                    </a:lnTo>
                    <a:lnTo>
                      <a:pt x="1871" y="1323"/>
                    </a:lnTo>
                    <a:lnTo>
                      <a:pt x="1864" y="1310"/>
                    </a:lnTo>
                    <a:lnTo>
                      <a:pt x="1858" y="1298"/>
                    </a:lnTo>
                    <a:lnTo>
                      <a:pt x="1852" y="1286"/>
                    </a:lnTo>
                    <a:lnTo>
                      <a:pt x="1847" y="1273"/>
                    </a:lnTo>
                    <a:lnTo>
                      <a:pt x="1842" y="1260"/>
                    </a:lnTo>
                    <a:lnTo>
                      <a:pt x="1839" y="1246"/>
                    </a:lnTo>
                    <a:lnTo>
                      <a:pt x="1836" y="1232"/>
                    </a:lnTo>
                    <a:lnTo>
                      <a:pt x="1833" y="1218"/>
                    </a:lnTo>
                    <a:lnTo>
                      <a:pt x="1831" y="1203"/>
                    </a:lnTo>
                    <a:lnTo>
                      <a:pt x="1830" y="1189"/>
                    </a:lnTo>
                    <a:lnTo>
                      <a:pt x="1830" y="1175"/>
                    </a:lnTo>
                    <a:lnTo>
                      <a:pt x="1830" y="1175"/>
                    </a:lnTo>
                    <a:lnTo>
                      <a:pt x="1830" y="1160"/>
                    </a:lnTo>
                    <a:lnTo>
                      <a:pt x="1831" y="1146"/>
                    </a:lnTo>
                    <a:lnTo>
                      <a:pt x="1833" y="1132"/>
                    </a:lnTo>
                    <a:lnTo>
                      <a:pt x="1836" y="1117"/>
                    </a:lnTo>
                    <a:lnTo>
                      <a:pt x="1839" y="1103"/>
                    </a:lnTo>
                    <a:lnTo>
                      <a:pt x="1842" y="1090"/>
                    </a:lnTo>
                    <a:lnTo>
                      <a:pt x="1847" y="1077"/>
                    </a:lnTo>
                    <a:lnTo>
                      <a:pt x="1852" y="1063"/>
                    </a:lnTo>
                    <a:lnTo>
                      <a:pt x="1858" y="1051"/>
                    </a:lnTo>
                    <a:lnTo>
                      <a:pt x="1864" y="1039"/>
                    </a:lnTo>
                    <a:lnTo>
                      <a:pt x="1871" y="1027"/>
                    </a:lnTo>
                    <a:lnTo>
                      <a:pt x="1879" y="1015"/>
                    </a:lnTo>
                    <a:lnTo>
                      <a:pt x="1895" y="994"/>
                    </a:lnTo>
                    <a:lnTo>
                      <a:pt x="1914" y="973"/>
                    </a:lnTo>
                    <a:lnTo>
                      <a:pt x="1914" y="973"/>
                    </a:lnTo>
                    <a:lnTo>
                      <a:pt x="1934" y="954"/>
                    </a:lnTo>
                    <a:lnTo>
                      <a:pt x="1956" y="939"/>
                    </a:lnTo>
                    <a:lnTo>
                      <a:pt x="1967" y="931"/>
                    </a:lnTo>
                    <a:lnTo>
                      <a:pt x="1979" y="924"/>
                    </a:lnTo>
                    <a:lnTo>
                      <a:pt x="1991" y="918"/>
                    </a:lnTo>
                    <a:lnTo>
                      <a:pt x="2004" y="912"/>
                    </a:lnTo>
                    <a:lnTo>
                      <a:pt x="2016" y="907"/>
                    </a:lnTo>
                    <a:lnTo>
                      <a:pt x="2029" y="902"/>
                    </a:lnTo>
                    <a:lnTo>
                      <a:pt x="2044" y="899"/>
                    </a:lnTo>
                    <a:lnTo>
                      <a:pt x="2057" y="896"/>
                    </a:lnTo>
                    <a:lnTo>
                      <a:pt x="2071" y="892"/>
                    </a:lnTo>
                    <a:lnTo>
                      <a:pt x="2085" y="891"/>
                    </a:lnTo>
                    <a:lnTo>
                      <a:pt x="2100" y="890"/>
                    </a:lnTo>
                    <a:lnTo>
                      <a:pt x="2114" y="889"/>
                    </a:lnTo>
                    <a:lnTo>
                      <a:pt x="2114" y="889"/>
                    </a:lnTo>
                    <a:lnTo>
                      <a:pt x="2136" y="890"/>
                    </a:lnTo>
                    <a:lnTo>
                      <a:pt x="2157" y="892"/>
                    </a:lnTo>
                    <a:lnTo>
                      <a:pt x="2157" y="892"/>
                    </a:lnTo>
                    <a:lnTo>
                      <a:pt x="2158" y="893"/>
                    </a:lnTo>
                    <a:lnTo>
                      <a:pt x="2158" y="893"/>
                    </a:lnTo>
                    <a:lnTo>
                      <a:pt x="2181" y="898"/>
                    </a:lnTo>
                    <a:lnTo>
                      <a:pt x="2203" y="903"/>
                    </a:lnTo>
                    <a:lnTo>
                      <a:pt x="2224" y="911"/>
                    </a:lnTo>
                    <a:lnTo>
                      <a:pt x="2244" y="921"/>
                    </a:lnTo>
                    <a:lnTo>
                      <a:pt x="2264" y="932"/>
                    </a:lnTo>
                    <a:lnTo>
                      <a:pt x="2282" y="944"/>
                    </a:lnTo>
                    <a:lnTo>
                      <a:pt x="2299" y="959"/>
                    </a:lnTo>
                    <a:lnTo>
                      <a:pt x="2315" y="973"/>
                    </a:lnTo>
                    <a:lnTo>
                      <a:pt x="2315" y="973"/>
                    </a:lnTo>
                    <a:lnTo>
                      <a:pt x="2334" y="994"/>
                    </a:lnTo>
                    <a:lnTo>
                      <a:pt x="2351" y="1015"/>
                    </a:lnTo>
                    <a:lnTo>
                      <a:pt x="2358" y="1027"/>
                    </a:lnTo>
                    <a:lnTo>
                      <a:pt x="2365" y="1039"/>
                    </a:lnTo>
                    <a:lnTo>
                      <a:pt x="2370" y="1051"/>
                    </a:lnTo>
                    <a:lnTo>
                      <a:pt x="2377" y="1063"/>
                    </a:lnTo>
                    <a:lnTo>
                      <a:pt x="2381" y="1077"/>
                    </a:lnTo>
                    <a:lnTo>
                      <a:pt x="2386" y="1090"/>
                    </a:lnTo>
                    <a:lnTo>
                      <a:pt x="2390" y="1103"/>
                    </a:lnTo>
                    <a:lnTo>
                      <a:pt x="2394" y="1117"/>
                    </a:lnTo>
                    <a:lnTo>
                      <a:pt x="2396" y="1132"/>
                    </a:lnTo>
                    <a:lnTo>
                      <a:pt x="2398" y="1146"/>
                    </a:lnTo>
                    <a:lnTo>
                      <a:pt x="2399" y="1160"/>
                    </a:lnTo>
                    <a:lnTo>
                      <a:pt x="2399" y="1175"/>
                    </a:lnTo>
                    <a:lnTo>
                      <a:pt x="2399" y="1175"/>
                    </a:lnTo>
                    <a:close/>
                    <a:moveTo>
                      <a:pt x="231" y="1544"/>
                    </a:moveTo>
                    <a:lnTo>
                      <a:pt x="231" y="88"/>
                    </a:lnTo>
                    <a:lnTo>
                      <a:pt x="2120" y="88"/>
                    </a:lnTo>
                    <a:lnTo>
                      <a:pt x="2120" y="802"/>
                    </a:lnTo>
                    <a:lnTo>
                      <a:pt x="2120" y="802"/>
                    </a:lnTo>
                    <a:lnTo>
                      <a:pt x="2114" y="801"/>
                    </a:lnTo>
                    <a:lnTo>
                      <a:pt x="2114" y="801"/>
                    </a:lnTo>
                    <a:lnTo>
                      <a:pt x="2095" y="802"/>
                    </a:lnTo>
                    <a:lnTo>
                      <a:pt x="2077" y="803"/>
                    </a:lnTo>
                    <a:lnTo>
                      <a:pt x="2058" y="805"/>
                    </a:lnTo>
                    <a:lnTo>
                      <a:pt x="2039" y="809"/>
                    </a:lnTo>
                    <a:lnTo>
                      <a:pt x="2022" y="813"/>
                    </a:lnTo>
                    <a:lnTo>
                      <a:pt x="2004" y="818"/>
                    </a:lnTo>
                    <a:lnTo>
                      <a:pt x="1986" y="824"/>
                    </a:lnTo>
                    <a:lnTo>
                      <a:pt x="1970" y="831"/>
                    </a:lnTo>
                    <a:lnTo>
                      <a:pt x="1953" y="838"/>
                    </a:lnTo>
                    <a:lnTo>
                      <a:pt x="1937" y="846"/>
                    </a:lnTo>
                    <a:lnTo>
                      <a:pt x="1921" y="855"/>
                    </a:lnTo>
                    <a:lnTo>
                      <a:pt x="1906" y="865"/>
                    </a:lnTo>
                    <a:lnTo>
                      <a:pt x="1892" y="876"/>
                    </a:lnTo>
                    <a:lnTo>
                      <a:pt x="1877" y="887"/>
                    </a:lnTo>
                    <a:lnTo>
                      <a:pt x="1864" y="898"/>
                    </a:lnTo>
                    <a:lnTo>
                      <a:pt x="1851" y="911"/>
                    </a:lnTo>
                    <a:lnTo>
                      <a:pt x="1839" y="923"/>
                    </a:lnTo>
                    <a:lnTo>
                      <a:pt x="1827" y="938"/>
                    </a:lnTo>
                    <a:lnTo>
                      <a:pt x="1816" y="951"/>
                    </a:lnTo>
                    <a:lnTo>
                      <a:pt x="1806" y="966"/>
                    </a:lnTo>
                    <a:lnTo>
                      <a:pt x="1796" y="981"/>
                    </a:lnTo>
                    <a:lnTo>
                      <a:pt x="1787" y="997"/>
                    </a:lnTo>
                    <a:lnTo>
                      <a:pt x="1778" y="1013"/>
                    </a:lnTo>
                    <a:lnTo>
                      <a:pt x="1771" y="1029"/>
                    </a:lnTo>
                    <a:lnTo>
                      <a:pt x="1764" y="1047"/>
                    </a:lnTo>
                    <a:lnTo>
                      <a:pt x="1759" y="1063"/>
                    </a:lnTo>
                    <a:lnTo>
                      <a:pt x="1753" y="1081"/>
                    </a:lnTo>
                    <a:lnTo>
                      <a:pt x="1750" y="1100"/>
                    </a:lnTo>
                    <a:lnTo>
                      <a:pt x="1746" y="1117"/>
                    </a:lnTo>
                    <a:lnTo>
                      <a:pt x="1744" y="1136"/>
                    </a:lnTo>
                    <a:lnTo>
                      <a:pt x="1742" y="1156"/>
                    </a:lnTo>
                    <a:lnTo>
                      <a:pt x="1742" y="1175"/>
                    </a:lnTo>
                    <a:lnTo>
                      <a:pt x="1742" y="1175"/>
                    </a:lnTo>
                    <a:lnTo>
                      <a:pt x="1742" y="1195"/>
                    </a:lnTo>
                    <a:lnTo>
                      <a:pt x="1744" y="1213"/>
                    </a:lnTo>
                    <a:lnTo>
                      <a:pt x="1746" y="1232"/>
                    </a:lnTo>
                    <a:lnTo>
                      <a:pt x="1750" y="1251"/>
                    </a:lnTo>
                    <a:lnTo>
                      <a:pt x="1754" y="1269"/>
                    </a:lnTo>
                    <a:lnTo>
                      <a:pt x="1759" y="1286"/>
                    </a:lnTo>
                    <a:lnTo>
                      <a:pt x="1765" y="1304"/>
                    </a:lnTo>
                    <a:lnTo>
                      <a:pt x="1772" y="1321"/>
                    </a:lnTo>
                    <a:lnTo>
                      <a:pt x="1779" y="1338"/>
                    </a:lnTo>
                    <a:lnTo>
                      <a:pt x="1787" y="1353"/>
                    </a:lnTo>
                    <a:lnTo>
                      <a:pt x="1796" y="1370"/>
                    </a:lnTo>
                    <a:lnTo>
                      <a:pt x="1806" y="1384"/>
                    </a:lnTo>
                    <a:lnTo>
                      <a:pt x="1817" y="1400"/>
                    </a:lnTo>
                    <a:lnTo>
                      <a:pt x="1828" y="1414"/>
                    </a:lnTo>
                    <a:lnTo>
                      <a:pt x="1840" y="1427"/>
                    </a:lnTo>
                    <a:lnTo>
                      <a:pt x="1852" y="1441"/>
                    </a:lnTo>
                    <a:lnTo>
                      <a:pt x="1852" y="1441"/>
                    </a:lnTo>
                    <a:lnTo>
                      <a:pt x="1833" y="1449"/>
                    </a:lnTo>
                    <a:lnTo>
                      <a:pt x="1815" y="1458"/>
                    </a:lnTo>
                    <a:lnTo>
                      <a:pt x="1779" y="1478"/>
                    </a:lnTo>
                    <a:lnTo>
                      <a:pt x="1745" y="1501"/>
                    </a:lnTo>
                    <a:lnTo>
                      <a:pt x="1712" y="1526"/>
                    </a:lnTo>
                    <a:lnTo>
                      <a:pt x="1416" y="1639"/>
                    </a:lnTo>
                    <a:lnTo>
                      <a:pt x="1189" y="1287"/>
                    </a:lnTo>
                    <a:lnTo>
                      <a:pt x="1189" y="1287"/>
                    </a:lnTo>
                    <a:lnTo>
                      <a:pt x="1178" y="1272"/>
                    </a:lnTo>
                    <a:lnTo>
                      <a:pt x="1164" y="1259"/>
                    </a:lnTo>
                    <a:lnTo>
                      <a:pt x="1150" y="1246"/>
                    </a:lnTo>
                    <a:lnTo>
                      <a:pt x="1133" y="1238"/>
                    </a:lnTo>
                    <a:lnTo>
                      <a:pt x="1117" y="1230"/>
                    </a:lnTo>
                    <a:lnTo>
                      <a:pt x="1100" y="1224"/>
                    </a:lnTo>
                    <a:lnTo>
                      <a:pt x="1083" y="1221"/>
                    </a:lnTo>
                    <a:lnTo>
                      <a:pt x="1064" y="1220"/>
                    </a:lnTo>
                    <a:lnTo>
                      <a:pt x="1064" y="1220"/>
                    </a:lnTo>
                    <a:lnTo>
                      <a:pt x="1047" y="1221"/>
                    </a:lnTo>
                    <a:lnTo>
                      <a:pt x="1029" y="1224"/>
                    </a:lnTo>
                    <a:lnTo>
                      <a:pt x="1012" y="1230"/>
                    </a:lnTo>
                    <a:lnTo>
                      <a:pt x="996" y="1238"/>
                    </a:lnTo>
                    <a:lnTo>
                      <a:pt x="654" y="720"/>
                    </a:lnTo>
                    <a:lnTo>
                      <a:pt x="654" y="720"/>
                    </a:lnTo>
                    <a:lnTo>
                      <a:pt x="648" y="714"/>
                    </a:lnTo>
                    <a:lnTo>
                      <a:pt x="642" y="708"/>
                    </a:lnTo>
                    <a:lnTo>
                      <a:pt x="634" y="705"/>
                    </a:lnTo>
                    <a:lnTo>
                      <a:pt x="625" y="702"/>
                    </a:lnTo>
                    <a:lnTo>
                      <a:pt x="617" y="702"/>
                    </a:lnTo>
                    <a:lnTo>
                      <a:pt x="609" y="702"/>
                    </a:lnTo>
                    <a:lnTo>
                      <a:pt x="600" y="704"/>
                    </a:lnTo>
                    <a:lnTo>
                      <a:pt x="592" y="708"/>
                    </a:lnTo>
                    <a:lnTo>
                      <a:pt x="592" y="708"/>
                    </a:lnTo>
                    <a:lnTo>
                      <a:pt x="585" y="714"/>
                    </a:lnTo>
                    <a:lnTo>
                      <a:pt x="580" y="720"/>
                    </a:lnTo>
                    <a:lnTo>
                      <a:pt x="576" y="728"/>
                    </a:lnTo>
                    <a:lnTo>
                      <a:pt x="573" y="737"/>
                    </a:lnTo>
                    <a:lnTo>
                      <a:pt x="572" y="745"/>
                    </a:lnTo>
                    <a:lnTo>
                      <a:pt x="573" y="753"/>
                    </a:lnTo>
                    <a:lnTo>
                      <a:pt x="576" y="761"/>
                    </a:lnTo>
                    <a:lnTo>
                      <a:pt x="580" y="770"/>
                    </a:lnTo>
                    <a:lnTo>
                      <a:pt x="924" y="1288"/>
                    </a:lnTo>
                    <a:lnTo>
                      <a:pt x="924" y="1288"/>
                    </a:lnTo>
                    <a:lnTo>
                      <a:pt x="929" y="1294"/>
                    </a:lnTo>
                    <a:lnTo>
                      <a:pt x="933" y="1299"/>
                    </a:lnTo>
                    <a:lnTo>
                      <a:pt x="933" y="1299"/>
                    </a:lnTo>
                    <a:lnTo>
                      <a:pt x="927" y="1316"/>
                    </a:lnTo>
                    <a:lnTo>
                      <a:pt x="921" y="1333"/>
                    </a:lnTo>
                    <a:lnTo>
                      <a:pt x="918" y="1350"/>
                    </a:lnTo>
                    <a:lnTo>
                      <a:pt x="917" y="1369"/>
                    </a:lnTo>
                    <a:lnTo>
                      <a:pt x="917" y="1369"/>
                    </a:lnTo>
                    <a:lnTo>
                      <a:pt x="917" y="1379"/>
                    </a:lnTo>
                    <a:lnTo>
                      <a:pt x="918" y="1389"/>
                    </a:lnTo>
                    <a:lnTo>
                      <a:pt x="920" y="1400"/>
                    </a:lnTo>
                    <a:lnTo>
                      <a:pt x="922" y="1410"/>
                    </a:lnTo>
                    <a:lnTo>
                      <a:pt x="926" y="1420"/>
                    </a:lnTo>
                    <a:lnTo>
                      <a:pt x="930" y="1430"/>
                    </a:lnTo>
                    <a:lnTo>
                      <a:pt x="934" y="1440"/>
                    </a:lnTo>
                    <a:lnTo>
                      <a:pt x="941" y="1449"/>
                    </a:lnTo>
                    <a:lnTo>
                      <a:pt x="1003" y="1544"/>
                    </a:lnTo>
                    <a:lnTo>
                      <a:pt x="231" y="1544"/>
                    </a:lnTo>
                    <a:close/>
                    <a:moveTo>
                      <a:pt x="1558" y="1988"/>
                    </a:moveTo>
                    <a:lnTo>
                      <a:pt x="1558" y="1988"/>
                    </a:lnTo>
                    <a:lnTo>
                      <a:pt x="1562" y="1959"/>
                    </a:lnTo>
                    <a:lnTo>
                      <a:pt x="1566" y="1931"/>
                    </a:lnTo>
                    <a:lnTo>
                      <a:pt x="1571" y="1903"/>
                    </a:lnTo>
                    <a:lnTo>
                      <a:pt x="1579" y="1876"/>
                    </a:lnTo>
                    <a:lnTo>
                      <a:pt x="1579" y="1876"/>
                    </a:lnTo>
                    <a:lnTo>
                      <a:pt x="1580" y="1870"/>
                    </a:lnTo>
                    <a:lnTo>
                      <a:pt x="1580" y="1864"/>
                    </a:lnTo>
                    <a:lnTo>
                      <a:pt x="1580" y="1858"/>
                    </a:lnTo>
                    <a:lnTo>
                      <a:pt x="1579" y="1852"/>
                    </a:lnTo>
                    <a:lnTo>
                      <a:pt x="1577" y="1847"/>
                    </a:lnTo>
                    <a:lnTo>
                      <a:pt x="1575" y="1841"/>
                    </a:lnTo>
                    <a:lnTo>
                      <a:pt x="1570" y="1836"/>
                    </a:lnTo>
                    <a:lnTo>
                      <a:pt x="1567" y="1831"/>
                    </a:lnTo>
                    <a:lnTo>
                      <a:pt x="1567" y="1831"/>
                    </a:lnTo>
                    <a:lnTo>
                      <a:pt x="1562" y="1828"/>
                    </a:lnTo>
                    <a:lnTo>
                      <a:pt x="1556" y="1824"/>
                    </a:lnTo>
                    <a:lnTo>
                      <a:pt x="1551" y="1822"/>
                    </a:lnTo>
                    <a:lnTo>
                      <a:pt x="1545" y="1820"/>
                    </a:lnTo>
                    <a:lnTo>
                      <a:pt x="1540" y="1820"/>
                    </a:lnTo>
                    <a:lnTo>
                      <a:pt x="1533" y="1820"/>
                    </a:lnTo>
                    <a:lnTo>
                      <a:pt x="1527" y="1820"/>
                    </a:lnTo>
                    <a:lnTo>
                      <a:pt x="1521" y="1822"/>
                    </a:lnTo>
                    <a:lnTo>
                      <a:pt x="1380" y="1876"/>
                    </a:lnTo>
                    <a:lnTo>
                      <a:pt x="1380" y="1876"/>
                    </a:lnTo>
                    <a:lnTo>
                      <a:pt x="1369" y="1880"/>
                    </a:lnTo>
                    <a:lnTo>
                      <a:pt x="1358" y="1881"/>
                    </a:lnTo>
                    <a:lnTo>
                      <a:pt x="1358" y="1881"/>
                    </a:lnTo>
                    <a:lnTo>
                      <a:pt x="1350" y="1881"/>
                    </a:lnTo>
                    <a:lnTo>
                      <a:pt x="1344" y="1879"/>
                    </a:lnTo>
                    <a:lnTo>
                      <a:pt x="1336" y="1876"/>
                    </a:lnTo>
                    <a:lnTo>
                      <a:pt x="1329" y="1874"/>
                    </a:lnTo>
                    <a:lnTo>
                      <a:pt x="1324" y="1870"/>
                    </a:lnTo>
                    <a:lnTo>
                      <a:pt x="1317" y="1865"/>
                    </a:lnTo>
                    <a:lnTo>
                      <a:pt x="1312" y="1860"/>
                    </a:lnTo>
                    <a:lnTo>
                      <a:pt x="1307" y="1853"/>
                    </a:lnTo>
                    <a:lnTo>
                      <a:pt x="1015" y="1401"/>
                    </a:lnTo>
                    <a:lnTo>
                      <a:pt x="1015" y="1401"/>
                    </a:lnTo>
                    <a:lnTo>
                      <a:pt x="1010" y="1393"/>
                    </a:lnTo>
                    <a:lnTo>
                      <a:pt x="1007" y="1385"/>
                    </a:lnTo>
                    <a:lnTo>
                      <a:pt x="1005" y="1377"/>
                    </a:lnTo>
                    <a:lnTo>
                      <a:pt x="1005" y="1369"/>
                    </a:lnTo>
                    <a:lnTo>
                      <a:pt x="1005" y="1369"/>
                    </a:lnTo>
                    <a:lnTo>
                      <a:pt x="1005" y="1361"/>
                    </a:lnTo>
                    <a:lnTo>
                      <a:pt x="1006" y="1353"/>
                    </a:lnTo>
                    <a:lnTo>
                      <a:pt x="1008" y="1347"/>
                    </a:lnTo>
                    <a:lnTo>
                      <a:pt x="1011" y="1340"/>
                    </a:lnTo>
                    <a:lnTo>
                      <a:pt x="1016" y="1334"/>
                    </a:lnTo>
                    <a:lnTo>
                      <a:pt x="1020" y="1328"/>
                    </a:lnTo>
                    <a:lnTo>
                      <a:pt x="1026" y="1323"/>
                    </a:lnTo>
                    <a:lnTo>
                      <a:pt x="1032" y="1318"/>
                    </a:lnTo>
                    <a:lnTo>
                      <a:pt x="1032" y="1318"/>
                    </a:lnTo>
                    <a:lnTo>
                      <a:pt x="1040" y="1314"/>
                    </a:lnTo>
                    <a:lnTo>
                      <a:pt x="1048" y="1310"/>
                    </a:lnTo>
                    <a:lnTo>
                      <a:pt x="1056" y="1309"/>
                    </a:lnTo>
                    <a:lnTo>
                      <a:pt x="1064" y="1308"/>
                    </a:lnTo>
                    <a:lnTo>
                      <a:pt x="1064" y="1308"/>
                    </a:lnTo>
                    <a:lnTo>
                      <a:pt x="1072" y="1308"/>
                    </a:lnTo>
                    <a:lnTo>
                      <a:pt x="1078" y="1310"/>
                    </a:lnTo>
                    <a:lnTo>
                      <a:pt x="1086" y="1313"/>
                    </a:lnTo>
                    <a:lnTo>
                      <a:pt x="1093" y="1315"/>
                    </a:lnTo>
                    <a:lnTo>
                      <a:pt x="1099" y="1319"/>
                    </a:lnTo>
                    <a:lnTo>
                      <a:pt x="1105" y="1324"/>
                    </a:lnTo>
                    <a:lnTo>
                      <a:pt x="1110" y="1329"/>
                    </a:lnTo>
                    <a:lnTo>
                      <a:pt x="1115" y="1336"/>
                    </a:lnTo>
                    <a:lnTo>
                      <a:pt x="1362" y="1717"/>
                    </a:lnTo>
                    <a:lnTo>
                      <a:pt x="1362" y="1717"/>
                    </a:lnTo>
                    <a:lnTo>
                      <a:pt x="1367" y="1724"/>
                    </a:lnTo>
                    <a:lnTo>
                      <a:pt x="1372" y="1729"/>
                    </a:lnTo>
                    <a:lnTo>
                      <a:pt x="1379" y="1733"/>
                    </a:lnTo>
                    <a:lnTo>
                      <a:pt x="1386" y="1735"/>
                    </a:lnTo>
                    <a:lnTo>
                      <a:pt x="1393" y="1737"/>
                    </a:lnTo>
                    <a:lnTo>
                      <a:pt x="1400" y="1737"/>
                    </a:lnTo>
                    <a:lnTo>
                      <a:pt x="1408" y="1737"/>
                    </a:lnTo>
                    <a:lnTo>
                      <a:pt x="1415" y="1735"/>
                    </a:lnTo>
                    <a:lnTo>
                      <a:pt x="1750" y="1606"/>
                    </a:lnTo>
                    <a:lnTo>
                      <a:pt x="1750" y="1606"/>
                    </a:lnTo>
                    <a:lnTo>
                      <a:pt x="1756" y="1603"/>
                    </a:lnTo>
                    <a:lnTo>
                      <a:pt x="1762" y="1598"/>
                    </a:lnTo>
                    <a:lnTo>
                      <a:pt x="1762" y="1598"/>
                    </a:lnTo>
                    <a:lnTo>
                      <a:pt x="1782" y="1583"/>
                    </a:lnTo>
                    <a:lnTo>
                      <a:pt x="1801" y="1569"/>
                    </a:lnTo>
                    <a:lnTo>
                      <a:pt x="1822" y="1555"/>
                    </a:lnTo>
                    <a:lnTo>
                      <a:pt x="1844" y="1543"/>
                    </a:lnTo>
                    <a:lnTo>
                      <a:pt x="1866" y="1531"/>
                    </a:lnTo>
                    <a:lnTo>
                      <a:pt x="1888" y="1521"/>
                    </a:lnTo>
                    <a:lnTo>
                      <a:pt x="1912" y="1511"/>
                    </a:lnTo>
                    <a:lnTo>
                      <a:pt x="1936" y="1502"/>
                    </a:lnTo>
                    <a:lnTo>
                      <a:pt x="1936" y="1502"/>
                    </a:lnTo>
                    <a:lnTo>
                      <a:pt x="1956" y="1512"/>
                    </a:lnTo>
                    <a:lnTo>
                      <a:pt x="1976" y="1522"/>
                    </a:lnTo>
                    <a:lnTo>
                      <a:pt x="1998" y="1530"/>
                    </a:lnTo>
                    <a:lnTo>
                      <a:pt x="2020" y="1537"/>
                    </a:lnTo>
                    <a:lnTo>
                      <a:pt x="2044" y="1541"/>
                    </a:lnTo>
                    <a:lnTo>
                      <a:pt x="2067" y="1545"/>
                    </a:lnTo>
                    <a:lnTo>
                      <a:pt x="2090" y="1548"/>
                    </a:lnTo>
                    <a:lnTo>
                      <a:pt x="2114" y="1549"/>
                    </a:lnTo>
                    <a:lnTo>
                      <a:pt x="2114" y="1549"/>
                    </a:lnTo>
                    <a:lnTo>
                      <a:pt x="2138" y="1548"/>
                    </a:lnTo>
                    <a:lnTo>
                      <a:pt x="2162" y="1545"/>
                    </a:lnTo>
                    <a:lnTo>
                      <a:pt x="2186" y="1541"/>
                    </a:lnTo>
                    <a:lnTo>
                      <a:pt x="2209" y="1537"/>
                    </a:lnTo>
                    <a:lnTo>
                      <a:pt x="2231" y="1530"/>
                    </a:lnTo>
                    <a:lnTo>
                      <a:pt x="2253" y="1522"/>
                    </a:lnTo>
                    <a:lnTo>
                      <a:pt x="2274" y="1512"/>
                    </a:lnTo>
                    <a:lnTo>
                      <a:pt x="2293" y="1502"/>
                    </a:lnTo>
                    <a:lnTo>
                      <a:pt x="2293" y="1502"/>
                    </a:lnTo>
                    <a:lnTo>
                      <a:pt x="2313" y="1509"/>
                    </a:lnTo>
                    <a:lnTo>
                      <a:pt x="2332" y="1517"/>
                    </a:lnTo>
                    <a:lnTo>
                      <a:pt x="2351" y="1526"/>
                    </a:lnTo>
                    <a:lnTo>
                      <a:pt x="2368" y="1534"/>
                    </a:lnTo>
                    <a:lnTo>
                      <a:pt x="2386" y="1543"/>
                    </a:lnTo>
                    <a:lnTo>
                      <a:pt x="2403" y="1554"/>
                    </a:lnTo>
                    <a:lnTo>
                      <a:pt x="2421" y="1564"/>
                    </a:lnTo>
                    <a:lnTo>
                      <a:pt x="2438" y="1576"/>
                    </a:lnTo>
                    <a:lnTo>
                      <a:pt x="2453" y="1588"/>
                    </a:lnTo>
                    <a:lnTo>
                      <a:pt x="2469" y="1601"/>
                    </a:lnTo>
                    <a:lnTo>
                      <a:pt x="2485" y="1614"/>
                    </a:lnTo>
                    <a:lnTo>
                      <a:pt x="2499" y="1627"/>
                    </a:lnTo>
                    <a:lnTo>
                      <a:pt x="2513" y="1641"/>
                    </a:lnTo>
                    <a:lnTo>
                      <a:pt x="2527" y="1656"/>
                    </a:lnTo>
                    <a:lnTo>
                      <a:pt x="2540" y="1671"/>
                    </a:lnTo>
                    <a:lnTo>
                      <a:pt x="2553" y="1687"/>
                    </a:lnTo>
                    <a:lnTo>
                      <a:pt x="2565" y="1702"/>
                    </a:lnTo>
                    <a:lnTo>
                      <a:pt x="2577" y="1719"/>
                    </a:lnTo>
                    <a:lnTo>
                      <a:pt x="2588" y="1736"/>
                    </a:lnTo>
                    <a:lnTo>
                      <a:pt x="2598" y="1753"/>
                    </a:lnTo>
                    <a:lnTo>
                      <a:pt x="2608" y="1770"/>
                    </a:lnTo>
                    <a:lnTo>
                      <a:pt x="2617" y="1789"/>
                    </a:lnTo>
                    <a:lnTo>
                      <a:pt x="2626" y="1808"/>
                    </a:lnTo>
                    <a:lnTo>
                      <a:pt x="2633" y="1827"/>
                    </a:lnTo>
                    <a:lnTo>
                      <a:pt x="2641" y="1845"/>
                    </a:lnTo>
                    <a:lnTo>
                      <a:pt x="2647" y="1865"/>
                    </a:lnTo>
                    <a:lnTo>
                      <a:pt x="2653" y="1885"/>
                    </a:lnTo>
                    <a:lnTo>
                      <a:pt x="2658" y="1905"/>
                    </a:lnTo>
                    <a:lnTo>
                      <a:pt x="2662" y="1925"/>
                    </a:lnTo>
                    <a:lnTo>
                      <a:pt x="2665" y="1946"/>
                    </a:lnTo>
                    <a:lnTo>
                      <a:pt x="2669" y="1967"/>
                    </a:lnTo>
                    <a:lnTo>
                      <a:pt x="2671" y="1988"/>
                    </a:lnTo>
                    <a:lnTo>
                      <a:pt x="1558" y="19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Freeform 6" descr=" " title=" "/>
              <p:cNvSpPr>
                <a:spLocks/>
              </p:cNvSpPr>
              <p:nvPr/>
            </p:nvSpPr>
            <p:spPr bwMode="auto">
              <a:xfrm>
                <a:off x="3436599" y="1581241"/>
                <a:ext cx="154338" cy="15857"/>
              </a:xfrm>
              <a:custGeom>
                <a:avLst/>
                <a:gdLst>
                  <a:gd name="T0" fmla="*/ 44 w 875"/>
                  <a:gd name="T1" fmla="*/ 88 h 88"/>
                  <a:gd name="T2" fmla="*/ 44 w 875"/>
                  <a:gd name="T3" fmla="*/ 88 h 88"/>
                  <a:gd name="T4" fmla="*/ 831 w 875"/>
                  <a:gd name="T5" fmla="*/ 88 h 88"/>
                  <a:gd name="T6" fmla="*/ 831 w 875"/>
                  <a:gd name="T7" fmla="*/ 88 h 88"/>
                  <a:gd name="T8" fmla="*/ 840 w 875"/>
                  <a:gd name="T9" fmla="*/ 87 h 88"/>
                  <a:gd name="T10" fmla="*/ 848 w 875"/>
                  <a:gd name="T11" fmla="*/ 84 h 88"/>
                  <a:gd name="T12" fmla="*/ 855 w 875"/>
                  <a:gd name="T13" fmla="*/ 80 h 88"/>
                  <a:gd name="T14" fmla="*/ 862 w 875"/>
                  <a:gd name="T15" fmla="*/ 75 h 88"/>
                  <a:gd name="T16" fmla="*/ 867 w 875"/>
                  <a:gd name="T17" fmla="*/ 68 h 88"/>
                  <a:gd name="T18" fmla="*/ 872 w 875"/>
                  <a:gd name="T19" fmla="*/ 61 h 88"/>
                  <a:gd name="T20" fmla="*/ 874 w 875"/>
                  <a:gd name="T21" fmla="*/ 52 h 88"/>
                  <a:gd name="T22" fmla="*/ 875 w 875"/>
                  <a:gd name="T23" fmla="*/ 44 h 88"/>
                  <a:gd name="T24" fmla="*/ 875 w 875"/>
                  <a:gd name="T25" fmla="*/ 44 h 88"/>
                  <a:gd name="T26" fmla="*/ 874 w 875"/>
                  <a:gd name="T27" fmla="*/ 35 h 88"/>
                  <a:gd name="T28" fmla="*/ 872 w 875"/>
                  <a:gd name="T29" fmla="*/ 27 h 88"/>
                  <a:gd name="T30" fmla="*/ 867 w 875"/>
                  <a:gd name="T31" fmla="*/ 19 h 88"/>
                  <a:gd name="T32" fmla="*/ 862 w 875"/>
                  <a:gd name="T33" fmla="*/ 13 h 88"/>
                  <a:gd name="T34" fmla="*/ 855 w 875"/>
                  <a:gd name="T35" fmla="*/ 7 h 88"/>
                  <a:gd name="T36" fmla="*/ 848 w 875"/>
                  <a:gd name="T37" fmla="*/ 3 h 88"/>
                  <a:gd name="T38" fmla="*/ 840 w 875"/>
                  <a:gd name="T39" fmla="*/ 1 h 88"/>
                  <a:gd name="T40" fmla="*/ 831 w 875"/>
                  <a:gd name="T41" fmla="*/ 0 h 88"/>
                  <a:gd name="T42" fmla="*/ 831 w 875"/>
                  <a:gd name="T43" fmla="*/ 0 h 88"/>
                  <a:gd name="T44" fmla="*/ 44 w 875"/>
                  <a:gd name="T45" fmla="*/ 0 h 88"/>
                  <a:gd name="T46" fmla="*/ 44 w 875"/>
                  <a:gd name="T47" fmla="*/ 0 h 88"/>
                  <a:gd name="T48" fmla="*/ 35 w 875"/>
                  <a:gd name="T49" fmla="*/ 1 h 88"/>
                  <a:gd name="T50" fmla="*/ 28 w 875"/>
                  <a:gd name="T51" fmla="*/ 3 h 88"/>
                  <a:gd name="T52" fmla="*/ 20 w 875"/>
                  <a:gd name="T53" fmla="*/ 7 h 88"/>
                  <a:gd name="T54" fmla="*/ 13 w 875"/>
                  <a:gd name="T55" fmla="*/ 13 h 88"/>
                  <a:gd name="T56" fmla="*/ 8 w 875"/>
                  <a:gd name="T57" fmla="*/ 19 h 88"/>
                  <a:gd name="T58" fmla="*/ 5 w 875"/>
                  <a:gd name="T59" fmla="*/ 27 h 88"/>
                  <a:gd name="T60" fmla="*/ 1 w 875"/>
                  <a:gd name="T61" fmla="*/ 35 h 88"/>
                  <a:gd name="T62" fmla="*/ 0 w 875"/>
                  <a:gd name="T63" fmla="*/ 44 h 88"/>
                  <a:gd name="T64" fmla="*/ 0 w 875"/>
                  <a:gd name="T65" fmla="*/ 44 h 88"/>
                  <a:gd name="T66" fmla="*/ 1 w 875"/>
                  <a:gd name="T67" fmla="*/ 52 h 88"/>
                  <a:gd name="T68" fmla="*/ 5 w 875"/>
                  <a:gd name="T69" fmla="*/ 61 h 88"/>
                  <a:gd name="T70" fmla="*/ 8 w 875"/>
                  <a:gd name="T71" fmla="*/ 68 h 88"/>
                  <a:gd name="T72" fmla="*/ 13 w 875"/>
                  <a:gd name="T73" fmla="*/ 75 h 88"/>
                  <a:gd name="T74" fmla="*/ 20 w 875"/>
                  <a:gd name="T75" fmla="*/ 80 h 88"/>
                  <a:gd name="T76" fmla="*/ 28 w 875"/>
                  <a:gd name="T77" fmla="*/ 84 h 88"/>
                  <a:gd name="T78" fmla="*/ 35 w 875"/>
                  <a:gd name="T79" fmla="*/ 87 h 88"/>
                  <a:gd name="T80" fmla="*/ 44 w 875"/>
                  <a:gd name="T81" fmla="*/ 88 h 88"/>
                  <a:gd name="T82" fmla="*/ 44 w 875"/>
                  <a:gd name="T83" fmla="*/ 88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75" h="88">
                    <a:moveTo>
                      <a:pt x="44" y="88"/>
                    </a:moveTo>
                    <a:lnTo>
                      <a:pt x="44" y="88"/>
                    </a:lnTo>
                    <a:lnTo>
                      <a:pt x="831" y="88"/>
                    </a:lnTo>
                    <a:lnTo>
                      <a:pt x="831" y="88"/>
                    </a:lnTo>
                    <a:lnTo>
                      <a:pt x="840" y="87"/>
                    </a:lnTo>
                    <a:lnTo>
                      <a:pt x="848" y="84"/>
                    </a:lnTo>
                    <a:lnTo>
                      <a:pt x="855" y="80"/>
                    </a:lnTo>
                    <a:lnTo>
                      <a:pt x="862" y="75"/>
                    </a:lnTo>
                    <a:lnTo>
                      <a:pt x="867" y="68"/>
                    </a:lnTo>
                    <a:lnTo>
                      <a:pt x="872" y="61"/>
                    </a:lnTo>
                    <a:lnTo>
                      <a:pt x="874" y="52"/>
                    </a:lnTo>
                    <a:lnTo>
                      <a:pt x="875" y="44"/>
                    </a:lnTo>
                    <a:lnTo>
                      <a:pt x="875" y="44"/>
                    </a:lnTo>
                    <a:lnTo>
                      <a:pt x="874" y="35"/>
                    </a:lnTo>
                    <a:lnTo>
                      <a:pt x="872" y="27"/>
                    </a:lnTo>
                    <a:lnTo>
                      <a:pt x="867" y="19"/>
                    </a:lnTo>
                    <a:lnTo>
                      <a:pt x="862" y="13"/>
                    </a:lnTo>
                    <a:lnTo>
                      <a:pt x="855" y="7"/>
                    </a:lnTo>
                    <a:lnTo>
                      <a:pt x="848" y="3"/>
                    </a:lnTo>
                    <a:lnTo>
                      <a:pt x="840" y="1"/>
                    </a:lnTo>
                    <a:lnTo>
                      <a:pt x="831" y="0"/>
                    </a:lnTo>
                    <a:lnTo>
                      <a:pt x="831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8" y="3"/>
                    </a:lnTo>
                    <a:lnTo>
                      <a:pt x="20" y="7"/>
                    </a:lnTo>
                    <a:lnTo>
                      <a:pt x="13" y="13"/>
                    </a:lnTo>
                    <a:lnTo>
                      <a:pt x="8" y="19"/>
                    </a:lnTo>
                    <a:lnTo>
                      <a:pt x="5" y="27"/>
                    </a:lnTo>
                    <a:lnTo>
                      <a:pt x="1" y="35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" y="52"/>
                    </a:lnTo>
                    <a:lnTo>
                      <a:pt x="5" y="61"/>
                    </a:lnTo>
                    <a:lnTo>
                      <a:pt x="8" y="68"/>
                    </a:lnTo>
                    <a:lnTo>
                      <a:pt x="13" y="75"/>
                    </a:lnTo>
                    <a:lnTo>
                      <a:pt x="20" y="80"/>
                    </a:lnTo>
                    <a:lnTo>
                      <a:pt x="28" y="84"/>
                    </a:lnTo>
                    <a:lnTo>
                      <a:pt x="35" y="87"/>
                    </a:lnTo>
                    <a:lnTo>
                      <a:pt x="44" y="88"/>
                    </a:lnTo>
                    <a:lnTo>
                      <a:pt x="44" y="8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Freeform 7" descr=" " title=" "/>
              <p:cNvSpPr>
                <a:spLocks/>
              </p:cNvSpPr>
              <p:nvPr/>
            </p:nvSpPr>
            <p:spPr bwMode="auto">
              <a:xfrm>
                <a:off x="3436599" y="1629868"/>
                <a:ext cx="154338" cy="15857"/>
              </a:xfrm>
              <a:custGeom>
                <a:avLst/>
                <a:gdLst>
                  <a:gd name="T0" fmla="*/ 44 w 875"/>
                  <a:gd name="T1" fmla="*/ 89 h 89"/>
                  <a:gd name="T2" fmla="*/ 44 w 875"/>
                  <a:gd name="T3" fmla="*/ 89 h 89"/>
                  <a:gd name="T4" fmla="*/ 831 w 875"/>
                  <a:gd name="T5" fmla="*/ 89 h 89"/>
                  <a:gd name="T6" fmla="*/ 831 w 875"/>
                  <a:gd name="T7" fmla="*/ 89 h 89"/>
                  <a:gd name="T8" fmla="*/ 840 w 875"/>
                  <a:gd name="T9" fmla="*/ 88 h 89"/>
                  <a:gd name="T10" fmla="*/ 848 w 875"/>
                  <a:gd name="T11" fmla="*/ 85 h 89"/>
                  <a:gd name="T12" fmla="*/ 855 w 875"/>
                  <a:gd name="T13" fmla="*/ 81 h 89"/>
                  <a:gd name="T14" fmla="*/ 862 w 875"/>
                  <a:gd name="T15" fmla="*/ 76 h 89"/>
                  <a:gd name="T16" fmla="*/ 867 w 875"/>
                  <a:gd name="T17" fmla="*/ 69 h 89"/>
                  <a:gd name="T18" fmla="*/ 872 w 875"/>
                  <a:gd name="T19" fmla="*/ 61 h 89"/>
                  <a:gd name="T20" fmla="*/ 874 w 875"/>
                  <a:gd name="T21" fmla="*/ 53 h 89"/>
                  <a:gd name="T22" fmla="*/ 875 w 875"/>
                  <a:gd name="T23" fmla="*/ 45 h 89"/>
                  <a:gd name="T24" fmla="*/ 875 w 875"/>
                  <a:gd name="T25" fmla="*/ 45 h 89"/>
                  <a:gd name="T26" fmla="*/ 874 w 875"/>
                  <a:gd name="T27" fmla="*/ 36 h 89"/>
                  <a:gd name="T28" fmla="*/ 872 w 875"/>
                  <a:gd name="T29" fmla="*/ 27 h 89"/>
                  <a:gd name="T30" fmla="*/ 867 w 875"/>
                  <a:gd name="T31" fmla="*/ 19 h 89"/>
                  <a:gd name="T32" fmla="*/ 862 w 875"/>
                  <a:gd name="T33" fmla="*/ 13 h 89"/>
                  <a:gd name="T34" fmla="*/ 855 w 875"/>
                  <a:gd name="T35" fmla="*/ 8 h 89"/>
                  <a:gd name="T36" fmla="*/ 848 w 875"/>
                  <a:gd name="T37" fmla="*/ 4 h 89"/>
                  <a:gd name="T38" fmla="*/ 840 w 875"/>
                  <a:gd name="T39" fmla="*/ 2 h 89"/>
                  <a:gd name="T40" fmla="*/ 831 w 875"/>
                  <a:gd name="T41" fmla="*/ 0 h 89"/>
                  <a:gd name="T42" fmla="*/ 831 w 875"/>
                  <a:gd name="T43" fmla="*/ 0 h 89"/>
                  <a:gd name="T44" fmla="*/ 44 w 875"/>
                  <a:gd name="T45" fmla="*/ 0 h 89"/>
                  <a:gd name="T46" fmla="*/ 44 w 875"/>
                  <a:gd name="T47" fmla="*/ 0 h 89"/>
                  <a:gd name="T48" fmla="*/ 35 w 875"/>
                  <a:gd name="T49" fmla="*/ 2 h 89"/>
                  <a:gd name="T50" fmla="*/ 28 w 875"/>
                  <a:gd name="T51" fmla="*/ 4 h 89"/>
                  <a:gd name="T52" fmla="*/ 20 w 875"/>
                  <a:gd name="T53" fmla="*/ 8 h 89"/>
                  <a:gd name="T54" fmla="*/ 13 w 875"/>
                  <a:gd name="T55" fmla="*/ 13 h 89"/>
                  <a:gd name="T56" fmla="*/ 8 w 875"/>
                  <a:gd name="T57" fmla="*/ 19 h 89"/>
                  <a:gd name="T58" fmla="*/ 5 w 875"/>
                  <a:gd name="T59" fmla="*/ 27 h 89"/>
                  <a:gd name="T60" fmla="*/ 1 w 875"/>
                  <a:gd name="T61" fmla="*/ 36 h 89"/>
                  <a:gd name="T62" fmla="*/ 0 w 875"/>
                  <a:gd name="T63" fmla="*/ 45 h 89"/>
                  <a:gd name="T64" fmla="*/ 0 w 875"/>
                  <a:gd name="T65" fmla="*/ 45 h 89"/>
                  <a:gd name="T66" fmla="*/ 1 w 875"/>
                  <a:gd name="T67" fmla="*/ 53 h 89"/>
                  <a:gd name="T68" fmla="*/ 5 w 875"/>
                  <a:gd name="T69" fmla="*/ 61 h 89"/>
                  <a:gd name="T70" fmla="*/ 8 w 875"/>
                  <a:gd name="T71" fmla="*/ 69 h 89"/>
                  <a:gd name="T72" fmla="*/ 13 w 875"/>
                  <a:gd name="T73" fmla="*/ 76 h 89"/>
                  <a:gd name="T74" fmla="*/ 20 w 875"/>
                  <a:gd name="T75" fmla="*/ 81 h 89"/>
                  <a:gd name="T76" fmla="*/ 28 w 875"/>
                  <a:gd name="T77" fmla="*/ 85 h 89"/>
                  <a:gd name="T78" fmla="*/ 35 w 875"/>
                  <a:gd name="T79" fmla="*/ 88 h 89"/>
                  <a:gd name="T80" fmla="*/ 44 w 875"/>
                  <a:gd name="T81" fmla="*/ 89 h 89"/>
                  <a:gd name="T82" fmla="*/ 44 w 875"/>
                  <a:gd name="T83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875" h="89">
                    <a:moveTo>
                      <a:pt x="44" y="89"/>
                    </a:moveTo>
                    <a:lnTo>
                      <a:pt x="44" y="89"/>
                    </a:lnTo>
                    <a:lnTo>
                      <a:pt x="831" y="89"/>
                    </a:lnTo>
                    <a:lnTo>
                      <a:pt x="831" y="89"/>
                    </a:lnTo>
                    <a:lnTo>
                      <a:pt x="840" y="88"/>
                    </a:lnTo>
                    <a:lnTo>
                      <a:pt x="848" y="85"/>
                    </a:lnTo>
                    <a:lnTo>
                      <a:pt x="855" y="81"/>
                    </a:lnTo>
                    <a:lnTo>
                      <a:pt x="862" y="76"/>
                    </a:lnTo>
                    <a:lnTo>
                      <a:pt x="867" y="69"/>
                    </a:lnTo>
                    <a:lnTo>
                      <a:pt x="872" y="61"/>
                    </a:lnTo>
                    <a:lnTo>
                      <a:pt x="874" y="53"/>
                    </a:lnTo>
                    <a:lnTo>
                      <a:pt x="875" y="45"/>
                    </a:lnTo>
                    <a:lnTo>
                      <a:pt x="875" y="45"/>
                    </a:lnTo>
                    <a:lnTo>
                      <a:pt x="874" y="36"/>
                    </a:lnTo>
                    <a:lnTo>
                      <a:pt x="872" y="27"/>
                    </a:lnTo>
                    <a:lnTo>
                      <a:pt x="867" y="19"/>
                    </a:lnTo>
                    <a:lnTo>
                      <a:pt x="862" y="13"/>
                    </a:lnTo>
                    <a:lnTo>
                      <a:pt x="855" y="8"/>
                    </a:lnTo>
                    <a:lnTo>
                      <a:pt x="848" y="4"/>
                    </a:lnTo>
                    <a:lnTo>
                      <a:pt x="840" y="2"/>
                    </a:lnTo>
                    <a:lnTo>
                      <a:pt x="831" y="0"/>
                    </a:lnTo>
                    <a:lnTo>
                      <a:pt x="831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5" y="2"/>
                    </a:lnTo>
                    <a:lnTo>
                      <a:pt x="28" y="4"/>
                    </a:lnTo>
                    <a:lnTo>
                      <a:pt x="20" y="8"/>
                    </a:lnTo>
                    <a:lnTo>
                      <a:pt x="13" y="13"/>
                    </a:lnTo>
                    <a:lnTo>
                      <a:pt x="8" y="19"/>
                    </a:lnTo>
                    <a:lnTo>
                      <a:pt x="5" y="27"/>
                    </a:lnTo>
                    <a:lnTo>
                      <a:pt x="1" y="36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1"/>
                    </a:lnTo>
                    <a:lnTo>
                      <a:pt x="8" y="69"/>
                    </a:lnTo>
                    <a:lnTo>
                      <a:pt x="13" y="76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5" y="88"/>
                    </a:lnTo>
                    <a:lnTo>
                      <a:pt x="44" y="89"/>
                    </a:lnTo>
                    <a:lnTo>
                      <a:pt x="44" y="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8" descr=" " title=" "/>
              <p:cNvSpPr>
                <a:spLocks/>
              </p:cNvSpPr>
              <p:nvPr/>
            </p:nvSpPr>
            <p:spPr bwMode="auto">
              <a:xfrm>
                <a:off x="3436599" y="1679553"/>
                <a:ext cx="125796" cy="14800"/>
              </a:xfrm>
              <a:custGeom>
                <a:avLst/>
                <a:gdLst>
                  <a:gd name="T0" fmla="*/ 44 w 710"/>
                  <a:gd name="T1" fmla="*/ 89 h 89"/>
                  <a:gd name="T2" fmla="*/ 44 w 710"/>
                  <a:gd name="T3" fmla="*/ 89 h 89"/>
                  <a:gd name="T4" fmla="*/ 666 w 710"/>
                  <a:gd name="T5" fmla="*/ 89 h 89"/>
                  <a:gd name="T6" fmla="*/ 666 w 710"/>
                  <a:gd name="T7" fmla="*/ 89 h 89"/>
                  <a:gd name="T8" fmla="*/ 675 w 710"/>
                  <a:gd name="T9" fmla="*/ 89 h 89"/>
                  <a:gd name="T10" fmla="*/ 684 w 710"/>
                  <a:gd name="T11" fmla="*/ 85 h 89"/>
                  <a:gd name="T12" fmla="*/ 691 w 710"/>
                  <a:gd name="T13" fmla="*/ 82 h 89"/>
                  <a:gd name="T14" fmla="*/ 698 w 710"/>
                  <a:gd name="T15" fmla="*/ 76 h 89"/>
                  <a:gd name="T16" fmla="*/ 703 w 710"/>
                  <a:gd name="T17" fmla="*/ 70 h 89"/>
                  <a:gd name="T18" fmla="*/ 707 w 710"/>
                  <a:gd name="T19" fmla="*/ 62 h 89"/>
                  <a:gd name="T20" fmla="*/ 710 w 710"/>
                  <a:gd name="T21" fmla="*/ 54 h 89"/>
                  <a:gd name="T22" fmla="*/ 710 w 710"/>
                  <a:gd name="T23" fmla="*/ 44 h 89"/>
                  <a:gd name="T24" fmla="*/ 710 w 710"/>
                  <a:gd name="T25" fmla="*/ 44 h 89"/>
                  <a:gd name="T26" fmla="*/ 710 w 710"/>
                  <a:gd name="T27" fmla="*/ 36 h 89"/>
                  <a:gd name="T28" fmla="*/ 707 w 710"/>
                  <a:gd name="T29" fmla="*/ 28 h 89"/>
                  <a:gd name="T30" fmla="*/ 703 w 710"/>
                  <a:gd name="T31" fmla="*/ 20 h 89"/>
                  <a:gd name="T32" fmla="*/ 698 w 710"/>
                  <a:gd name="T33" fmla="*/ 14 h 89"/>
                  <a:gd name="T34" fmla="*/ 691 w 710"/>
                  <a:gd name="T35" fmla="*/ 8 h 89"/>
                  <a:gd name="T36" fmla="*/ 684 w 710"/>
                  <a:gd name="T37" fmla="*/ 5 h 89"/>
                  <a:gd name="T38" fmla="*/ 675 w 710"/>
                  <a:gd name="T39" fmla="*/ 1 h 89"/>
                  <a:gd name="T40" fmla="*/ 666 w 710"/>
                  <a:gd name="T41" fmla="*/ 0 h 89"/>
                  <a:gd name="T42" fmla="*/ 666 w 710"/>
                  <a:gd name="T43" fmla="*/ 0 h 89"/>
                  <a:gd name="T44" fmla="*/ 44 w 710"/>
                  <a:gd name="T45" fmla="*/ 0 h 89"/>
                  <a:gd name="T46" fmla="*/ 44 w 710"/>
                  <a:gd name="T47" fmla="*/ 0 h 89"/>
                  <a:gd name="T48" fmla="*/ 35 w 710"/>
                  <a:gd name="T49" fmla="*/ 1 h 89"/>
                  <a:gd name="T50" fmla="*/ 28 w 710"/>
                  <a:gd name="T51" fmla="*/ 5 h 89"/>
                  <a:gd name="T52" fmla="*/ 20 w 710"/>
                  <a:gd name="T53" fmla="*/ 8 h 89"/>
                  <a:gd name="T54" fmla="*/ 13 w 710"/>
                  <a:gd name="T55" fmla="*/ 14 h 89"/>
                  <a:gd name="T56" fmla="*/ 8 w 710"/>
                  <a:gd name="T57" fmla="*/ 20 h 89"/>
                  <a:gd name="T58" fmla="*/ 5 w 710"/>
                  <a:gd name="T59" fmla="*/ 28 h 89"/>
                  <a:gd name="T60" fmla="*/ 1 w 710"/>
                  <a:gd name="T61" fmla="*/ 36 h 89"/>
                  <a:gd name="T62" fmla="*/ 0 w 710"/>
                  <a:gd name="T63" fmla="*/ 44 h 89"/>
                  <a:gd name="T64" fmla="*/ 0 w 710"/>
                  <a:gd name="T65" fmla="*/ 44 h 89"/>
                  <a:gd name="T66" fmla="*/ 1 w 710"/>
                  <a:gd name="T67" fmla="*/ 54 h 89"/>
                  <a:gd name="T68" fmla="*/ 5 w 710"/>
                  <a:gd name="T69" fmla="*/ 62 h 89"/>
                  <a:gd name="T70" fmla="*/ 8 w 710"/>
                  <a:gd name="T71" fmla="*/ 70 h 89"/>
                  <a:gd name="T72" fmla="*/ 13 w 710"/>
                  <a:gd name="T73" fmla="*/ 76 h 89"/>
                  <a:gd name="T74" fmla="*/ 20 w 710"/>
                  <a:gd name="T75" fmla="*/ 82 h 89"/>
                  <a:gd name="T76" fmla="*/ 28 w 710"/>
                  <a:gd name="T77" fmla="*/ 85 h 89"/>
                  <a:gd name="T78" fmla="*/ 35 w 710"/>
                  <a:gd name="T79" fmla="*/ 89 h 89"/>
                  <a:gd name="T80" fmla="*/ 44 w 710"/>
                  <a:gd name="T81" fmla="*/ 89 h 89"/>
                  <a:gd name="T82" fmla="*/ 44 w 710"/>
                  <a:gd name="T83" fmla="*/ 89 h 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710" h="89">
                    <a:moveTo>
                      <a:pt x="44" y="89"/>
                    </a:moveTo>
                    <a:lnTo>
                      <a:pt x="44" y="89"/>
                    </a:lnTo>
                    <a:lnTo>
                      <a:pt x="666" y="89"/>
                    </a:lnTo>
                    <a:lnTo>
                      <a:pt x="666" y="89"/>
                    </a:lnTo>
                    <a:lnTo>
                      <a:pt x="675" y="89"/>
                    </a:lnTo>
                    <a:lnTo>
                      <a:pt x="684" y="85"/>
                    </a:lnTo>
                    <a:lnTo>
                      <a:pt x="691" y="82"/>
                    </a:lnTo>
                    <a:lnTo>
                      <a:pt x="698" y="76"/>
                    </a:lnTo>
                    <a:lnTo>
                      <a:pt x="703" y="70"/>
                    </a:lnTo>
                    <a:lnTo>
                      <a:pt x="707" y="62"/>
                    </a:lnTo>
                    <a:lnTo>
                      <a:pt x="710" y="54"/>
                    </a:lnTo>
                    <a:lnTo>
                      <a:pt x="710" y="44"/>
                    </a:lnTo>
                    <a:lnTo>
                      <a:pt x="710" y="44"/>
                    </a:lnTo>
                    <a:lnTo>
                      <a:pt x="710" y="36"/>
                    </a:lnTo>
                    <a:lnTo>
                      <a:pt x="707" y="28"/>
                    </a:lnTo>
                    <a:lnTo>
                      <a:pt x="703" y="20"/>
                    </a:lnTo>
                    <a:lnTo>
                      <a:pt x="698" y="14"/>
                    </a:lnTo>
                    <a:lnTo>
                      <a:pt x="691" y="8"/>
                    </a:lnTo>
                    <a:lnTo>
                      <a:pt x="684" y="5"/>
                    </a:lnTo>
                    <a:lnTo>
                      <a:pt x="675" y="1"/>
                    </a:lnTo>
                    <a:lnTo>
                      <a:pt x="666" y="0"/>
                    </a:lnTo>
                    <a:lnTo>
                      <a:pt x="666" y="0"/>
                    </a:lnTo>
                    <a:lnTo>
                      <a:pt x="44" y="0"/>
                    </a:lnTo>
                    <a:lnTo>
                      <a:pt x="44" y="0"/>
                    </a:lnTo>
                    <a:lnTo>
                      <a:pt x="35" y="1"/>
                    </a:lnTo>
                    <a:lnTo>
                      <a:pt x="28" y="5"/>
                    </a:lnTo>
                    <a:lnTo>
                      <a:pt x="20" y="8"/>
                    </a:lnTo>
                    <a:lnTo>
                      <a:pt x="13" y="14"/>
                    </a:lnTo>
                    <a:lnTo>
                      <a:pt x="8" y="20"/>
                    </a:lnTo>
                    <a:lnTo>
                      <a:pt x="5" y="28"/>
                    </a:lnTo>
                    <a:lnTo>
                      <a:pt x="1" y="36"/>
                    </a:lnTo>
                    <a:lnTo>
                      <a:pt x="0" y="44"/>
                    </a:lnTo>
                    <a:lnTo>
                      <a:pt x="0" y="44"/>
                    </a:lnTo>
                    <a:lnTo>
                      <a:pt x="1" y="54"/>
                    </a:lnTo>
                    <a:lnTo>
                      <a:pt x="5" y="62"/>
                    </a:lnTo>
                    <a:lnTo>
                      <a:pt x="8" y="70"/>
                    </a:lnTo>
                    <a:lnTo>
                      <a:pt x="13" y="76"/>
                    </a:lnTo>
                    <a:lnTo>
                      <a:pt x="20" y="82"/>
                    </a:lnTo>
                    <a:lnTo>
                      <a:pt x="28" y="85"/>
                    </a:lnTo>
                    <a:lnTo>
                      <a:pt x="35" y="89"/>
                    </a:lnTo>
                    <a:lnTo>
                      <a:pt x="44" y="89"/>
                    </a:lnTo>
                    <a:lnTo>
                      <a:pt x="44" y="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314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 txBox="1">
            <a:spLocks/>
          </p:cNvSpPr>
          <p:nvPr/>
        </p:nvSpPr>
        <p:spPr>
          <a:xfrm>
            <a:off x="312615" y="579449"/>
            <a:ext cx="8518770" cy="770670"/>
          </a:xfrm>
          <a:prstGeom prst="rect">
            <a:avLst/>
          </a:prstGeom>
        </p:spPr>
        <p:txBody>
          <a:bodyPr anchor="t"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Benefits Realized with out outsourced </a:t>
            </a:r>
            <a:r>
              <a:rPr lang="en-US" i="1" dirty="0"/>
              <a:t>Partner</a:t>
            </a:r>
            <a:endParaRPr lang="en-US" dirty="0"/>
          </a:p>
        </p:txBody>
      </p:sp>
      <p:grpSp>
        <p:nvGrpSpPr>
          <p:cNvPr id="45" name="Group 44"/>
          <p:cNvGrpSpPr/>
          <p:nvPr/>
        </p:nvGrpSpPr>
        <p:grpSpPr>
          <a:xfrm>
            <a:off x="629390" y="1962820"/>
            <a:ext cx="7885220" cy="3074118"/>
            <a:chOff x="630983" y="1825033"/>
            <a:chExt cx="7885220" cy="3074118"/>
          </a:xfrm>
        </p:grpSpPr>
        <p:grpSp>
          <p:nvGrpSpPr>
            <p:cNvPr id="2" name="Group 1"/>
            <p:cNvGrpSpPr/>
            <p:nvPr/>
          </p:nvGrpSpPr>
          <p:grpSpPr>
            <a:xfrm>
              <a:off x="630984" y="1825033"/>
              <a:ext cx="7885219" cy="3074118"/>
              <a:chOff x="89620" y="2539972"/>
              <a:chExt cx="8967947" cy="3496229"/>
            </a:xfrm>
          </p:grpSpPr>
          <p:sp>
            <p:nvSpPr>
              <p:cNvPr id="3" name="Round Single Corner Rectangle 2"/>
              <p:cNvSpPr/>
              <p:nvPr/>
            </p:nvSpPr>
            <p:spPr>
              <a:xfrm rot="5400000" flipH="1">
                <a:off x="6051103" y="2598300"/>
                <a:ext cx="3042179" cy="2925523"/>
              </a:xfrm>
              <a:prstGeom prst="round1Rect">
                <a:avLst/>
              </a:prstGeom>
              <a:solidFill>
                <a:schemeClr val="accent3"/>
              </a:solidFill>
              <a:ln w="12700" cap="sq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4" name="Round Single Corner Rectangle 3"/>
              <p:cNvSpPr/>
              <p:nvPr/>
            </p:nvSpPr>
            <p:spPr>
              <a:xfrm rot="16200000">
                <a:off x="37073" y="2592521"/>
                <a:ext cx="3042179" cy="2937085"/>
              </a:xfrm>
              <a:prstGeom prst="round1Rect">
                <a:avLst/>
              </a:prstGeom>
              <a:solidFill>
                <a:schemeClr val="accent1"/>
              </a:solidFill>
              <a:ln w="12700" cap="sq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5" name="Rectangle 4"/>
              <p:cNvSpPr/>
              <p:nvPr/>
            </p:nvSpPr>
            <p:spPr>
              <a:xfrm rot="10800000">
                <a:off x="3096766" y="2539975"/>
                <a:ext cx="2943192" cy="3052835"/>
              </a:xfrm>
              <a:prstGeom prst="rect">
                <a:avLst/>
              </a:prstGeom>
              <a:solidFill>
                <a:schemeClr val="accent2"/>
              </a:solidFill>
              <a:ln w="12700" cap="sq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6" name="Triangle 2"/>
              <p:cNvSpPr/>
              <p:nvPr/>
            </p:nvSpPr>
            <p:spPr>
              <a:xfrm rot="10800000">
                <a:off x="4567731" y="5583452"/>
                <a:ext cx="4489836" cy="452749"/>
              </a:xfrm>
              <a:custGeom>
                <a:avLst/>
                <a:gdLst>
                  <a:gd name="connsiteX0" fmla="*/ 0 w 2937183"/>
                  <a:gd name="connsiteY0" fmla="*/ 914400 h 914400"/>
                  <a:gd name="connsiteX1" fmla="*/ 2937183 w 2937183"/>
                  <a:gd name="connsiteY1" fmla="*/ 0 h 914400"/>
                  <a:gd name="connsiteX2" fmla="*/ 2937183 w 2937183"/>
                  <a:gd name="connsiteY2" fmla="*/ 914400 h 914400"/>
                  <a:gd name="connsiteX3" fmla="*/ 0 w 2937183"/>
                  <a:gd name="connsiteY3" fmla="*/ 914400 h 914400"/>
                  <a:gd name="connsiteX0" fmla="*/ 0 w 4437370"/>
                  <a:gd name="connsiteY0" fmla="*/ 471487 h 471487"/>
                  <a:gd name="connsiteX1" fmla="*/ 4437370 w 4437370"/>
                  <a:gd name="connsiteY1" fmla="*/ 0 h 471487"/>
                  <a:gd name="connsiteX2" fmla="*/ 2937183 w 4437370"/>
                  <a:gd name="connsiteY2" fmla="*/ 471487 h 471487"/>
                  <a:gd name="connsiteX3" fmla="*/ 0 w 4437370"/>
                  <a:gd name="connsiteY3" fmla="*/ 471487 h 471487"/>
                  <a:gd name="connsiteX0" fmla="*/ 0 w 4489836"/>
                  <a:gd name="connsiteY0" fmla="*/ 452749 h 452749"/>
                  <a:gd name="connsiteX1" fmla="*/ 4489836 w 4489836"/>
                  <a:gd name="connsiteY1" fmla="*/ 0 h 452749"/>
                  <a:gd name="connsiteX2" fmla="*/ 2937183 w 4489836"/>
                  <a:gd name="connsiteY2" fmla="*/ 452749 h 452749"/>
                  <a:gd name="connsiteX3" fmla="*/ 0 w 4489836"/>
                  <a:gd name="connsiteY3" fmla="*/ 452749 h 452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89836" h="452749">
                    <a:moveTo>
                      <a:pt x="0" y="452749"/>
                    </a:moveTo>
                    <a:lnTo>
                      <a:pt x="4489836" y="0"/>
                    </a:lnTo>
                    <a:lnTo>
                      <a:pt x="2937183" y="452749"/>
                    </a:lnTo>
                    <a:lnTo>
                      <a:pt x="0" y="452749"/>
                    </a:ln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12700" cap="sq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7" name="Triangle 6"/>
              <p:cNvSpPr/>
              <p:nvPr/>
            </p:nvSpPr>
            <p:spPr>
              <a:xfrm rot="10800000">
                <a:off x="3096768" y="5589983"/>
                <a:ext cx="2943191" cy="438869"/>
              </a:xfrm>
              <a:prstGeom prst="triangle">
                <a:avLst>
                  <a:gd name="adj" fmla="val 51843"/>
                </a:avLst>
              </a:prstGeom>
              <a:solidFill>
                <a:schemeClr val="accent2">
                  <a:lumMod val="75000"/>
                </a:schemeClr>
              </a:solidFill>
              <a:ln w="12700" cap="sq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8" name="Triangle 2"/>
              <p:cNvSpPr/>
              <p:nvPr/>
            </p:nvSpPr>
            <p:spPr>
              <a:xfrm rot="10800000" flipH="1">
                <a:off x="89620" y="5583452"/>
                <a:ext cx="4342604" cy="445632"/>
              </a:xfrm>
              <a:custGeom>
                <a:avLst/>
                <a:gdLst>
                  <a:gd name="connsiteX0" fmla="*/ 0 w 2937183"/>
                  <a:gd name="connsiteY0" fmla="*/ 914400 h 914400"/>
                  <a:gd name="connsiteX1" fmla="*/ 2937183 w 2937183"/>
                  <a:gd name="connsiteY1" fmla="*/ 0 h 914400"/>
                  <a:gd name="connsiteX2" fmla="*/ 2937183 w 2937183"/>
                  <a:gd name="connsiteY2" fmla="*/ 914400 h 914400"/>
                  <a:gd name="connsiteX3" fmla="*/ 0 w 2937183"/>
                  <a:gd name="connsiteY3" fmla="*/ 914400 h 914400"/>
                  <a:gd name="connsiteX0" fmla="*/ 0 w 4437370"/>
                  <a:gd name="connsiteY0" fmla="*/ 471487 h 471487"/>
                  <a:gd name="connsiteX1" fmla="*/ 4437370 w 4437370"/>
                  <a:gd name="connsiteY1" fmla="*/ 0 h 471487"/>
                  <a:gd name="connsiteX2" fmla="*/ 2937183 w 4437370"/>
                  <a:gd name="connsiteY2" fmla="*/ 471487 h 471487"/>
                  <a:gd name="connsiteX3" fmla="*/ 0 w 4437370"/>
                  <a:gd name="connsiteY3" fmla="*/ 471487 h 471487"/>
                  <a:gd name="connsiteX0" fmla="*/ 0 w 4489836"/>
                  <a:gd name="connsiteY0" fmla="*/ 452749 h 452749"/>
                  <a:gd name="connsiteX1" fmla="*/ 4489836 w 4489836"/>
                  <a:gd name="connsiteY1" fmla="*/ 0 h 452749"/>
                  <a:gd name="connsiteX2" fmla="*/ 2937183 w 4489836"/>
                  <a:gd name="connsiteY2" fmla="*/ 452749 h 452749"/>
                  <a:gd name="connsiteX3" fmla="*/ 0 w 4489836"/>
                  <a:gd name="connsiteY3" fmla="*/ 452749 h 452749"/>
                  <a:gd name="connsiteX0" fmla="*/ 0 w 4285120"/>
                  <a:gd name="connsiteY0" fmla="*/ 439101 h 439101"/>
                  <a:gd name="connsiteX1" fmla="*/ 4285120 w 4285120"/>
                  <a:gd name="connsiteY1" fmla="*/ 0 h 439101"/>
                  <a:gd name="connsiteX2" fmla="*/ 2937183 w 4285120"/>
                  <a:gd name="connsiteY2" fmla="*/ 439101 h 439101"/>
                  <a:gd name="connsiteX3" fmla="*/ 0 w 4285120"/>
                  <a:gd name="connsiteY3" fmla="*/ 439101 h 439101"/>
                  <a:gd name="connsiteX0" fmla="*/ 0 w 4350555"/>
                  <a:gd name="connsiteY0" fmla="*/ 445632 h 445632"/>
                  <a:gd name="connsiteX1" fmla="*/ 4350555 w 4350555"/>
                  <a:gd name="connsiteY1" fmla="*/ 0 h 445632"/>
                  <a:gd name="connsiteX2" fmla="*/ 2937183 w 4350555"/>
                  <a:gd name="connsiteY2" fmla="*/ 445632 h 445632"/>
                  <a:gd name="connsiteX3" fmla="*/ 0 w 4350555"/>
                  <a:gd name="connsiteY3" fmla="*/ 445632 h 445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0555" h="445632">
                    <a:moveTo>
                      <a:pt x="0" y="445632"/>
                    </a:moveTo>
                    <a:lnTo>
                      <a:pt x="4350555" y="0"/>
                    </a:lnTo>
                    <a:lnTo>
                      <a:pt x="2937183" y="445632"/>
                    </a:lnTo>
                    <a:lnTo>
                      <a:pt x="0" y="445632"/>
                    </a:lnTo>
                    <a:close/>
                  </a:path>
                </a:pathLst>
              </a:custGeom>
              <a:solidFill>
                <a:srgbClr val="2B7298"/>
              </a:solidFill>
              <a:ln w="12700" cap="sq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630983" y="2028698"/>
              <a:ext cx="258248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dirty="0">
                  <a:latin typeface="+mj-lt"/>
                </a:rPr>
                <a:t>EFFICIENT 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MODEL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275066" y="2028698"/>
              <a:ext cx="2648938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dirty="0">
                  <a:latin typeface="+mj-lt"/>
                </a:rPr>
                <a:t>EFFECTIVE SUPPORT </a:t>
              </a:r>
              <a:br>
                <a:rPr lang="en-US" sz="1600" dirty="0">
                  <a:latin typeface="+mj-lt"/>
                </a:rPr>
              </a:br>
              <a:r>
                <a:rPr lang="en-US" i="1" dirty="0">
                  <a:latin typeface="+mj-lt"/>
                </a:rPr>
                <a:t>of New Services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24004" y="2028698"/>
              <a:ext cx="257231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2000" i="1" dirty="0">
                  <a:latin typeface="+mj-lt"/>
                </a:rPr>
                <a:t>Institutional</a:t>
              </a:r>
              <a:br>
                <a:rPr lang="en-US" dirty="0">
                  <a:latin typeface="+mj-lt"/>
                </a:rPr>
              </a:br>
              <a:r>
                <a:rPr lang="en-US" dirty="0">
                  <a:latin typeface="+mj-lt"/>
                </a:rPr>
                <a:t>COST-SAVINGS</a:t>
              </a:r>
            </a:p>
          </p:txBody>
        </p:sp>
        <p:sp>
          <p:nvSpPr>
            <p:cNvPr id="21" name="Freeform 32"/>
            <p:cNvSpPr>
              <a:spLocks noEditPoints="1"/>
            </p:cNvSpPr>
            <p:nvPr/>
          </p:nvSpPr>
          <p:spPr bwMode="auto">
            <a:xfrm>
              <a:off x="6732474" y="3269129"/>
              <a:ext cx="866259" cy="871071"/>
            </a:xfrm>
            <a:custGeom>
              <a:avLst/>
              <a:gdLst>
                <a:gd name="T0" fmla="*/ 144 w 208"/>
                <a:gd name="T1" fmla="*/ 0 h 209"/>
                <a:gd name="T2" fmla="*/ 80 w 208"/>
                <a:gd name="T3" fmla="*/ 23 h 209"/>
                <a:gd name="T4" fmla="*/ 80 w 208"/>
                <a:gd name="T5" fmla="*/ 93 h 209"/>
                <a:gd name="T6" fmla="*/ 1 w 208"/>
                <a:gd name="T7" fmla="*/ 109 h 209"/>
                <a:gd name="T8" fmla="*/ 0 w 208"/>
                <a:gd name="T9" fmla="*/ 186 h 209"/>
                <a:gd name="T10" fmla="*/ 128 w 208"/>
                <a:gd name="T11" fmla="*/ 187 h 209"/>
                <a:gd name="T12" fmla="*/ 144 w 208"/>
                <a:gd name="T13" fmla="*/ 165 h 209"/>
                <a:gd name="T14" fmla="*/ 208 w 208"/>
                <a:gd name="T15" fmla="*/ 24 h 209"/>
                <a:gd name="T16" fmla="*/ 208 w 208"/>
                <a:gd name="T17" fmla="*/ 22 h 209"/>
                <a:gd name="T18" fmla="*/ 144 w 208"/>
                <a:gd name="T19" fmla="*/ 132 h 209"/>
                <a:gd name="T20" fmla="*/ 128 w 208"/>
                <a:gd name="T21" fmla="*/ 115 h 209"/>
                <a:gd name="T22" fmla="*/ 200 w 208"/>
                <a:gd name="T23" fmla="*/ 105 h 209"/>
                <a:gd name="T24" fmla="*/ 120 w 208"/>
                <a:gd name="T25" fmla="*/ 138 h 209"/>
                <a:gd name="T26" fmla="*/ 8 w 208"/>
                <a:gd name="T27" fmla="*/ 138 h 209"/>
                <a:gd name="T28" fmla="*/ 64 w 208"/>
                <a:gd name="T29" fmla="*/ 136 h 209"/>
                <a:gd name="T30" fmla="*/ 120 w 208"/>
                <a:gd name="T31" fmla="*/ 138 h 209"/>
                <a:gd name="T32" fmla="*/ 64 w 208"/>
                <a:gd name="T33" fmla="*/ 160 h 209"/>
                <a:gd name="T34" fmla="*/ 120 w 208"/>
                <a:gd name="T35" fmla="*/ 162 h 209"/>
                <a:gd name="T36" fmla="*/ 8 w 208"/>
                <a:gd name="T37" fmla="*/ 162 h 209"/>
                <a:gd name="T38" fmla="*/ 200 w 208"/>
                <a:gd name="T39" fmla="*/ 70 h 209"/>
                <a:gd name="T40" fmla="*/ 88 w 208"/>
                <a:gd name="T41" fmla="*/ 70 h 209"/>
                <a:gd name="T42" fmla="*/ 144 w 208"/>
                <a:gd name="T43" fmla="*/ 68 h 209"/>
                <a:gd name="T44" fmla="*/ 200 w 208"/>
                <a:gd name="T45" fmla="*/ 70 h 209"/>
                <a:gd name="T46" fmla="*/ 144 w 208"/>
                <a:gd name="T47" fmla="*/ 60 h 209"/>
                <a:gd name="T48" fmla="*/ 88 w 208"/>
                <a:gd name="T49" fmla="*/ 33 h 209"/>
                <a:gd name="T50" fmla="*/ 200 w 208"/>
                <a:gd name="T51" fmla="*/ 33 h 209"/>
                <a:gd name="T52" fmla="*/ 144 w 208"/>
                <a:gd name="T53" fmla="*/ 8 h 209"/>
                <a:gd name="T54" fmla="*/ 144 w 208"/>
                <a:gd name="T55" fmla="*/ 36 h 209"/>
                <a:gd name="T56" fmla="*/ 144 w 208"/>
                <a:gd name="T57" fmla="*/ 8 h 209"/>
                <a:gd name="T58" fmla="*/ 144 w 208"/>
                <a:gd name="T59" fmla="*/ 92 h 209"/>
                <a:gd name="T60" fmla="*/ 200 w 208"/>
                <a:gd name="T61" fmla="*/ 94 h 209"/>
                <a:gd name="T62" fmla="*/ 125 w 208"/>
                <a:gd name="T63" fmla="*/ 107 h 209"/>
                <a:gd name="T64" fmla="*/ 88 w 208"/>
                <a:gd name="T65" fmla="*/ 81 h 209"/>
                <a:gd name="T66" fmla="*/ 120 w 208"/>
                <a:gd name="T67" fmla="*/ 114 h 209"/>
                <a:gd name="T68" fmla="*/ 8 w 208"/>
                <a:gd name="T69" fmla="*/ 114 h 209"/>
                <a:gd name="T70" fmla="*/ 64 w 208"/>
                <a:gd name="T71" fmla="*/ 201 h 209"/>
                <a:gd name="T72" fmla="*/ 8 w 208"/>
                <a:gd name="T73" fmla="*/ 173 h 209"/>
                <a:gd name="T74" fmla="*/ 120 w 208"/>
                <a:gd name="T75" fmla="*/ 173 h 209"/>
                <a:gd name="T76" fmla="*/ 64 w 208"/>
                <a:gd name="T77" fmla="*/ 201 h 209"/>
                <a:gd name="T78" fmla="*/ 128 w 208"/>
                <a:gd name="T79" fmla="*/ 156 h 209"/>
                <a:gd name="T80" fmla="*/ 144 w 208"/>
                <a:gd name="T81" fmla="*/ 140 h 209"/>
                <a:gd name="T82" fmla="*/ 200 w 208"/>
                <a:gd name="T83" fmla="*/ 14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8" h="209">
                  <a:moveTo>
                    <a:pt x="208" y="22"/>
                  </a:moveTo>
                  <a:cubicBezTo>
                    <a:pt x="208" y="8"/>
                    <a:pt x="176" y="0"/>
                    <a:pt x="144" y="0"/>
                  </a:cubicBezTo>
                  <a:cubicBezTo>
                    <a:pt x="112" y="0"/>
                    <a:pt x="80" y="8"/>
                    <a:pt x="80" y="22"/>
                  </a:cubicBezTo>
                  <a:cubicBezTo>
                    <a:pt x="80" y="22"/>
                    <a:pt x="80" y="23"/>
                    <a:pt x="80" y="23"/>
                  </a:cubicBezTo>
                  <a:cubicBezTo>
                    <a:pt x="80" y="23"/>
                    <a:pt x="80" y="24"/>
                    <a:pt x="80" y="24"/>
                  </a:cubicBezTo>
                  <a:cubicBezTo>
                    <a:pt x="80" y="93"/>
                    <a:pt x="80" y="93"/>
                    <a:pt x="80" y="93"/>
                  </a:cubicBezTo>
                  <a:cubicBezTo>
                    <a:pt x="75" y="92"/>
                    <a:pt x="69" y="92"/>
                    <a:pt x="64" y="92"/>
                  </a:cubicBezTo>
                  <a:cubicBezTo>
                    <a:pt x="36" y="92"/>
                    <a:pt x="8" y="98"/>
                    <a:pt x="1" y="109"/>
                  </a:cubicBezTo>
                  <a:cubicBezTo>
                    <a:pt x="1" y="110"/>
                    <a:pt x="0" y="111"/>
                    <a:pt x="0" y="112"/>
                  </a:cubicBezTo>
                  <a:cubicBezTo>
                    <a:pt x="0" y="186"/>
                    <a:pt x="0" y="186"/>
                    <a:pt x="0" y="186"/>
                  </a:cubicBezTo>
                  <a:cubicBezTo>
                    <a:pt x="0" y="201"/>
                    <a:pt x="33" y="209"/>
                    <a:pt x="64" y="209"/>
                  </a:cubicBezTo>
                  <a:cubicBezTo>
                    <a:pt x="95" y="209"/>
                    <a:pt x="128" y="202"/>
                    <a:pt x="128" y="187"/>
                  </a:cubicBezTo>
                  <a:cubicBezTo>
                    <a:pt x="128" y="164"/>
                    <a:pt x="128" y="164"/>
                    <a:pt x="128" y="164"/>
                  </a:cubicBezTo>
                  <a:cubicBezTo>
                    <a:pt x="133" y="164"/>
                    <a:pt x="139" y="165"/>
                    <a:pt x="144" y="165"/>
                  </a:cubicBezTo>
                  <a:cubicBezTo>
                    <a:pt x="175" y="165"/>
                    <a:pt x="208" y="158"/>
                    <a:pt x="208" y="143"/>
                  </a:cubicBezTo>
                  <a:cubicBezTo>
                    <a:pt x="208" y="24"/>
                    <a:pt x="208" y="24"/>
                    <a:pt x="208" y="24"/>
                  </a:cubicBezTo>
                  <a:cubicBezTo>
                    <a:pt x="208" y="24"/>
                    <a:pt x="208" y="23"/>
                    <a:pt x="208" y="23"/>
                  </a:cubicBezTo>
                  <a:cubicBezTo>
                    <a:pt x="208" y="23"/>
                    <a:pt x="208" y="22"/>
                    <a:pt x="208" y="22"/>
                  </a:cubicBezTo>
                  <a:close/>
                  <a:moveTo>
                    <a:pt x="200" y="118"/>
                  </a:moveTo>
                  <a:cubicBezTo>
                    <a:pt x="200" y="123"/>
                    <a:pt x="180" y="132"/>
                    <a:pt x="144" y="132"/>
                  </a:cubicBezTo>
                  <a:cubicBezTo>
                    <a:pt x="139" y="132"/>
                    <a:pt x="133" y="132"/>
                    <a:pt x="128" y="131"/>
                  </a:cubicBezTo>
                  <a:cubicBezTo>
                    <a:pt x="128" y="115"/>
                    <a:pt x="128" y="115"/>
                    <a:pt x="128" y="115"/>
                  </a:cubicBezTo>
                  <a:cubicBezTo>
                    <a:pt x="133" y="116"/>
                    <a:pt x="139" y="116"/>
                    <a:pt x="144" y="116"/>
                  </a:cubicBezTo>
                  <a:cubicBezTo>
                    <a:pt x="166" y="116"/>
                    <a:pt x="188" y="112"/>
                    <a:pt x="200" y="105"/>
                  </a:cubicBezTo>
                  <a:lnTo>
                    <a:pt x="200" y="118"/>
                  </a:lnTo>
                  <a:close/>
                  <a:moveTo>
                    <a:pt x="120" y="138"/>
                  </a:moveTo>
                  <a:cubicBezTo>
                    <a:pt x="120" y="143"/>
                    <a:pt x="100" y="152"/>
                    <a:pt x="64" y="152"/>
                  </a:cubicBezTo>
                  <a:cubicBezTo>
                    <a:pt x="28" y="152"/>
                    <a:pt x="8" y="143"/>
                    <a:pt x="8" y="138"/>
                  </a:cubicBezTo>
                  <a:cubicBezTo>
                    <a:pt x="8" y="125"/>
                    <a:pt x="8" y="125"/>
                    <a:pt x="8" y="125"/>
                  </a:cubicBezTo>
                  <a:cubicBezTo>
                    <a:pt x="20" y="132"/>
                    <a:pt x="42" y="136"/>
                    <a:pt x="64" y="136"/>
                  </a:cubicBezTo>
                  <a:cubicBezTo>
                    <a:pt x="86" y="136"/>
                    <a:pt x="108" y="132"/>
                    <a:pt x="120" y="125"/>
                  </a:cubicBezTo>
                  <a:lnTo>
                    <a:pt x="120" y="138"/>
                  </a:lnTo>
                  <a:close/>
                  <a:moveTo>
                    <a:pt x="8" y="149"/>
                  </a:moveTo>
                  <a:cubicBezTo>
                    <a:pt x="20" y="156"/>
                    <a:pt x="42" y="160"/>
                    <a:pt x="64" y="160"/>
                  </a:cubicBezTo>
                  <a:cubicBezTo>
                    <a:pt x="86" y="160"/>
                    <a:pt x="108" y="156"/>
                    <a:pt x="120" y="149"/>
                  </a:cubicBezTo>
                  <a:cubicBezTo>
                    <a:pt x="120" y="162"/>
                    <a:pt x="120" y="162"/>
                    <a:pt x="120" y="162"/>
                  </a:cubicBezTo>
                  <a:cubicBezTo>
                    <a:pt x="120" y="167"/>
                    <a:pt x="100" y="176"/>
                    <a:pt x="64" y="176"/>
                  </a:cubicBezTo>
                  <a:cubicBezTo>
                    <a:pt x="28" y="176"/>
                    <a:pt x="8" y="167"/>
                    <a:pt x="8" y="162"/>
                  </a:cubicBezTo>
                  <a:lnTo>
                    <a:pt x="8" y="149"/>
                  </a:lnTo>
                  <a:close/>
                  <a:moveTo>
                    <a:pt x="200" y="70"/>
                  </a:moveTo>
                  <a:cubicBezTo>
                    <a:pt x="200" y="75"/>
                    <a:pt x="180" y="84"/>
                    <a:pt x="144" y="84"/>
                  </a:cubicBezTo>
                  <a:cubicBezTo>
                    <a:pt x="108" y="84"/>
                    <a:pt x="88" y="75"/>
                    <a:pt x="88" y="70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100" y="64"/>
                    <a:pt x="122" y="68"/>
                    <a:pt x="144" y="68"/>
                  </a:cubicBezTo>
                  <a:cubicBezTo>
                    <a:pt x="166" y="68"/>
                    <a:pt x="188" y="64"/>
                    <a:pt x="200" y="57"/>
                  </a:cubicBezTo>
                  <a:lnTo>
                    <a:pt x="200" y="70"/>
                  </a:lnTo>
                  <a:close/>
                  <a:moveTo>
                    <a:pt x="200" y="46"/>
                  </a:moveTo>
                  <a:cubicBezTo>
                    <a:pt x="200" y="51"/>
                    <a:pt x="180" y="60"/>
                    <a:pt x="144" y="60"/>
                  </a:cubicBezTo>
                  <a:cubicBezTo>
                    <a:pt x="108" y="60"/>
                    <a:pt x="88" y="51"/>
                    <a:pt x="88" y="46"/>
                  </a:cubicBezTo>
                  <a:cubicBezTo>
                    <a:pt x="88" y="33"/>
                    <a:pt x="88" y="33"/>
                    <a:pt x="88" y="33"/>
                  </a:cubicBezTo>
                  <a:cubicBezTo>
                    <a:pt x="100" y="40"/>
                    <a:pt x="122" y="44"/>
                    <a:pt x="144" y="44"/>
                  </a:cubicBezTo>
                  <a:cubicBezTo>
                    <a:pt x="166" y="44"/>
                    <a:pt x="188" y="40"/>
                    <a:pt x="200" y="33"/>
                  </a:cubicBezTo>
                  <a:lnTo>
                    <a:pt x="200" y="46"/>
                  </a:lnTo>
                  <a:close/>
                  <a:moveTo>
                    <a:pt x="144" y="8"/>
                  </a:moveTo>
                  <a:cubicBezTo>
                    <a:pt x="180" y="8"/>
                    <a:pt x="200" y="17"/>
                    <a:pt x="200" y="22"/>
                  </a:cubicBezTo>
                  <a:cubicBezTo>
                    <a:pt x="200" y="27"/>
                    <a:pt x="180" y="36"/>
                    <a:pt x="144" y="36"/>
                  </a:cubicBezTo>
                  <a:cubicBezTo>
                    <a:pt x="108" y="36"/>
                    <a:pt x="88" y="27"/>
                    <a:pt x="88" y="22"/>
                  </a:cubicBezTo>
                  <a:cubicBezTo>
                    <a:pt x="88" y="17"/>
                    <a:pt x="108" y="8"/>
                    <a:pt x="144" y="8"/>
                  </a:cubicBezTo>
                  <a:close/>
                  <a:moveTo>
                    <a:pt x="88" y="81"/>
                  </a:moveTo>
                  <a:cubicBezTo>
                    <a:pt x="100" y="88"/>
                    <a:pt x="122" y="92"/>
                    <a:pt x="144" y="92"/>
                  </a:cubicBezTo>
                  <a:cubicBezTo>
                    <a:pt x="166" y="92"/>
                    <a:pt x="188" y="88"/>
                    <a:pt x="200" y="81"/>
                  </a:cubicBezTo>
                  <a:cubicBezTo>
                    <a:pt x="200" y="94"/>
                    <a:pt x="200" y="94"/>
                    <a:pt x="200" y="94"/>
                  </a:cubicBezTo>
                  <a:cubicBezTo>
                    <a:pt x="200" y="99"/>
                    <a:pt x="180" y="108"/>
                    <a:pt x="144" y="108"/>
                  </a:cubicBezTo>
                  <a:cubicBezTo>
                    <a:pt x="138" y="108"/>
                    <a:pt x="131" y="108"/>
                    <a:pt x="125" y="107"/>
                  </a:cubicBezTo>
                  <a:cubicBezTo>
                    <a:pt x="119" y="100"/>
                    <a:pt x="105" y="96"/>
                    <a:pt x="88" y="93"/>
                  </a:cubicBezTo>
                  <a:lnTo>
                    <a:pt x="88" y="81"/>
                  </a:lnTo>
                  <a:close/>
                  <a:moveTo>
                    <a:pt x="64" y="100"/>
                  </a:moveTo>
                  <a:cubicBezTo>
                    <a:pt x="100" y="100"/>
                    <a:pt x="120" y="109"/>
                    <a:pt x="120" y="114"/>
                  </a:cubicBezTo>
                  <a:cubicBezTo>
                    <a:pt x="120" y="119"/>
                    <a:pt x="100" y="128"/>
                    <a:pt x="64" y="128"/>
                  </a:cubicBezTo>
                  <a:cubicBezTo>
                    <a:pt x="28" y="128"/>
                    <a:pt x="8" y="119"/>
                    <a:pt x="8" y="114"/>
                  </a:cubicBezTo>
                  <a:cubicBezTo>
                    <a:pt x="8" y="109"/>
                    <a:pt x="28" y="100"/>
                    <a:pt x="64" y="100"/>
                  </a:cubicBezTo>
                  <a:close/>
                  <a:moveTo>
                    <a:pt x="64" y="201"/>
                  </a:moveTo>
                  <a:cubicBezTo>
                    <a:pt x="29" y="201"/>
                    <a:pt x="8" y="191"/>
                    <a:pt x="8" y="186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20" y="180"/>
                    <a:pt x="42" y="184"/>
                    <a:pt x="64" y="184"/>
                  </a:cubicBezTo>
                  <a:cubicBezTo>
                    <a:pt x="86" y="184"/>
                    <a:pt x="108" y="180"/>
                    <a:pt x="120" y="173"/>
                  </a:cubicBezTo>
                  <a:cubicBezTo>
                    <a:pt x="120" y="187"/>
                    <a:pt x="120" y="187"/>
                    <a:pt x="120" y="187"/>
                  </a:cubicBezTo>
                  <a:cubicBezTo>
                    <a:pt x="120" y="192"/>
                    <a:pt x="101" y="201"/>
                    <a:pt x="64" y="201"/>
                  </a:cubicBezTo>
                  <a:close/>
                  <a:moveTo>
                    <a:pt x="144" y="157"/>
                  </a:moveTo>
                  <a:cubicBezTo>
                    <a:pt x="139" y="157"/>
                    <a:pt x="133" y="156"/>
                    <a:pt x="128" y="156"/>
                  </a:cubicBezTo>
                  <a:cubicBezTo>
                    <a:pt x="128" y="139"/>
                    <a:pt x="128" y="139"/>
                    <a:pt x="128" y="139"/>
                  </a:cubicBezTo>
                  <a:cubicBezTo>
                    <a:pt x="133" y="140"/>
                    <a:pt x="139" y="140"/>
                    <a:pt x="144" y="140"/>
                  </a:cubicBezTo>
                  <a:cubicBezTo>
                    <a:pt x="166" y="140"/>
                    <a:pt x="188" y="136"/>
                    <a:pt x="200" y="129"/>
                  </a:cubicBezTo>
                  <a:cubicBezTo>
                    <a:pt x="200" y="143"/>
                    <a:pt x="200" y="143"/>
                    <a:pt x="200" y="143"/>
                  </a:cubicBezTo>
                  <a:cubicBezTo>
                    <a:pt x="200" y="148"/>
                    <a:pt x="181" y="157"/>
                    <a:pt x="144" y="15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/>
            </a:p>
          </p:txBody>
        </p:sp>
        <p:grpSp>
          <p:nvGrpSpPr>
            <p:cNvPr id="22" name="Group 21" descr="people icon" title="people icon"/>
            <p:cNvGrpSpPr>
              <a:grpSpLocks noChangeAspect="1"/>
            </p:cNvGrpSpPr>
            <p:nvPr/>
          </p:nvGrpSpPr>
          <p:grpSpPr>
            <a:xfrm>
              <a:off x="3997797" y="3269128"/>
              <a:ext cx="1141876" cy="871072"/>
              <a:chOff x="4710139" y="1529443"/>
              <a:chExt cx="479469" cy="365760"/>
            </a:xfrm>
            <a:solidFill>
              <a:schemeClr val="tx1"/>
            </a:solidFill>
          </p:grpSpPr>
          <p:sp>
            <p:nvSpPr>
              <p:cNvPr id="23" name="Freeform 5" descr=" " title=" "/>
              <p:cNvSpPr>
                <a:spLocks noEditPoints="1"/>
              </p:cNvSpPr>
              <p:nvPr/>
            </p:nvSpPr>
            <p:spPr bwMode="auto">
              <a:xfrm>
                <a:off x="4875983" y="1805302"/>
                <a:ext cx="147782" cy="89901"/>
              </a:xfrm>
              <a:custGeom>
                <a:avLst/>
                <a:gdLst>
                  <a:gd name="T0" fmla="*/ 682 w 720"/>
                  <a:gd name="T1" fmla="*/ 438 h 438"/>
                  <a:gd name="T2" fmla="*/ 690 w 720"/>
                  <a:gd name="T3" fmla="*/ 438 h 438"/>
                  <a:gd name="T4" fmla="*/ 704 w 720"/>
                  <a:gd name="T5" fmla="*/ 432 h 438"/>
                  <a:gd name="T6" fmla="*/ 714 w 720"/>
                  <a:gd name="T7" fmla="*/ 422 h 438"/>
                  <a:gd name="T8" fmla="*/ 720 w 720"/>
                  <a:gd name="T9" fmla="*/ 408 h 438"/>
                  <a:gd name="T10" fmla="*/ 720 w 720"/>
                  <a:gd name="T11" fmla="*/ 158 h 438"/>
                  <a:gd name="T12" fmla="*/ 720 w 720"/>
                  <a:gd name="T13" fmla="*/ 152 h 438"/>
                  <a:gd name="T14" fmla="*/ 714 w 720"/>
                  <a:gd name="T15" fmla="*/ 138 h 438"/>
                  <a:gd name="T16" fmla="*/ 710 w 720"/>
                  <a:gd name="T17" fmla="*/ 132 h 438"/>
                  <a:gd name="T18" fmla="*/ 676 w 720"/>
                  <a:gd name="T19" fmla="*/ 102 h 438"/>
                  <a:gd name="T20" fmla="*/ 638 w 720"/>
                  <a:gd name="T21" fmla="*/ 76 h 438"/>
                  <a:gd name="T22" fmla="*/ 556 w 720"/>
                  <a:gd name="T23" fmla="*/ 34 h 438"/>
                  <a:gd name="T24" fmla="*/ 462 w 720"/>
                  <a:gd name="T25" fmla="*/ 8 h 438"/>
                  <a:gd name="T26" fmla="*/ 360 w 720"/>
                  <a:gd name="T27" fmla="*/ 0 h 438"/>
                  <a:gd name="T28" fmla="*/ 308 w 720"/>
                  <a:gd name="T29" fmla="*/ 2 h 438"/>
                  <a:gd name="T30" fmla="*/ 210 w 720"/>
                  <a:gd name="T31" fmla="*/ 20 h 438"/>
                  <a:gd name="T32" fmla="*/ 122 w 720"/>
                  <a:gd name="T33" fmla="*/ 54 h 438"/>
                  <a:gd name="T34" fmla="*/ 62 w 720"/>
                  <a:gd name="T35" fmla="*/ 88 h 438"/>
                  <a:gd name="T36" fmla="*/ 26 w 720"/>
                  <a:gd name="T37" fmla="*/ 116 h 438"/>
                  <a:gd name="T38" fmla="*/ 10 w 720"/>
                  <a:gd name="T39" fmla="*/ 132 h 438"/>
                  <a:gd name="T40" fmla="*/ 2 w 720"/>
                  <a:gd name="T41" fmla="*/ 144 h 438"/>
                  <a:gd name="T42" fmla="*/ 0 w 720"/>
                  <a:gd name="T43" fmla="*/ 158 h 438"/>
                  <a:gd name="T44" fmla="*/ 0 w 720"/>
                  <a:gd name="T45" fmla="*/ 400 h 438"/>
                  <a:gd name="T46" fmla="*/ 2 w 720"/>
                  <a:gd name="T47" fmla="*/ 416 h 438"/>
                  <a:gd name="T48" fmla="*/ 10 w 720"/>
                  <a:gd name="T49" fmla="*/ 428 h 438"/>
                  <a:gd name="T50" fmla="*/ 22 w 720"/>
                  <a:gd name="T51" fmla="*/ 436 h 438"/>
                  <a:gd name="T52" fmla="*/ 38 w 720"/>
                  <a:gd name="T53" fmla="*/ 438 h 438"/>
                  <a:gd name="T54" fmla="*/ 74 w 720"/>
                  <a:gd name="T55" fmla="*/ 174 h 438"/>
                  <a:gd name="T56" fmla="*/ 102 w 720"/>
                  <a:gd name="T57" fmla="*/ 152 h 438"/>
                  <a:gd name="T58" fmla="*/ 166 w 720"/>
                  <a:gd name="T59" fmla="*/ 116 h 438"/>
                  <a:gd name="T60" fmla="*/ 238 w 720"/>
                  <a:gd name="T61" fmla="*/ 90 h 438"/>
                  <a:gd name="T62" fmla="*/ 318 w 720"/>
                  <a:gd name="T63" fmla="*/ 76 h 438"/>
                  <a:gd name="T64" fmla="*/ 360 w 720"/>
                  <a:gd name="T65" fmla="*/ 76 h 438"/>
                  <a:gd name="T66" fmla="*/ 442 w 720"/>
                  <a:gd name="T67" fmla="*/ 82 h 438"/>
                  <a:gd name="T68" fmla="*/ 518 w 720"/>
                  <a:gd name="T69" fmla="*/ 100 h 438"/>
                  <a:gd name="T70" fmla="*/ 586 w 720"/>
                  <a:gd name="T71" fmla="*/ 132 h 438"/>
                  <a:gd name="T72" fmla="*/ 646 w 720"/>
                  <a:gd name="T73" fmla="*/ 174 h 438"/>
                  <a:gd name="T74" fmla="*/ 74 w 720"/>
                  <a:gd name="T75" fmla="*/ 362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20" h="438">
                    <a:moveTo>
                      <a:pt x="38" y="438"/>
                    </a:moveTo>
                    <a:lnTo>
                      <a:pt x="682" y="438"/>
                    </a:lnTo>
                    <a:lnTo>
                      <a:pt x="682" y="438"/>
                    </a:lnTo>
                    <a:lnTo>
                      <a:pt x="690" y="438"/>
                    </a:lnTo>
                    <a:lnTo>
                      <a:pt x="698" y="436"/>
                    </a:lnTo>
                    <a:lnTo>
                      <a:pt x="704" y="432"/>
                    </a:lnTo>
                    <a:lnTo>
                      <a:pt x="710" y="428"/>
                    </a:lnTo>
                    <a:lnTo>
                      <a:pt x="714" y="422"/>
                    </a:lnTo>
                    <a:lnTo>
                      <a:pt x="718" y="416"/>
                    </a:lnTo>
                    <a:lnTo>
                      <a:pt x="720" y="408"/>
                    </a:lnTo>
                    <a:lnTo>
                      <a:pt x="720" y="400"/>
                    </a:lnTo>
                    <a:lnTo>
                      <a:pt x="720" y="158"/>
                    </a:lnTo>
                    <a:lnTo>
                      <a:pt x="720" y="158"/>
                    </a:lnTo>
                    <a:lnTo>
                      <a:pt x="720" y="152"/>
                    </a:lnTo>
                    <a:lnTo>
                      <a:pt x="718" y="144"/>
                    </a:lnTo>
                    <a:lnTo>
                      <a:pt x="714" y="138"/>
                    </a:lnTo>
                    <a:lnTo>
                      <a:pt x="710" y="132"/>
                    </a:lnTo>
                    <a:lnTo>
                      <a:pt x="710" y="132"/>
                    </a:lnTo>
                    <a:lnTo>
                      <a:pt x="694" y="116"/>
                    </a:lnTo>
                    <a:lnTo>
                      <a:pt x="676" y="102"/>
                    </a:lnTo>
                    <a:lnTo>
                      <a:pt x="658" y="88"/>
                    </a:lnTo>
                    <a:lnTo>
                      <a:pt x="638" y="76"/>
                    </a:lnTo>
                    <a:lnTo>
                      <a:pt x="598" y="54"/>
                    </a:lnTo>
                    <a:lnTo>
                      <a:pt x="556" y="34"/>
                    </a:lnTo>
                    <a:lnTo>
                      <a:pt x="510" y="20"/>
                    </a:lnTo>
                    <a:lnTo>
                      <a:pt x="462" y="8"/>
                    </a:lnTo>
                    <a:lnTo>
                      <a:pt x="412" y="2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08" y="2"/>
                    </a:lnTo>
                    <a:lnTo>
                      <a:pt x="258" y="8"/>
                    </a:lnTo>
                    <a:lnTo>
                      <a:pt x="210" y="20"/>
                    </a:lnTo>
                    <a:lnTo>
                      <a:pt x="164" y="34"/>
                    </a:lnTo>
                    <a:lnTo>
                      <a:pt x="122" y="54"/>
                    </a:lnTo>
                    <a:lnTo>
                      <a:pt x="82" y="76"/>
                    </a:lnTo>
                    <a:lnTo>
                      <a:pt x="62" y="88"/>
                    </a:lnTo>
                    <a:lnTo>
                      <a:pt x="44" y="102"/>
                    </a:lnTo>
                    <a:lnTo>
                      <a:pt x="26" y="116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6" y="138"/>
                    </a:lnTo>
                    <a:lnTo>
                      <a:pt x="2" y="144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0" y="400"/>
                    </a:lnTo>
                    <a:lnTo>
                      <a:pt x="0" y="400"/>
                    </a:lnTo>
                    <a:lnTo>
                      <a:pt x="0" y="408"/>
                    </a:lnTo>
                    <a:lnTo>
                      <a:pt x="2" y="416"/>
                    </a:lnTo>
                    <a:lnTo>
                      <a:pt x="6" y="422"/>
                    </a:lnTo>
                    <a:lnTo>
                      <a:pt x="10" y="428"/>
                    </a:lnTo>
                    <a:lnTo>
                      <a:pt x="16" y="432"/>
                    </a:lnTo>
                    <a:lnTo>
                      <a:pt x="22" y="436"/>
                    </a:lnTo>
                    <a:lnTo>
                      <a:pt x="30" y="438"/>
                    </a:lnTo>
                    <a:lnTo>
                      <a:pt x="38" y="438"/>
                    </a:lnTo>
                    <a:lnTo>
                      <a:pt x="38" y="438"/>
                    </a:lnTo>
                    <a:close/>
                    <a:moveTo>
                      <a:pt x="74" y="174"/>
                    </a:moveTo>
                    <a:lnTo>
                      <a:pt x="74" y="174"/>
                    </a:lnTo>
                    <a:lnTo>
                      <a:pt x="102" y="152"/>
                    </a:lnTo>
                    <a:lnTo>
                      <a:pt x="134" y="132"/>
                    </a:lnTo>
                    <a:lnTo>
                      <a:pt x="166" y="116"/>
                    </a:lnTo>
                    <a:lnTo>
                      <a:pt x="202" y="100"/>
                    </a:lnTo>
                    <a:lnTo>
                      <a:pt x="238" y="90"/>
                    </a:lnTo>
                    <a:lnTo>
                      <a:pt x="278" y="82"/>
                    </a:lnTo>
                    <a:lnTo>
                      <a:pt x="318" y="76"/>
                    </a:lnTo>
                    <a:lnTo>
                      <a:pt x="360" y="76"/>
                    </a:lnTo>
                    <a:lnTo>
                      <a:pt x="360" y="76"/>
                    </a:lnTo>
                    <a:lnTo>
                      <a:pt x="402" y="76"/>
                    </a:lnTo>
                    <a:lnTo>
                      <a:pt x="442" y="82"/>
                    </a:lnTo>
                    <a:lnTo>
                      <a:pt x="482" y="90"/>
                    </a:lnTo>
                    <a:lnTo>
                      <a:pt x="518" y="100"/>
                    </a:lnTo>
                    <a:lnTo>
                      <a:pt x="554" y="116"/>
                    </a:lnTo>
                    <a:lnTo>
                      <a:pt x="586" y="132"/>
                    </a:lnTo>
                    <a:lnTo>
                      <a:pt x="618" y="152"/>
                    </a:lnTo>
                    <a:lnTo>
                      <a:pt x="646" y="174"/>
                    </a:lnTo>
                    <a:lnTo>
                      <a:pt x="646" y="362"/>
                    </a:lnTo>
                    <a:lnTo>
                      <a:pt x="74" y="362"/>
                    </a:lnTo>
                    <a:lnTo>
                      <a:pt x="74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4" name="Freeform 6" descr=" " title=" "/>
              <p:cNvSpPr>
                <a:spLocks noEditPoints="1"/>
              </p:cNvSpPr>
              <p:nvPr/>
            </p:nvSpPr>
            <p:spPr bwMode="auto">
              <a:xfrm>
                <a:off x="4903897" y="1709244"/>
                <a:ext cx="91953" cy="91543"/>
              </a:xfrm>
              <a:custGeom>
                <a:avLst/>
                <a:gdLst>
                  <a:gd name="T0" fmla="*/ 2 w 448"/>
                  <a:gd name="T1" fmla="*/ 246 h 446"/>
                  <a:gd name="T2" fmla="*/ 18 w 448"/>
                  <a:gd name="T3" fmla="*/ 310 h 446"/>
                  <a:gd name="T4" fmla="*/ 52 w 448"/>
                  <a:gd name="T5" fmla="*/ 364 h 446"/>
                  <a:gd name="T6" fmla="*/ 100 w 448"/>
                  <a:gd name="T7" fmla="*/ 408 h 446"/>
                  <a:gd name="T8" fmla="*/ 158 w 448"/>
                  <a:gd name="T9" fmla="*/ 436 h 446"/>
                  <a:gd name="T10" fmla="*/ 224 w 448"/>
                  <a:gd name="T11" fmla="*/ 446 h 446"/>
                  <a:gd name="T12" fmla="*/ 268 w 448"/>
                  <a:gd name="T13" fmla="*/ 442 h 446"/>
                  <a:gd name="T14" fmla="*/ 330 w 448"/>
                  <a:gd name="T15" fmla="*/ 420 h 446"/>
                  <a:gd name="T16" fmla="*/ 382 w 448"/>
                  <a:gd name="T17" fmla="*/ 380 h 446"/>
                  <a:gd name="T18" fmla="*/ 420 w 448"/>
                  <a:gd name="T19" fmla="*/ 330 h 446"/>
                  <a:gd name="T20" fmla="*/ 442 w 448"/>
                  <a:gd name="T21" fmla="*/ 268 h 446"/>
                  <a:gd name="T22" fmla="*/ 448 w 448"/>
                  <a:gd name="T23" fmla="*/ 222 h 446"/>
                  <a:gd name="T24" fmla="*/ 438 w 448"/>
                  <a:gd name="T25" fmla="*/ 156 h 446"/>
                  <a:gd name="T26" fmla="*/ 410 w 448"/>
                  <a:gd name="T27" fmla="*/ 98 h 446"/>
                  <a:gd name="T28" fmla="*/ 366 w 448"/>
                  <a:gd name="T29" fmla="*/ 50 h 446"/>
                  <a:gd name="T30" fmla="*/ 310 w 448"/>
                  <a:gd name="T31" fmla="*/ 18 h 446"/>
                  <a:gd name="T32" fmla="*/ 246 w 448"/>
                  <a:gd name="T33" fmla="*/ 0 h 446"/>
                  <a:gd name="T34" fmla="*/ 202 w 448"/>
                  <a:gd name="T35" fmla="*/ 0 h 446"/>
                  <a:gd name="T36" fmla="*/ 138 w 448"/>
                  <a:gd name="T37" fmla="*/ 18 h 446"/>
                  <a:gd name="T38" fmla="*/ 82 w 448"/>
                  <a:gd name="T39" fmla="*/ 50 h 446"/>
                  <a:gd name="T40" fmla="*/ 38 w 448"/>
                  <a:gd name="T41" fmla="*/ 98 h 446"/>
                  <a:gd name="T42" fmla="*/ 10 w 448"/>
                  <a:gd name="T43" fmla="*/ 156 h 446"/>
                  <a:gd name="T44" fmla="*/ 0 w 448"/>
                  <a:gd name="T45" fmla="*/ 222 h 446"/>
                  <a:gd name="T46" fmla="*/ 372 w 448"/>
                  <a:gd name="T47" fmla="*/ 222 h 446"/>
                  <a:gd name="T48" fmla="*/ 366 w 448"/>
                  <a:gd name="T49" fmla="*/ 266 h 446"/>
                  <a:gd name="T50" fmla="*/ 346 w 448"/>
                  <a:gd name="T51" fmla="*/ 306 h 446"/>
                  <a:gd name="T52" fmla="*/ 318 w 448"/>
                  <a:gd name="T53" fmla="*/ 338 h 446"/>
                  <a:gd name="T54" fmla="*/ 282 w 448"/>
                  <a:gd name="T55" fmla="*/ 360 h 446"/>
                  <a:gd name="T56" fmla="*/ 240 w 448"/>
                  <a:gd name="T57" fmla="*/ 370 h 446"/>
                  <a:gd name="T58" fmla="*/ 208 w 448"/>
                  <a:gd name="T59" fmla="*/ 370 h 446"/>
                  <a:gd name="T60" fmla="*/ 166 w 448"/>
                  <a:gd name="T61" fmla="*/ 360 h 446"/>
                  <a:gd name="T62" fmla="*/ 130 w 448"/>
                  <a:gd name="T63" fmla="*/ 338 h 446"/>
                  <a:gd name="T64" fmla="*/ 102 w 448"/>
                  <a:gd name="T65" fmla="*/ 306 h 446"/>
                  <a:gd name="T66" fmla="*/ 82 w 448"/>
                  <a:gd name="T67" fmla="*/ 266 h 446"/>
                  <a:gd name="T68" fmla="*/ 76 w 448"/>
                  <a:gd name="T69" fmla="*/ 222 h 446"/>
                  <a:gd name="T70" fmla="*/ 80 w 448"/>
                  <a:gd name="T71" fmla="*/ 194 h 446"/>
                  <a:gd name="T72" fmla="*/ 94 w 448"/>
                  <a:gd name="T73" fmla="*/ 152 h 446"/>
                  <a:gd name="T74" fmla="*/ 120 w 448"/>
                  <a:gd name="T75" fmla="*/ 118 h 446"/>
                  <a:gd name="T76" fmla="*/ 154 w 448"/>
                  <a:gd name="T77" fmla="*/ 92 h 446"/>
                  <a:gd name="T78" fmla="*/ 194 w 448"/>
                  <a:gd name="T79" fmla="*/ 78 h 446"/>
                  <a:gd name="T80" fmla="*/ 224 w 448"/>
                  <a:gd name="T81" fmla="*/ 74 h 446"/>
                  <a:gd name="T82" fmla="*/ 268 w 448"/>
                  <a:gd name="T83" fmla="*/ 82 h 446"/>
                  <a:gd name="T84" fmla="*/ 306 w 448"/>
                  <a:gd name="T85" fmla="*/ 100 h 446"/>
                  <a:gd name="T86" fmla="*/ 338 w 448"/>
                  <a:gd name="T87" fmla="*/ 128 h 446"/>
                  <a:gd name="T88" fmla="*/ 360 w 448"/>
                  <a:gd name="T89" fmla="*/ 166 h 446"/>
                  <a:gd name="T90" fmla="*/ 372 w 448"/>
                  <a:gd name="T91" fmla="*/ 208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8" h="446">
                    <a:moveTo>
                      <a:pt x="0" y="222"/>
                    </a:moveTo>
                    <a:lnTo>
                      <a:pt x="0" y="222"/>
                    </a:lnTo>
                    <a:lnTo>
                      <a:pt x="2" y="246"/>
                    </a:lnTo>
                    <a:lnTo>
                      <a:pt x="6" y="268"/>
                    </a:lnTo>
                    <a:lnTo>
                      <a:pt x="10" y="290"/>
                    </a:lnTo>
                    <a:lnTo>
                      <a:pt x="18" y="310"/>
                    </a:lnTo>
                    <a:lnTo>
                      <a:pt x="28" y="330"/>
                    </a:lnTo>
                    <a:lnTo>
                      <a:pt x="38" y="348"/>
                    </a:lnTo>
                    <a:lnTo>
                      <a:pt x="52" y="364"/>
                    </a:lnTo>
                    <a:lnTo>
                      <a:pt x="66" y="380"/>
                    </a:lnTo>
                    <a:lnTo>
                      <a:pt x="82" y="396"/>
                    </a:lnTo>
                    <a:lnTo>
                      <a:pt x="100" y="408"/>
                    </a:lnTo>
                    <a:lnTo>
                      <a:pt x="118" y="420"/>
                    </a:lnTo>
                    <a:lnTo>
                      <a:pt x="138" y="428"/>
                    </a:lnTo>
                    <a:lnTo>
                      <a:pt x="158" y="436"/>
                    </a:lnTo>
                    <a:lnTo>
                      <a:pt x="180" y="442"/>
                    </a:lnTo>
                    <a:lnTo>
                      <a:pt x="202" y="446"/>
                    </a:lnTo>
                    <a:lnTo>
                      <a:pt x="224" y="446"/>
                    </a:lnTo>
                    <a:lnTo>
                      <a:pt x="224" y="446"/>
                    </a:lnTo>
                    <a:lnTo>
                      <a:pt x="246" y="446"/>
                    </a:lnTo>
                    <a:lnTo>
                      <a:pt x="268" y="442"/>
                    </a:lnTo>
                    <a:lnTo>
                      <a:pt x="290" y="436"/>
                    </a:lnTo>
                    <a:lnTo>
                      <a:pt x="310" y="428"/>
                    </a:lnTo>
                    <a:lnTo>
                      <a:pt x="330" y="420"/>
                    </a:lnTo>
                    <a:lnTo>
                      <a:pt x="348" y="408"/>
                    </a:lnTo>
                    <a:lnTo>
                      <a:pt x="366" y="396"/>
                    </a:lnTo>
                    <a:lnTo>
                      <a:pt x="382" y="380"/>
                    </a:lnTo>
                    <a:lnTo>
                      <a:pt x="396" y="364"/>
                    </a:lnTo>
                    <a:lnTo>
                      <a:pt x="410" y="348"/>
                    </a:lnTo>
                    <a:lnTo>
                      <a:pt x="420" y="330"/>
                    </a:lnTo>
                    <a:lnTo>
                      <a:pt x="430" y="310"/>
                    </a:lnTo>
                    <a:lnTo>
                      <a:pt x="438" y="290"/>
                    </a:lnTo>
                    <a:lnTo>
                      <a:pt x="442" y="268"/>
                    </a:lnTo>
                    <a:lnTo>
                      <a:pt x="446" y="246"/>
                    </a:lnTo>
                    <a:lnTo>
                      <a:pt x="448" y="222"/>
                    </a:lnTo>
                    <a:lnTo>
                      <a:pt x="448" y="222"/>
                    </a:lnTo>
                    <a:lnTo>
                      <a:pt x="446" y="200"/>
                    </a:lnTo>
                    <a:lnTo>
                      <a:pt x="442" y="178"/>
                    </a:lnTo>
                    <a:lnTo>
                      <a:pt x="438" y="156"/>
                    </a:lnTo>
                    <a:lnTo>
                      <a:pt x="430" y="136"/>
                    </a:lnTo>
                    <a:lnTo>
                      <a:pt x="420" y="116"/>
                    </a:lnTo>
                    <a:lnTo>
                      <a:pt x="410" y="98"/>
                    </a:lnTo>
                    <a:lnTo>
                      <a:pt x="396" y="80"/>
                    </a:lnTo>
                    <a:lnTo>
                      <a:pt x="382" y="66"/>
                    </a:lnTo>
                    <a:lnTo>
                      <a:pt x="366" y="50"/>
                    </a:lnTo>
                    <a:lnTo>
                      <a:pt x="348" y="38"/>
                    </a:lnTo>
                    <a:lnTo>
                      <a:pt x="330" y="26"/>
                    </a:lnTo>
                    <a:lnTo>
                      <a:pt x="310" y="18"/>
                    </a:lnTo>
                    <a:lnTo>
                      <a:pt x="290" y="10"/>
                    </a:lnTo>
                    <a:lnTo>
                      <a:pt x="268" y="4"/>
                    </a:lnTo>
                    <a:lnTo>
                      <a:pt x="246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02" y="0"/>
                    </a:lnTo>
                    <a:lnTo>
                      <a:pt x="180" y="4"/>
                    </a:lnTo>
                    <a:lnTo>
                      <a:pt x="158" y="10"/>
                    </a:lnTo>
                    <a:lnTo>
                      <a:pt x="138" y="18"/>
                    </a:lnTo>
                    <a:lnTo>
                      <a:pt x="118" y="26"/>
                    </a:lnTo>
                    <a:lnTo>
                      <a:pt x="100" y="38"/>
                    </a:lnTo>
                    <a:lnTo>
                      <a:pt x="82" y="50"/>
                    </a:lnTo>
                    <a:lnTo>
                      <a:pt x="66" y="66"/>
                    </a:lnTo>
                    <a:lnTo>
                      <a:pt x="52" y="80"/>
                    </a:lnTo>
                    <a:lnTo>
                      <a:pt x="38" y="98"/>
                    </a:lnTo>
                    <a:lnTo>
                      <a:pt x="28" y="116"/>
                    </a:lnTo>
                    <a:lnTo>
                      <a:pt x="18" y="136"/>
                    </a:lnTo>
                    <a:lnTo>
                      <a:pt x="10" y="156"/>
                    </a:lnTo>
                    <a:lnTo>
                      <a:pt x="6" y="178"/>
                    </a:lnTo>
                    <a:lnTo>
                      <a:pt x="2" y="200"/>
                    </a:lnTo>
                    <a:lnTo>
                      <a:pt x="0" y="222"/>
                    </a:lnTo>
                    <a:lnTo>
                      <a:pt x="0" y="222"/>
                    </a:lnTo>
                    <a:close/>
                    <a:moveTo>
                      <a:pt x="372" y="222"/>
                    </a:moveTo>
                    <a:lnTo>
                      <a:pt x="372" y="222"/>
                    </a:lnTo>
                    <a:lnTo>
                      <a:pt x="372" y="238"/>
                    </a:lnTo>
                    <a:lnTo>
                      <a:pt x="368" y="252"/>
                    </a:lnTo>
                    <a:lnTo>
                      <a:pt x="366" y="266"/>
                    </a:lnTo>
                    <a:lnTo>
                      <a:pt x="360" y="280"/>
                    </a:lnTo>
                    <a:lnTo>
                      <a:pt x="354" y="294"/>
                    </a:lnTo>
                    <a:lnTo>
                      <a:pt x="346" y="306"/>
                    </a:lnTo>
                    <a:lnTo>
                      <a:pt x="338" y="316"/>
                    </a:lnTo>
                    <a:lnTo>
                      <a:pt x="328" y="328"/>
                    </a:lnTo>
                    <a:lnTo>
                      <a:pt x="318" y="338"/>
                    </a:lnTo>
                    <a:lnTo>
                      <a:pt x="306" y="346"/>
                    </a:lnTo>
                    <a:lnTo>
                      <a:pt x="294" y="352"/>
                    </a:lnTo>
                    <a:lnTo>
                      <a:pt x="282" y="360"/>
                    </a:lnTo>
                    <a:lnTo>
                      <a:pt x="268" y="364"/>
                    </a:lnTo>
                    <a:lnTo>
                      <a:pt x="254" y="368"/>
                    </a:lnTo>
                    <a:lnTo>
                      <a:pt x="240" y="370"/>
                    </a:lnTo>
                    <a:lnTo>
                      <a:pt x="224" y="370"/>
                    </a:lnTo>
                    <a:lnTo>
                      <a:pt x="224" y="370"/>
                    </a:lnTo>
                    <a:lnTo>
                      <a:pt x="208" y="370"/>
                    </a:lnTo>
                    <a:lnTo>
                      <a:pt x="194" y="368"/>
                    </a:lnTo>
                    <a:lnTo>
                      <a:pt x="180" y="364"/>
                    </a:lnTo>
                    <a:lnTo>
                      <a:pt x="166" y="360"/>
                    </a:lnTo>
                    <a:lnTo>
                      <a:pt x="154" y="352"/>
                    </a:lnTo>
                    <a:lnTo>
                      <a:pt x="142" y="346"/>
                    </a:lnTo>
                    <a:lnTo>
                      <a:pt x="130" y="338"/>
                    </a:lnTo>
                    <a:lnTo>
                      <a:pt x="120" y="328"/>
                    </a:lnTo>
                    <a:lnTo>
                      <a:pt x="110" y="316"/>
                    </a:lnTo>
                    <a:lnTo>
                      <a:pt x="102" y="306"/>
                    </a:lnTo>
                    <a:lnTo>
                      <a:pt x="94" y="294"/>
                    </a:lnTo>
                    <a:lnTo>
                      <a:pt x="88" y="280"/>
                    </a:lnTo>
                    <a:lnTo>
                      <a:pt x="82" y="266"/>
                    </a:lnTo>
                    <a:lnTo>
                      <a:pt x="80" y="252"/>
                    </a:lnTo>
                    <a:lnTo>
                      <a:pt x="76" y="238"/>
                    </a:lnTo>
                    <a:lnTo>
                      <a:pt x="76" y="222"/>
                    </a:lnTo>
                    <a:lnTo>
                      <a:pt x="76" y="222"/>
                    </a:lnTo>
                    <a:lnTo>
                      <a:pt x="76" y="208"/>
                    </a:lnTo>
                    <a:lnTo>
                      <a:pt x="80" y="194"/>
                    </a:lnTo>
                    <a:lnTo>
                      <a:pt x="82" y="178"/>
                    </a:lnTo>
                    <a:lnTo>
                      <a:pt x="88" y="166"/>
                    </a:lnTo>
                    <a:lnTo>
                      <a:pt x="94" y="152"/>
                    </a:lnTo>
                    <a:lnTo>
                      <a:pt x="102" y="140"/>
                    </a:lnTo>
                    <a:lnTo>
                      <a:pt x="110" y="128"/>
                    </a:lnTo>
                    <a:lnTo>
                      <a:pt x="120" y="118"/>
                    </a:lnTo>
                    <a:lnTo>
                      <a:pt x="130" y="108"/>
                    </a:lnTo>
                    <a:lnTo>
                      <a:pt x="142" y="100"/>
                    </a:lnTo>
                    <a:lnTo>
                      <a:pt x="154" y="92"/>
                    </a:lnTo>
                    <a:lnTo>
                      <a:pt x="166" y="86"/>
                    </a:lnTo>
                    <a:lnTo>
                      <a:pt x="180" y="82"/>
                    </a:lnTo>
                    <a:lnTo>
                      <a:pt x="194" y="78"/>
                    </a:lnTo>
                    <a:lnTo>
                      <a:pt x="208" y="76"/>
                    </a:lnTo>
                    <a:lnTo>
                      <a:pt x="224" y="74"/>
                    </a:lnTo>
                    <a:lnTo>
                      <a:pt x="224" y="74"/>
                    </a:lnTo>
                    <a:lnTo>
                      <a:pt x="240" y="76"/>
                    </a:lnTo>
                    <a:lnTo>
                      <a:pt x="254" y="78"/>
                    </a:lnTo>
                    <a:lnTo>
                      <a:pt x="268" y="82"/>
                    </a:lnTo>
                    <a:lnTo>
                      <a:pt x="282" y="86"/>
                    </a:lnTo>
                    <a:lnTo>
                      <a:pt x="294" y="92"/>
                    </a:lnTo>
                    <a:lnTo>
                      <a:pt x="306" y="100"/>
                    </a:lnTo>
                    <a:lnTo>
                      <a:pt x="318" y="108"/>
                    </a:lnTo>
                    <a:lnTo>
                      <a:pt x="328" y="118"/>
                    </a:lnTo>
                    <a:lnTo>
                      <a:pt x="338" y="128"/>
                    </a:lnTo>
                    <a:lnTo>
                      <a:pt x="346" y="140"/>
                    </a:lnTo>
                    <a:lnTo>
                      <a:pt x="354" y="152"/>
                    </a:lnTo>
                    <a:lnTo>
                      <a:pt x="360" y="166"/>
                    </a:lnTo>
                    <a:lnTo>
                      <a:pt x="366" y="178"/>
                    </a:lnTo>
                    <a:lnTo>
                      <a:pt x="368" y="194"/>
                    </a:lnTo>
                    <a:lnTo>
                      <a:pt x="372" y="208"/>
                    </a:lnTo>
                    <a:lnTo>
                      <a:pt x="372" y="222"/>
                    </a:lnTo>
                    <a:lnTo>
                      <a:pt x="372" y="2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7" descr=" " title=" "/>
              <p:cNvSpPr>
                <a:spLocks noEditPoints="1"/>
              </p:cNvSpPr>
              <p:nvPr/>
            </p:nvSpPr>
            <p:spPr bwMode="auto">
              <a:xfrm>
                <a:off x="5041416" y="1805302"/>
                <a:ext cx="148192" cy="89901"/>
              </a:xfrm>
              <a:custGeom>
                <a:avLst/>
                <a:gdLst>
                  <a:gd name="T0" fmla="*/ 360 w 722"/>
                  <a:gd name="T1" fmla="*/ 0 h 438"/>
                  <a:gd name="T2" fmla="*/ 260 w 722"/>
                  <a:gd name="T3" fmla="*/ 8 h 438"/>
                  <a:gd name="T4" fmla="*/ 166 w 722"/>
                  <a:gd name="T5" fmla="*/ 34 h 438"/>
                  <a:gd name="T6" fmla="*/ 82 w 722"/>
                  <a:gd name="T7" fmla="*/ 76 h 438"/>
                  <a:gd name="T8" fmla="*/ 46 w 722"/>
                  <a:gd name="T9" fmla="*/ 102 h 438"/>
                  <a:gd name="T10" fmla="*/ 12 w 722"/>
                  <a:gd name="T11" fmla="*/ 132 h 438"/>
                  <a:gd name="T12" fmla="*/ 6 w 722"/>
                  <a:gd name="T13" fmla="*/ 138 h 438"/>
                  <a:gd name="T14" fmla="*/ 2 w 722"/>
                  <a:gd name="T15" fmla="*/ 152 h 438"/>
                  <a:gd name="T16" fmla="*/ 0 w 722"/>
                  <a:gd name="T17" fmla="*/ 400 h 438"/>
                  <a:gd name="T18" fmla="*/ 2 w 722"/>
                  <a:gd name="T19" fmla="*/ 408 h 438"/>
                  <a:gd name="T20" fmla="*/ 6 w 722"/>
                  <a:gd name="T21" fmla="*/ 422 h 438"/>
                  <a:gd name="T22" fmla="*/ 18 w 722"/>
                  <a:gd name="T23" fmla="*/ 432 h 438"/>
                  <a:gd name="T24" fmla="*/ 30 w 722"/>
                  <a:gd name="T25" fmla="*/ 438 h 438"/>
                  <a:gd name="T26" fmla="*/ 684 w 722"/>
                  <a:gd name="T27" fmla="*/ 438 h 438"/>
                  <a:gd name="T28" fmla="*/ 692 w 722"/>
                  <a:gd name="T29" fmla="*/ 438 h 438"/>
                  <a:gd name="T30" fmla="*/ 704 w 722"/>
                  <a:gd name="T31" fmla="*/ 432 h 438"/>
                  <a:gd name="T32" fmla="*/ 714 w 722"/>
                  <a:gd name="T33" fmla="*/ 422 h 438"/>
                  <a:gd name="T34" fmla="*/ 720 w 722"/>
                  <a:gd name="T35" fmla="*/ 408 h 438"/>
                  <a:gd name="T36" fmla="*/ 722 w 722"/>
                  <a:gd name="T37" fmla="*/ 158 h 438"/>
                  <a:gd name="T38" fmla="*/ 720 w 722"/>
                  <a:gd name="T39" fmla="*/ 152 h 438"/>
                  <a:gd name="T40" fmla="*/ 716 w 722"/>
                  <a:gd name="T41" fmla="*/ 138 h 438"/>
                  <a:gd name="T42" fmla="*/ 710 w 722"/>
                  <a:gd name="T43" fmla="*/ 132 h 438"/>
                  <a:gd name="T44" fmla="*/ 676 w 722"/>
                  <a:gd name="T45" fmla="*/ 102 h 438"/>
                  <a:gd name="T46" fmla="*/ 640 w 722"/>
                  <a:gd name="T47" fmla="*/ 76 h 438"/>
                  <a:gd name="T48" fmla="*/ 556 w 722"/>
                  <a:gd name="T49" fmla="*/ 34 h 438"/>
                  <a:gd name="T50" fmla="*/ 462 w 722"/>
                  <a:gd name="T51" fmla="*/ 8 h 438"/>
                  <a:gd name="T52" fmla="*/ 360 w 722"/>
                  <a:gd name="T53" fmla="*/ 0 h 438"/>
                  <a:gd name="T54" fmla="*/ 646 w 722"/>
                  <a:gd name="T55" fmla="*/ 362 h 438"/>
                  <a:gd name="T56" fmla="*/ 76 w 722"/>
                  <a:gd name="T57" fmla="*/ 174 h 438"/>
                  <a:gd name="T58" fmla="*/ 104 w 722"/>
                  <a:gd name="T59" fmla="*/ 152 h 438"/>
                  <a:gd name="T60" fmla="*/ 168 w 722"/>
                  <a:gd name="T61" fmla="*/ 116 h 438"/>
                  <a:gd name="T62" fmla="*/ 240 w 722"/>
                  <a:gd name="T63" fmla="*/ 90 h 438"/>
                  <a:gd name="T64" fmla="*/ 320 w 722"/>
                  <a:gd name="T65" fmla="*/ 76 h 438"/>
                  <a:gd name="T66" fmla="*/ 360 w 722"/>
                  <a:gd name="T67" fmla="*/ 76 h 438"/>
                  <a:gd name="T68" fmla="*/ 444 w 722"/>
                  <a:gd name="T69" fmla="*/ 82 h 438"/>
                  <a:gd name="T70" fmla="*/ 520 w 722"/>
                  <a:gd name="T71" fmla="*/ 100 h 438"/>
                  <a:gd name="T72" fmla="*/ 588 w 722"/>
                  <a:gd name="T73" fmla="*/ 132 h 438"/>
                  <a:gd name="T74" fmla="*/ 646 w 722"/>
                  <a:gd name="T75" fmla="*/ 174 h 438"/>
                  <a:gd name="T76" fmla="*/ 646 w 722"/>
                  <a:gd name="T77" fmla="*/ 362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22" h="438">
                    <a:moveTo>
                      <a:pt x="360" y="0"/>
                    </a:moveTo>
                    <a:lnTo>
                      <a:pt x="360" y="0"/>
                    </a:lnTo>
                    <a:lnTo>
                      <a:pt x="310" y="2"/>
                    </a:lnTo>
                    <a:lnTo>
                      <a:pt x="260" y="8"/>
                    </a:lnTo>
                    <a:lnTo>
                      <a:pt x="212" y="20"/>
                    </a:lnTo>
                    <a:lnTo>
                      <a:pt x="166" y="34"/>
                    </a:lnTo>
                    <a:lnTo>
                      <a:pt x="122" y="54"/>
                    </a:lnTo>
                    <a:lnTo>
                      <a:pt x="82" y="76"/>
                    </a:lnTo>
                    <a:lnTo>
                      <a:pt x="64" y="88"/>
                    </a:lnTo>
                    <a:lnTo>
                      <a:pt x="46" y="102"/>
                    </a:lnTo>
                    <a:lnTo>
                      <a:pt x="28" y="116"/>
                    </a:lnTo>
                    <a:lnTo>
                      <a:pt x="12" y="132"/>
                    </a:lnTo>
                    <a:lnTo>
                      <a:pt x="12" y="132"/>
                    </a:lnTo>
                    <a:lnTo>
                      <a:pt x="6" y="138"/>
                    </a:lnTo>
                    <a:lnTo>
                      <a:pt x="4" y="144"/>
                    </a:lnTo>
                    <a:lnTo>
                      <a:pt x="2" y="152"/>
                    </a:lnTo>
                    <a:lnTo>
                      <a:pt x="0" y="158"/>
                    </a:lnTo>
                    <a:lnTo>
                      <a:pt x="0" y="400"/>
                    </a:lnTo>
                    <a:lnTo>
                      <a:pt x="0" y="400"/>
                    </a:lnTo>
                    <a:lnTo>
                      <a:pt x="2" y="408"/>
                    </a:lnTo>
                    <a:lnTo>
                      <a:pt x="4" y="416"/>
                    </a:lnTo>
                    <a:lnTo>
                      <a:pt x="6" y="422"/>
                    </a:lnTo>
                    <a:lnTo>
                      <a:pt x="12" y="428"/>
                    </a:lnTo>
                    <a:lnTo>
                      <a:pt x="18" y="432"/>
                    </a:lnTo>
                    <a:lnTo>
                      <a:pt x="24" y="436"/>
                    </a:lnTo>
                    <a:lnTo>
                      <a:pt x="30" y="438"/>
                    </a:lnTo>
                    <a:lnTo>
                      <a:pt x="38" y="438"/>
                    </a:lnTo>
                    <a:lnTo>
                      <a:pt x="684" y="438"/>
                    </a:lnTo>
                    <a:lnTo>
                      <a:pt x="684" y="438"/>
                    </a:lnTo>
                    <a:lnTo>
                      <a:pt x="692" y="438"/>
                    </a:lnTo>
                    <a:lnTo>
                      <a:pt x="698" y="436"/>
                    </a:lnTo>
                    <a:lnTo>
                      <a:pt x="704" y="432"/>
                    </a:lnTo>
                    <a:lnTo>
                      <a:pt x="710" y="428"/>
                    </a:lnTo>
                    <a:lnTo>
                      <a:pt x="714" y="422"/>
                    </a:lnTo>
                    <a:lnTo>
                      <a:pt x="718" y="416"/>
                    </a:lnTo>
                    <a:lnTo>
                      <a:pt x="720" y="408"/>
                    </a:lnTo>
                    <a:lnTo>
                      <a:pt x="722" y="400"/>
                    </a:lnTo>
                    <a:lnTo>
                      <a:pt x="722" y="158"/>
                    </a:lnTo>
                    <a:lnTo>
                      <a:pt x="722" y="158"/>
                    </a:lnTo>
                    <a:lnTo>
                      <a:pt x="720" y="152"/>
                    </a:lnTo>
                    <a:lnTo>
                      <a:pt x="718" y="144"/>
                    </a:lnTo>
                    <a:lnTo>
                      <a:pt x="716" y="138"/>
                    </a:lnTo>
                    <a:lnTo>
                      <a:pt x="710" y="132"/>
                    </a:lnTo>
                    <a:lnTo>
                      <a:pt x="710" y="132"/>
                    </a:lnTo>
                    <a:lnTo>
                      <a:pt x="694" y="116"/>
                    </a:lnTo>
                    <a:lnTo>
                      <a:pt x="676" y="102"/>
                    </a:lnTo>
                    <a:lnTo>
                      <a:pt x="658" y="88"/>
                    </a:lnTo>
                    <a:lnTo>
                      <a:pt x="640" y="76"/>
                    </a:lnTo>
                    <a:lnTo>
                      <a:pt x="600" y="54"/>
                    </a:lnTo>
                    <a:lnTo>
                      <a:pt x="556" y="34"/>
                    </a:lnTo>
                    <a:lnTo>
                      <a:pt x="510" y="20"/>
                    </a:lnTo>
                    <a:lnTo>
                      <a:pt x="462" y="8"/>
                    </a:lnTo>
                    <a:lnTo>
                      <a:pt x="412" y="2"/>
                    </a:lnTo>
                    <a:lnTo>
                      <a:pt x="360" y="0"/>
                    </a:lnTo>
                    <a:lnTo>
                      <a:pt x="360" y="0"/>
                    </a:lnTo>
                    <a:close/>
                    <a:moveTo>
                      <a:pt x="646" y="362"/>
                    </a:moveTo>
                    <a:lnTo>
                      <a:pt x="76" y="362"/>
                    </a:lnTo>
                    <a:lnTo>
                      <a:pt x="76" y="174"/>
                    </a:lnTo>
                    <a:lnTo>
                      <a:pt x="76" y="174"/>
                    </a:lnTo>
                    <a:lnTo>
                      <a:pt x="104" y="152"/>
                    </a:lnTo>
                    <a:lnTo>
                      <a:pt x="134" y="132"/>
                    </a:lnTo>
                    <a:lnTo>
                      <a:pt x="168" y="116"/>
                    </a:lnTo>
                    <a:lnTo>
                      <a:pt x="202" y="100"/>
                    </a:lnTo>
                    <a:lnTo>
                      <a:pt x="240" y="90"/>
                    </a:lnTo>
                    <a:lnTo>
                      <a:pt x="278" y="82"/>
                    </a:lnTo>
                    <a:lnTo>
                      <a:pt x="320" y="76"/>
                    </a:lnTo>
                    <a:lnTo>
                      <a:pt x="360" y="76"/>
                    </a:lnTo>
                    <a:lnTo>
                      <a:pt x="360" y="76"/>
                    </a:lnTo>
                    <a:lnTo>
                      <a:pt x="402" y="76"/>
                    </a:lnTo>
                    <a:lnTo>
                      <a:pt x="444" y="82"/>
                    </a:lnTo>
                    <a:lnTo>
                      <a:pt x="482" y="90"/>
                    </a:lnTo>
                    <a:lnTo>
                      <a:pt x="520" y="100"/>
                    </a:lnTo>
                    <a:lnTo>
                      <a:pt x="554" y="116"/>
                    </a:lnTo>
                    <a:lnTo>
                      <a:pt x="588" y="132"/>
                    </a:lnTo>
                    <a:lnTo>
                      <a:pt x="618" y="152"/>
                    </a:lnTo>
                    <a:lnTo>
                      <a:pt x="646" y="174"/>
                    </a:lnTo>
                    <a:lnTo>
                      <a:pt x="646" y="362"/>
                    </a:lnTo>
                    <a:lnTo>
                      <a:pt x="646" y="3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6" name="Freeform 8" descr=" " title=" "/>
              <p:cNvSpPr>
                <a:spLocks noEditPoints="1"/>
              </p:cNvSpPr>
              <p:nvPr/>
            </p:nvSpPr>
            <p:spPr bwMode="auto">
              <a:xfrm>
                <a:off x="5069741" y="1709244"/>
                <a:ext cx="91542" cy="91543"/>
              </a:xfrm>
              <a:custGeom>
                <a:avLst/>
                <a:gdLst>
                  <a:gd name="T0" fmla="*/ 246 w 446"/>
                  <a:gd name="T1" fmla="*/ 446 h 446"/>
                  <a:gd name="T2" fmla="*/ 310 w 446"/>
                  <a:gd name="T3" fmla="*/ 428 h 446"/>
                  <a:gd name="T4" fmla="*/ 364 w 446"/>
                  <a:gd name="T5" fmla="*/ 396 h 446"/>
                  <a:gd name="T6" fmla="*/ 408 w 446"/>
                  <a:gd name="T7" fmla="*/ 348 h 446"/>
                  <a:gd name="T8" fmla="*/ 436 w 446"/>
                  <a:gd name="T9" fmla="*/ 290 h 446"/>
                  <a:gd name="T10" fmla="*/ 446 w 446"/>
                  <a:gd name="T11" fmla="*/ 222 h 446"/>
                  <a:gd name="T12" fmla="*/ 442 w 446"/>
                  <a:gd name="T13" fmla="*/ 178 h 446"/>
                  <a:gd name="T14" fmla="*/ 420 w 446"/>
                  <a:gd name="T15" fmla="*/ 116 h 446"/>
                  <a:gd name="T16" fmla="*/ 380 w 446"/>
                  <a:gd name="T17" fmla="*/ 66 h 446"/>
                  <a:gd name="T18" fmla="*/ 330 w 446"/>
                  <a:gd name="T19" fmla="*/ 26 h 446"/>
                  <a:gd name="T20" fmla="*/ 268 w 446"/>
                  <a:gd name="T21" fmla="*/ 4 h 446"/>
                  <a:gd name="T22" fmla="*/ 222 w 446"/>
                  <a:gd name="T23" fmla="*/ 0 h 446"/>
                  <a:gd name="T24" fmla="*/ 156 w 446"/>
                  <a:gd name="T25" fmla="*/ 10 h 446"/>
                  <a:gd name="T26" fmla="*/ 98 w 446"/>
                  <a:gd name="T27" fmla="*/ 38 h 446"/>
                  <a:gd name="T28" fmla="*/ 50 w 446"/>
                  <a:gd name="T29" fmla="*/ 80 h 446"/>
                  <a:gd name="T30" fmla="*/ 18 w 446"/>
                  <a:gd name="T31" fmla="*/ 136 h 446"/>
                  <a:gd name="T32" fmla="*/ 0 w 446"/>
                  <a:gd name="T33" fmla="*/ 200 h 446"/>
                  <a:gd name="T34" fmla="*/ 0 w 446"/>
                  <a:gd name="T35" fmla="*/ 246 h 446"/>
                  <a:gd name="T36" fmla="*/ 18 w 446"/>
                  <a:gd name="T37" fmla="*/ 310 h 446"/>
                  <a:gd name="T38" fmla="*/ 50 w 446"/>
                  <a:gd name="T39" fmla="*/ 364 h 446"/>
                  <a:gd name="T40" fmla="*/ 98 w 446"/>
                  <a:gd name="T41" fmla="*/ 408 h 446"/>
                  <a:gd name="T42" fmla="*/ 156 w 446"/>
                  <a:gd name="T43" fmla="*/ 436 h 446"/>
                  <a:gd name="T44" fmla="*/ 222 w 446"/>
                  <a:gd name="T45" fmla="*/ 446 h 446"/>
                  <a:gd name="T46" fmla="*/ 222 w 446"/>
                  <a:gd name="T47" fmla="*/ 74 h 446"/>
                  <a:gd name="T48" fmla="*/ 266 w 446"/>
                  <a:gd name="T49" fmla="*/ 82 h 446"/>
                  <a:gd name="T50" fmla="*/ 306 w 446"/>
                  <a:gd name="T51" fmla="*/ 100 h 446"/>
                  <a:gd name="T52" fmla="*/ 338 w 446"/>
                  <a:gd name="T53" fmla="*/ 128 h 446"/>
                  <a:gd name="T54" fmla="*/ 360 w 446"/>
                  <a:gd name="T55" fmla="*/ 166 h 446"/>
                  <a:gd name="T56" fmla="*/ 370 w 446"/>
                  <a:gd name="T57" fmla="*/ 208 h 446"/>
                  <a:gd name="T58" fmla="*/ 370 w 446"/>
                  <a:gd name="T59" fmla="*/ 238 h 446"/>
                  <a:gd name="T60" fmla="*/ 360 w 446"/>
                  <a:gd name="T61" fmla="*/ 280 h 446"/>
                  <a:gd name="T62" fmla="*/ 338 w 446"/>
                  <a:gd name="T63" fmla="*/ 316 h 446"/>
                  <a:gd name="T64" fmla="*/ 306 w 446"/>
                  <a:gd name="T65" fmla="*/ 346 h 446"/>
                  <a:gd name="T66" fmla="*/ 266 w 446"/>
                  <a:gd name="T67" fmla="*/ 364 h 446"/>
                  <a:gd name="T68" fmla="*/ 222 w 446"/>
                  <a:gd name="T69" fmla="*/ 370 h 446"/>
                  <a:gd name="T70" fmla="*/ 194 w 446"/>
                  <a:gd name="T71" fmla="*/ 368 h 446"/>
                  <a:gd name="T72" fmla="*/ 152 w 446"/>
                  <a:gd name="T73" fmla="*/ 352 h 446"/>
                  <a:gd name="T74" fmla="*/ 118 w 446"/>
                  <a:gd name="T75" fmla="*/ 328 h 446"/>
                  <a:gd name="T76" fmla="*/ 92 w 446"/>
                  <a:gd name="T77" fmla="*/ 294 h 446"/>
                  <a:gd name="T78" fmla="*/ 78 w 446"/>
                  <a:gd name="T79" fmla="*/ 252 h 446"/>
                  <a:gd name="T80" fmla="*/ 76 w 446"/>
                  <a:gd name="T81" fmla="*/ 222 h 446"/>
                  <a:gd name="T82" fmla="*/ 82 w 446"/>
                  <a:gd name="T83" fmla="*/ 178 h 446"/>
                  <a:gd name="T84" fmla="*/ 100 w 446"/>
                  <a:gd name="T85" fmla="*/ 140 h 446"/>
                  <a:gd name="T86" fmla="*/ 128 w 446"/>
                  <a:gd name="T87" fmla="*/ 108 h 446"/>
                  <a:gd name="T88" fmla="*/ 166 w 446"/>
                  <a:gd name="T89" fmla="*/ 86 h 446"/>
                  <a:gd name="T90" fmla="*/ 208 w 446"/>
                  <a:gd name="T91" fmla="*/ 76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6" h="446">
                    <a:moveTo>
                      <a:pt x="222" y="446"/>
                    </a:moveTo>
                    <a:lnTo>
                      <a:pt x="222" y="446"/>
                    </a:lnTo>
                    <a:lnTo>
                      <a:pt x="246" y="446"/>
                    </a:lnTo>
                    <a:lnTo>
                      <a:pt x="268" y="442"/>
                    </a:lnTo>
                    <a:lnTo>
                      <a:pt x="290" y="436"/>
                    </a:lnTo>
                    <a:lnTo>
                      <a:pt x="310" y="428"/>
                    </a:lnTo>
                    <a:lnTo>
                      <a:pt x="330" y="420"/>
                    </a:lnTo>
                    <a:lnTo>
                      <a:pt x="348" y="408"/>
                    </a:lnTo>
                    <a:lnTo>
                      <a:pt x="364" y="396"/>
                    </a:lnTo>
                    <a:lnTo>
                      <a:pt x="380" y="380"/>
                    </a:lnTo>
                    <a:lnTo>
                      <a:pt x="396" y="364"/>
                    </a:lnTo>
                    <a:lnTo>
                      <a:pt x="408" y="348"/>
                    </a:lnTo>
                    <a:lnTo>
                      <a:pt x="420" y="330"/>
                    </a:lnTo>
                    <a:lnTo>
                      <a:pt x="428" y="310"/>
                    </a:lnTo>
                    <a:lnTo>
                      <a:pt x="436" y="290"/>
                    </a:lnTo>
                    <a:lnTo>
                      <a:pt x="442" y="268"/>
                    </a:lnTo>
                    <a:lnTo>
                      <a:pt x="446" y="246"/>
                    </a:lnTo>
                    <a:lnTo>
                      <a:pt x="446" y="222"/>
                    </a:lnTo>
                    <a:lnTo>
                      <a:pt x="446" y="222"/>
                    </a:lnTo>
                    <a:lnTo>
                      <a:pt x="446" y="200"/>
                    </a:lnTo>
                    <a:lnTo>
                      <a:pt x="442" y="178"/>
                    </a:lnTo>
                    <a:lnTo>
                      <a:pt x="436" y="156"/>
                    </a:lnTo>
                    <a:lnTo>
                      <a:pt x="428" y="136"/>
                    </a:lnTo>
                    <a:lnTo>
                      <a:pt x="420" y="116"/>
                    </a:lnTo>
                    <a:lnTo>
                      <a:pt x="408" y="98"/>
                    </a:lnTo>
                    <a:lnTo>
                      <a:pt x="396" y="80"/>
                    </a:lnTo>
                    <a:lnTo>
                      <a:pt x="380" y="66"/>
                    </a:lnTo>
                    <a:lnTo>
                      <a:pt x="364" y="50"/>
                    </a:lnTo>
                    <a:lnTo>
                      <a:pt x="348" y="38"/>
                    </a:lnTo>
                    <a:lnTo>
                      <a:pt x="330" y="26"/>
                    </a:lnTo>
                    <a:lnTo>
                      <a:pt x="310" y="18"/>
                    </a:lnTo>
                    <a:lnTo>
                      <a:pt x="290" y="10"/>
                    </a:lnTo>
                    <a:lnTo>
                      <a:pt x="268" y="4"/>
                    </a:lnTo>
                    <a:lnTo>
                      <a:pt x="24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00" y="0"/>
                    </a:lnTo>
                    <a:lnTo>
                      <a:pt x="178" y="4"/>
                    </a:lnTo>
                    <a:lnTo>
                      <a:pt x="156" y="10"/>
                    </a:lnTo>
                    <a:lnTo>
                      <a:pt x="136" y="18"/>
                    </a:lnTo>
                    <a:lnTo>
                      <a:pt x="116" y="26"/>
                    </a:lnTo>
                    <a:lnTo>
                      <a:pt x="98" y="38"/>
                    </a:lnTo>
                    <a:lnTo>
                      <a:pt x="82" y="50"/>
                    </a:lnTo>
                    <a:lnTo>
                      <a:pt x="66" y="66"/>
                    </a:lnTo>
                    <a:lnTo>
                      <a:pt x="50" y="80"/>
                    </a:lnTo>
                    <a:lnTo>
                      <a:pt x="38" y="98"/>
                    </a:lnTo>
                    <a:lnTo>
                      <a:pt x="26" y="116"/>
                    </a:lnTo>
                    <a:lnTo>
                      <a:pt x="18" y="136"/>
                    </a:lnTo>
                    <a:lnTo>
                      <a:pt x="10" y="156"/>
                    </a:lnTo>
                    <a:lnTo>
                      <a:pt x="4" y="178"/>
                    </a:lnTo>
                    <a:lnTo>
                      <a:pt x="0" y="200"/>
                    </a:lnTo>
                    <a:lnTo>
                      <a:pt x="0" y="222"/>
                    </a:lnTo>
                    <a:lnTo>
                      <a:pt x="0" y="222"/>
                    </a:lnTo>
                    <a:lnTo>
                      <a:pt x="0" y="246"/>
                    </a:lnTo>
                    <a:lnTo>
                      <a:pt x="4" y="268"/>
                    </a:lnTo>
                    <a:lnTo>
                      <a:pt x="10" y="290"/>
                    </a:lnTo>
                    <a:lnTo>
                      <a:pt x="18" y="310"/>
                    </a:lnTo>
                    <a:lnTo>
                      <a:pt x="26" y="330"/>
                    </a:lnTo>
                    <a:lnTo>
                      <a:pt x="38" y="348"/>
                    </a:lnTo>
                    <a:lnTo>
                      <a:pt x="50" y="364"/>
                    </a:lnTo>
                    <a:lnTo>
                      <a:pt x="66" y="380"/>
                    </a:lnTo>
                    <a:lnTo>
                      <a:pt x="82" y="396"/>
                    </a:lnTo>
                    <a:lnTo>
                      <a:pt x="98" y="408"/>
                    </a:lnTo>
                    <a:lnTo>
                      <a:pt x="116" y="420"/>
                    </a:lnTo>
                    <a:lnTo>
                      <a:pt x="136" y="428"/>
                    </a:lnTo>
                    <a:lnTo>
                      <a:pt x="156" y="436"/>
                    </a:lnTo>
                    <a:lnTo>
                      <a:pt x="178" y="442"/>
                    </a:lnTo>
                    <a:lnTo>
                      <a:pt x="200" y="446"/>
                    </a:lnTo>
                    <a:lnTo>
                      <a:pt x="222" y="446"/>
                    </a:lnTo>
                    <a:lnTo>
                      <a:pt x="222" y="446"/>
                    </a:lnTo>
                    <a:close/>
                    <a:moveTo>
                      <a:pt x="222" y="74"/>
                    </a:moveTo>
                    <a:lnTo>
                      <a:pt x="222" y="74"/>
                    </a:lnTo>
                    <a:lnTo>
                      <a:pt x="238" y="76"/>
                    </a:lnTo>
                    <a:lnTo>
                      <a:pt x="252" y="78"/>
                    </a:lnTo>
                    <a:lnTo>
                      <a:pt x="266" y="82"/>
                    </a:lnTo>
                    <a:lnTo>
                      <a:pt x="280" y="86"/>
                    </a:lnTo>
                    <a:lnTo>
                      <a:pt x="294" y="92"/>
                    </a:lnTo>
                    <a:lnTo>
                      <a:pt x="306" y="100"/>
                    </a:lnTo>
                    <a:lnTo>
                      <a:pt x="318" y="108"/>
                    </a:lnTo>
                    <a:lnTo>
                      <a:pt x="328" y="118"/>
                    </a:lnTo>
                    <a:lnTo>
                      <a:pt x="338" y="128"/>
                    </a:lnTo>
                    <a:lnTo>
                      <a:pt x="346" y="140"/>
                    </a:lnTo>
                    <a:lnTo>
                      <a:pt x="354" y="152"/>
                    </a:lnTo>
                    <a:lnTo>
                      <a:pt x="360" y="166"/>
                    </a:lnTo>
                    <a:lnTo>
                      <a:pt x="364" y="178"/>
                    </a:lnTo>
                    <a:lnTo>
                      <a:pt x="368" y="194"/>
                    </a:lnTo>
                    <a:lnTo>
                      <a:pt x="370" y="208"/>
                    </a:lnTo>
                    <a:lnTo>
                      <a:pt x="370" y="222"/>
                    </a:lnTo>
                    <a:lnTo>
                      <a:pt x="370" y="222"/>
                    </a:lnTo>
                    <a:lnTo>
                      <a:pt x="370" y="238"/>
                    </a:lnTo>
                    <a:lnTo>
                      <a:pt x="368" y="252"/>
                    </a:lnTo>
                    <a:lnTo>
                      <a:pt x="364" y="266"/>
                    </a:lnTo>
                    <a:lnTo>
                      <a:pt x="360" y="280"/>
                    </a:lnTo>
                    <a:lnTo>
                      <a:pt x="354" y="294"/>
                    </a:lnTo>
                    <a:lnTo>
                      <a:pt x="346" y="306"/>
                    </a:lnTo>
                    <a:lnTo>
                      <a:pt x="338" y="316"/>
                    </a:lnTo>
                    <a:lnTo>
                      <a:pt x="328" y="328"/>
                    </a:lnTo>
                    <a:lnTo>
                      <a:pt x="318" y="338"/>
                    </a:lnTo>
                    <a:lnTo>
                      <a:pt x="306" y="346"/>
                    </a:lnTo>
                    <a:lnTo>
                      <a:pt x="294" y="352"/>
                    </a:lnTo>
                    <a:lnTo>
                      <a:pt x="280" y="360"/>
                    </a:lnTo>
                    <a:lnTo>
                      <a:pt x="266" y="364"/>
                    </a:lnTo>
                    <a:lnTo>
                      <a:pt x="252" y="368"/>
                    </a:lnTo>
                    <a:lnTo>
                      <a:pt x="238" y="370"/>
                    </a:lnTo>
                    <a:lnTo>
                      <a:pt x="222" y="370"/>
                    </a:lnTo>
                    <a:lnTo>
                      <a:pt x="222" y="370"/>
                    </a:lnTo>
                    <a:lnTo>
                      <a:pt x="208" y="370"/>
                    </a:lnTo>
                    <a:lnTo>
                      <a:pt x="194" y="368"/>
                    </a:lnTo>
                    <a:lnTo>
                      <a:pt x="180" y="364"/>
                    </a:lnTo>
                    <a:lnTo>
                      <a:pt x="166" y="360"/>
                    </a:lnTo>
                    <a:lnTo>
                      <a:pt x="152" y="352"/>
                    </a:lnTo>
                    <a:lnTo>
                      <a:pt x="140" y="346"/>
                    </a:lnTo>
                    <a:lnTo>
                      <a:pt x="128" y="338"/>
                    </a:lnTo>
                    <a:lnTo>
                      <a:pt x="118" y="328"/>
                    </a:lnTo>
                    <a:lnTo>
                      <a:pt x="108" y="316"/>
                    </a:lnTo>
                    <a:lnTo>
                      <a:pt x="100" y="306"/>
                    </a:lnTo>
                    <a:lnTo>
                      <a:pt x="92" y="294"/>
                    </a:lnTo>
                    <a:lnTo>
                      <a:pt x="86" y="280"/>
                    </a:lnTo>
                    <a:lnTo>
                      <a:pt x="82" y="266"/>
                    </a:lnTo>
                    <a:lnTo>
                      <a:pt x="78" y="252"/>
                    </a:lnTo>
                    <a:lnTo>
                      <a:pt x="76" y="238"/>
                    </a:lnTo>
                    <a:lnTo>
                      <a:pt x="76" y="222"/>
                    </a:lnTo>
                    <a:lnTo>
                      <a:pt x="76" y="222"/>
                    </a:lnTo>
                    <a:lnTo>
                      <a:pt x="76" y="208"/>
                    </a:lnTo>
                    <a:lnTo>
                      <a:pt x="78" y="194"/>
                    </a:lnTo>
                    <a:lnTo>
                      <a:pt x="82" y="178"/>
                    </a:lnTo>
                    <a:lnTo>
                      <a:pt x="86" y="166"/>
                    </a:lnTo>
                    <a:lnTo>
                      <a:pt x="92" y="152"/>
                    </a:lnTo>
                    <a:lnTo>
                      <a:pt x="100" y="140"/>
                    </a:lnTo>
                    <a:lnTo>
                      <a:pt x="108" y="128"/>
                    </a:lnTo>
                    <a:lnTo>
                      <a:pt x="118" y="118"/>
                    </a:lnTo>
                    <a:lnTo>
                      <a:pt x="128" y="108"/>
                    </a:lnTo>
                    <a:lnTo>
                      <a:pt x="140" y="100"/>
                    </a:lnTo>
                    <a:lnTo>
                      <a:pt x="152" y="92"/>
                    </a:lnTo>
                    <a:lnTo>
                      <a:pt x="166" y="86"/>
                    </a:lnTo>
                    <a:lnTo>
                      <a:pt x="180" y="82"/>
                    </a:lnTo>
                    <a:lnTo>
                      <a:pt x="194" y="78"/>
                    </a:lnTo>
                    <a:lnTo>
                      <a:pt x="208" y="76"/>
                    </a:lnTo>
                    <a:lnTo>
                      <a:pt x="222" y="74"/>
                    </a:lnTo>
                    <a:lnTo>
                      <a:pt x="22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7" name="Freeform 9" descr=" " title=" "/>
              <p:cNvSpPr>
                <a:spLocks noEditPoints="1"/>
              </p:cNvSpPr>
              <p:nvPr/>
            </p:nvSpPr>
            <p:spPr bwMode="auto">
              <a:xfrm>
                <a:off x="4710139" y="1805302"/>
                <a:ext cx="148192" cy="89901"/>
              </a:xfrm>
              <a:custGeom>
                <a:avLst/>
                <a:gdLst>
                  <a:gd name="T0" fmla="*/ 684 w 722"/>
                  <a:gd name="T1" fmla="*/ 438 h 438"/>
                  <a:gd name="T2" fmla="*/ 692 w 722"/>
                  <a:gd name="T3" fmla="*/ 438 h 438"/>
                  <a:gd name="T4" fmla="*/ 704 w 722"/>
                  <a:gd name="T5" fmla="*/ 432 h 438"/>
                  <a:gd name="T6" fmla="*/ 716 w 722"/>
                  <a:gd name="T7" fmla="*/ 422 h 438"/>
                  <a:gd name="T8" fmla="*/ 720 w 722"/>
                  <a:gd name="T9" fmla="*/ 408 h 438"/>
                  <a:gd name="T10" fmla="*/ 722 w 722"/>
                  <a:gd name="T11" fmla="*/ 158 h 438"/>
                  <a:gd name="T12" fmla="*/ 720 w 722"/>
                  <a:gd name="T13" fmla="*/ 152 h 438"/>
                  <a:gd name="T14" fmla="*/ 716 w 722"/>
                  <a:gd name="T15" fmla="*/ 138 h 438"/>
                  <a:gd name="T16" fmla="*/ 710 w 722"/>
                  <a:gd name="T17" fmla="*/ 132 h 438"/>
                  <a:gd name="T18" fmla="*/ 676 w 722"/>
                  <a:gd name="T19" fmla="*/ 102 h 438"/>
                  <a:gd name="T20" fmla="*/ 640 w 722"/>
                  <a:gd name="T21" fmla="*/ 76 h 438"/>
                  <a:gd name="T22" fmla="*/ 556 w 722"/>
                  <a:gd name="T23" fmla="*/ 34 h 438"/>
                  <a:gd name="T24" fmla="*/ 462 w 722"/>
                  <a:gd name="T25" fmla="*/ 8 h 438"/>
                  <a:gd name="T26" fmla="*/ 360 w 722"/>
                  <a:gd name="T27" fmla="*/ 0 h 438"/>
                  <a:gd name="T28" fmla="*/ 310 w 722"/>
                  <a:gd name="T29" fmla="*/ 2 h 438"/>
                  <a:gd name="T30" fmla="*/ 212 w 722"/>
                  <a:gd name="T31" fmla="*/ 20 h 438"/>
                  <a:gd name="T32" fmla="*/ 122 w 722"/>
                  <a:gd name="T33" fmla="*/ 54 h 438"/>
                  <a:gd name="T34" fmla="*/ 64 w 722"/>
                  <a:gd name="T35" fmla="*/ 88 h 438"/>
                  <a:gd name="T36" fmla="*/ 28 w 722"/>
                  <a:gd name="T37" fmla="*/ 116 h 438"/>
                  <a:gd name="T38" fmla="*/ 12 w 722"/>
                  <a:gd name="T39" fmla="*/ 132 h 438"/>
                  <a:gd name="T40" fmla="*/ 4 w 722"/>
                  <a:gd name="T41" fmla="*/ 144 h 438"/>
                  <a:gd name="T42" fmla="*/ 0 w 722"/>
                  <a:gd name="T43" fmla="*/ 158 h 438"/>
                  <a:gd name="T44" fmla="*/ 0 w 722"/>
                  <a:gd name="T45" fmla="*/ 400 h 438"/>
                  <a:gd name="T46" fmla="*/ 4 w 722"/>
                  <a:gd name="T47" fmla="*/ 416 h 438"/>
                  <a:gd name="T48" fmla="*/ 12 w 722"/>
                  <a:gd name="T49" fmla="*/ 428 h 438"/>
                  <a:gd name="T50" fmla="*/ 24 w 722"/>
                  <a:gd name="T51" fmla="*/ 436 h 438"/>
                  <a:gd name="T52" fmla="*/ 38 w 722"/>
                  <a:gd name="T53" fmla="*/ 438 h 438"/>
                  <a:gd name="T54" fmla="*/ 76 w 722"/>
                  <a:gd name="T55" fmla="*/ 174 h 438"/>
                  <a:gd name="T56" fmla="*/ 104 w 722"/>
                  <a:gd name="T57" fmla="*/ 152 h 438"/>
                  <a:gd name="T58" fmla="*/ 168 w 722"/>
                  <a:gd name="T59" fmla="*/ 116 h 438"/>
                  <a:gd name="T60" fmla="*/ 240 w 722"/>
                  <a:gd name="T61" fmla="*/ 90 h 438"/>
                  <a:gd name="T62" fmla="*/ 320 w 722"/>
                  <a:gd name="T63" fmla="*/ 76 h 438"/>
                  <a:gd name="T64" fmla="*/ 360 w 722"/>
                  <a:gd name="T65" fmla="*/ 76 h 438"/>
                  <a:gd name="T66" fmla="*/ 444 w 722"/>
                  <a:gd name="T67" fmla="*/ 82 h 438"/>
                  <a:gd name="T68" fmla="*/ 520 w 722"/>
                  <a:gd name="T69" fmla="*/ 100 h 438"/>
                  <a:gd name="T70" fmla="*/ 588 w 722"/>
                  <a:gd name="T71" fmla="*/ 132 h 438"/>
                  <a:gd name="T72" fmla="*/ 646 w 722"/>
                  <a:gd name="T73" fmla="*/ 174 h 438"/>
                  <a:gd name="T74" fmla="*/ 76 w 722"/>
                  <a:gd name="T75" fmla="*/ 362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22" h="438">
                    <a:moveTo>
                      <a:pt x="38" y="438"/>
                    </a:moveTo>
                    <a:lnTo>
                      <a:pt x="684" y="438"/>
                    </a:lnTo>
                    <a:lnTo>
                      <a:pt x="684" y="438"/>
                    </a:lnTo>
                    <a:lnTo>
                      <a:pt x="692" y="438"/>
                    </a:lnTo>
                    <a:lnTo>
                      <a:pt x="698" y="436"/>
                    </a:lnTo>
                    <a:lnTo>
                      <a:pt x="704" y="432"/>
                    </a:lnTo>
                    <a:lnTo>
                      <a:pt x="710" y="428"/>
                    </a:lnTo>
                    <a:lnTo>
                      <a:pt x="716" y="422"/>
                    </a:lnTo>
                    <a:lnTo>
                      <a:pt x="718" y="416"/>
                    </a:lnTo>
                    <a:lnTo>
                      <a:pt x="720" y="408"/>
                    </a:lnTo>
                    <a:lnTo>
                      <a:pt x="722" y="400"/>
                    </a:lnTo>
                    <a:lnTo>
                      <a:pt x="722" y="158"/>
                    </a:lnTo>
                    <a:lnTo>
                      <a:pt x="722" y="158"/>
                    </a:lnTo>
                    <a:lnTo>
                      <a:pt x="720" y="152"/>
                    </a:lnTo>
                    <a:lnTo>
                      <a:pt x="718" y="144"/>
                    </a:lnTo>
                    <a:lnTo>
                      <a:pt x="716" y="138"/>
                    </a:lnTo>
                    <a:lnTo>
                      <a:pt x="710" y="132"/>
                    </a:lnTo>
                    <a:lnTo>
                      <a:pt x="710" y="132"/>
                    </a:lnTo>
                    <a:lnTo>
                      <a:pt x="694" y="116"/>
                    </a:lnTo>
                    <a:lnTo>
                      <a:pt x="676" y="102"/>
                    </a:lnTo>
                    <a:lnTo>
                      <a:pt x="658" y="88"/>
                    </a:lnTo>
                    <a:lnTo>
                      <a:pt x="640" y="76"/>
                    </a:lnTo>
                    <a:lnTo>
                      <a:pt x="600" y="54"/>
                    </a:lnTo>
                    <a:lnTo>
                      <a:pt x="556" y="34"/>
                    </a:lnTo>
                    <a:lnTo>
                      <a:pt x="510" y="20"/>
                    </a:lnTo>
                    <a:lnTo>
                      <a:pt x="462" y="8"/>
                    </a:lnTo>
                    <a:lnTo>
                      <a:pt x="412" y="2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10" y="2"/>
                    </a:lnTo>
                    <a:lnTo>
                      <a:pt x="260" y="8"/>
                    </a:lnTo>
                    <a:lnTo>
                      <a:pt x="212" y="20"/>
                    </a:lnTo>
                    <a:lnTo>
                      <a:pt x="166" y="34"/>
                    </a:lnTo>
                    <a:lnTo>
                      <a:pt x="122" y="54"/>
                    </a:lnTo>
                    <a:lnTo>
                      <a:pt x="82" y="76"/>
                    </a:lnTo>
                    <a:lnTo>
                      <a:pt x="64" y="88"/>
                    </a:lnTo>
                    <a:lnTo>
                      <a:pt x="46" y="102"/>
                    </a:lnTo>
                    <a:lnTo>
                      <a:pt x="28" y="116"/>
                    </a:lnTo>
                    <a:lnTo>
                      <a:pt x="12" y="132"/>
                    </a:lnTo>
                    <a:lnTo>
                      <a:pt x="12" y="132"/>
                    </a:lnTo>
                    <a:lnTo>
                      <a:pt x="6" y="138"/>
                    </a:lnTo>
                    <a:lnTo>
                      <a:pt x="4" y="144"/>
                    </a:lnTo>
                    <a:lnTo>
                      <a:pt x="2" y="152"/>
                    </a:lnTo>
                    <a:lnTo>
                      <a:pt x="0" y="158"/>
                    </a:lnTo>
                    <a:lnTo>
                      <a:pt x="0" y="400"/>
                    </a:lnTo>
                    <a:lnTo>
                      <a:pt x="0" y="400"/>
                    </a:lnTo>
                    <a:lnTo>
                      <a:pt x="2" y="408"/>
                    </a:lnTo>
                    <a:lnTo>
                      <a:pt x="4" y="416"/>
                    </a:lnTo>
                    <a:lnTo>
                      <a:pt x="6" y="422"/>
                    </a:lnTo>
                    <a:lnTo>
                      <a:pt x="12" y="428"/>
                    </a:lnTo>
                    <a:lnTo>
                      <a:pt x="18" y="432"/>
                    </a:lnTo>
                    <a:lnTo>
                      <a:pt x="24" y="436"/>
                    </a:lnTo>
                    <a:lnTo>
                      <a:pt x="30" y="438"/>
                    </a:lnTo>
                    <a:lnTo>
                      <a:pt x="38" y="438"/>
                    </a:lnTo>
                    <a:lnTo>
                      <a:pt x="38" y="438"/>
                    </a:lnTo>
                    <a:close/>
                    <a:moveTo>
                      <a:pt x="76" y="174"/>
                    </a:moveTo>
                    <a:lnTo>
                      <a:pt x="76" y="174"/>
                    </a:lnTo>
                    <a:lnTo>
                      <a:pt x="104" y="152"/>
                    </a:lnTo>
                    <a:lnTo>
                      <a:pt x="134" y="132"/>
                    </a:lnTo>
                    <a:lnTo>
                      <a:pt x="168" y="116"/>
                    </a:lnTo>
                    <a:lnTo>
                      <a:pt x="202" y="100"/>
                    </a:lnTo>
                    <a:lnTo>
                      <a:pt x="240" y="90"/>
                    </a:lnTo>
                    <a:lnTo>
                      <a:pt x="278" y="82"/>
                    </a:lnTo>
                    <a:lnTo>
                      <a:pt x="320" y="76"/>
                    </a:lnTo>
                    <a:lnTo>
                      <a:pt x="360" y="76"/>
                    </a:lnTo>
                    <a:lnTo>
                      <a:pt x="360" y="76"/>
                    </a:lnTo>
                    <a:lnTo>
                      <a:pt x="402" y="76"/>
                    </a:lnTo>
                    <a:lnTo>
                      <a:pt x="444" y="82"/>
                    </a:lnTo>
                    <a:lnTo>
                      <a:pt x="482" y="90"/>
                    </a:lnTo>
                    <a:lnTo>
                      <a:pt x="520" y="100"/>
                    </a:lnTo>
                    <a:lnTo>
                      <a:pt x="554" y="116"/>
                    </a:lnTo>
                    <a:lnTo>
                      <a:pt x="588" y="132"/>
                    </a:lnTo>
                    <a:lnTo>
                      <a:pt x="618" y="152"/>
                    </a:lnTo>
                    <a:lnTo>
                      <a:pt x="646" y="174"/>
                    </a:lnTo>
                    <a:lnTo>
                      <a:pt x="646" y="362"/>
                    </a:lnTo>
                    <a:lnTo>
                      <a:pt x="76" y="362"/>
                    </a:lnTo>
                    <a:lnTo>
                      <a:pt x="76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10" descr=" " title=" "/>
              <p:cNvSpPr>
                <a:spLocks noEditPoints="1"/>
              </p:cNvSpPr>
              <p:nvPr/>
            </p:nvSpPr>
            <p:spPr bwMode="auto">
              <a:xfrm>
                <a:off x="4738464" y="1709244"/>
                <a:ext cx="91542" cy="91543"/>
              </a:xfrm>
              <a:custGeom>
                <a:avLst/>
                <a:gdLst>
                  <a:gd name="T0" fmla="*/ 200 w 446"/>
                  <a:gd name="T1" fmla="*/ 0 h 446"/>
                  <a:gd name="T2" fmla="*/ 136 w 446"/>
                  <a:gd name="T3" fmla="*/ 18 h 446"/>
                  <a:gd name="T4" fmla="*/ 82 w 446"/>
                  <a:gd name="T5" fmla="*/ 50 h 446"/>
                  <a:gd name="T6" fmla="*/ 38 w 446"/>
                  <a:gd name="T7" fmla="*/ 98 h 446"/>
                  <a:gd name="T8" fmla="*/ 10 w 446"/>
                  <a:gd name="T9" fmla="*/ 156 h 446"/>
                  <a:gd name="T10" fmla="*/ 0 w 446"/>
                  <a:gd name="T11" fmla="*/ 222 h 446"/>
                  <a:gd name="T12" fmla="*/ 4 w 446"/>
                  <a:gd name="T13" fmla="*/ 268 h 446"/>
                  <a:gd name="T14" fmla="*/ 26 w 446"/>
                  <a:gd name="T15" fmla="*/ 330 h 446"/>
                  <a:gd name="T16" fmla="*/ 66 w 446"/>
                  <a:gd name="T17" fmla="*/ 380 h 446"/>
                  <a:gd name="T18" fmla="*/ 116 w 446"/>
                  <a:gd name="T19" fmla="*/ 420 h 446"/>
                  <a:gd name="T20" fmla="*/ 178 w 446"/>
                  <a:gd name="T21" fmla="*/ 442 h 446"/>
                  <a:gd name="T22" fmla="*/ 224 w 446"/>
                  <a:gd name="T23" fmla="*/ 446 h 446"/>
                  <a:gd name="T24" fmla="*/ 290 w 446"/>
                  <a:gd name="T25" fmla="*/ 436 h 446"/>
                  <a:gd name="T26" fmla="*/ 348 w 446"/>
                  <a:gd name="T27" fmla="*/ 408 h 446"/>
                  <a:gd name="T28" fmla="*/ 396 w 446"/>
                  <a:gd name="T29" fmla="*/ 364 h 446"/>
                  <a:gd name="T30" fmla="*/ 428 w 446"/>
                  <a:gd name="T31" fmla="*/ 310 h 446"/>
                  <a:gd name="T32" fmla="*/ 446 w 446"/>
                  <a:gd name="T33" fmla="*/ 246 h 446"/>
                  <a:gd name="T34" fmla="*/ 446 w 446"/>
                  <a:gd name="T35" fmla="*/ 200 h 446"/>
                  <a:gd name="T36" fmla="*/ 428 w 446"/>
                  <a:gd name="T37" fmla="*/ 136 h 446"/>
                  <a:gd name="T38" fmla="*/ 396 w 446"/>
                  <a:gd name="T39" fmla="*/ 80 h 446"/>
                  <a:gd name="T40" fmla="*/ 348 w 446"/>
                  <a:gd name="T41" fmla="*/ 38 h 446"/>
                  <a:gd name="T42" fmla="*/ 290 w 446"/>
                  <a:gd name="T43" fmla="*/ 10 h 446"/>
                  <a:gd name="T44" fmla="*/ 224 w 446"/>
                  <a:gd name="T45" fmla="*/ 0 h 446"/>
                  <a:gd name="T46" fmla="*/ 224 w 446"/>
                  <a:gd name="T47" fmla="*/ 370 h 446"/>
                  <a:gd name="T48" fmla="*/ 180 w 446"/>
                  <a:gd name="T49" fmla="*/ 364 h 446"/>
                  <a:gd name="T50" fmla="*/ 140 w 446"/>
                  <a:gd name="T51" fmla="*/ 346 h 446"/>
                  <a:gd name="T52" fmla="*/ 108 w 446"/>
                  <a:gd name="T53" fmla="*/ 316 h 446"/>
                  <a:gd name="T54" fmla="*/ 86 w 446"/>
                  <a:gd name="T55" fmla="*/ 280 h 446"/>
                  <a:gd name="T56" fmla="*/ 76 w 446"/>
                  <a:gd name="T57" fmla="*/ 238 h 446"/>
                  <a:gd name="T58" fmla="*/ 76 w 446"/>
                  <a:gd name="T59" fmla="*/ 208 h 446"/>
                  <a:gd name="T60" fmla="*/ 86 w 446"/>
                  <a:gd name="T61" fmla="*/ 166 h 446"/>
                  <a:gd name="T62" fmla="*/ 108 w 446"/>
                  <a:gd name="T63" fmla="*/ 128 h 446"/>
                  <a:gd name="T64" fmla="*/ 140 w 446"/>
                  <a:gd name="T65" fmla="*/ 100 h 446"/>
                  <a:gd name="T66" fmla="*/ 180 w 446"/>
                  <a:gd name="T67" fmla="*/ 82 h 446"/>
                  <a:gd name="T68" fmla="*/ 224 w 446"/>
                  <a:gd name="T69" fmla="*/ 74 h 446"/>
                  <a:gd name="T70" fmla="*/ 252 w 446"/>
                  <a:gd name="T71" fmla="*/ 78 h 446"/>
                  <a:gd name="T72" fmla="*/ 294 w 446"/>
                  <a:gd name="T73" fmla="*/ 92 h 446"/>
                  <a:gd name="T74" fmla="*/ 328 w 446"/>
                  <a:gd name="T75" fmla="*/ 118 h 446"/>
                  <a:gd name="T76" fmla="*/ 354 w 446"/>
                  <a:gd name="T77" fmla="*/ 152 h 446"/>
                  <a:gd name="T78" fmla="*/ 368 w 446"/>
                  <a:gd name="T79" fmla="*/ 194 h 446"/>
                  <a:gd name="T80" fmla="*/ 370 w 446"/>
                  <a:gd name="T81" fmla="*/ 222 h 446"/>
                  <a:gd name="T82" fmla="*/ 364 w 446"/>
                  <a:gd name="T83" fmla="*/ 266 h 446"/>
                  <a:gd name="T84" fmla="*/ 346 w 446"/>
                  <a:gd name="T85" fmla="*/ 306 h 446"/>
                  <a:gd name="T86" fmla="*/ 318 w 446"/>
                  <a:gd name="T87" fmla="*/ 338 h 446"/>
                  <a:gd name="T88" fmla="*/ 280 w 446"/>
                  <a:gd name="T89" fmla="*/ 360 h 446"/>
                  <a:gd name="T90" fmla="*/ 238 w 446"/>
                  <a:gd name="T91" fmla="*/ 370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6" h="446">
                    <a:moveTo>
                      <a:pt x="224" y="0"/>
                    </a:moveTo>
                    <a:lnTo>
                      <a:pt x="224" y="0"/>
                    </a:lnTo>
                    <a:lnTo>
                      <a:pt x="200" y="0"/>
                    </a:lnTo>
                    <a:lnTo>
                      <a:pt x="178" y="4"/>
                    </a:lnTo>
                    <a:lnTo>
                      <a:pt x="156" y="10"/>
                    </a:lnTo>
                    <a:lnTo>
                      <a:pt x="136" y="18"/>
                    </a:lnTo>
                    <a:lnTo>
                      <a:pt x="116" y="26"/>
                    </a:lnTo>
                    <a:lnTo>
                      <a:pt x="98" y="38"/>
                    </a:lnTo>
                    <a:lnTo>
                      <a:pt x="82" y="50"/>
                    </a:lnTo>
                    <a:lnTo>
                      <a:pt x="66" y="66"/>
                    </a:lnTo>
                    <a:lnTo>
                      <a:pt x="50" y="80"/>
                    </a:lnTo>
                    <a:lnTo>
                      <a:pt x="38" y="98"/>
                    </a:lnTo>
                    <a:lnTo>
                      <a:pt x="26" y="116"/>
                    </a:lnTo>
                    <a:lnTo>
                      <a:pt x="18" y="136"/>
                    </a:lnTo>
                    <a:lnTo>
                      <a:pt x="10" y="156"/>
                    </a:lnTo>
                    <a:lnTo>
                      <a:pt x="4" y="178"/>
                    </a:lnTo>
                    <a:lnTo>
                      <a:pt x="0" y="200"/>
                    </a:lnTo>
                    <a:lnTo>
                      <a:pt x="0" y="222"/>
                    </a:lnTo>
                    <a:lnTo>
                      <a:pt x="0" y="222"/>
                    </a:lnTo>
                    <a:lnTo>
                      <a:pt x="0" y="246"/>
                    </a:lnTo>
                    <a:lnTo>
                      <a:pt x="4" y="268"/>
                    </a:lnTo>
                    <a:lnTo>
                      <a:pt x="10" y="290"/>
                    </a:lnTo>
                    <a:lnTo>
                      <a:pt x="18" y="310"/>
                    </a:lnTo>
                    <a:lnTo>
                      <a:pt x="26" y="330"/>
                    </a:lnTo>
                    <a:lnTo>
                      <a:pt x="38" y="348"/>
                    </a:lnTo>
                    <a:lnTo>
                      <a:pt x="50" y="364"/>
                    </a:lnTo>
                    <a:lnTo>
                      <a:pt x="66" y="380"/>
                    </a:lnTo>
                    <a:lnTo>
                      <a:pt x="82" y="396"/>
                    </a:lnTo>
                    <a:lnTo>
                      <a:pt x="98" y="408"/>
                    </a:lnTo>
                    <a:lnTo>
                      <a:pt x="116" y="420"/>
                    </a:lnTo>
                    <a:lnTo>
                      <a:pt x="136" y="428"/>
                    </a:lnTo>
                    <a:lnTo>
                      <a:pt x="156" y="436"/>
                    </a:lnTo>
                    <a:lnTo>
                      <a:pt x="178" y="442"/>
                    </a:lnTo>
                    <a:lnTo>
                      <a:pt x="200" y="446"/>
                    </a:lnTo>
                    <a:lnTo>
                      <a:pt x="224" y="446"/>
                    </a:lnTo>
                    <a:lnTo>
                      <a:pt x="224" y="446"/>
                    </a:lnTo>
                    <a:lnTo>
                      <a:pt x="246" y="446"/>
                    </a:lnTo>
                    <a:lnTo>
                      <a:pt x="268" y="442"/>
                    </a:lnTo>
                    <a:lnTo>
                      <a:pt x="290" y="436"/>
                    </a:lnTo>
                    <a:lnTo>
                      <a:pt x="310" y="428"/>
                    </a:lnTo>
                    <a:lnTo>
                      <a:pt x="330" y="420"/>
                    </a:lnTo>
                    <a:lnTo>
                      <a:pt x="348" y="408"/>
                    </a:lnTo>
                    <a:lnTo>
                      <a:pt x="364" y="396"/>
                    </a:lnTo>
                    <a:lnTo>
                      <a:pt x="380" y="380"/>
                    </a:lnTo>
                    <a:lnTo>
                      <a:pt x="396" y="364"/>
                    </a:lnTo>
                    <a:lnTo>
                      <a:pt x="408" y="348"/>
                    </a:lnTo>
                    <a:lnTo>
                      <a:pt x="420" y="330"/>
                    </a:lnTo>
                    <a:lnTo>
                      <a:pt x="428" y="310"/>
                    </a:lnTo>
                    <a:lnTo>
                      <a:pt x="436" y="290"/>
                    </a:lnTo>
                    <a:lnTo>
                      <a:pt x="442" y="268"/>
                    </a:lnTo>
                    <a:lnTo>
                      <a:pt x="446" y="246"/>
                    </a:lnTo>
                    <a:lnTo>
                      <a:pt x="446" y="222"/>
                    </a:lnTo>
                    <a:lnTo>
                      <a:pt x="446" y="222"/>
                    </a:lnTo>
                    <a:lnTo>
                      <a:pt x="446" y="200"/>
                    </a:lnTo>
                    <a:lnTo>
                      <a:pt x="442" y="178"/>
                    </a:lnTo>
                    <a:lnTo>
                      <a:pt x="436" y="156"/>
                    </a:lnTo>
                    <a:lnTo>
                      <a:pt x="428" y="136"/>
                    </a:lnTo>
                    <a:lnTo>
                      <a:pt x="420" y="116"/>
                    </a:lnTo>
                    <a:lnTo>
                      <a:pt x="408" y="98"/>
                    </a:lnTo>
                    <a:lnTo>
                      <a:pt x="396" y="80"/>
                    </a:lnTo>
                    <a:lnTo>
                      <a:pt x="380" y="66"/>
                    </a:lnTo>
                    <a:lnTo>
                      <a:pt x="364" y="50"/>
                    </a:lnTo>
                    <a:lnTo>
                      <a:pt x="348" y="38"/>
                    </a:lnTo>
                    <a:lnTo>
                      <a:pt x="330" y="26"/>
                    </a:lnTo>
                    <a:lnTo>
                      <a:pt x="310" y="18"/>
                    </a:lnTo>
                    <a:lnTo>
                      <a:pt x="290" y="10"/>
                    </a:lnTo>
                    <a:lnTo>
                      <a:pt x="268" y="4"/>
                    </a:lnTo>
                    <a:lnTo>
                      <a:pt x="246" y="0"/>
                    </a:lnTo>
                    <a:lnTo>
                      <a:pt x="224" y="0"/>
                    </a:lnTo>
                    <a:lnTo>
                      <a:pt x="224" y="0"/>
                    </a:lnTo>
                    <a:close/>
                    <a:moveTo>
                      <a:pt x="224" y="370"/>
                    </a:moveTo>
                    <a:lnTo>
                      <a:pt x="224" y="370"/>
                    </a:lnTo>
                    <a:lnTo>
                      <a:pt x="208" y="370"/>
                    </a:lnTo>
                    <a:lnTo>
                      <a:pt x="194" y="368"/>
                    </a:lnTo>
                    <a:lnTo>
                      <a:pt x="180" y="364"/>
                    </a:lnTo>
                    <a:lnTo>
                      <a:pt x="166" y="360"/>
                    </a:lnTo>
                    <a:lnTo>
                      <a:pt x="152" y="352"/>
                    </a:lnTo>
                    <a:lnTo>
                      <a:pt x="140" y="346"/>
                    </a:lnTo>
                    <a:lnTo>
                      <a:pt x="128" y="338"/>
                    </a:lnTo>
                    <a:lnTo>
                      <a:pt x="118" y="328"/>
                    </a:lnTo>
                    <a:lnTo>
                      <a:pt x="108" y="316"/>
                    </a:lnTo>
                    <a:lnTo>
                      <a:pt x="100" y="306"/>
                    </a:lnTo>
                    <a:lnTo>
                      <a:pt x="92" y="294"/>
                    </a:lnTo>
                    <a:lnTo>
                      <a:pt x="86" y="280"/>
                    </a:lnTo>
                    <a:lnTo>
                      <a:pt x="82" y="266"/>
                    </a:lnTo>
                    <a:lnTo>
                      <a:pt x="78" y="252"/>
                    </a:lnTo>
                    <a:lnTo>
                      <a:pt x="76" y="238"/>
                    </a:lnTo>
                    <a:lnTo>
                      <a:pt x="76" y="222"/>
                    </a:lnTo>
                    <a:lnTo>
                      <a:pt x="76" y="222"/>
                    </a:lnTo>
                    <a:lnTo>
                      <a:pt x="76" y="208"/>
                    </a:lnTo>
                    <a:lnTo>
                      <a:pt x="78" y="194"/>
                    </a:lnTo>
                    <a:lnTo>
                      <a:pt x="82" y="178"/>
                    </a:lnTo>
                    <a:lnTo>
                      <a:pt x="86" y="166"/>
                    </a:lnTo>
                    <a:lnTo>
                      <a:pt x="92" y="152"/>
                    </a:lnTo>
                    <a:lnTo>
                      <a:pt x="100" y="140"/>
                    </a:lnTo>
                    <a:lnTo>
                      <a:pt x="108" y="128"/>
                    </a:lnTo>
                    <a:lnTo>
                      <a:pt x="118" y="118"/>
                    </a:lnTo>
                    <a:lnTo>
                      <a:pt x="128" y="108"/>
                    </a:lnTo>
                    <a:lnTo>
                      <a:pt x="140" y="100"/>
                    </a:lnTo>
                    <a:lnTo>
                      <a:pt x="152" y="92"/>
                    </a:lnTo>
                    <a:lnTo>
                      <a:pt x="166" y="86"/>
                    </a:lnTo>
                    <a:lnTo>
                      <a:pt x="180" y="82"/>
                    </a:lnTo>
                    <a:lnTo>
                      <a:pt x="194" y="78"/>
                    </a:lnTo>
                    <a:lnTo>
                      <a:pt x="208" y="76"/>
                    </a:lnTo>
                    <a:lnTo>
                      <a:pt x="224" y="74"/>
                    </a:lnTo>
                    <a:lnTo>
                      <a:pt x="224" y="74"/>
                    </a:lnTo>
                    <a:lnTo>
                      <a:pt x="238" y="76"/>
                    </a:lnTo>
                    <a:lnTo>
                      <a:pt x="252" y="78"/>
                    </a:lnTo>
                    <a:lnTo>
                      <a:pt x="266" y="82"/>
                    </a:lnTo>
                    <a:lnTo>
                      <a:pt x="280" y="86"/>
                    </a:lnTo>
                    <a:lnTo>
                      <a:pt x="294" y="92"/>
                    </a:lnTo>
                    <a:lnTo>
                      <a:pt x="306" y="100"/>
                    </a:lnTo>
                    <a:lnTo>
                      <a:pt x="318" y="108"/>
                    </a:lnTo>
                    <a:lnTo>
                      <a:pt x="328" y="118"/>
                    </a:lnTo>
                    <a:lnTo>
                      <a:pt x="338" y="128"/>
                    </a:lnTo>
                    <a:lnTo>
                      <a:pt x="346" y="140"/>
                    </a:lnTo>
                    <a:lnTo>
                      <a:pt x="354" y="152"/>
                    </a:lnTo>
                    <a:lnTo>
                      <a:pt x="360" y="166"/>
                    </a:lnTo>
                    <a:lnTo>
                      <a:pt x="364" y="178"/>
                    </a:lnTo>
                    <a:lnTo>
                      <a:pt x="368" y="194"/>
                    </a:lnTo>
                    <a:lnTo>
                      <a:pt x="370" y="208"/>
                    </a:lnTo>
                    <a:lnTo>
                      <a:pt x="370" y="222"/>
                    </a:lnTo>
                    <a:lnTo>
                      <a:pt x="370" y="222"/>
                    </a:lnTo>
                    <a:lnTo>
                      <a:pt x="370" y="238"/>
                    </a:lnTo>
                    <a:lnTo>
                      <a:pt x="368" y="252"/>
                    </a:lnTo>
                    <a:lnTo>
                      <a:pt x="364" y="266"/>
                    </a:lnTo>
                    <a:lnTo>
                      <a:pt x="360" y="280"/>
                    </a:lnTo>
                    <a:lnTo>
                      <a:pt x="354" y="294"/>
                    </a:lnTo>
                    <a:lnTo>
                      <a:pt x="346" y="306"/>
                    </a:lnTo>
                    <a:lnTo>
                      <a:pt x="338" y="316"/>
                    </a:lnTo>
                    <a:lnTo>
                      <a:pt x="328" y="328"/>
                    </a:lnTo>
                    <a:lnTo>
                      <a:pt x="318" y="338"/>
                    </a:lnTo>
                    <a:lnTo>
                      <a:pt x="306" y="346"/>
                    </a:lnTo>
                    <a:lnTo>
                      <a:pt x="294" y="352"/>
                    </a:lnTo>
                    <a:lnTo>
                      <a:pt x="280" y="360"/>
                    </a:lnTo>
                    <a:lnTo>
                      <a:pt x="266" y="364"/>
                    </a:lnTo>
                    <a:lnTo>
                      <a:pt x="252" y="368"/>
                    </a:lnTo>
                    <a:lnTo>
                      <a:pt x="238" y="370"/>
                    </a:lnTo>
                    <a:lnTo>
                      <a:pt x="224" y="370"/>
                    </a:lnTo>
                    <a:lnTo>
                      <a:pt x="224" y="3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1" descr=" " title=" "/>
              <p:cNvSpPr>
                <a:spLocks/>
              </p:cNvSpPr>
              <p:nvPr/>
            </p:nvSpPr>
            <p:spPr bwMode="auto">
              <a:xfrm>
                <a:off x="4828775" y="1715812"/>
                <a:ext cx="76354" cy="20936"/>
              </a:xfrm>
              <a:custGeom>
                <a:avLst/>
                <a:gdLst>
                  <a:gd name="T0" fmla="*/ 348 w 372"/>
                  <a:gd name="T1" fmla="*/ 102 h 102"/>
                  <a:gd name="T2" fmla="*/ 372 w 372"/>
                  <a:gd name="T3" fmla="*/ 32 h 102"/>
                  <a:gd name="T4" fmla="*/ 372 w 372"/>
                  <a:gd name="T5" fmla="*/ 32 h 102"/>
                  <a:gd name="T6" fmla="*/ 328 w 372"/>
                  <a:gd name="T7" fmla="*/ 18 h 102"/>
                  <a:gd name="T8" fmla="*/ 282 w 372"/>
                  <a:gd name="T9" fmla="*/ 8 h 102"/>
                  <a:gd name="T10" fmla="*/ 234 w 372"/>
                  <a:gd name="T11" fmla="*/ 2 h 102"/>
                  <a:gd name="T12" fmla="*/ 186 w 372"/>
                  <a:gd name="T13" fmla="*/ 0 h 102"/>
                  <a:gd name="T14" fmla="*/ 138 w 372"/>
                  <a:gd name="T15" fmla="*/ 2 h 102"/>
                  <a:gd name="T16" fmla="*/ 90 w 372"/>
                  <a:gd name="T17" fmla="*/ 8 h 102"/>
                  <a:gd name="T18" fmla="*/ 44 w 372"/>
                  <a:gd name="T19" fmla="*/ 18 h 102"/>
                  <a:gd name="T20" fmla="*/ 0 w 372"/>
                  <a:gd name="T21" fmla="*/ 32 h 102"/>
                  <a:gd name="T22" fmla="*/ 26 w 372"/>
                  <a:gd name="T23" fmla="*/ 102 h 102"/>
                  <a:gd name="T24" fmla="*/ 26 w 372"/>
                  <a:gd name="T25" fmla="*/ 102 h 102"/>
                  <a:gd name="T26" fmla="*/ 64 w 372"/>
                  <a:gd name="T27" fmla="*/ 90 h 102"/>
                  <a:gd name="T28" fmla="*/ 104 w 372"/>
                  <a:gd name="T29" fmla="*/ 82 h 102"/>
                  <a:gd name="T30" fmla="*/ 144 w 372"/>
                  <a:gd name="T31" fmla="*/ 78 h 102"/>
                  <a:gd name="T32" fmla="*/ 186 w 372"/>
                  <a:gd name="T33" fmla="*/ 76 h 102"/>
                  <a:gd name="T34" fmla="*/ 228 w 372"/>
                  <a:gd name="T35" fmla="*/ 78 h 102"/>
                  <a:gd name="T36" fmla="*/ 270 w 372"/>
                  <a:gd name="T37" fmla="*/ 82 h 102"/>
                  <a:gd name="T38" fmla="*/ 310 w 372"/>
                  <a:gd name="T39" fmla="*/ 90 h 102"/>
                  <a:gd name="T40" fmla="*/ 348 w 372"/>
                  <a:gd name="T41" fmla="*/ 102 h 102"/>
                  <a:gd name="T42" fmla="*/ 348 w 372"/>
                  <a:gd name="T43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2" h="102">
                    <a:moveTo>
                      <a:pt x="348" y="102"/>
                    </a:moveTo>
                    <a:lnTo>
                      <a:pt x="372" y="32"/>
                    </a:lnTo>
                    <a:lnTo>
                      <a:pt x="372" y="32"/>
                    </a:lnTo>
                    <a:lnTo>
                      <a:pt x="328" y="18"/>
                    </a:lnTo>
                    <a:lnTo>
                      <a:pt x="282" y="8"/>
                    </a:lnTo>
                    <a:lnTo>
                      <a:pt x="234" y="2"/>
                    </a:lnTo>
                    <a:lnTo>
                      <a:pt x="186" y="0"/>
                    </a:lnTo>
                    <a:lnTo>
                      <a:pt x="138" y="2"/>
                    </a:lnTo>
                    <a:lnTo>
                      <a:pt x="90" y="8"/>
                    </a:lnTo>
                    <a:lnTo>
                      <a:pt x="44" y="18"/>
                    </a:lnTo>
                    <a:lnTo>
                      <a:pt x="0" y="32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64" y="90"/>
                    </a:lnTo>
                    <a:lnTo>
                      <a:pt x="104" y="82"/>
                    </a:lnTo>
                    <a:lnTo>
                      <a:pt x="144" y="78"/>
                    </a:lnTo>
                    <a:lnTo>
                      <a:pt x="186" y="76"/>
                    </a:lnTo>
                    <a:lnTo>
                      <a:pt x="228" y="78"/>
                    </a:lnTo>
                    <a:lnTo>
                      <a:pt x="270" y="82"/>
                    </a:lnTo>
                    <a:lnTo>
                      <a:pt x="310" y="90"/>
                    </a:lnTo>
                    <a:lnTo>
                      <a:pt x="348" y="102"/>
                    </a:lnTo>
                    <a:lnTo>
                      <a:pt x="348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0" name="Freeform 12" descr=" " title=" "/>
              <p:cNvSpPr>
                <a:spLocks noEditPoints="1"/>
              </p:cNvSpPr>
              <p:nvPr/>
            </p:nvSpPr>
            <p:spPr bwMode="auto">
              <a:xfrm>
                <a:off x="4821386" y="1619754"/>
                <a:ext cx="91542" cy="91543"/>
              </a:xfrm>
              <a:custGeom>
                <a:avLst/>
                <a:gdLst>
                  <a:gd name="T0" fmla="*/ 200 w 446"/>
                  <a:gd name="T1" fmla="*/ 0 h 446"/>
                  <a:gd name="T2" fmla="*/ 136 w 446"/>
                  <a:gd name="T3" fmla="*/ 18 h 446"/>
                  <a:gd name="T4" fmla="*/ 80 w 446"/>
                  <a:gd name="T5" fmla="*/ 50 h 446"/>
                  <a:gd name="T6" fmla="*/ 38 w 446"/>
                  <a:gd name="T7" fmla="*/ 98 h 446"/>
                  <a:gd name="T8" fmla="*/ 10 w 446"/>
                  <a:gd name="T9" fmla="*/ 156 h 446"/>
                  <a:gd name="T10" fmla="*/ 0 w 446"/>
                  <a:gd name="T11" fmla="*/ 224 h 446"/>
                  <a:gd name="T12" fmla="*/ 4 w 446"/>
                  <a:gd name="T13" fmla="*/ 268 h 446"/>
                  <a:gd name="T14" fmla="*/ 26 w 446"/>
                  <a:gd name="T15" fmla="*/ 330 h 446"/>
                  <a:gd name="T16" fmla="*/ 64 w 446"/>
                  <a:gd name="T17" fmla="*/ 380 h 446"/>
                  <a:gd name="T18" fmla="*/ 116 w 446"/>
                  <a:gd name="T19" fmla="*/ 420 h 446"/>
                  <a:gd name="T20" fmla="*/ 178 w 446"/>
                  <a:gd name="T21" fmla="*/ 442 h 446"/>
                  <a:gd name="T22" fmla="*/ 222 w 446"/>
                  <a:gd name="T23" fmla="*/ 446 h 446"/>
                  <a:gd name="T24" fmla="*/ 288 w 446"/>
                  <a:gd name="T25" fmla="*/ 436 h 446"/>
                  <a:gd name="T26" fmla="*/ 348 w 446"/>
                  <a:gd name="T27" fmla="*/ 408 h 446"/>
                  <a:gd name="T28" fmla="*/ 394 w 446"/>
                  <a:gd name="T29" fmla="*/ 366 h 446"/>
                  <a:gd name="T30" fmla="*/ 428 w 446"/>
                  <a:gd name="T31" fmla="*/ 310 h 446"/>
                  <a:gd name="T32" fmla="*/ 444 w 446"/>
                  <a:gd name="T33" fmla="*/ 246 h 446"/>
                  <a:gd name="T34" fmla="*/ 444 w 446"/>
                  <a:gd name="T35" fmla="*/ 200 h 446"/>
                  <a:gd name="T36" fmla="*/ 428 w 446"/>
                  <a:gd name="T37" fmla="*/ 136 h 446"/>
                  <a:gd name="T38" fmla="*/ 394 w 446"/>
                  <a:gd name="T39" fmla="*/ 82 h 446"/>
                  <a:gd name="T40" fmla="*/ 348 w 446"/>
                  <a:gd name="T41" fmla="*/ 38 h 446"/>
                  <a:gd name="T42" fmla="*/ 288 w 446"/>
                  <a:gd name="T43" fmla="*/ 10 h 446"/>
                  <a:gd name="T44" fmla="*/ 222 w 446"/>
                  <a:gd name="T45" fmla="*/ 0 h 446"/>
                  <a:gd name="T46" fmla="*/ 222 w 446"/>
                  <a:gd name="T47" fmla="*/ 372 h 446"/>
                  <a:gd name="T48" fmla="*/ 178 w 446"/>
                  <a:gd name="T49" fmla="*/ 364 h 446"/>
                  <a:gd name="T50" fmla="*/ 140 w 446"/>
                  <a:gd name="T51" fmla="*/ 346 h 446"/>
                  <a:gd name="T52" fmla="*/ 108 w 446"/>
                  <a:gd name="T53" fmla="*/ 318 h 446"/>
                  <a:gd name="T54" fmla="*/ 86 w 446"/>
                  <a:gd name="T55" fmla="*/ 280 h 446"/>
                  <a:gd name="T56" fmla="*/ 76 w 446"/>
                  <a:gd name="T57" fmla="*/ 238 h 446"/>
                  <a:gd name="T58" fmla="*/ 76 w 446"/>
                  <a:gd name="T59" fmla="*/ 208 h 446"/>
                  <a:gd name="T60" fmla="*/ 86 w 446"/>
                  <a:gd name="T61" fmla="*/ 166 h 446"/>
                  <a:gd name="T62" fmla="*/ 108 w 446"/>
                  <a:gd name="T63" fmla="*/ 130 h 446"/>
                  <a:gd name="T64" fmla="*/ 140 w 446"/>
                  <a:gd name="T65" fmla="*/ 100 h 446"/>
                  <a:gd name="T66" fmla="*/ 178 w 446"/>
                  <a:gd name="T67" fmla="*/ 82 h 446"/>
                  <a:gd name="T68" fmla="*/ 222 w 446"/>
                  <a:gd name="T69" fmla="*/ 76 h 446"/>
                  <a:gd name="T70" fmla="*/ 252 w 446"/>
                  <a:gd name="T71" fmla="*/ 78 h 446"/>
                  <a:gd name="T72" fmla="*/ 292 w 446"/>
                  <a:gd name="T73" fmla="*/ 94 h 446"/>
                  <a:gd name="T74" fmla="*/ 328 w 446"/>
                  <a:gd name="T75" fmla="*/ 118 h 446"/>
                  <a:gd name="T76" fmla="*/ 352 w 446"/>
                  <a:gd name="T77" fmla="*/ 152 h 446"/>
                  <a:gd name="T78" fmla="*/ 368 w 446"/>
                  <a:gd name="T79" fmla="*/ 194 h 446"/>
                  <a:gd name="T80" fmla="*/ 370 w 446"/>
                  <a:gd name="T81" fmla="*/ 224 h 446"/>
                  <a:gd name="T82" fmla="*/ 364 w 446"/>
                  <a:gd name="T83" fmla="*/ 268 h 446"/>
                  <a:gd name="T84" fmla="*/ 346 w 446"/>
                  <a:gd name="T85" fmla="*/ 306 h 446"/>
                  <a:gd name="T86" fmla="*/ 316 w 446"/>
                  <a:gd name="T87" fmla="*/ 338 h 446"/>
                  <a:gd name="T88" fmla="*/ 280 w 446"/>
                  <a:gd name="T89" fmla="*/ 360 h 446"/>
                  <a:gd name="T90" fmla="*/ 238 w 446"/>
                  <a:gd name="T91" fmla="*/ 370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6" h="446">
                    <a:moveTo>
                      <a:pt x="222" y="0"/>
                    </a:moveTo>
                    <a:lnTo>
                      <a:pt x="222" y="0"/>
                    </a:lnTo>
                    <a:lnTo>
                      <a:pt x="200" y="0"/>
                    </a:lnTo>
                    <a:lnTo>
                      <a:pt x="178" y="4"/>
                    </a:lnTo>
                    <a:lnTo>
                      <a:pt x="156" y="10"/>
                    </a:lnTo>
                    <a:lnTo>
                      <a:pt x="136" y="18"/>
                    </a:lnTo>
                    <a:lnTo>
                      <a:pt x="116" y="26"/>
                    </a:lnTo>
                    <a:lnTo>
                      <a:pt x="98" y="38"/>
                    </a:lnTo>
                    <a:lnTo>
                      <a:pt x="80" y="50"/>
                    </a:lnTo>
                    <a:lnTo>
                      <a:pt x="64" y="66"/>
                    </a:lnTo>
                    <a:lnTo>
                      <a:pt x="50" y="82"/>
                    </a:lnTo>
                    <a:lnTo>
                      <a:pt x="38" y="98"/>
                    </a:lnTo>
                    <a:lnTo>
                      <a:pt x="26" y="116"/>
                    </a:lnTo>
                    <a:lnTo>
                      <a:pt x="16" y="136"/>
                    </a:lnTo>
                    <a:lnTo>
                      <a:pt x="10" y="156"/>
                    </a:lnTo>
                    <a:lnTo>
                      <a:pt x="4" y="178"/>
                    </a:lnTo>
                    <a:lnTo>
                      <a:pt x="0" y="200"/>
                    </a:lnTo>
                    <a:lnTo>
                      <a:pt x="0" y="224"/>
                    </a:lnTo>
                    <a:lnTo>
                      <a:pt x="0" y="224"/>
                    </a:lnTo>
                    <a:lnTo>
                      <a:pt x="0" y="246"/>
                    </a:lnTo>
                    <a:lnTo>
                      <a:pt x="4" y="268"/>
                    </a:lnTo>
                    <a:lnTo>
                      <a:pt x="10" y="290"/>
                    </a:lnTo>
                    <a:lnTo>
                      <a:pt x="16" y="310"/>
                    </a:lnTo>
                    <a:lnTo>
                      <a:pt x="26" y="330"/>
                    </a:lnTo>
                    <a:lnTo>
                      <a:pt x="38" y="348"/>
                    </a:lnTo>
                    <a:lnTo>
                      <a:pt x="50" y="366"/>
                    </a:lnTo>
                    <a:lnTo>
                      <a:pt x="64" y="380"/>
                    </a:lnTo>
                    <a:lnTo>
                      <a:pt x="80" y="396"/>
                    </a:lnTo>
                    <a:lnTo>
                      <a:pt x="98" y="408"/>
                    </a:lnTo>
                    <a:lnTo>
                      <a:pt x="116" y="420"/>
                    </a:lnTo>
                    <a:lnTo>
                      <a:pt x="136" y="428"/>
                    </a:lnTo>
                    <a:lnTo>
                      <a:pt x="156" y="436"/>
                    </a:lnTo>
                    <a:lnTo>
                      <a:pt x="178" y="442"/>
                    </a:lnTo>
                    <a:lnTo>
                      <a:pt x="200" y="446"/>
                    </a:lnTo>
                    <a:lnTo>
                      <a:pt x="222" y="446"/>
                    </a:lnTo>
                    <a:lnTo>
                      <a:pt x="222" y="446"/>
                    </a:lnTo>
                    <a:lnTo>
                      <a:pt x="246" y="446"/>
                    </a:lnTo>
                    <a:lnTo>
                      <a:pt x="268" y="442"/>
                    </a:lnTo>
                    <a:lnTo>
                      <a:pt x="288" y="436"/>
                    </a:lnTo>
                    <a:lnTo>
                      <a:pt x="310" y="428"/>
                    </a:lnTo>
                    <a:lnTo>
                      <a:pt x="328" y="420"/>
                    </a:lnTo>
                    <a:lnTo>
                      <a:pt x="348" y="408"/>
                    </a:lnTo>
                    <a:lnTo>
                      <a:pt x="364" y="396"/>
                    </a:lnTo>
                    <a:lnTo>
                      <a:pt x="380" y="380"/>
                    </a:lnTo>
                    <a:lnTo>
                      <a:pt x="394" y="366"/>
                    </a:lnTo>
                    <a:lnTo>
                      <a:pt x="408" y="348"/>
                    </a:lnTo>
                    <a:lnTo>
                      <a:pt x="418" y="330"/>
                    </a:lnTo>
                    <a:lnTo>
                      <a:pt x="428" y="310"/>
                    </a:lnTo>
                    <a:lnTo>
                      <a:pt x="436" y="290"/>
                    </a:lnTo>
                    <a:lnTo>
                      <a:pt x="442" y="268"/>
                    </a:lnTo>
                    <a:lnTo>
                      <a:pt x="444" y="246"/>
                    </a:lnTo>
                    <a:lnTo>
                      <a:pt x="446" y="224"/>
                    </a:lnTo>
                    <a:lnTo>
                      <a:pt x="446" y="224"/>
                    </a:lnTo>
                    <a:lnTo>
                      <a:pt x="444" y="200"/>
                    </a:lnTo>
                    <a:lnTo>
                      <a:pt x="442" y="178"/>
                    </a:lnTo>
                    <a:lnTo>
                      <a:pt x="436" y="156"/>
                    </a:lnTo>
                    <a:lnTo>
                      <a:pt x="428" y="136"/>
                    </a:lnTo>
                    <a:lnTo>
                      <a:pt x="418" y="116"/>
                    </a:lnTo>
                    <a:lnTo>
                      <a:pt x="408" y="98"/>
                    </a:lnTo>
                    <a:lnTo>
                      <a:pt x="394" y="82"/>
                    </a:lnTo>
                    <a:lnTo>
                      <a:pt x="380" y="66"/>
                    </a:lnTo>
                    <a:lnTo>
                      <a:pt x="364" y="50"/>
                    </a:lnTo>
                    <a:lnTo>
                      <a:pt x="348" y="38"/>
                    </a:lnTo>
                    <a:lnTo>
                      <a:pt x="328" y="26"/>
                    </a:lnTo>
                    <a:lnTo>
                      <a:pt x="310" y="18"/>
                    </a:lnTo>
                    <a:lnTo>
                      <a:pt x="288" y="10"/>
                    </a:lnTo>
                    <a:lnTo>
                      <a:pt x="268" y="4"/>
                    </a:lnTo>
                    <a:lnTo>
                      <a:pt x="246" y="0"/>
                    </a:lnTo>
                    <a:lnTo>
                      <a:pt x="222" y="0"/>
                    </a:lnTo>
                    <a:lnTo>
                      <a:pt x="222" y="0"/>
                    </a:lnTo>
                    <a:close/>
                    <a:moveTo>
                      <a:pt x="222" y="372"/>
                    </a:moveTo>
                    <a:lnTo>
                      <a:pt x="222" y="372"/>
                    </a:lnTo>
                    <a:lnTo>
                      <a:pt x="208" y="370"/>
                    </a:lnTo>
                    <a:lnTo>
                      <a:pt x="192" y="368"/>
                    </a:lnTo>
                    <a:lnTo>
                      <a:pt x="178" y="364"/>
                    </a:lnTo>
                    <a:lnTo>
                      <a:pt x="164" y="360"/>
                    </a:lnTo>
                    <a:lnTo>
                      <a:pt x="152" y="354"/>
                    </a:lnTo>
                    <a:lnTo>
                      <a:pt x="140" y="346"/>
                    </a:lnTo>
                    <a:lnTo>
                      <a:pt x="128" y="338"/>
                    </a:lnTo>
                    <a:lnTo>
                      <a:pt x="118" y="328"/>
                    </a:lnTo>
                    <a:lnTo>
                      <a:pt x="108" y="318"/>
                    </a:lnTo>
                    <a:lnTo>
                      <a:pt x="100" y="306"/>
                    </a:lnTo>
                    <a:lnTo>
                      <a:pt x="92" y="294"/>
                    </a:lnTo>
                    <a:lnTo>
                      <a:pt x="86" y="280"/>
                    </a:lnTo>
                    <a:lnTo>
                      <a:pt x="82" y="268"/>
                    </a:lnTo>
                    <a:lnTo>
                      <a:pt x="78" y="252"/>
                    </a:lnTo>
                    <a:lnTo>
                      <a:pt x="76" y="238"/>
                    </a:lnTo>
                    <a:lnTo>
                      <a:pt x="74" y="224"/>
                    </a:lnTo>
                    <a:lnTo>
                      <a:pt x="74" y="224"/>
                    </a:lnTo>
                    <a:lnTo>
                      <a:pt x="76" y="208"/>
                    </a:lnTo>
                    <a:lnTo>
                      <a:pt x="78" y="194"/>
                    </a:lnTo>
                    <a:lnTo>
                      <a:pt x="82" y="180"/>
                    </a:lnTo>
                    <a:lnTo>
                      <a:pt x="86" y="166"/>
                    </a:lnTo>
                    <a:lnTo>
                      <a:pt x="92" y="152"/>
                    </a:lnTo>
                    <a:lnTo>
                      <a:pt x="100" y="140"/>
                    </a:lnTo>
                    <a:lnTo>
                      <a:pt x="108" y="130"/>
                    </a:lnTo>
                    <a:lnTo>
                      <a:pt x="118" y="118"/>
                    </a:lnTo>
                    <a:lnTo>
                      <a:pt x="128" y="110"/>
                    </a:lnTo>
                    <a:lnTo>
                      <a:pt x="140" y="100"/>
                    </a:lnTo>
                    <a:lnTo>
                      <a:pt x="152" y="94"/>
                    </a:lnTo>
                    <a:lnTo>
                      <a:pt x="164" y="86"/>
                    </a:lnTo>
                    <a:lnTo>
                      <a:pt x="178" y="82"/>
                    </a:lnTo>
                    <a:lnTo>
                      <a:pt x="192" y="78"/>
                    </a:lnTo>
                    <a:lnTo>
                      <a:pt x="208" y="76"/>
                    </a:lnTo>
                    <a:lnTo>
                      <a:pt x="222" y="76"/>
                    </a:lnTo>
                    <a:lnTo>
                      <a:pt x="222" y="76"/>
                    </a:lnTo>
                    <a:lnTo>
                      <a:pt x="238" y="76"/>
                    </a:lnTo>
                    <a:lnTo>
                      <a:pt x="252" y="78"/>
                    </a:lnTo>
                    <a:lnTo>
                      <a:pt x="266" y="82"/>
                    </a:lnTo>
                    <a:lnTo>
                      <a:pt x="280" y="86"/>
                    </a:lnTo>
                    <a:lnTo>
                      <a:pt x="292" y="94"/>
                    </a:lnTo>
                    <a:lnTo>
                      <a:pt x="306" y="100"/>
                    </a:lnTo>
                    <a:lnTo>
                      <a:pt x="316" y="110"/>
                    </a:lnTo>
                    <a:lnTo>
                      <a:pt x="328" y="118"/>
                    </a:lnTo>
                    <a:lnTo>
                      <a:pt x="336" y="130"/>
                    </a:lnTo>
                    <a:lnTo>
                      <a:pt x="346" y="140"/>
                    </a:lnTo>
                    <a:lnTo>
                      <a:pt x="352" y="152"/>
                    </a:lnTo>
                    <a:lnTo>
                      <a:pt x="358" y="166"/>
                    </a:lnTo>
                    <a:lnTo>
                      <a:pt x="364" y="180"/>
                    </a:lnTo>
                    <a:lnTo>
                      <a:pt x="368" y="194"/>
                    </a:lnTo>
                    <a:lnTo>
                      <a:pt x="370" y="208"/>
                    </a:lnTo>
                    <a:lnTo>
                      <a:pt x="370" y="224"/>
                    </a:lnTo>
                    <a:lnTo>
                      <a:pt x="370" y="224"/>
                    </a:lnTo>
                    <a:lnTo>
                      <a:pt x="370" y="238"/>
                    </a:lnTo>
                    <a:lnTo>
                      <a:pt x="368" y="252"/>
                    </a:lnTo>
                    <a:lnTo>
                      <a:pt x="364" y="268"/>
                    </a:lnTo>
                    <a:lnTo>
                      <a:pt x="358" y="280"/>
                    </a:lnTo>
                    <a:lnTo>
                      <a:pt x="352" y="294"/>
                    </a:lnTo>
                    <a:lnTo>
                      <a:pt x="346" y="306"/>
                    </a:lnTo>
                    <a:lnTo>
                      <a:pt x="336" y="318"/>
                    </a:lnTo>
                    <a:lnTo>
                      <a:pt x="328" y="328"/>
                    </a:lnTo>
                    <a:lnTo>
                      <a:pt x="316" y="338"/>
                    </a:lnTo>
                    <a:lnTo>
                      <a:pt x="306" y="346"/>
                    </a:lnTo>
                    <a:lnTo>
                      <a:pt x="292" y="354"/>
                    </a:lnTo>
                    <a:lnTo>
                      <a:pt x="280" y="360"/>
                    </a:lnTo>
                    <a:lnTo>
                      <a:pt x="266" y="364"/>
                    </a:lnTo>
                    <a:lnTo>
                      <a:pt x="252" y="368"/>
                    </a:lnTo>
                    <a:lnTo>
                      <a:pt x="238" y="370"/>
                    </a:lnTo>
                    <a:lnTo>
                      <a:pt x="222" y="372"/>
                    </a:lnTo>
                    <a:lnTo>
                      <a:pt x="2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1" name="Freeform 13" descr=" " title=" "/>
              <p:cNvSpPr>
                <a:spLocks/>
              </p:cNvSpPr>
              <p:nvPr/>
            </p:nvSpPr>
            <p:spPr bwMode="auto">
              <a:xfrm>
                <a:off x="4994618" y="1715812"/>
                <a:ext cx="76354" cy="20936"/>
              </a:xfrm>
              <a:custGeom>
                <a:avLst/>
                <a:gdLst>
                  <a:gd name="T0" fmla="*/ 346 w 372"/>
                  <a:gd name="T1" fmla="*/ 102 h 102"/>
                  <a:gd name="T2" fmla="*/ 372 w 372"/>
                  <a:gd name="T3" fmla="*/ 32 h 102"/>
                  <a:gd name="T4" fmla="*/ 372 w 372"/>
                  <a:gd name="T5" fmla="*/ 32 h 102"/>
                  <a:gd name="T6" fmla="*/ 328 w 372"/>
                  <a:gd name="T7" fmla="*/ 18 h 102"/>
                  <a:gd name="T8" fmla="*/ 282 w 372"/>
                  <a:gd name="T9" fmla="*/ 8 h 102"/>
                  <a:gd name="T10" fmla="*/ 234 w 372"/>
                  <a:gd name="T11" fmla="*/ 2 h 102"/>
                  <a:gd name="T12" fmla="*/ 186 w 372"/>
                  <a:gd name="T13" fmla="*/ 0 h 102"/>
                  <a:gd name="T14" fmla="*/ 138 w 372"/>
                  <a:gd name="T15" fmla="*/ 2 h 102"/>
                  <a:gd name="T16" fmla="*/ 90 w 372"/>
                  <a:gd name="T17" fmla="*/ 8 h 102"/>
                  <a:gd name="T18" fmla="*/ 44 w 372"/>
                  <a:gd name="T19" fmla="*/ 18 h 102"/>
                  <a:gd name="T20" fmla="*/ 0 w 372"/>
                  <a:gd name="T21" fmla="*/ 32 h 102"/>
                  <a:gd name="T22" fmla="*/ 24 w 372"/>
                  <a:gd name="T23" fmla="*/ 102 h 102"/>
                  <a:gd name="T24" fmla="*/ 24 w 372"/>
                  <a:gd name="T25" fmla="*/ 102 h 102"/>
                  <a:gd name="T26" fmla="*/ 62 w 372"/>
                  <a:gd name="T27" fmla="*/ 90 h 102"/>
                  <a:gd name="T28" fmla="*/ 102 w 372"/>
                  <a:gd name="T29" fmla="*/ 82 h 102"/>
                  <a:gd name="T30" fmla="*/ 144 w 372"/>
                  <a:gd name="T31" fmla="*/ 78 h 102"/>
                  <a:gd name="T32" fmla="*/ 186 w 372"/>
                  <a:gd name="T33" fmla="*/ 76 h 102"/>
                  <a:gd name="T34" fmla="*/ 228 w 372"/>
                  <a:gd name="T35" fmla="*/ 78 h 102"/>
                  <a:gd name="T36" fmla="*/ 268 w 372"/>
                  <a:gd name="T37" fmla="*/ 82 h 102"/>
                  <a:gd name="T38" fmla="*/ 308 w 372"/>
                  <a:gd name="T39" fmla="*/ 90 h 102"/>
                  <a:gd name="T40" fmla="*/ 346 w 372"/>
                  <a:gd name="T41" fmla="*/ 102 h 102"/>
                  <a:gd name="T42" fmla="*/ 346 w 372"/>
                  <a:gd name="T43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2" h="102">
                    <a:moveTo>
                      <a:pt x="346" y="102"/>
                    </a:moveTo>
                    <a:lnTo>
                      <a:pt x="372" y="32"/>
                    </a:lnTo>
                    <a:lnTo>
                      <a:pt x="372" y="32"/>
                    </a:lnTo>
                    <a:lnTo>
                      <a:pt x="328" y="18"/>
                    </a:lnTo>
                    <a:lnTo>
                      <a:pt x="282" y="8"/>
                    </a:lnTo>
                    <a:lnTo>
                      <a:pt x="234" y="2"/>
                    </a:lnTo>
                    <a:lnTo>
                      <a:pt x="186" y="0"/>
                    </a:lnTo>
                    <a:lnTo>
                      <a:pt x="138" y="2"/>
                    </a:lnTo>
                    <a:lnTo>
                      <a:pt x="90" y="8"/>
                    </a:lnTo>
                    <a:lnTo>
                      <a:pt x="44" y="18"/>
                    </a:lnTo>
                    <a:lnTo>
                      <a:pt x="0" y="32"/>
                    </a:lnTo>
                    <a:lnTo>
                      <a:pt x="24" y="102"/>
                    </a:lnTo>
                    <a:lnTo>
                      <a:pt x="24" y="102"/>
                    </a:lnTo>
                    <a:lnTo>
                      <a:pt x="62" y="90"/>
                    </a:lnTo>
                    <a:lnTo>
                      <a:pt x="102" y="82"/>
                    </a:lnTo>
                    <a:lnTo>
                      <a:pt x="144" y="78"/>
                    </a:lnTo>
                    <a:lnTo>
                      <a:pt x="186" y="76"/>
                    </a:lnTo>
                    <a:lnTo>
                      <a:pt x="228" y="78"/>
                    </a:lnTo>
                    <a:lnTo>
                      <a:pt x="268" y="82"/>
                    </a:lnTo>
                    <a:lnTo>
                      <a:pt x="308" y="90"/>
                    </a:lnTo>
                    <a:lnTo>
                      <a:pt x="346" y="102"/>
                    </a:lnTo>
                    <a:lnTo>
                      <a:pt x="346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4" descr=" " title=" "/>
              <p:cNvSpPr>
                <a:spLocks noEditPoints="1"/>
              </p:cNvSpPr>
              <p:nvPr/>
            </p:nvSpPr>
            <p:spPr bwMode="auto">
              <a:xfrm>
                <a:off x="4986819" y="1619754"/>
                <a:ext cx="91542" cy="91543"/>
              </a:xfrm>
              <a:custGeom>
                <a:avLst/>
                <a:gdLst>
                  <a:gd name="T0" fmla="*/ 2 w 446"/>
                  <a:gd name="T1" fmla="*/ 246 h 446"/>
                  <a:gd name="T2" fmla="*/ 18 w 446"/>
                  <a:gd name="T3" fmla="*/ 310 h 446"/>
                  <a:gd name="T4" fmla="*/ 52 w 446"/>
                  <a:gd name="T5" fmla="*/ 366 h 446"/>
                  <a:gd name="T6" fmla="*/ 98 w 446"/>
                  <a:gd name="T7" fmla="*/ 408 h 446"/>
                  <a:gd name="T8" fmla="*/ 158 w 446"/>
                  <a:gd name="T9" fmla="*/ 436 h 446"/>
                  <a:gd name="T10" fmla="*/ 224 w 446"/>
                  <a:gd name="T11" fmla="*/ 446 h 446"/>
                  <a:gd name="T12" fmla="*/ 268 w 446"/>
                  <a:gd name="T13" fmla="*/ 442 h 446"/>
                  <a:gd name="T14" fmla="*/ 330 w 446"/>
                  <a:gd name="T15" fmla="*/ 420 h 446"/>
                  <a:gd name="T16" fmla="*/ 382 w 446"/>
                  <a:gd name="T17" fmla="*/ 380 h 446"/>
                  <a:gd name="T18" fmla="*/ 420 w 446"/>
                  <a:gd name="T19" fmla="*/ 330 h 446"/>
                  <a:gd name="T20" fmla="*/ 442 w 446"/>
                  <a:gd name="T21" fmla="*/ 268 h 446"/>
                  <a:gd name="T22" fmla="*/ 446 w 446"/>
                  <a:gd name="T23" fmla="*/ 224 h 446"/>
                  <a:gd name="T24" fmla="*/ 436 w 446"/>
                  <a:gd name="T25" fmla="*/ 156 h 446"/>
                  <a:gd name="T26" fmla="*/ 408 w 446"/>
                  <a:gd name="T27" fmla="*/ 98 h 446"/>
                  <a:gd name="T28" fmla="*/ 366 w 446"/>
                  <a:gd name="T29" fmla="*/ 50 h 446"/>
                  <a:gd name="T30" fmla="*/ 310 w 446"/>
                  <a:gd name="T31" fmla="*/ 18 h 446"/>
                  <a:gd name="T32" fmla="*/ 246 w 446"/>
                  <a:gd name="T33" fmla="*/ 2 h 446"/>
                  <a:gd name="T34" fmla="*/ 200 w 446"/>
                  <a:gd name="T35" fmla="*/ 2 h 446"/>
                  <a:gd name="T36" fmla="*/ 136 w 446"/>
                  <a:gd name="T37" fmla="*/ 18 h 446"/>
                  <a:gd name="T38" fmla="*/ 82 w 446"/>
                  <a:gd name="T39" fmla="*/ 50 h 446"/>
                  <a:gd name="T40" fmla="*/ 38 w 446"/>
                  <a:gd name="T41" fmla="*/ 98 h 446"/>
                  <a:gd name="T42" fmla="*/ 10 w 446"/>
                  <a:gd name="T43" fmla="*/ 156 h 446"/>
                  <a:gd name="T44" fmla="*/ 0 w 446"/>
                  <a:gd name="T45" fmla="*/ 224 h 446"/>
                  <a:gd name="T46" fmla="*/ 224 w 446"/>
                  <a:gd name="T47" fmla="*/ 76 h 446"/>
                  <a:gd name="T48" fmla="*/ 268 w 446"/>
                  <a:gd name="T49" fmla="*/ 82 h 446"/>
                  <a:gd name="T50" fmla="*/ 306 w 446"/>
                  <a:gd name="T51" fmla="*/ 100 h 446"/>
                  <a:gd name="T52" fmla="*/ 338 w 446"/>
                  <a:gd name="T53" fmla="*/ 130 h 446"/>
                  <a:gd name="T54" fmla="*/ 360 w 446"/>
                  <a:gd name="T55" fmla="*/ 166 h 446"/>
                  <a:gd name="T56" fmla="*/ 370 w 446"/>
                  <a:gd name="T57" fmla="*/ 208 h 446"/>
                  <a:gd name="T58" fmla="*/ 370 w 446"/>
                  <a:gd name="T59" fmla="*/ 238 h 446"/>
                  <a:gd name="T60" fmla="*/ 360 w 446"/>
                  <a:gd name="T61" fmla="*/ 280 h 446"/>
                  <a:gd name="T62" fmla="*/ 338 w 446"/>
                  <a:gd name="T63" fmla="*/ 318 h 446"/>
                  <a:gd name="T64" fmla="*/ 306 w 446"/>
                  <a:gd name="T65" fmla="*/ 346 h 446"/>
                  <a:gd name="T66" fmla="*/ 268 w 446"/>
                  <a:gd name="T67" fmla="*/ 364 h 446"/>
                  <a:gd name="T68" fmla="*/ 224 w 446"/>
                  <a:gd name="T69" fmla="*/ 372 h 446"/>
                  <a:gd name="T70" fmla="*/ 194 w 446"/>
                  <a:gd name="T71" fmla="*/ 368 h 446"/>
                  <a:gd name="T72" fmla="*/ 154 w 446"/>
                  <a:gd name="T73" fmla="*/ 354 h 446"/>
                  <a:gd name="T74" fmla="*/ 118 w 446"/>
                  <a:gd name="T75" fmla="*/ 328 h 446"/>
                  <a:gd name="T76" fmla="*/ 94 w 446"/>
                  <a:gd name="T77" fmla="*/ 294 h 446"/>
                  <a:gd name="T78" fmla="*/ 78 w 446"/>
                  <a:gd name="T79" fmla="*/ 252 h 446"/>
                  <a:gd name="T80" fmla="*/ 76 w 446"/>
                  <a:gd name="T81" fmla="*/ 224 h 446"/>
                  <a:gd name="T82" fmla="*/ 82 w 446"/>
                  <a:gd name="T83" fmla="*/ 180 h 446"/>
                  <a:gd name="T84" fmla="*/ 100 w 446"/>
                  <a:gd name="T85" fmla="*/ 140 h 446"/>
                  <a:gd name="T86" fmla="*/ 130 w 446"/>
                  <a:gd name="T87" fmla="*/ 110 h 446"/>
                  <a:gd name="T88" fmla="*/ 166 w 446"/>
                  <a:gd name="T89" fmla="*/ 86 h 446"/>
                  <a:gd name="T90" fmla="*/ 208 w 446"/>
                  <a:gd name="T91" fmla="*/ 76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6" h="446">
                    <a:moveTo>
                      <a:pt x="0" y="224"/>
                    </a:moveTo>
                    <a:lnTo>
                      <a:pt x="0" y="224"/>
                    </a:lnTo>
                    <a:lnTo>
                      <a:pt x="2" y="246"/>
                    </a:lnTo>
                    <a:lnTo>
                      <a:pt x="4" y="268"/>
                    </a:lnTo>
                    <a:lnTo>
                      <a:pt x="10" y="290"/>
                    </a:lnTo>
                    <a:lnTo>
                      <a:pt x="18" y="310"/>
                    </a:lnTo>
                    <a:lnTo>
                      <a:pt x="28" y="330"/>
                    </a:lnTo>
                    <a:lnTo>
                      <a:pt x="38" y="348"/>
                    </a:lnTo>
                    <a:lnTo>
                      <a:pt x="52" y="366"/>
                    </a:lnTo>
                    <a:lnTo>
                      <a:pt x="66" y="380"/>
                    </a:lnTo>
                    <a:lnTo>
                      <a:pt x="82" y="396"/>
                    </a:lnTo>
                    <a:lnTo>
                      <a:pt x="98" y="408"/>
                    </a:lnTo>
                    <a:lnTo>
                      <a:pt x="118" y="420"/>
                    </a:lnTo>
                    <a:lnTo>
                      <a:pt x="136" y="428"/>
                    </a:lnTo>
                    <a:lnTo>
                      <a:pt x="158" y="436"/>
                    </a:lnTo>
                    <a:lnTo>
                      <a:pt x="178" y="442"/>
                    </a:lnTo>
                    <a:lnTo>
                      <a:pt x="200" y="446"/>
                    </a:lnTo>
                    <a:lnTo>
                      <a:pt x="224" y="446"/>
                    </a:lnTo>
                    <a:lnTo>
                      <a:pt x="224" y="446"/>
                    </a:lnTo>
                    <a:lnTo>
                      <a:pt x="246" y="446"/>
                    </a:lnTo>
                    <a:lnTo>
                      <a:pt x="268" y="442"/>
                    </a:lnTo>
                    <a:lnTo>
                      <a:pt x="290" y="436"/>
                    </a:lnTo>
                    <a:lnTo>
                      <a:pt x="310" y="428"/>
                    </a:lnTo>
                    <a:lnTo>
                      <a:pt x="330" y="420"/>
                    </a:lnTo>
                    <a:lnTo>
                      <a:pt x="348" y="408"/>
                    </a:lnTo>
                    <a:lnTo>
                      <a:pt x="366" y="396"/>
                    </a:lnTo>
                    <a:lnTo>
                      <a:pt x="382" y="380"/>
                    </a:lnTo>
                    <a:lnTo>
                      <a:pt x="396" y="366"/>
                    </a:lnTo>
                    <a:lnTo>
                      <a:pt x="408" y="348"/>
                    </a:lnTo>
                    <a:lnTo>
                      <a:pt x="420" y="330"/>
                    </a:lnTo>
                    <a:lnTo>
                      <a:pt x="430" y="310"/>
                    </a:lnTo>
                    <a:lnTo>
                      <a:pt x="436" y="290"/>
                    </a:lnTo>
                    <a:lnTo>
                      <a:pt x="442" y="268"/>
                    </a:lnTo>
                    <a:lnTo>
                      <a:pt x="446" y="246"/>
                    </a:lnTo>
                    <a:lnTo>
                      <a:pt x="446" y="224"/>
                    </a:lnTo>
                    <a:lnTo>
                      <a:pt x="446" y="224"/>
                    </a:lnTo>
                    <a:lnTo>
                      <a:pt x="446" y="200"/>
                    </a:lnTo>
                    <a:lnTo>
                      <a:pt x="442" y="178"/>
                    </a:lnTo>
                    <a:lnTo>
                      <a:pt x="436" y="156"/>
                    </a:lnTo>
                    <a:lnTo>
                      <a:pt x="430" y="136"/>
                    </a:lnTo>
                    <a:lnTo>
                      <a:pt x="420" y="116"/>
                    </a:lnTo>
                    <a:lnTo>
                      <a:pt x="408" y="98"/>
                    </a:lnTo>
                    <a:lnTo>
                      <a:pt x="396" y="82"/>
                    </a:lnTo>
                    <a:lnTo>
                      <a:pt x="382" y="66"/>
                    </a:lnTo>
                    <a:lnTo>
                      <a:pt x="366" y="50"/>
                    </a:lnTo>
                    <a:lnTo>
                      <a:pt x="348" y="38"/>
                    </a:lnTo>
                    <a:lnTo>
                      <a:pt x="330" y="26"/>
                    </a:lnTo>
                    <a:lnTo>
                      <a:pt x="310" y="18"/>
                    </a:lnTo>
                    <a:lnTo>
                      <a:pt x="290" y="10"/>
                    </a:lnTo>
                    <a:lnTo>
                      <a:pt x="268" y="4"/>
                    </a:lnTo>
                    <a:lnTo>
                      <a:pt x="246" y="2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00" y="2"/>
                    </a:lnTo>
                    <a:lnTo>
                      <a:pt x="178" y="4"/>
                    </a:lnTo>
                    <a:lnTo>
                      <a:pt x="158" y="10"/>
                    </a:lnTo>
                    <a:lnTo>
                      <a:pt x="136" y="18"/>
                    </a:lnTo>
                    <a:lnTo>
                      <a:pt x="118" y="26"/>
                    </a:lnTo>
                    <a:lnTo>
                      <a:pt x="98" y="38"/>
                    </a:lnTo>
                    <a:lnTo>
                      <a:pt x="82" y="50"/>
                    </a:lnTo>
                    <a:lnTo>
                      <a:pt x="66" y="66"/>
                    </a:lnTo>
                    <a:lnTo>
                      <a:pt x="52" y="82"/>
                    </a:lnTo>
                    <a:lnTo>
                      <a:pt x="38" y="98"/>
                    </a:lnTo>
                    <a:lnTo>
                      <a:pt x="28" y="116"/>
                    </a:lnTo>
                    <a:lnTo>
                      <a:pt x="18" y="136"/>
                    </a:lnTo>
                    <a:lnTo>
                      <a:pt x="10" y="156"/>
                    </a:lnTo>
                    <a:lnTo>
                      <a:pt x="4" y="178"/>
                    </a:lnTo>
                    <a:lnTo>
                      <a:pt x="2" y="200"/>
                    </a:lnTo>
                    <a:lnTo>
                      <a:pt x="0" y="224"/>
                    </a:lnTo>
                    <a:lnTo>
                      <a:pt x="0" y="224"/>
                    </a:lnTo>
                    <a:close/>
                    <a:moveTo>
                      <a:pt x="224" y="76"/>
                    </a:moveTo>
                    <a:lnTo>
                      <a:pt x="224" y="76"/>
                    </a:lnTo>
                    <a:lnTo>
                      <a:pt x="238" y="76"/>
                    </a:lnTo>
                    <a:lnTo>
                      <a:pt x="254" y="78"/>
                    </a:lnTo>
                    <a:lnTo>
                      <a:pt x="268" y="82"/>
                    </a:lnTo>
                    <a:lnTo>
                      <a:pt x="282" y="86"/>
                    </a:lnTo>
                    <a:lnTo>
                      <a:pt x="294" y="94"/>
                    </a:lnTo>
                    <a:lnTo>
                      <a:pt x="306" y="100"/>
                    </a:lnTo>
                    <a:lnTo>
                      <a:pt x="318" y="110"/>
                    </a:lnTo>
                    <a:lnTo>
                      <a:pt x="328" y="118"/>
                    </a:lnTo>
                    <a:lnTo>
                      <a:pt x="338" y="130"/>
                    </a:lnTo>
                    <a:lnTo>
                      <a:pt x="346" y="140"/>
                    </a:lnTo>
                    <a:lnTo>
                      <a:pt x="354" y="152"/>
                    </a:lnTo>
                    <a:lnTo>
                      <a:pt x="360" y="166"/>
                    </a:lnTo>
                    <a:lnTo>
                      <a:pt x="364" y="180"/>
                    </a:lnTo>
                    <a:lnTo>
                      <a:pt x="368" y="194"/>
                    </a:lnTo>
                    <a:lnTo>
                      <a:pt x="370" y="208"/>
                    </a:lnTo>
                    <a:lnTo>
                      <a:pt x="372" y="224"/>
                    </a:lnTo>
                    <a:lnTo>
                      <a:pt x="372" y="224"/>
                    </a:lnTo>
                    <a:lnTo>
                      <a:pt x="370" y="238"/>
                    </a:lnTo>
                    <a:lnTo>
                      <a:pt x="368" y="252"/>
                    </a:lnTo>
                    <a:lnTo>
                      <a:pt x="364" y="268"/>
                    </a:lnTo>
                    <a:lnTo>
                      <a:pt x="360" y="280"/>
                    </a:lnTo>
                    <a:lnTo>
                      <a:pt x="354" y="294"/>
                    </a:lnTo>
                    <a:lnTo>
                      <a:pt x="346" y="306"/>
                    </a:lnTo>
                    <a:lnTo>
                      <a:pt x="338" y="318"/>
                    </a:lnTo>
                    <a:lnTo>
                      <a:pt x="328" y="328"/>
                    </a:lnTo>
                    <a:lnTo>
                      <a:pt x="318" y="338"/>
                    </a:lnTo>
                    <a:lnTo>
                      <a:pt x="306" y="346"/>
                    </a:lnTo>
                    <a:lnTo>
                      <a:pt x="294" y="354"/>
                    </a:lnTo>
                    <a:lnTo>
                      <a:pt x="282" y="360"/>
                    </a:lnTo>
                    <a:lnTo>
                      <a:pt x="268" y="364"/>
                    </a:lnTo>
                    <a:lnTo>
                      <a:pt x="254" y="368"/>
                    </a:lnTo>
                    <a:lnTo>
                      <a:pt x="238" y="370"/>
                    </a:lnTo>
                    <a:lnTo>
                      <a:pt x="224" y="372"/>
                    </a:lnTo>
                    <a:lnTo>
                      <a:pt x="224" y="372"/>
                    </a:lnTo>
                    <a:lnTo>
                      <a:pt x="208" y="370"/>
                    </a:lnTo>
                    <a:lnTo>
                      <a:pt x="194" y="368"/>
                    </a:lnTo>
                    <a:lnTo>
                      <a:pt x="180" y="364"/>
                    </a:lnTo>
                    <a:lnTo>
                      <a:pt x="166" y="360"/>
                    </a:lnTo>
                    <a:lnTo>
                      <a:pt x="154" y="354"/>
                    </a:lnTo>
                    <a:lnTo>
                      <a:pt x="140" y="346"/>
                    </a:lnTo>
                    <a:lnTo>
                      <a:pt x="130" y="338"/>
                    </a:lnTo>
                    <a:lnTo>
                      <a:pt x="118" y="328"/>
                    </a:lnTo>
                    <a:lnTo>
                      <a:pt x="110" y="318"/>
                    </a:lnTo>
                    <a:lnTo>
                      <a:pt x="100" y="306"/>
                    </a:lnTo>
                    <a:lnTo>
                      <a:pt x="94" y="294"/>
                    </a:lnTo>
                    <a:lnTo>
                      <a:pt x="88" y="280"/>
                    </a:lnTo>
                    <a:lnTo>
                      <a:pt x="82" y="268"/>
                    </a:lnTo>
                    <a:lnTo>
                      <a:pt x="78" y="252"/>
                    </a:lnTo>
                    <a:lnTo>
                      <a:pt x="76" y="238"/>
                    </a:lnTo>
                    <a:lnTo>
                      <a:pt x="76" y="224"/>
                    </a:lnTo>
                    <a:lnTo>
                      <a:pt x="76" y="224"/>
                    </a:lnTo>
                    <a:lnTo>
                      <a:pt x="76" y="208"/>
                    </a:lnTo>
                    <a:lnTo>
                      <a:pt x="78" y="194"/>
                    </a:lnTo>
                    <a:lnTo>
                      <a:pt x="82" y="180"/>
                    </a:lnTo>
                    <a:lnTo>
                      <a:pt x="88" y="166"/>
                    </a:lnTo>
                    <a:lnTo>
                      <a:pt x="94" y="152"/>
                    </a:lnTo>
                    <a:lnTo>
                      <a:pt x="100" y="140"/>
                    </a:lnTo>
                    <a:lnTo>
                      <a:pt x="110" y="130"/>
                    </a:lnTo>
                    <a:lnTo>
                      <a:pt x="118" y="118"/>
                    </a:lnTo>
                    <a:lnTo>
                      <a:pt x="130" y="110"/>
                    </a:lnTo>
                    <a:lnTo>
                      <a:pt x="140" y="100"/>
                    </a:lnTo>
                    <a:lnTo>
                      <a:pt x="154" y="94"/>
                    </a:lnTo>
                    <a:lnTo>
                      <a:pt x="166" y="86"/>
                    </a:lnTo>
                    <a:lnTo>
                      <a:pt x="180" y="82"/>
                    </a:lnTo>
                    <a:lnTo>
                      <a:pt x="194" y="78"/>
                    </a:lnTo>
                    <a:lnTo>
                      <a:pt x="208" y="76"/>
                    </a:lnTo>
                    <a:lnTo>
                      <a:pt x="224" y="76"/>
                    </a:lnTo>
                    <a:lnTo>
                      <a:pt x="224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3" name="Freeform 15" descr=" " title=" "/>
              <p:cNvSpPr>
                <a:spLocks/>
              </p:cNvSpPr>
              <p:nvPr/>
            </p:nvSpPr>
            <p:spPr bwMode="auto">
              <a:xfrm>
                <a:off x="4911697" y="1625501"/>
                <a:ext cx="76354" cy="20936"/>
              </a:xfrm>
              <a:custGeom>
                <a:avLst/>
                <a:gdLst>
                  <a:gd name="T0" fmla="*/ 0 w 372"/>
                  <a:gd name="T1" fmla="*/ 30 h 102"/>
                  <a:gd name="T2" fmla="*/ 26 w 372"/>
                  <a:gd name="T3" fmla="*/ 102 h 102"/>
                  <a:gd name="T4" fmla="*/ 26 w 372"/>
                  <a:gd name="T5" fmla="*/ 102 h 102"/>
                  <a:gd name="T6" fmla="*/ 64 w 372"/>
                  <a:gd name="T7" fmla="*/ 90 h 102"/>
                  <a:gd name="T8" fmla="*/ 104 w 372"/>
                  <a:gd name="T9" fmla="*/ 82 h 102"/>
                  <a:gd name="T10" fmla="*/ 144 w 372"/>
                  <a:gd name="T11" fmla="*/ 78 h 102"/>
                  <a:gd name="T12" fmla="*/ 186 w 372"/>
                  <a:gd name="T13" fmla="*/ 76 h 102"/>
                  <a:gd name="T14" fmla="*/ 228 w 372"/>
                  <a:gd name="T15" fmla="*/ 78 h 102"/>
                  <a:gd name="T16" fmla="*/ 268 w 372"/>
                  <a:gd name="T17" fmla="*/ 82 h 102"/>
                  <a:gd name="T18" fmla="*/ 308 w 372"/>
                  <a:gd name="T19" fmla="*/ 90 h 102"/>
                  <a:gd name="T20" fmla="*/ 346 w 372"/>
                  <a:gd name="T21" fmla="*/ 102 h 102"/>
                  <a:gd name="T22" fmla="*/ 372 w 372"/>
                  <a:gd name="T23" fmla="*/ 30 h 102"/>
                  <a:gd name="T24" fmla="*/ 372 w 372"/>
                  <a:gd name="T25" fmla="*/ 30 h 102"/>
                  <a:gd name="T26" fmla="*/ 328 w 372"/>
                  <a:gd name="T27" fmla="*/ 18 h 102"/>
                  <a:gd name="T28" fmla="*/ 282 w 372"/>
                  <a:gd name="T29" fmla="*/ 8 h 102"/>
                  <a:gd name="T30" fmla="*/ 234 w 372"/>
                  <a:gd name="T31" fmla="*/ 2 h 102"/>
                  <a:gd name="T32" fmla="*/ 186 w 372"/>
                  <a:gd name="T33" fmla="*/ 0 h 102"/>
                  <a:gd name="T34" fmla="*/ 138 w 372"/>
                  <a:gd name="T35" fmla="*/ 2 h 102"/>
                  <a:gd name="T36" fmla="*/ 90 w 372"/>
                  <a:gd name="T37" fmla="*/ 8 h 102"/>
                  <a:gd name="T38" fmla="*/ 44 w 372"/>
                  <a:gd name="T39" fmla="*/ 18 h 102"/>
                  <a:gd name="T40" fmla="*/ 0 w 372"/>
                  <a:gd name="T41" fmla="*/ 30 h 102"/>
                  <a:gd name="T42" fmla="*/ 0 w 372"/>
                  <a:gd name="T43" fmla="*/ 3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2" h="102">
                    <a:moveTo>
                      <a:pt x="0" y="30"/>
                    </a:moveTo>
                    <a:lnTo>
                      <a:pt x="26" y="102"/>
                    </a:lnTo>
                    <a:lnTo>
                      <a:pt x="26" y="102"/>
                    </a:lnTo>
                    <a:lnTo>
                      <a:pt x="64" y="90"/>
                    </a:lnTo>
                    <a:lnTo>
                      <a:pt x="104" y="82"/>
                    </a:lnTo>
                    <a:lnTo>
                      <a:pt x="144" y="78"/>
                    </a:lnTo>
                    <a:lnTo>
                      <a:pt x="186" y="76"/>
                    </a:lnTo>
                    <a:lnTo>
                      <a:pt x="228" y="78"/>
                    </a:lnTo>
                    <a:lnTo>
                      <a:pt x="268" y="82"/>
                    </a:lnTo>
                    <a:lnTo>
                      <a:pt x="308" y="90"/>
                    </a:lnTo>
                    <a:lnTo>
                      <a:pt x="346" y="102"/>
                    </a:lnTo>
                    <a:lnTo>
                      <a:pt x="372" y="30"/>
                    </a:lnTo>
                    <a:lnTo>
                      <a:pt x="372" y="30"/>
                    </a:lnTo>
                    <a:lnTo>
                      <a:pt x="328" y="18"/>
                    </a:lnTo>
                    <a:lnTo>
                      <a:pt x="282" y="8"/>
                    </a:lnTo>
                    <a:lnTo>
                      <a:pt x="234" y="2"/>
                    </a:lnTo>
                    <a:lnTo>
                      <a:pt x="186" y="0"/>
                    </a:lnTo>
                    <a:lnTo>
                      <a:pt x="138" y="2"/>
                    </a:lnTo>
                    <a:lnTo>
                      <a:pt x="90" y="8"/>
                    </a:lnTo>
                    <a:lnTo>
                      <a:pt x="44" y="1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4" name="Freeform 16" descr=" " title=" "/>
              <p:cNvSpPr>
                <a:spLocks noEditPoints="1"/>
              </p:cNvSpPr>
              <p:nvPr/>
            </p:nvSpPr>
            <p:spPr bwMode="auto">
              <a:xfrm>
                <a:off x="4903897" y="1529443"/>
                <a:ext cx="91953" cy="91543"/>
              </a:xfrm>
              <a:custGeom>
                <a:avLst/>
                <a:gdLst>
                  <a:gd name="T0" fmla="*/ 202 w 448"/>
                  <a:gd name="T1" fmla="*/ 0 h 446"/>
                  <a:gd name="T2" fmla="*/ 138 w 448"/>
                  <a:gd name="T3" fmla="*/ 18 h 446"/>
                  <a:gd name="T4" fmla="*/ 82 w 448"/>
                  <a:gd name="T5" fmla="*/ 50 h 446"/>
                  <a:gd name="T6" fmla="*/ 38 w 448"/>
                  <a:gd name="T7" fmla="*/ 98 h 446"/>
                  <a:gd name="T8" fmla="*/ 10 w 448"/>
                  <a:gd name="T9" fmla="*/ 156 h 446"/>
                  <a:gd name="T10" fmla="*/ 0 w 448"/>
                  <a:gd name="T11" fmla="*/ 222 h 446"/>
                  <a:gd name="T12" fmla="*/ 6 w 448"/>
                  <a:gd name="T13" fmla="*/ 268 h 446"/>
                  <a:gd name="T14" fmla="*/ 28 w 448"/>
                  <a:gd name="T15" fmla="*/ 330 h 446"/>
                  <a:gd name="T16" fmla="*/ 66 w 448"/>
                  <a:gd name="T17" fmla="*/ 380 h 446"/>
                  <a:gd name="T18" fmla="*/ 118 w 448"/>
                  <a:gd name="T19" fmla="*/ 420 h 446"/>
                  <a:gd name="T20" fmla="*/ 180 w 448"/>
                  <a:gd name="T21" fmla="*/ 442 h 446"/>
                  <a:gd name="T22" fmla="*/ 224 w 448"/>
                  <a:gd name="T23" fmla="*/ 446 h 446"/>
                  <a:gd name="T24" fmla="*/ 290 w 448"/>
                  <a:gd name="T25" fmla="*/ 436 h 446"/>
                  <a:gd name="T26" fmla="*/ 348 w 448"/>
                  <a:gd name="T27" fmla="*/ 408 h 446"/>
                  <a:gd name="T28" fmla="*/ 396 w 448"/>
                  <a:gd name="T29" fmla="*/ 364 h 446"/>
                  <a:gd name="T30" fmla="*/ 430 w 448"/>
                  <a:gd name="T31" fmla="*/ 310 h 446"/>
                  <a:gd name="T32" fmla="*/ 446 w 448"/>
                  <a:gd name="T33" fmla="*/ 246 h 446"/>
                  <a:gd name="T34" fmla="*/ 446 w 448"/>
                  <a:gd name="T35" fmla="*/ 200 h 446"/>
                  <a:gd name="T36" fmla="*/ 430 w 448"/>
                  <a:gd name="T37" fmla="*/ 136 h 446"/>
                  <a:gd name="T38" fmla="*/ 396 w 448"/>
                  <a:gd name="T39" fmla="*/ 80 h 446"/>
                  <a:gd name="T40" fmla="*/ 348 w 448"/>
                  <a:gd name="T41" fmla="*/ 38 h 446"/>
                  <a:gd name="T42" fmla="*/ 290 w 448"/>
                  <a:gd name="T43" fmla="*/ 10 h 446"/>
                  <a:gd name="T44" fmla="*/ 224 w 448"/>
                  <a:gd name="T45" fmla="*/ 0 h 446"/>
                  <a:gd name="T46" fmla="*/ 224 w 448"/>
                  <a:gd name="T47" fmla="*/ 370 h 446"/>
                  <a:gd name="T48" fmla="*/ 180 w 448"/>
                  <a:gd name="T49" fmla="*/ 364 h 446"/>
                  <a:gd name="T50" fmla="*/ 142 w 448"/>
                  <a:gd name="T51" fmla="*/ 346 h 446"/>
                  <a:gd name="T52" fmla="*/ 110 w 448"/>
                  <a:gd name="T53" fmla="*/ 316 h 446"/>
                  <a:gd name="T54" fmla="*/ 88 w 448"/>
                  <a:gd name="T55" fmla="*/ 280 h 446"/>
                  <a:gd name="T56" fmla="*/ 76 w 448"/>
                  <a:gd name="T57" fmla="*/ 238 h 446"/>
                  <a:gd name="T58" fmla="*/ 76 w 448"/>
                  <a:gd name="T59" fmla="*/ 208 h 446"/>
                  <a:gd name="T60" fmla="*/ 88 w 448"/>
                  <a:gd name="T61" fmla="*/ 166 h 446"/>
                  <a:gd name="T62" fmla="*/ 110 w 448"/>
                  <a:gd name="T63" fmla="*/ 128 h 446"/>
                  <a:gd name="T64" fmla="*/ 142 w 448"/>
                  <a:gd name="T65" fmla="*/ 100 h 446"/>
                  <a:gd name="T66" fmla="*/ 180 w 448"/>
                  <a:gd name="T67" fmla="*/ 82 h 446"/>
                  <a:gd name="T68" fmla="*/ 224 w 448"/>
                  <a:gd name="T69" fmla="*/ 74 h 446"/>
                  <a:gd name="T70" fmla="*/ 254 w 448"/>
                  <a:gd name="T71" fmla="*/ 78 h 446"/>
                  <a:gd name="T72" fmla="*/ 294 w 448"/>
                  <a:gd name="T73" fmla="*/ 92 h 446"/>
                  <a:gd name="T74" fmla="*/ 328 w 448"/>
                  <a:gd name="T75" fmla="*/ 118 h 446"/>
                  <a:gd name="T76" fmla="*/ 354 w 448"/>
                  <a:gd name="T77" fmla="*/ 152 h 446"/>
                  <a:gd name="T78" fmla="*/ 368 w 448"/>
                  <a:gd name="T79" fmla="*/ 192 h 446"/>
                  <a:gd name="T80" fmla="*/ 372 w 448"/>
                  <a:gd name="T81" fmla="*/ 222 h 446"/>
                  <a:gd name="T82" fmla="*/ 366 w 448"/>
                  <a:gd name="T83" fmla="*/ 266 h 446"/>
                  <a:gd name="T84" fmla="*/ 346 w 448"/>
                  <a:gd name="T85" fmla="*/ 306 h 446"/>
                  <a:gd name="T86" fmla="*/ 318 w 448"/>
                  <a:gd name="T87" fmla="*/ 336 h 446"/>
                  <a:gd name="T88" fmla="*/ 282 w 448"/>
                  <a:gd name="T89" fmla="*/ 360 h 446"/>
                  <a:gd name="T90" fmla="*/ 240 w 448"/>
                  <a:gd name="T91" fmla="*/ 370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8" h="446">
                    <a:moveTo>
                      <a:pt x="224" y="0"/>
                    </a:moveTo>
                    <a:lnTo>
                      <a:pt x="224" y="0"/>
                    </a:lnTo>
                    <a:lnTo>
                      <a:pt x="202" y="0"/>
                    </a:lnTo>
                    <a:lnTo>
                      <a:pt x="180" y="4"/>
                    </a:lnTo>
                    <a:lnTo>
                      <a:pt x="158" y="10"/>
                    </a:lnTo>
                    <a:lnTo>
                      <a:pt x="138" y="18"/>
                    </a:lnTo>
                    <a:lnTo>
                      <a:pt x="118" y="26"/>
                    </a:lnTo>
                    <a:lnTo>
                      <a:pt x="100" y="38"/>
                    </a:lnTo>
                    <a:lnTo>
                      <a:pt x="82" y="50"/>
                    </a:lnTo>
                    <a:lnTo>
                      <a:pt x="66" y="64"/>
                    </a:lnTo>
                    <a:lnTo>
                      <a:pt x="52" y="80"/>
                    </a:lnTo>
                    <a:lnTo>
                      <a:pt x="38" y="98"/>
                    </a:lnTo>
                    <a:lnTo>
                      <a:pt x="28" y="116"/>
                    </a:lnTo>
                    <a:lnTo>
                      <a:pt x="18" y="136"/>
                    </a:lnTo>
                    <a:lnTo>
                      <a:pt x="10" y="156"/>
                    </a:lnTo>
                    <a:lnTo>
                      <a:pt x="6" y="178"/>
                    </a:lnTo>
                    <a:lnTo>
                      <a:pt x="2" y="200"/>
                    </a:lnTo>
                    <a:lnTo>
                      <a:pt x="0" y="222"/>
                    </a:lnTo>
                    <a:lnTo>
                      <a:pt x="0" y="222"/>
                    </a:lnTo>
                    <a:lnTo>
                      <a:pt x="2" y="246"/>
                    </a:lnTo>
                    <a:lnTo>
                      <a:pt x="6" y="268"/>
                    </a:lnTo>
                    <a:lnTo>
                      <a:pt x="10" y="290"/>
                    </a:lnTo>
                    <a:lnTo>
                      <a:pt x="18" y="310"/>
                    </a:lnTo>
                    <a:lnTo>
                      <a:pt x="28" y="330"/>
                    </a:lnTo>
                    <a:lnTo>
                      <a:pt x="38" y="348"/>
                    </a:lnTo>
                    <a:lnTo>
                      <a:pt x="52" y="364"/>
                    </a:lnTo>
                    <a:lnTo>
                      <a:pt x="66" y="380"/>
                    </a:lnTo>
                    <a:lnTo>
                      <a:pt x="82" y="394"/>
                    </a:lnTo>
                    <a:lnTo>
                      <a:pt x="100" y="408"/>
                    </a:lnTo>
                    <a:lnTo>
                      <a:pt x="118" y="420"/>
                    </a:lnTo>
                    <a:lnTo>
                      <a:pt x="138" y="428"/>
                    </a:lnTo>
                    <a:lnTo>
                      <a:pt x="158" y="436"/>
                    </a:lnTo>
                    <a:lnTo>
                      <a:pt x="180" y="442"/>
                    </a:lnTo>
                    <a:lnTo>
                      <a:pt x="202" y="444"/>
                    </a:lnTo>
                    <a:lnTo>
                      <a:pt x="224" y="446"/>
                    </a:lnTo>
                    <a:lnTo>
                      <a:pt x="224" y="446"/>
                    </a:lnTo>
                    <a:lnTo>
                      <a:pt x="246" y="444"/>
                    </a:lnTo>
                    <a:lnTo>
                      <a:pt x="268" y="442"/>
                    </a:lnTo>
                    <a:lnTo>
                      <a:pt x="290" y="436"/>
                    </a:lnTo>
                    <a:lnTo>
                      <a:pt x="310" y="428"/>
                    </a:lnTo>
                    <a:lnTo>
                      <a:pt x="330" y="420"/>
                    </a:lnTo>
                    <a:lnTo>
                      <a:pt x="348" y="408"/>
                    </a:lnTo>
                    <a:lnTo>
                      <a:pt x="366" y="394"/>
                    </a:lnTo>
                    <a:lnTo>
                      <a:pt x="382" y="380"/>
                    </a:lnTo>
                    <a:lnTo>
                      <a:pt x="396" y="364"/>
                    </a:lnTo>
                    <a:lnTo>
                      <a:pt x="410" y="348"/>
                    </a:lnTo>
                    <a:lnTo>
                      <a:pt x="420" y="330"/>
                    </a:lnTo>
                    <a:lnTo>
                      <a:pt x="430" y="310"/>
                    </a:lnTo>
                    <a:lnTo>
                      <a:pt x="438" y="290"/>
                    </a:lnTo>
                    <a:lnTo>
                      <a:pt x="442" y="268"/>
                    </a:lnTo>
                    <a:lnTo>
                      <a:pt x="446" y="246"/>
                    </a:lnTo>
                    <a:lnTo>
                      <a:pt x="448" y="222"/>
                    </a:lnTo>
                    <a:lnTo>
                      <a:pt x="448" y="222"/>
                    </a:lnTo>
                    <a:lnTo>
                      <a:pt x="446" y="200"/>
                    </a:lnTo>
                    <a:lnTo>
                      <a:pt x="442" y="178"/>
                    </a:lnTo>
                    <a:lnTo>
                      <a:pt x="438" y="156"/>
                    </a:lnTo>
                    <a:lnTo>
                      <a:pt x="430" y="136"/>
                    </a:lnTo>
                    <a:lnTo>
                      <a:pt x="420" y="116"/>
                    </a:lnTo>
                    <a:lnTo>
                      <a:pt x="410" y="98"/>
                    </a:lnTo>
                    <a:lnTo>
                      <a:pt x="396" y="80"/>
                    </a:lnTo>
                    <a:lnTo>
                      <a:pt x="382" y="64"/>
                    </a:lnTo>
                    <a:lnTo>
                      <a:pt x="366" y="50"/>
                    </a:lnTo>
                    <a:lnTo>
                      <a:pt x="348" y="38"/>
                    </a:lnTo>
                    <a:lnTo>
                      <a:pt x="330" y="26"/>
                    </a:lnTo>
                    <a:lnTo>
                      <a:pt x="310" y="18"/>
                    </a:lnTo>
                    <a:lnTo>
                      <a:pt x="290" y="10"/>
                    </a:lnTo>
                    <a:lnTo>
                      <a:pt x="268" y="4"/>
                    </a:lnTo>
                    <a:lnTo>
                      <a:pt x="246" y="0"/>
                    </a:lnTo>
                    <a:lnTo>
                      <a:pt x="224" y="0"/>
                    </a:lnTo>
                    <a:lnTo>
                      <a:pt x="224" y="0"/>
                    </a:lnTo>
                    <a:close/>
                    <a:moveTo>
                      <a:pt x="224" y="370"/>
                    </a:moveTo>
                    <a:lnTo>
                      <a:pt x="224" y="370"/>
                    </a:lnTo>
                    <a:lnTo>
                      <a:pt x="208" y="370"/>
                    </a:lnTo>
                    <a:lnTo>
                      <a:pt x="194" y="368"/>
                    </a:lnTo>
                    <a:lnTo>
                      <a:pt x="180" y="364"/>
                    </a:lnTo>
                    <a:lnTo>
                      <a:pt x="166" y="360"/>
                    </a:lnTo>
                    <a:lnTo>
                      <a:pt x="154" y="352"/>
                    </a:lnTo>
                    <a:lnTo>
                      <a:pt x="142" y="346"/>
                    </a:lnTo>
                    <a:lnTo>
                      <a:pt x="130" y="336"/>
                    </a:lnTo>
                    <a:lnTo>
                      <a:pt x="120" y="328"/>
                    </a:lnTo>
                    <a:lnTo>
                      <a:pt x="110" y="316"/>
                    </a:lnTo>
                    <a:lnTo>
                      <a:pt x="102" y="306"/>
                    </a:lnTo>
                    <a:lnTo>
                      <a:pt x="94" y="294"/>
                    </a:lnTo>
                    <a:lnTo>
                      <a:pt x="88" y="280"/>
                    </a:lnTo>
                    <a:lnTo>
                      <a:pt x="82" y="266"/>
                    </a:lnTo>
                    <a:lnTo>
                      <a:pt x="80" y="252"/>
                    </a:lnTo>
                    <a:lnTo>
                      <a:pt x="76" y="238"/>
                    </a:lnTo>
                    <a:lnTo>
                      <a:pt x="76" y="222"/>
                    </a:lnTo>
                    <a:lnTo>
                      <a:pt x="76" y="222"/>
                    </a:lnTo>
                    <a:lnTo>
                      <a:pt x="76" y="208"/>
                    </a:lnTo>
                    <a:lnTo>
                      <a:pt x="80" y="192"/>
                    </a:lnTo>
                    <a:lnTo>
                      <a:pt x="82" y="178"/>
                    </a:lnTo>
                    <a:lnTo>
                      <a:pt x="88" y="166"/>
                    </a:lnTo>
                    <a:lnTo>
                      <a:pt x="94" y="152"/>
                    </a:lnTo>
                    <a:lnTo>
                      <a:pt x="102" y="140"/>
                    </a:lnTo>
                    <a:lnTo>
                      <a:pt x="110" y="128"/>
                    </a:lnTo>
                    <a:lnTo>
                      <a:pt x="120" y="118"/>
                    </a:lnTo>
                    <a:lnTo>
                      <a:pt x="130" y="108"/>
                    </a:lnTo>
                    <a:lnTo>
                      <a:pt x="142" y="100"/>
                    </a:lnTo>
                    <a:lnTo>
                      <a:pt x="154" y="92"/>
                    </a:lnTo>
                    <a:lnTo>
                      <a:pt x="166" y="86"/>
                    </a:lnTo>
                    <a:lnTo>
                      <a:pt x="180" y="82"/>
                    </a:lnTo>
                    <a:lnTo>
                      <a:pt x="194" y="78"/>
                    </a:lnTo>
                    <a:lnTo>
                      <a:pt x="208" y="76"/>
                    </a:lnTo>
                    <a:lnTo>
                      <a:pt x="224" y="74"/>
                    </a:lnTo>
                    <a:lnTo>
                      <a:pt x="224" y="74"/>
                    </a:lnTo>
                    <a:lnTo>
                      <a:pt x="240" y="76"/>
                    </a:lnTo>
                    <a:lnTo>
                      <a:pt x="254" y="78"/>
                    </a:lnTo>
                    <a:lnTo>
                      <a:pt x="268" y="82"/>
                    </a:lnTo>
                    <a:lnTo>
                      <a:pt x="282" y="86"/>
                    </a:lnTo>
                    <a:lnTo>
                      <a:pt x="294" y="92"/>
                    </a:lnTo>
                    <a:lnTo>
                      <a:pt x="306" y="100"/>
                    </a:lnTo>
                    <a:lnTo>
                      <a:pt x="318" y="108"/>
                    </a:lnTo>
                    <a:lnTo>
                      <a:pt x="328" y="118"/>
                    </a:lnTo>
                    <a:lnTo>
                      <a:pt x="338" y="128"/>
                    </a:lnTo>
                    <a:lnTo>
                      <a:pt x="346" y="140"/>
                    </a:lnTo>
                    <a:lnTo>
                      <a:pt x="354" y="152"/>
                    </a:lnTo>
                    <a:lnTo>
                      <a:pt x="360" y="166"/>
                    </a:lnTo>
                    <a:lnTo>
                      <a:pt x="366" y="178"/>
                    </a:lnTo>
                    <a:lnTo>
                      <a:pt x="368" y="192"/>
                    </a:lnTo>
                    <a:lnTo>
                      <a:pt x="372" y="208"/>
                    </a:lnTo>
                    <a:lnTo>
                      <a:pt x="372" y="222"/>
                    </a:lnTo>
                    <a:lnTo>
                      <a:pt x="372" y="222"/>
                    </a:lnTo>
                    <a:lnTo>
                      <a:pt x="372" y="238"/>
                    </a:lnTo>
                    <a:lnTo>
                      <a:pt x="368" y="252"/>
                    </a:lnTo>
                    <a:lnTo>
                      <a:pt x="366" y="266"/>
                    </a:lnTo>
                    <a:lnTo>
                      <a:pt x="360" y="280"/>
                    </a:lnTo>
                    <a:lnTo>
                      <a:pt x="354" y="294"/>
                    </a:lnTo>
                    <a:lnTo>
                      <a:pt x="346" y="306"/>
                    </a:lnTo>
                    <a:lnTo>
                      <a:pt x="338" y="316"/>
                    </a:lnTo>
                    <a:lnTo>
                      <a:pt x="328" y="328"/>
                    </a:lnTo>
                    <a:lnTo>
                      <a:pt x="318" y="336"/>
                    </a:lnTo>
                    <a:lnTo>
                      <a:pt x="306" y="346"/>
                    </a:lnTo>
                    <a:lnTo>
                      <a:pt x="294" y="352"/>
                    </a:lnTo>
                    <a:lnTo>
                      <a:pt x="282" y="360"/>
                    </a:lnTo>
                    <a:lnTo>
                      <a:pt x="268" y="364"/>
                    </a:lnTo>
                    <a:lnTo>
                      <a:pt x="254" y="368"/>
                    </a:lnTo>
                    <a:lnTo>
                      <a:pt x="240" y="370"/>
                    </a:lnTo>
                    <a:lnTo>
                      <a:pt x="224" y="370"/>
                    </a:lnTo>
                    <a:lnTo>
                      <a:pt x="224" y="3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40" name="Freeform 106"/>
            <p:cNvSpPr>
              <a:spLocks noEditPoints="1"/>
            </p:cNvSpPr>
            <p:nvPr/>
          </p:nvSpPr>
          <p:spPr bwMode="auto">
            <a:xfrm>
              <a:off x="1457817" y="3162717"/>
              <a:ext cx="928813" cy="925717"/>
            </a:xfrm>
            <a:custGeom>
              <a:avLst/>
              <a:gdLst>
                <a:gd name="T0" fmla="*/ 151 w 300"/>
                <a:gd name="T1" fmla="*/ 260 h 299"/>
                <a:gd name="T2" fmla="*/ 154 w 300"/>
                <a:gd name="T3" fmla="*/ 283 h 299"/>
                <a:gd name="T4" fmla="*/ 176 w 300"/>
                <a:gd name="T5" fmla="*/ 285 h 299"/>
                <a:gd name="T6" fmla="*/ 184 w 300"/>
                <a:gd name="T7" fmla="*/ 265 h 299"/>
                <a:gd name="T8" fmla="*/ 167 w 300"/>
                <a:gd name="T9" fmla="*/ 252 h 299"/>
                <a:gd name="T10" fmla="*/ 38 w 300"/>
                <a:gd name="T11" fmla="*/ 224 h 299"/>
                <a:gd name="T12" fmla="*/ 42 w 300"/>
                <a:gd name="T13" fmla="*/ 245 h 299"/>
                <a:gd name="T14" fmla="*/ 63 w 300"/>
                <a:gd name="T15" fmla="*/ 247 h 299"/>
                <a:gd name="T16" fmla="*/ 71 w 300"/>
                <a:gd name="T17" fmla="*/ 227 h 299"/>
                <a:gd name="T18" fmla="*/ 55 w 300"/>
                <a:gd name="T19" fmla="*/ 214 h 299"/>
                <a:gd name="T20" fmla="*/ 255 w 300"/>
                <a:gd name="T21" fmla="*/ 135 h 299"/>
                <a:gd name="T22" fmla="*/ 257 w 300"/>
                <a:gd name="T23" fmla="*/ 156 h 299"/>
                <a:gd name="T24" fmla="*/ 279 w 300"/>
                <a:gd name="T25" fmla="*/ 160 h 299"/>
                <a:gd name="T26" fmla="*/ 287 w 300"/>
                <a:gd name="T27" fmla="*/ 140 h 299"/>
                <a:gd name="T28" fmla="*/ 270 w 300"/>
                <a:gd name="T29" fmla="*/ 126 h 299"/>
                <a:gd name="T30" fmla="*/ 135 w 300"/>
                <a:gd name="T31" fmla="*/ 135 h 299"/>
                <a:gd name="T32" fmla="*/ 137 w 300"/>
                <a:gd name="T33" fmla="*/ 156 h 299"/>
                <a:gd name="T34" fmla="*/ 160 w 300"/>
                <a:gd name="T35" fmla="*/ 160 h 299"/>
                <a:gd name="T36" fmla="*/ 168 w 300"/>
                <a:gd name="T37" fmla="*/ 140 h 299"/>
                <a:gd name="T38" fmla="*/ 150 w 300"/>
                <a:gd name="T39" fmla="*/ 126 h 299"/>
                <a:gd name="T40" fmla="*/ 15 w 300"/>
                <a:gd name="T41" fmla="*/ 79 h 299"/>
                <a:gd name="T42" fmla="*/ 17 w 300"/>
                <a:gd name="T43" fmla="*/ 100 h 299"/>
                <a:gd name="T44" fmla="*/ 39 w 300"/>
                <a:gd name="T45" fmla="*/ 103 h 299"/>
                <a:gd name="T46" fmla="*/ 48 w 300"/>
                <a:gd name="T47" fmla="*/ 82 h 299"/>
                <a:gd name="T48" fmla="*/ 30 w 300"/>
                <a:gd name="T49" fmla="*/ 69 h 299"/>
                <a:gd name="T50" fmla="*/ 115 w 300"/>
                <a:gd name="T51" fmla="*/ 34 h 299"/>
                <a:gd name="T52" fmla="*/ 117 w 300"/>
                <a:gd name="T53" fmla="*/ 56 h 299"/>
                <a:gd name="T54" fmla="*/ 140 w 300"/>
                <a:gd name="T55" fmla="*/ 59 h 299"/>
                <a:gd name="T56" fmla="*/ 148 w 300"/>
                <a:gd name="T57" fmla="*/ 39 h 299"/>
                <a:gd name="T58" fmla="*/ 130 w 300"/>
                <a:gd name="T59" fmla="*/ 26 h 299"/>
                <a:gd name="T60" fmla="*/ 255 w 300"/>
                <a:gd name="T61" fmla="*/ 21 h 299"/>
                <a:gd name="T62" fmla="*/ 257 w 300"/>
                <a:gd name="T63" fmla="*/ 42 h 299"/>
                <a:gd name="T64" fmla="*/ 279 w 300"/>
                <a:gd name="T65" fmla="*/ 44 h 299"/>
                <a:gd name="T66" fmla="*/ 287 w 300"/>
                <a:gd name="T67" fmla="*/ 24 h 299"/>
                <a:gd name="T68" fmla="*/ 270 w 300"/>
                <a:gd name="T69" fmla="*/ 11 h 299"/>
                <a:gd name="T70" fmla="*/ 300 w 300"/>
                <a:gd name="T71" fmla="*/ 29 h 299"/>
                <a:gd name="T72" fmla="*/ 264 w 300"/>
                <a:gd name="T73" fmla="*/ 59 h 299"/>
                <a:gd name="T74" fmla="*/ 180 w 300"/>
                <a:gd name="T75" fmla="*/ 139 h 299"/>
                <a:gd name="T76" fmla="*/ 282 w 300"/>
                <a:gd name="T77" fmla="*/ 116 h 299"/>
                <a:gd name="T78" fmla="*/ 292 w 300"/>
                <a:gd name="T79" fmla="*/ 166 h 299"/>
                <a:gd name="T80" fmla="*/ 241 w 300"/>
                <a:gd name="T81" fmla="*/ 151 h 299"/>
                <a:gd name="T82" fmla="*/ 169 w 300"/>
                <a:gd name="T83" fmla="*/ 240 h 299"/>
                <a:gd name="T84" fmla="*/ 195 w 300"/>
                <a:gd name="T85" fmla="*/ 281 h 299"/>
                <a:gd name="T86" fmla="*/ 145 w 300"/>
                <a:gd name="T87" fmla="*/ 291 h 299"/>
                <a:gd name="T88" fmla="*/ 157 w 300"/>
                <a:gd name="T89" fmla="*/ 241 h 299"/>
                <a:gd name="T90" fmla="*/ 79 w 300"/>
                <a:gd name="T91" fmla="*/ 217 h 299"/>
                <a:gd name="T92" fmla="*/ 76 w 300"/>
                <a:gd name="T93" fmla="*/ 253 h 299"/>
                <a:gd name="T94" fmla="*/ 26 w 300"/>
                <a:gd name="T95" fmla="*/ 244 h 299"/>
                <a:gd name="T96" fmla="*/ 55 w 300"/>
                <a:gd name="T97" fmla="*/ 202 h 299"/>
                <a:gd name="T98" fmla="*/ 122 w 300"/>
                <a:gd name="T99" fmla="*/ 155 h 299"/>
                <a:gd name="T100" fmla="*/ 54 w 300"/>
                <a:gd name="T101" fmla="*/ 106 h 299"/>
                <a:gd name="T102" fmla="*/ 3 w 300"/>
                <a:gd name="T103" fmla="*/ 99 h 299"/>
                <a:gd name="T104" fmla="*/ 30 w 300"/>
                <a:gd name="T105" fmla="*/ 57 h 299"/>
                <a:gd name="T106" fmla="*/ 59 w 300"/>
                <a:gd name="T107" fmla="*/ 92 h 299"/>
                <a:gd name="T108" fmla="*/ 138 w 300"/>
                <a:gd name="T109" fmla="*/ 116 h 299"/>
                <a:gd name="T110" fmla="*/ 99 w 300"/>
                <a:gd name="T111" fmla="*/ 43 h 299"/>
                <a:gd name="T112" fmla="*/ 142 w 300"/>
                <a:gd name="T113" fmla="*/ 16 h 299"/>
                <a:gd name="T114" fmla="*/ 151 w 300"/>
                <a:gd name="T115" fmla="*/ 64 h 299"/>
                <a:gd name="T116" fmla="*/ 167 w 300"/>
                <a:gd name="T117" fmla="*/ 120 h 299"/>
                <a:gd name="T118" fmla="*/ 242 w 300"/>
                <a:gd name="T119" fmla="*/ 17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300" h="299">
                  <a:moveTo>
                    <a:pt x="167" y="252"/>
                  </a:moveTo>
                  <a:lnTo>
                    <a:pt x="162" y="252"/>
                  </a:lnTo>
                  <a:lnTo>
                    <a:pt x="158" y="254"/>
                  </a:lnTo>
                  <a:lnTo>
                    <a:pt x="154" y="257"/>
                  </a:lnTo>
                  <a:lnTo>
                    <a:pt x="151" y="260"/>
                  </a:lnTo>
                  <a:lnTo>
                    <a:pt x="149" y="265"/>
                  </a:lnTo>
                  <a:lnTo>
                    <a:pt x="149" y="270"/>
                  </a:lnTo>
                  <a:lnTo>
                    <a:pt x="149" y="274"/>
                  </a:lnTo>
                  <a:lnTo>
                    <a:pt x="151" y="279"/>
                  </a:lnTo>
                  <a:lnTo>
                    <a:pt x="154" y="283"/>
                  </a:lnTo>
                  <a:lnTo>
                    <a:pt x="158" y="285"/>
                  </a:lnTo>
                  <a:lnTo>
                    <a:pt x="162" y="287"/>
                  </a:lnTo>
                  <a:lnTo>
                    <a:pt x="167" y="287"/>
                  </a:lnTo>
                  <a:lnTo>
                    <a:pt x="171" y="287"/>
                  </a:lnTo>
                  <a:lnTo>
                    <a:pt x="176" y="285"/>
                  </a:lnTo>
                  <a:lnTo>
                    <a:pt x="180" y="283"/>
                  </a:lnTo>
                  <a:lnTo>
                    <a:pt x="182" y="279"/>
                  </a:lnTo>
                  <a:lnTo>
                    <a:pt x="184" y="274"/>
                  </a:lnTo>
                  <a:lnTo>
                    <a:pt x="184" y="270"/>
                  </a:lnTo>
                  <a:lnTo>
                    <a:pt x="184" y="265"/>
                  </a:lnTo>
                  <a:lnTo>
                    <a:pt x="182" y="260"/>
                  </a:lnTo>
                  <a:lnTo>
                    <a:pt x="180" y="257"/>
                  </a:lnTo>
                  <a:lnTo>
                    <a:pt x="176" y="254"/>
                  </a:lnTo>
                  <a:lnTo>
                    <a:pt x="171" y="252"/>
                  </a:lnTo>
                  <a:lnTo>
                    <a:pt x="167" y="252"/>
                  </a:lnTo>
                  <a:close/>
                  <a:moveTo>
                    <a:pt x="55" y="214"/>
                  </a:moveTo>
                  <a:lnTo>
                    <a:pt x="50" y="215"/>
                  </a:lnTo>
                  <a:lnTo>
                    <a:pt x="45" y="217"/>
                  </a:lnTo>
                  <a:lnTo>
                    <a:pt x="42" y="220"/>
                  </a:lnTo>
                  <a:lnTo>
                    <a:pt x="38" y="224"/>
                  </a:lnTo>
                  <a:lnTo>
                    <a:pt x="37" y="227"/>
                  </a:lnTo>
                  <a:lnTo>
                    <a:pt x="36" y="232"/>
                  </a:lnTo>
                  <a:lnTo>
                    <a:pt x="37" y="237"/>
                  </a:lnTo>
                  <a:lnTo>
                    <a:pt x="38" y="241"/>
                  </a:lnTo>
                  <a:lnTo>
                    <a:pt x="42" y="245"/>
                  </a:lnTo>
                  <a:lnTo>
                    <a:pt x="45" y="247"/>
                  </a:lnTo>
                  <a:lnTo>
                    <a:pt x="50" y="250"/>
                  </a:lnTo>
                  <a:lnTo>
                    <a:pt x="55" y="251"/>
                  </a:lnTo>
                  <a:lnTo>
                    <a:pt x="59" y="250"/>
                  </a:lnTo>
                  <a:lnTo>
                    <a:pt x="63" y="247"/>
                  </a:lnTo>
                  <a:lnTo>
                    <a:pt x="66" y="245"/>
                  </a:lnTo>
                  <a:lnTo>
                    <a:pt x="70" y="241"/>
                  </a:lnTo>
                  <a:lnTo>
                    <a:pt x="71" y="237"/>
                  </a:lnTo>
                  <a:lnTo>
                    <a:pt x="72" y="232"/>
                  </a:lnTo>
                  <a:lnTo>
                    <a:pt x="71" y="227"/>
                  </a:lnTo>
                  <a:lnTo>
                    <a:pt x="70" y="224"/>
                  </a:lnTo>
                  <a:lnTo>
                    <a:pt x="66" y="220"/>
                  </a:lnTo>
                  <a:lnTo>
                    <a:pt x="63" y="217"/>
                  </a:lnTo>
                  <a:lnTo>
                    <a:pt x="59" y="215"/>
                  </a:lnTo>
                  <a:lnTo>
                    <a:pt x="55" y="214"/>
                  </a:lnTo>
                  <a:close/>
                  <a:moveTo>
                    <a:pt x="270" y="126"/>
                  </a:moveTo>
                  <a:lnTo>
                    <a:pt x="266" y="127"/>
                  </a:lnTo>
                  <a:lnTo>
                    <a:pt x="261" y="128"/>
                  </a:lnTo>
                  <a:lnTo>
                    <a:pt x="257" y="132"/>
                  </a:lnTo>
                  <a:lnTo>
                    <a:pt x="255" y="135"/>
                  </a:lnTo>
                  <a:lnTo>
                    <a:pt x="253" y="140"/>
                  </a:lnTo>
                  <a:lnTo>
                    <a:pt x="251" y="145"/>
                  </a:lnTo>
                  <a:lnTo>
                    <a:pt x="253" y="149"/>
                  </a:lnTo>
                  <a:lnTo>
                    <a:pt x="255" y="153"/>
                  </a:lnTo>
                  <a:lnTo>
                    <a:pt x="257" y="156"/>
                  </a:lnTo>
                  <a:lnTo>
                    <a:pt x="261" y="160"/>
                  </a:lnTo>
                  <a:lnTo>
                    <a:pt x="266" y="161"/>
                  </a:lnTo>
                  <a:lnTo>
                    <a:pt x="270" y="162"/>
                  </a:lnTo>
                  <a:lnTo>
                    <a:pt x="275" y="161"/>
                  </a:lnTo>
                  <a:lnTo>
                    <a:pt x="279" y="160"/>
                  </a:lnTo>
                  <a:lnTo>
                    <a:pt x="283" y="156"/>
                  </a:lnTo>
                  <a:lnTo>
                    <a:pt x="286" y="153"/>
                  </a:lnTo>
                  <a:lnTo>
                    <a:pt x="287" y="149"/>
                  </a:lnTo>
                  <a:lnTo>
                    <a:pt x="288" y="145"/>
                  </a:lnTo>
                  <a:lnTo>
                    <a:pt x="287" y="140"/>
                  </a:lnTo>
                  <a:lnTo>
                    <a:pt x="286" y="135"/>
                  </a:lnTo>
                  <a:lnTo>
                    <a:pt x="283" y="132"/>
                  </a:lnTo>
                  <a:lnTo>
                    <a:pt x="279" y="128"/>
                  </a:lnTo>
                  <a:lnTo>
                    <a:pt x="275" y="127"/>
                  </a:lnTo>
                  <a:lnTo>
                    <a:pt x="270" y="126"/>
                  </a:lnTo>
                  <a:close/>
                  <a:moveTo>
                    <a:pt x="150" y="126"/>
                  </a:moveTo>
                  <a:lnTo>
                    <a:pt x="145" y="127"/>
                  </a:lnTo>
                  <a:lnTo>
                    <a:pt x="141" y="128"/>
                  </a:lnTo>
                  <a:lnTo>
                    <a:pt x="137" y="132"/>
                  </a:lnTo>
                  <a:lnTo>
                    <a:pt x="135" y="135"/>
                  </a:lnTo>
                  <a:lnTo>
                    <a:pt x="132" y="140"/>
                  </a:lnTo>
                  <a:lnTo>
                    <a:pt x="132" y="145"/>
                  </a:lnTo>
                  <a:lnTo>
                    <a:pt x="132" y="149"/>
                  </a:lnTo>
                  <a:lnTo>
                    <a:pt x="135" y="153"/>
                  </a:lnTo>
                  <a:lnTo>
                    <a:pt x="137" y="156"/>
                  </a:lnTo>
                  <a:lnTo>
                    <a:pt x="141" y="160"/>
                  </a:lnTo>
                  <a:lnTo>
                    <a:pt x="145" y="161"/>
                  </a:lnTo>
                  <a:lnTo>
                    <a:pt x="150" y="162"/>
                  </a:lnTo>
                  <a:lnTo>
                    <a:pt x="155" y="161"/>
                  </a:lnTo>
                  <a:lnTo>
                    <a:pt x="160" y="160"/>
                  </a:lnTo>
                  <a:lnTo>
                    <a:pt x="163" y="156"/>
                  </a:lnTo>
                  <a:lnTo>
                    <a:pt x="165" y="153"/>
                  </a:lnTo>
                  <a:lnTo>
                    <a:pt x="168" y="149"/>
                  </a:lnTo>
                  <a:lnTo>
                    <a:pt x="168" y="145"/>
                  </a:lnTo>
                  <a:lnTo>
                    <a:pt x="168" y="140"/>
                  </a:lnTo>
                  <a:lnTo>
                    <a:pt x="165" y="135"/>
                  </a:lnTo>
                  <a:lnTo>
                    <a:pt x="163" y="132"/>
                  </a:lnTo>
                  <a:lnTo>
                    <a:pt x="160" y="128"/>
                  </a:lnTo>
                  <a:lnTo>
                    <a:pt x="155" y="127"/>
                  </a:lnTo>
                  <a:lnTo>
                    <a:pt x="150" y="126"/>
                  </a:lnTo>
                  <a:close/>
                  <a:moveTo>
                    <a:pt x="30" y="69"/>
                  </a:moveTo>
                  <a:lnTo>
                    <a:pt x="25" y="70"/>
                  </a:lnTo>
                  <a:lnTo>
                    <a:pt x="21" y="72"/>
                  </a:lnTo>
                  <a:lnTo>
                    <a:pt x="17" y="75"/>
                  </a:lnTo>
                  <a:lnTo>
                    <a:pt x="15" y="79"/>
                  </a:lnTo>
                  <a:lnTo>
                    <a:pt x="12" y="82"/>
                  </a:lnTo>
                  <a:lnTo>
                    <a:pt x="12" y="88"/>
                  </a:lnTo>
                  <a:lnTo>
                    <a:pt x="12" y="93"/>
                  </a:lnTo>
                  <a:lnTo>
                    <a:pt x="15" y="96"/>
                  </a:lnTo>
                  <a:lnTo>
                    <a:pt x="17" y="100"/>
                  </a:lnTo>
                  <a:lnTo>
                    <a:pt x="21" y="103"/>
                  </a:lnTo>
                  <a:lnTo>
                    <a:pt x="25" y="105"/>
                  </a:lnTo>
                  <a:lnTo>
                    <a:pt x="30" y="106"/>
                  </a:lnTo>
                  <a:lnTo>
                    <a:pt x="35" y="105"/>
                  </a:lnTo>
                  <a:lnTo>
                    <a:pt x="39" y="103"/>
                  </a:lnTo>
                  <a:lnTo>
                    <a:pt x="43" y="100"/>
                  </a:lnTo>
                  <a:lnTo>
                    <a:pt x="45" y="96"/>
                  </a:lnTo>
                  <a:lnTo>
                    <a:pt x="48" y="93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45" y="79"/>
                  </a:lnTo>
                  <a:lnTo>
                    <a:pt x="43" y="75"/>
                  </a:lnTo>
                  <a:lnTo>
                    <a:pt x="39" y="72"/>
                  </a:lnTo>
                  <a:lnTo>
                    <a:pt x="35" y="70"/>
                  </a:lnTo>
                  <a:lnTo>
                    <a:pt x="30" y="69"/>
                  </a:lnTo>
                  <a:close/>
                  <a:moveTo>
                    <a:pt x="130" y="26"/>
                  </a:moveTo>
                  <a:lnTo>
                    <a:pt x="125" y="26"/>
                  </a:lnTo>
                  <a:lnTo>
                    <a:pt x="121" y="28"/>
                  </a:lnTo>
                  <a:lnTo>
                    <a:pt x="117" y="30"/>
                  </a:lnTo>
                  <a:lnTo>
                    <a:pt x="115" y="34"/>
                  </a:lnTo>
                  <a:lnTo>
                    <a:pt x="112" y="39"/>
                  </a:lnTo>
                  <a:lnTo>
                    <a:pt x="112" y="43"/>
                  </a:lnTo>
                  <a:lnTo>
                    <a:pt x="112" y="48"/>
                  </a:lnTo>
                  <a:lnTo>
                    <a:pt x="115" y="53"/>
                  </a:lnTo>
                  <a:lnTo>
                    <a:pt x="117" y="56"/>
                  </a:lnTo>
                  <a:lnTo>
                    <a:pt x="121" y="59"/>
                  </a:lnTo>
                  <a:lnTo>
                    <a:pt x="125" y="61"/>
                  </a:lnTo>
                  <a:lnTo>
                    <a:pt x="130" y="61"/>
                  </a:lnTo>
                  <a:lnTo>
                    <a:pt x="135" y="61"/>
                  </a:lnTo>
                  <a:lnTo>
                    <a:pt x="140" y="59"/>
                  </a:lnTo>
                  <a:lnTo>
                    <a:pt x="143" y="56"/>
                  </a:lnTo>
                  <a:lnTo>
                    <a:pt x="145" y="53"/>
                  </a:lnTo>
                  <a:lnTo>
                    <a:pt x="148" y="48"/>
                  </a:lnTo>
                  <a:lnTo>
                    <a:pt x="148" y="43"/>
                  </a:lnTo>
                  <a:lnTo>
                    <a:pt x="148" y="39"/>
                  </a:lnTo>
                  <a:lnTo>
                    <a:pt x="145" y="34"/>
                  </a:lnTo>
                  <a:lnTo>
                    <a:pt x="143" y="30"/>
                  </a:lnTo>
                  <a:lnTo>
                    <a:pt x="140" y="28"/>
                  </a:lnTo>
                  <a:lnTo>
                    <a:pt x="135" y="26"/>
                  </a:lnTo>
                  <a:lnTo>
                    <a:pt x="130" y="26"/>
                  </a:lnTo>
                  <a:close/>
                  <a:moveTo>
                    <a:pt x="270" y="11"/>
                  </a:moveTo>
                  <a:lnTo>
                    <a:pt x="266" y="13"/>
                  </a:lnTo>
                  <a:lnTo>
                    <a:pt x="261" y="14"/>
                  </a:lnTo>
                  <a:lnTo>
                    <a:pt x="257" y="16"/>
                  </a:lnTo>
                  <a:lnTo>
                    <a:pt x="255" y="21"/>
                  </a:lnTo>
                  <a:lnTo>
                    <a:pt x="253" y="24"/>
                  </a:lnTo>
                  <a:lnTo>
                    <a:pt x="251" y="29"/>
                  </a:lnTo>
                  <a:lnTo>
                    <a:pt x="253" y="34"/>
                  </a:lnTo>
                  <a:lnTo>
                    <a:pt x="255" y="39"/>
                  </a:lnTo>
                  <a:lnTo>
                    <a:pt x="257" y="42"/>
                  </a:lnTo>
                  <a:lnTo>
                    <a:pt x="261" y="44"/>
                  </a:lnTo>
                  <a:lnTo>
                    <a:pt x="266" y="47"/>
                  </a:lnTo>
                  <a:lnTo>
                    <a:pt x="270" y="48"/>
                  </a:lnTo>
                  <a:lnTo>
                    <a:pt x="275" y="47"/>
                  </a:lnTo>
                  <a:lnTo>
                    <a:pt x="279" y="44"/>
                  </a:lnTo>
                  <a:lnTo>
                    <a:pt x="283" y="42"/>
                  </a:lnTo>
                  <a:lnTo>
                    <a:pt x="286" y="39"/>
                  </a:lnTo>
                  <a:lnTo>
                    <a:pt x="287" y="34"/>
                  </a:lnTo>
                  <a:lnTo>
                    <a:pt x="288" y="29"/>
                  </a:lnTo>
                  <a:lnTo>
                    <a:pt x="287" y="24"/>
                  </a:lnTo>
                  <a:lnTo>
                    <a:pt x="286" y="21"/>
                  </a:lnTo>
                  <a:lnTo>
                    <a:pt x="283" y="16"/>
                  </a:lnTo>
                  <a:lnTo>
                    <a:pt x="279" y="14"/>
                  </a:lnTo>
                  <a:lnTo>
                    <a:pt x="275" y="13"/>
                  </a:lnTo>
                  <a:lnTo>
                    <a:pt x="270" y="11"/>
                  </a:lnTo>
                  <a:close/>
                  <a:moveTo>
                    <a:pt x="270" y="0"/>
                  </a:moveTo>
                  <a:lnTo>
                    <a:pt x="282" y="2"/>
                  </a:lnTo>
                  <a:lnTo>
                    <a:pt x="292" y="8"/>
                  </a:lnTo>
                  <a:lnTo>
                    <a:pt x="297" y="17"/>
                  </a:lnTo>
                  <a:lnTo>
                    <a:pt x="300" y="29"/>
                  </a:lnTo>
                  <a:lnTo>
                    <a:pt x="297" y="41"/>
                  </a:lnTo>
                  <a:lnTo>
                    <a:pt x="292" y="50"/>
                  </a:lnTo>
                  <a:lnTo>
                    <a:pt x="282" y="57"/>
                  </a:lnTo>
                  <a:lnTo>
                    <a:pt x="270" y="60"/>
                  </a:lnTo>
                  <a:lnTo>
                    <a:pt x="264" y="59"/>
                  </a:lnTo>
                  <a:lnTo>
                    <a:pt x="259" y="57"/>
                  </a:lnTo>
                  <a:lnTo>
                    <a:pt x="253" y="54"/>
                  </a:lnTo>
                  <a:lnTo>
                    <a:pt x="175" y="128"/>
                  </a:lnTo>
                  <a:lnTo>
                    <a:pt x="178" y="133"/>
                  </a:lnTo>
                  <a:lnTo>
                    <a:pt x="180" y="139"/>
                  </a:lnTo>
                  <a:lnTo>
                    <a:pt x="241" y="139"/>
                  </a:lnTo>
                  <a:lnTo>
                    <a:pt x="247" y="126"/>
                  </a:lnTo>
                  <a:lnTo>
                    <a:pt x="256" y="118"/>
                  </a:lnTo>
                  <a:lnTo>
                    <a:pt x="270" y="114"/>
                  </a:lnTo>
                  <a:lnTo>
                    <a:pt x="282" y="116"/>
                  </a:lnTo>
                  <a:lnTo>
                    <a:pt x="292" y="123"/>
                  </a:lnTo>
                  <a:lnTo>
                    <a:pt x="297" y="133"/>
                  </a:lnTo>
                  <a:lnTo>
                    <a:pt x="300" y="145"/>
                  </a:lnTo>
                  <a:lnTo>
                    <a:pt x="297" y="156"/>
                  </a:lnTo>
                  <a:lnTo>
                    <a:pt x="292" y="166"/>
                  </a:lnTo>
                  <a:lnTo>
                    <a:pt x="282" y="172"/>
                  </a:lnTo>
                  <a:lnTo>
                    <a:pt x="270" y="174"/>
                  </a:lnTo>
                  <a:lnTo>
                    <a:pt x="256" y="171"/>
                  </a:lnTo>
                  <a:lnTo>
                    <a:pt x="247" y="162"/>
                  </a:lnTo>
                  <a:lnTo>
                    <a:pt x="241" y="151"/>
                  </a:lnTo>
                  <a:lnTo>
                    <a:pt x="180" y="151"/>
                  </a:lnTo>
                  <a:lnTo>
                    <a:pt x="176" y="160"/>
                  </a:lnTo>
                  <a:lnTo>
                    <a:pt x="169" y="167"/>
                  </a:lnTo>
                  <a:lnTo>
                    <a:pt x="160" y="173"/>
                  </a:lnTo>
                  <a:lnTo>
                    <a:pt x="169" y="240"/>
                  </a:lnTo>
                  <a:lnTo>
                    <a:pt x="180" y="242"/>
                  </a:lnTo>
                  <a:lnTo>
                    <a:pt x="189" y="250"/>
                  </a:lnTo>
                  <a:lnTo>
                    <a:pt x="195" y="258"/>
                  </a:lnTo>
                  <a:lnTo>
                    <a:pt x="197" y="270"/>
                  </a:lnTo>
                  <a:lnTo>
                    <a:pt x="195" y="281"/>
                  </a:lnTo>
                  <a:lnTo>
                    <a:pt x="188" y="291"/>
                  </a:lnTo>
                  <a:lnTo>
                    <a:pt x="178" y="297"/>
                  </a:lnTo>
                  <a:lnTo>
                    <a:pt x="167" y="299"/>
                  </a:lnTo>
                  <a:lnTo>
                    <a:pt x="155" y="297"/>
                  </a:lnTo>
                  <a:lnTo>
                    <a:pt x="145" y="291"/>
                  </a:lnTo>
                  <a:lnTo>
                    <a:pt x="140" y="281"/>
                  </a:lnTo>
                  <a:lnTo>
                    <a:pt x="137" y="270"/>
                  </a:lnTo>
                  <a:lnTo>
                    <a:pt x="140" y="258"/>
                  </a:lnTo>
                  <a:lnTo>
                    <a:pt x="147" y="247"/>
                  </a:lnTo>
                  <a:lnTo>
                    <a:pt x="157" y="241"/>
                  </a:lnTo>
                  <a:lnTo>
                    <a:pt x="148" y="174"/>
                  </a:lnTo>
                  <a:lnTo>
                    <a:pt x="142" y="173"/>
                  </a:lnTo>
                  <a:lnTo>
                    <a:pt x="137" y="172"/>
                  </a:lnTo>
                  <a:lnTo>
                    <a:pt x="132" y="168"/>
                  </a:lnTo>
                  <a:lnTo>
                    <a:pt x="79" y="217"/>
                  </a:lnTo>
                  <a:lnTo>
                    <a:pt x="82" y="221"/>
                  </a:lnTo>
                  <a:lnTo>
                    <a:pt x="84" y="227"/>
                  </a:lnTo>
                  <a:lnTo>
                    <a:pt x="84" y="232"/>
                  </a:lnTo>
                  <a:lnTo>
                    <a:pt x="82" y="244"/>
                  </a:lnTo>
                  <a:lnTo>
                    <a:pt x="76" y="253"/>
                  </a:lnTo>
                  <a:lnTo>
                    <a:pt x="65" y="260"/>
                  </a:lnTo>
                  <a:lnTo>
                    <a:pt x="55" y="262"/>
                  </a:lnTo>
                  <a:lnTo>
                    <a:pt x="43" y="260"/>
                  </a:lnTo>
                  <a:lnTo>
                    <a:pt x="33" y="253"/>
                  </a:lnTo>
                  <a:lnTo>
                    <a:pt x="26" y="244"/>
                  </a:lnTo>
                  <a:lnTo>
                    <a:pt x="24" y="232"/>
                  </a:lnTo>
                  <a:lnTo>
                    <a:pt x="26" y="220"/>
                  </a:lnTo>
                  <a:lnTo>
                    <a:pt x="33" y="211"/>
                  </a:lnTo>
                  <a:lnTo>
                    <a:pt x="43" y="205"/>
                  </a:lnTo>
                  <a:lnTo>
                    <a:pt x="55" y="202"/>
                  </a:lnTo>
                  <a:lnTo>
                    <a:pt x="61" y="202"/>
                  </a:lnTo>
                  <a:lnTo>
                    <a:pt x="66" y="205"/>
                  </a:lnTo>
                  <a:lnTo>
                    <a:pt x="71" y="208"/>
                  </a:lnTo>
                  <a:lnTo>
                    <a:pt x="124" y="160"/>
                  </a:lnTo>
                  <a:lnTo>
                    <a:pt x="122" y="155"/>
                  </a:lnTo>
                  <a:lnTo>
                    <a:pt x="121" y="149"/>
                  </a:lnTo>
                  <a:lnTo>
                    <a:pt x="119" y="145"/>
                  </a:lnTo>
                  <a:lnTo>
                    <a:pt x="121" y="141"/>
                  </a:lnTo>
                  <a:lnTo>
                    <a:pt x="121" y="138"/>
                  </a:lnTo>
                  <a:lnTo>
                    <a:pt x="54" y="106"/>
                  </a:lnTo>
                  <a:lnTo>
                    <a:pt x="44" y="114"/>
                  </a:lnTo>
                  <a:lnTo>
                    <a:pt x="30" y="118"/>
                  </a:lnTo>
                  <a:lnTo>
                    <a:pt x="18" y="115"/>
                  </a:lnTo>
                  <a:lnTo>
                    <a:pt x="9" y="109"/>
                  </a:lnTo>
                  <a:lnTo>
                    <a:pt x="3" y="99"/>
                  </a:lnTo>
                  <a:lnTo>
                    <a:pt x="0" y="88"/>
                  </a:lnTo>
                  <a:lnTo>
                    <a:pt x="3" y="76"/>
                  </a:lnTo>
                  <a:lnTo>
                    <a:pt x="9" y="67"/>
                  </a:lnTo>
                  <a:lnTo>
                    <a:pt x="18" y="60"/>
                  </a:lnTo>
                  <a:lnTo>
                    <a:pt x="30" y="57"/>
                  </a:lnTo>
                  <a:lnTo>
                    <a:pt x="42" y="60"/>
                  </a:lnTo>
                  <a:lnTo>
                    <a:pt x="51" y="67"/>
                  </a:lnTo>
                  <a:lnTo>
                    <a:pt x="58" y="76"/>
                  </a:lnTo>
                  <a:lnTo>
                    <a:pt x="61" y="88"/>
                  </a:lnTo>
                  <a:lnTo>
                    <a:pt x="59" y="92"/>
                  </a:lnTo>
                  <a:lnTo>
                    <a:pt x="59" y="95"/>
                  </a:lnTo>
                  <a:lnTo>
                    <a:pt x="127" y="126"/>
                  </a:lnTo>
                  <a:lnTo>
                    <a:pt x="130" y="122"/>
                  </a:lnTo>
                  <a:lnTo>
                    <a:pt x="134" y="119"/>
                  </a:lnTo>
                  <a:lnTo>
                    <a:pt x="138" y="116"/>
                  </a:lnTo>
                  <a:lnTo>
                    <a:pt x="130" y="74"/>
                  </a:lnTo>
                  <a:lnTo>
                    <a:pt x="118" y="72"/>
                  </a:lnTo>
                  <a:lnTo>
                    <a:pt x="109" y="64"/>
                  </a:lnTo>
                  <a:lnTo>
                    <a:pt x="102" y="55"/>
                  </a:lnTo>
                  <a:lnTo>
                    <a:pt x="99" y="43"/>
                  </a:lnTo>
                  <a:lnTo>
                    <a:pt x="102" y="31"/>
                  </a:lnTo>
                  <a:lnTo>
                    <a:pt x="109" y="22"/>
                  </a:lnTo>
                  <a:lnTo>
                    <a:pt x="118" y="16"/>
                  </a:lnTo>
                  <a:lnTo>
                    <a:pt x="130" y="14"/>
                  </a:lnTo>
                  <a:lnTo>
                    <a:pt x="142" y="16"/>
                  </a:lnTo>
                  <a:lnTo>
                    <a:pt x="151" y="22"/>
                  </a:lnTo>
                  <a:lnTo>
                    <a:pt x="157" y="31"/>
                  </a:lnTo>
                  <a:lnTo>
                    <a:pt x="160" y="43"/>
                  </a:lnTo>
                  <a:lnTo>
                    <a:pt x="157" y="55"/>
                  </a:lnTo>
                  <a:lnTo>
                    <a:pt x="151" y="64"/>
                  </a:lnTo>
                  <a:lnTo>
                    <a:pt x="142" y="72"/>
                  </a:lnTo>
                  <a:lnTo>
                    <a:pt x="150" y="114"/>
                  </a:lnTo>
                  <a:lnTo>
                    <a:pt x="156" y="115"/>
                  </a:lnTo>
                  <a:lnTo>
                    <a:pt x="162" y="116"/>
                  </a:lnTo>
                  <a:lnTo>
                    <a:pt x="167" y="120"/>
                  </a:lnTo>
                  <a:lnTo>
                    <a:pt x="244" y="46"/>
                  </a:lnTo>
                  <a:lnTo>
                    <a:pt x="242" y="41"/>
                  </a:lnTo>
                  <a:lnTo>
                    <a:pt x="241" y="35"/>
                  </a:lnTo>
                  <a:lnTo>
                    <a:pt x="240" y="29"/>
                  </a:lnTo>
                  <a:lnTo>
                    <a:pt x="242" y="17"/>
                  </a:lnTo>
                  <a:lnTo>
                    <a:pt x="249" y="8"/>
                  </a:lnTo>
                  <a:lnTo>
                    <a:pt x="259" y="2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634131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64162"/>
            <a:ext cx="9118946" cy="1359988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Deciding on Your </a:t>
            </a:r>
            <a:br>
              <a:rPr lang="en-US" sz="3600" dirty="0"/>
            </a:br>
            <a:r>
              <a:rPr lang="en-US" sz="3600" i="1" dirty="0"/>
              <a:t>Partner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-245675" y="2782083"/>
            <a:ext cx="9572720" cy="2418477"/>
            <a:chOff x="-245675" y="2782083"/>
            <a:chExt cx="9572720" cy="2418477"/>
          </a:xfrm>
        </p:grpSpPr>
        <p:sp>
          <p:nvSpPr>
            <p:cNvPr id="55" name="Rectangle 54"/>
            <p:cNvSpPr/>
            <p:nvPr/>
          </p:nvSpPr>
          <p:spPr>
            <a:xfrm>
              <a:off x="701458" y="3754352"/>
              <a:ext cx="7678454" cy="1446208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6" name="Right Triangle 55"/>
            <p:cNvSpPr/>
            <p:nvPr/>
          </p:nvSpPr>
          <p:spPr>
            <a:xfrm>
              <a:off x="8354860" y="3729726"/>
              <a:ext cx="972185" cy="1463515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7" name="Right Triangle 56"/>
            <p:cNvSpPr/>
            <p:nvPr/>
          </p:nvSpPr>
          <p:spPr>
            <a:xfrm flipH="1">
              <a:off x="-245675" y="3729726"/>
              <a:ext cx="967668" cy="1463515"/>
            </a:xfrm>
            <a:prstGeom prst="rtTriangle">
              <a:avLst/>
            </a:prstGeom>
            <a:solidFill>
              <a:schemeClr val="tx2">
                <a:lumMod val="75000"/>
                <a:lumOff val="25000"/>
              </a:schemeClr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567135" y="2782083"/>
              <a:ext cx="7984679" cy="1627071"/>
              <a:chOff x="308412" y="2306094"/>
              <a:chExt cx="7984679" cy="1627071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308412" y="2306094"/>
                <a:ext cx="1618207" cy="1618206"/>
                <a:chOff x="422712" y="2407694"/>
                <a:chExt cx="1235129" cy="1235128"/>
              </a:xfrm>
            </p:grpSpPr>
            <p:sp>
              <p:nvSpPr>
                <p:cNvPr id="3" name="Oval 2"/>
                <p:cNvSpPr>
                  <a:spLocks noChangeAspect="1"/>
                </p:cNvSpPr>
                <p:nvPr/>
              </p:nvSpPr>
              <p:spPr>
                <a:xfrm flipH="1">
                  <a:off x="422712" y="2407694"/>
                  <a:ext cx="1235129" cy="1235128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4" name="Group 3"/>
                <p:cNvGrpSpPr/>
                <p:nvPr/>
              </p:nvGrpSpPr>
              <p:grpSpPr>
                <a:xfrm>
                  <a:off x="741609" y="2746106"/>
                  <a:ext cx="580864" cy="558304"/>
                  <a:chOff x="6056313" y="3041651"/>
                  <a:chExt cx="817563" cy="785812"/>
                </a:xfrm>
                <a:solidFill>
                  <a:schemeClr val="bg1"/>
                </a:solidFill>
              </p:grpSpPr>
              <p:sp>
                <p:nvSpPr>
                  <p:cNvPr id="5" name="Freeform 35"/>
                  <p:cNvSpPr>
                    <a:spLocks noEditPoints="1"/>
                  </p:cNvSpPr>
                  <p:nvPr/>
                </p:nvSpPr>
                <p:spPr bwMode="auto">
                  <a:xfrm>
                    <a:off x="6062663" y="3041651"/>
                    <a:ext cx="804863" cy="341313"/>
                  </a:xfrm>
                  <a:custGeom>
                    <a:avLst/>
                    <a:gdLst>
                      <a:gd name="T0" fmla="*/ 6 w 214"/>
                      <a:gd name="T1" fmla="*/ 53 h 91"/>
                      <a:gd name="T2" fmla="*/ 98 w 214"/>
                      <a:gd name="T3" fmla="*/ 90 h 91"/>
                      <a:gd name="T4" fmla="*/ 107 w 214"/>
                      <a:gd name="T5" fmla="*/ 91 h 91"/>
                      <a:gd name="T6" fmla="*/ 116 w 214"/>
                      <a:gd name="T7" fmla="*/ 90 h 91"/>
                      <a:gd name="T8" fmla="*/ 208 w 214"/>
                      <a:gd name="T9" fmla="*/ 53 h 91"/>
                      <a:gd name="T10" fmla="*/ 214 w 214"/>
                      <a:gd name="T11" fmla="*/ 46 h 91"/>
                      <a:gd name="T12" fmla="*/ 208 w 214"/>
                      <a:gd name="T13" fmla="*/ 39 h 91"/>
                      <a:gd name="T14" fmla="*/ 116 w 214"/>
                      <a:gd name="T15" fmla="*/ 2 h 91"/>
                      <a:gd name="T16" fmla="*/ 98 w 214"/>
                      <a:gd name="T17" fmla="*/ 2 h 91"/>
                      <a:gd name="T18" fmla="*/ 6 w 214"/>
                      <a:gd name="T19" fmla="*/ 39 h 91"/>
                      <a:gd name="T20" fmla="*/ 0 w 214"/>
                      <a:gd name="T21" fmla="*/ 46 h 91"/>
                      <a:gd name="T22" fmla="*/ 6 w 214"/>
                      <a:gd name="T23" fmla="*/ 53 h 91"/>
                      <a:gd name="T24" fmla="*/ 101 w 214"/>
                      <a:gd name="T25" fmla="*/ 10 h 91"/>
                      <a:gd name="T26" fmla="*/ 113 w 214"/>
                      <a:gd name="T27" fmla="*/ 10 h 91"/>
                      <a:gd name="T28" fmla="*/ 203 w 214"/>
                      <a:gd name="T29" fmla="*/ 46 h 91"/>
                      <a:gd name="T30" fmla="*/ 113 w 214"/>
                      <a:gd name="T31" fmla="*/ 82 h 91"/>
                      <a:gd name="T32" fmla="*/ 101 w 214"/>
                      <a:gd name="T33" fmla="*/ 82 h 91"/>
                      <a:gd name="T34" fmla="*/ 11 w 214"/>
                      <a:gd name="T35" fmla="*/ 46 h 91"/>
                      <a:gd name="T36" fmla="*/ 101 w 214"/>
                      <a:gd name="T37" fmla="*/ 10 h 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</a:cxnLst>
                    <a:rect l="0" t="0" r="r" b="b"/>
                    <a:pathLst>
                      <a:path w="214" h="91">
                        <a:moveTo>
                          <a:pt x="6" y="53"/>
                        </a:moveTo>
                        <a:cubicBezTo>
                          <a:pt x="98" y="90"/>
                          <a:pt x="98" y="90"/>
                          <a:pt x="98" y="90"/>
                        </a:cubicBezTo>
                        <a:cubicBezTo>
                          <a:pt x="101" y="91"/>
                          <a:pt x="104" y="91"/>
                          <a:pt x="107" y="91"/>
                        </a:cubicBezTo>
                        <a:cubicBezTo>
                          <a:pt x="110" y="91"/>
                          <a:pt x="113" y="91"/>
                          <a:pt x="116" y="90"/>
                        </a:cubicBezTo>
                        <a:cubicBezTo>
                          <a:pt x="208" y="53"/>
                          <a:pt x="208" y="53"/>
                          <a:pt x="208" y="53"/>
                        </a:cubicBezTo>
                        <a:cubicBezTo>
                          <a:pt x="213" y="51"/>
                          <a:pt x="214" y="48"/>
                          <a:pt x="214" y="46"/>
                        </a:cubicBezTo>
                        <a:cubicBezTo>
                          <a:pt x="214" y="44"/>
                          <a:pt x="213" y="41"/>
                          <a:pt x="208" y="39"/>
                        </a:cubicBezTo>
                        <a:cubicBezTo>
                          <a:pt x="116" y="2"/>
                          <a:pt x="116" y="2"/>
                          <a:pt x="116" y="2"/>
                        </a:cubicBezTo>
                        <a:cubicBezTo>
                          <a:pt x="111" y="0"/>
                          <a:pt x="103" y="0"/>
                          <a:pt x="98" y="2"/>
                        </a:cubicBezTo>
                        <a:cubicBezTo>
                          <a:pt x="6" y="39"/>
                          <a:pt x="6" y="39"/>
                          <a:pt x="6" y="39"/>
                        </a:cubicBezTo>
                        <a:cubicBezTo>
                          <a:pt x="1" y="41"/>
                          <a:pt x="0" y="44"/>
                          <a:pt x="0" y="46"/>
                        </a:cubicBezTo>
                        <a:cubicBezTo>
                          <a:pt x="0" y="48"/>
                          <a:pt x="1" y="51"/>
                          <a:pt x="6" y="53"/>
                        </a:cubicBezTo>
                        <a:close/>
                        <a:moveTo>
                          <a:pt x="101" y="10"/>
                        </a:moveTo>
                        <a:cubicBezTo>
                          <a:pt x="104" y="9"/>
                          <a:pt x="110" y="9"/>
                          <a:pt x="113" y="10"/>
                        </a:cubicBezTo>
                        <a:cubicBezTo>
                          <a:pt x="203" y="46"/>
                          <a:pt x="203" y="46"/>
                          <a:pt x="203" y="46"/>
                        </a:cubicBezTo>
                        <a:cubicBezTo>
                          <a:pt x="113" y="82"/>
                          <a:pt x="113" y="82"/>
                          <a:pt x="113" y="82"/>
                        </a:cubicBezTo>
                        <a:cubicBezTo>
                          <a:pt x="110" y="83"/>
                          <a:pt x="104" y="83"/>
                          <a:pt x="101" y="82"/>
                        </a:cubicBezTo>
                        <a:cubicBezTo>
                          <a:pt x="11" y="46"/>
                          <a:pt x="11" y="46"/>
                          <a:pt x="11" y="46"/>
                        </a:cubicBezTo>
                        <a:lnTo>
                          <a:pt x="101" y="10"/>
                        </a:ln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" name="Freeform 36"/>
                  <p:cNvSpPr>
                    <a:spLocks/>
                  </p:cNvSpPr>
                  <p:nvPr/>
                </p:nvSpPr>
                <p:spPr bwMode="auto">
                  <a:xfrm>
                    <a:off x="6056313" y="3354388"/>
                    <a:ext cx="817563" cy="179388"/>
                  </a:xfrm>
                  <a:custGeom>
                    <a:avLst/>
                    <a:gdLst>
                      <a:gd name="T0" fmla="*/ 3 w 218"/>
                      <a:gd name="T1" fmla="*/ 8 h 48"/>
                      <a:gd name="T2" fmla="*/ 100 w 218"/>
                      <a:gd name="T3" fmla="*/ 47 h 48"/>
                      <a:gd name="T4" fmla="*/ 109 w 218"/>
                      <a:gd name="T5" fmla="*/ 48 h 48"/>
                      <a:gd name="T6" fmla="*/ 118 w 218"/>
                      <a:gd name="T7" fmla="*/ 47 h 48"/>
                      <a:gd name="T8" fmla="*/ 215 w 218"/>
                      <a:gd name="T9" fmla="*/ 8 h 48"/>
                      <a:gd name="T10" fmla="*/ 217 w 218"/>
                      <a:gd name="T11" fmla="*/ 3 h 48"/>
                      <a:gd name="T12" fmla="*/ 212 w 218"/>
                      <a:gd name="T13" fmla="*/ 0 h 48"/>
                      <a:gd name="T14" fmla="*/ 115 w 218"/>
                      <a:gd name="T15" fmla="*/ 39 h 48"/>
                      <a:gd name="T16" fmla="*/ 103 w 218"/>
                      <a:gd name="T17" fmla="*/ 39 h 48"/>
                      <a:gd name="T18" fmla="*/ 6 w 218"/>
                      <a:gd name="T19" fmla="*/ 0 h 48"/>
                      <a:gd name="T20" fmla="*/ 1 w 218"/>
                      <a:gd name="T21" fmla="*/ 3 h 48"/>
                      <a:gd name="T22" fmla="*/ 3 w 218"/>
                      <a:gd name="T23" fmla="*/ 8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18" h="48">
                        <a:moveTo>
                          <a:pt x="3" y="8"/>
                        </a:moveTo>
                        <a:cubicBezTo>
                          <a:pt x="100" y="47"/>
                          <a:pt x="100" y="47"/>
                          <a:pt x="100" y="47"/>
                        </a:cubicBezTo>
                        <a:cubicBezTo>
                          <a:pt x="103" y="48"/>
                          <a:pt x="106" y="48"/>
                          <a:pt x="109" y="48"/>
                        </a:cubicBezTo>
                        <a:cubicBezTo>
                          <a:pt x="112" y="48"/>
                          <a:pt x="115" y="48"/>
                          <a:pt x="118" y="47"/>
                        </a:cubicBezTo>
                        <a:cubicBezTo>
                          <a:pt x="215" y="8"/>
                          <a:pt x="215" y="8"/>
                          <a:pt x="215" y="8"/>
                        </a:cubicBezTo>
                        <a:cubicBezTo>
                          <a:pt x="217" y="7"/>
                          <a:pt x="218" y="5"/>
                          <a:pt x="217" y="3"/>
                        </a:cubicBezTo>
                        <a:cubicBezTo>
                          <a:pt x="216" y="1"/>
                          <a:pt x="214" y="0"/>
                          <a:pt x="212" y="0"/>
                        </a:cubicBezTo>
                        <a:cubicBezTo>
                          <a:pt x="115" y="39"/>
                          <a:pt x="115" y="39"/>
                          <a:pt x="115" y="39"/>
                        </a:cubicBezTo>
                        <a:cubicBezTo>
                          <a:pt x="112" y="40"/>
                          <a:pt x="106" y="40"/>
                          <a:pt x="103" y="39"/>
                        </a:cubicBezTo>
                        <a:cubicBezTo>
                          <a:pt x="6" y="0"/>
                          <a:pt x="6" y="0"/>
                          <a:pt x="6" y="0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5"/>
                          <a:pt x="1" y="7"/>
                          <a:pt x="3" y="8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7" name="Freeform 37"/>
                  <p:cNvSpPr>
                    <a:spLocks/>
                  </p:cNvSpPr>
                  <p:nvPr/>
                </p:nvSpPr>
                <p:spPr bwMode="auto">
                  <a:xfrm>
                    <a:off x="6056313" y="3497263"/>
                    <a:ext cx="817563" cy="184150"/>
                  </a:xfrm>
                  <a:custGeom>
                    <a:avLst/>
                    <a:gdLst>
                      <a:gd name="T0" fmla="*/ 212 w 218"/>
                      <a:gd name="T1" fmla="*/ 1 h 49"/>
                      <a:gd name="T2" fmla="*/ 115 w 218"/>
                      <a:gd name="T3" fmla="*/ 40 h 49"/>
                      <a:gd name="T4" fmla="*/ 103 w 218"/>
                      <a:gd name="T5" fmla="*/ 40 h 49"/>
                      <a:gd name="T6" fmla="*/ 6 w 218"/>
                      <a:gd name="T7" fmla="*/ 1 h 49"/>
                      <a:gd name="T8" fmla="*/ 1 w 218"/>
                      <a:gd name="T9" fmla="*/ 4 h 49"/>
                      <a:gd name="T10" fmla="*/ 3 w 218"/>
                      <a:gd name="T11" fmla="*/ 9 h 49"/>
                      <a:gd name="T12" fmla="*/ 100 w 218"/>
                      <a:gd name="T13" fmla="*/ 47 h 49"/>
                      <a:gd name="T14" fmla="*/ 109 w 218"/>
                      <a:gd name="T15" fmla="*/ 49 h 49"/>
                      <a:gd name="T16" fmla="*/ 118 w 218"/>
                      <a:gd name="T17" fmla="*/ 47 h 49"/>
                      <a:gd name="T18" fmla="*/ 215 w 218"/>
                      <a:gd name="T19" fmla="*/ 9 h 49"/>
                      <a:gd name="T20" fmla="*/ 217 w 218"/>
                      <a:gd name="T21" fmla="*/ 4 h 49"/>
                      <a:gd name="T22" fmla="*/ 212 w 218"/>
                      <a:gd name="T23" fmla="*/ 1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18" h="49">
                        <a:moveTo>
                          <a:pt x="212" y="1"/>
                        </a:moveTo>
                        <a:cubicBezTo>
                          <a:pt x="115" y="40"/>
                          <a:pt x="115" y="40"/>
                          <a:pt x="115" y="40"/>
                        </a:cubicBezTo>
                        <a:cubicBezTo>
                          <a:pt x="112" y="41"/>
                          <a:pt x="106" y="41"/>
                          <a:pt x="103" y="40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4" y="0"/>
                          <a:pt x="2" y="1"/>
                          <a:pt x="1" y="4"/>
                        </a:cubicBezTo>
                        <a:cubicBezTo>
                          <a:pt x="0" y="6"/>
                          <a:pt x="1" y="8"/>
                          <a:pt x="3" y="9"/>
                        </a:cubicBezTo>
                        <a:cubicBezTo>
                          <a:pt x="100" y="47"/>
                          <a:pt x="100" y="47"/>
                          <a:pt x="100" y="47"/>
                        </a:cubicBezTo>
                        <a:cubicBezTo>
                          <a:pt x="103" y="48"/>
                          <a:pt x="106" y="49"/>
                          <a:pt x="109" y="49"/>
                        </a:cubicBezTo>
                        <a:cubicBezTo>
                          <a:pt x="112" y="49"/>
                          <a:pt x="115" y="48"/>
                          <a:pt x="118" y="47"/>
                        </a:cubicBezTo>
                        <a:cubicBezTo>
                          <a:pt x="215" y="9"/>
                          <a:pt x="215" y="9"/>
                          <a:pt x="215" y="9"/>
                        </a:cubicBezTo>
                        <a:cubicBezTo>
                          <a:pt x="217" y="8"/>
                          <a:pt x="218" y="6"/>
                          <a:pt x="217" y="4"/>
                        </a:cubicBezTo>
                        <a:cubicBezTo>
                          <a:pt x="216" y="1"/>
                          <a:pt x="214" y="0"/>
                          <a:pt x="21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8" name="Freeform 38"/>
                  <p:cNvSpPr>
                    <a:spLocks/>
                  </p:cNvSpPr>
                  <p:nvPr/>
                </p:nvSpPr>
                <p:spPr bwMode="auto">
                  <a:xfrm>
                    <a:off x="6056313" y="3643313"/>
                    <a:ext cx="817563" cy="184150"/>
                  </a:xfrm>
                  <a:custGeom>
                    <a:avLst/>
                    <a:gdLst>
                      <a:gd name="T0" fmla="*/ 212 w 218"/>
                      <a:gd name="T1" fmla="*/ 1 h 49"/>
                      <a:gd name="T2" fmla="*/ 115 w 218"/>
                      <a:gd name="T3" fmla="*/ 40 h 49"/>
                      <a:gd name="T4" fmla="*/ 103 w 218"/>
                      <a:gd name="T5" fmla="*/ 40 h 49"/>
                      <a:gd name="T6" fmla="*/ 6 w 218"/>
                      <a:gd name="T7" fmla="*/ 1 h 49"/>
                      <a:gd name="T8" fmla="*/ 1 w 218"/>
                      <a:gd name="T9" fmla="*/ 3 h 49"/>
                      <a:gd name="T10" fmla="*/ 3 w 218"/>
                      <a:gd name="T11" fmla="*/ 9 h 49"/>
                      <a:gd name="T12" fmla="*/ 100 w 218"/>
                      <a:gd name="T13" fmla="*/ 47 h 49"/>
                      <a:gd name="T14" fmla="*/ 109 w 218"/>
                      <a:gd name="T15" fmla="*/ 49 h 49"/>
                      <a:gd name="T16" fmla="*/ 118 w 218"/>
                      <a:gd name="T17" fmla="*/ 47 h 49"/>
                      <a:gd name="T18" fmla="*/ 215 w 218"/>
                      <a:gd name="T19" fmla="*/ 9 h 49"/>
                      <a:gd name="T20" fmla="*/ 217 w 218"/>
                      <a:gd name="T21" fmla="*/ 3 h 49"/>
                      <a:gd name="T22" fmla="*/ 212 w 218"/>
                      <a:gd name="T23" fmla="*/ 1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</a:cxnLst>
                    <a:rect l="0" t="0" r="r" b="b"/>
                    <a:pathLst>
                      <a:path w="218" h="49">
                        <a:moveTo>
                          <a:pt x="212" y="1"/>
                        </a:moveTo>
                        <a:cubicBezTo>
                          <a:pt x="115" y="40"/>
                          <a:pt x="115" y="40"/>
                          <a:pt x="115" y="40"/>
                        </a:cubicBezTo>
                        <a:cubicBezTo>
                          <a:pt x="112" y="41"/>
                          <a:pt x="106" y="41"/>
                          <a:pt x="103" y="40"/>
                        </a:cubicBezTo>
                        <a:cubicBezTo>
                          <a:pt x="6" y="1"/>
                          <a:pt x="6" y="1"/>
                          <a:pt x="6" y="1"/>
                        </a:cubicBezTo>
                        <a:cubicBezTo>
                          <a:pt x="4" y="0"/>
                          <a:pt x="2" y="1"/>
                          <a:pt x="1" y="3"/>
                        </a:cubicBezTo>
                        <a:cubicBezTo>
                          <a:pt x="0" y="5"/>
                          <a:pt x="1" y="8"/>
                          <a:pt x="3" y="9"/>
                        </a:cubicBezTo>
                        <a:cubicBezTo>
                          <a:pt x="100" y="47"/>
                          <a:pt x="100" y="47"/>
                          <a:pt x="100" y="47"/>
                        </a:cubicBezTo>
                        <a:cubicBezTo>
                          <a:pt x="103" y="48"/>
                          <a:pt x="106" y="49"/>
                          <a:pt x="109" y="49"/>
                        </a:cubicBezTo>
                        <a:cubicBezTo>
                          <a:pt x="112" y="49"/>
                          <a:pt x="115" y="48"/>
                          <a:pt x="118" y="47"/>
                        </a:cubicBezTo>
                        <a:cubicBezTo>
                          <a:pt x="215" y="9"/>
                          <a:pt x="215" y="9"/>
                          <a:pt x="215" y="9"/>
                        </a:cubicBezTo>
                        <a:cubicBezTo>
                          <a:pt x="217" y="8"/>
                          <a:pt x="218" y="5"/>
                          <a:pt x="217" y="3"/>
                        </a:cubicBezTo>
                        <a:cubicBezTo>
                          <a:pt x="216" y="1"/>
                          <a:pt x="214" y="0"/>
                          <a:pt x="212" y="1"/>
                        </a:cubicBezTo>
                        <a:close/>
                      </a:path>
                    </a:pathLst>
                  </a:custGeom>
                  <a:grpFill/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33" name="Group 32"/>
              <p:cNvGrpSpPr/>
              <p:nvPr/>
            </p:nvGrpSpPr>
            <p:grpSpPr>
              <a:xfrm>
                <a:off x="1663700" y="2749465"/>
                <a:ext cx="870035" cy="870035"/>
                <a:chOff x="1663700" y="2749465"/>
                <a:chExt cx="870035" cy="870035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1663700" y="2749465"/>
                  <a:ext cx="870035" cy="870035"/>
                </a:xfrm>
                <a:prstGeom prst="ellipse">
                  <a:avLst/>
                </a:prstGeom>
                <a:solidFill>
                  <a:schemeClr val="tx1"/>
                </a:solidFill>
                <a:ln w="12700" cap="sq">
                  <a:noFill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32" name="Rounded Rectangle 94"/>
                <p:cNvSpPr>
                  <a:spLocks noChangeAspect="1"/>
                </p:cNvSpPr>
                <p:nvPr/>
              </p:nvSpPr>
              <p:spPr>
                <a:xfrm>
                  <a:off x="1860347" y="2935196"/>
                  <a:ext cx="476740" cy="476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152" h="1200151">
                      <a:moveTo>
                        <a:pt x="600076" y="0"/>
                      </a:moveTo>
                      <a:cubicBezTo>
                        <a:pt x="650051" y="0"/>
                        <a:pt x="690564" y="40513"/>
                        <a:pt x="690564" y="90488"/>
                      </a:cubicBezTo>
                      <a:lnTo>
                        <a:pt x="690564" y="509587"/>
                      </a:lnTo>
                      <a:cubicBezTo>
                        <a:pt x="830264" y="509588"/>
                        <a:pt x="969964" y="509588"/>
                        <a:pt x="1109664" y="509588"/>
                      </a:cubicBezTo>
                      <a:cubicBezTo>
                        <a:pt x="1159639" y="509588"/>
                        <a:pt x="1200152" y="550101"/>
                        <a:pt x="1200152" y="600076"/>
                      </a:cubicBezTo>
                      <a:lnTo>
                        <a:pt x="1200151" y="600075"/>
                      </a:lnTo>
                      <a:cubicBezTo>
                        <a:pt x="1200151" y="650050"/>
                        <a:pt x="1159638" y="690563"/>
                        <a:pt x="1109663" y="690563"/>
                      </a:cubicBezTo>
                      <a:lnTo>
                        <a:pt x="690563" y="690563"/>
                      </a:lnTo>
                      <a:cubicBezTo>
                        <a:pt x="690563" y="830263"/>
                        <a:pt x="690563" y="969963"/>
                        <a:pt x="690563" y="1109663"/>
                      </a:cubicBezTo>
                      <a:cubicBezTo>
                        <a:pt x="690563" y="1159638"/>
                        <a:pt x="650050" y="1200151"/>
                        <a:pt x="600075" y="1200151"/>
                      </a:cubicBezTo>
                      <a:lnTo>
                        <a:pt x="600076" y="1200150"/>
                      </a:lnTo>
                      <a:cubicBezTo>
                        <a:pt x="550101" y="1200150"/>
                        <a:pt x="509588" y="1159637"/>
                        <a:pt x="509588" y="1109662"/>
                      </a:cubicBezTo>
                      <a:lnTo>
                        <a:pt x="509588" y="690563"/>
                      </a:lnTo>
                      <a:lnTo>
                        <a:pt x="90488" y="690563"/>
                      </a:lnTo>
                      <a:cubicBezTo>
                        <a:pt x="40513" y="690563"/>
                        <a:pt x="0" y="650050"/>
                        <a:pt x="0" y="600075"/>
                      </a:cubicBezTo>
                      <a:cubicBezTo>
                        <a:pt x="0" y="550100"/>
                        <a:pt x="40513" y="509587"/>
                        <a:pt x="90488" y="509587"/>
                      </a:cubicBezTo>
                      <a:lnTo>
                        <a:pt x="509588" y="509587"/>
                      </a:lnTo>
                      <a:lnTo>
                        <a:pt x="509588" y="90488"/>
                      </a:lnTo>
                      <a:cubicBezTo>
                        <a:pt x="509588" y="40513"/>
                        <a:pt x="550101" y="0"/>
                        <a:pt x="60007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bIns="91440"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" name="Oval 10"/>
              <p:cNvSpPr>
                <a:spLocks noChangeAspect="1"/>
              </p:cNvSpPr>
              <p:nvPr/>
            </p:nvSpPr>
            <p:spPr>
              <a:xfrm flipH="1">
                <a:off x="2382158" y="2314959"/>
                <a:ext cx="1618207" cy="1618206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4" name="Group 33"/>
              <p:cNvGrpSpPr/>
              <p:nvPr/>
            </p:nvGrpSpPr>
            <p:grpSpPr>
              <a:xfrm>
                <a:off x="3799275" y="2749465"/>
                <a:ext cx="870035" cy="870035"/>
                <a:chOff x="1663700" y="2749465"/>
                <a:chExt cx="870035" cy="870035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1663700" y="2749465"/>
                  <a:ext cx="870035" cy="870035"/>
                </a:xfrm>
                <a:prstGeom prst="ellipse">
                  <a:avLst/>
                </a:prstGeom>
                <a:solidFill>
                  <a:schemeClr val="tx1"/>
                </a:solidFill>
                <a:ln w="12700" cap="sq">
                  <a:noFill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36" name="Rounded Rectangle 94"/>
                <p:cNvSpPr>
                  <a:spLocks noChangeAspect="1"/>
                </p:cNvSpPr>
                <p:nvPr/>
              </p:nvSpPr>
              <p:spPr>
                <a:xfrm>
                  <a:off x="1860347" y="2935196"/>
                  <a:ext cx="476740" cy="476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152" h="1200151">
                      <a:moveTo>
                        <a:pt x="600076" y="0"/>
                      </a:moveTo>
                      <a:cubicBezTo>
                        <a:pt x="650051" y="0"/>
                        <a:pt x="690564" y="40513"/>
                        <a:pt x="690564" y="90488"/>
                      </a:cubicBezTo>
                      <a:lnTo>
                        <a:pt x="690564" y="509587"/>
                      </a:lnTo>
                      <a:cubicBezTo>
                        <a:pt x="830264" y="509588"/>
                        <a:pt x="969964" y="509588"/>
                        <a:pt x="1109664" y="509588"/>
                      </a:cubicBezTo>
                      <a:cubicBezTo>
                        <a:pt x="1159639" y="509588"/>
                        <a:pt x="1200152" y="550101"/>
                        <a:pt x="1200152" y="600076"/>
                      </a:cubicBezTo>
                      <a:lnTo>
                        <a:pt x="1200151" y="600075"/>
                      </a:lnTo>
                      <a:cubicBezTo>
                        <a:pt x="1200151" y="650050"/>
                        <a:pt x="1159638" y="690563"/>
                        <a:pt x="1109663" y="690563"/>
                      </a:cubicBezTo>
                      <a:lnTo>
                        <a:pt x="690563" y="690563"/>
                      </a:lnTo>
                      <a:cubicBezTo>
                        <a:pt x="690563" y="830263"/>
                        <a:pt x="690563" y="969963"/>
                        <a:pt x="690563" y="1109663"/>
                      </a:cubicBezTo>
                      <a:cubicBezTo>
                        <a:pt x="690563" y="1159638"/>
                        <a:pt x="650050" y="1200151"/>
                        <a:pt x="600075" y="1200151"/>
                      </a:cubicBezTo>
                      <a:lnTo>
                        <a:pt x="600076" y="1200150"/>
                      </a:lnTo>
                      <a:cubicBezTo>
                        <a:pt x="550101" y="1200150"/>
                        <a:pt x="509588" y="1159637"/>
                        <a:pt x="509588" y="1109662"/>
                      </a:cubicBezTo>
                      <a:lnTo>
                        <a:pt x="509588" y="690563"/>
                      </a:lnTo>
                      <a:lnTo>
                        <a:pt x="90488" y="690563"/>
                      </a:lnTo>
                      <a:cubicBezTo>
                        <a:pt x="40513" y="690563"/>
                        <a:pt x="0" y="650050"/>
                        <a:pt x="0" y="600075"/>
                      </a:cubicBezTo>
                      <a:cubicBezTo>
                        <a:pt x="0" y="550100"/>
                        <a:pt x="40513" y="509587"/>
                        <a:pt x="90488" y="509587"/>
                      </a:cubicBezTo>
                      <a:lnTo>
                        <a:pt x="509588" y="509587"/>
                      </a:lnTo>
                      <a:lnTo>
                        <a:pt x="509588" y="90488"/>
                      </a:lnTo>
                      <a:cubicBezTo>
                        <a:pt x="509588" y="40513"/>
                        <a:pt x="550101" y="0"/>
                        <a:pt x="60007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bIns="91440"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" name="Oval 17"/>
              <p:cNvSpPr>
                <a:spLocks noChangeAspect="1"/>
              </p:cNvSpPr>
              <p:nvPr/>
            </p:nvSpPr>
            <p:spPr>
              <a:xfrm flipH="1">
                <a:off x="4541815" y="2306094"/>
                <a:ext cx="1618207" cy="1618206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5944696" y="2749465"/>
                <a:ext cx="870035" cy="870035"/>
                <a:chOff x="1663700" y="2749465"/>
                <a:chExt cx="870035" cy="870035"/>
              </a:xfrm>
            </p:grpSpPr>
            <p:sp>
              <p:nvSpPr>
                <p:cNvPr id="38" name="Oval 37"/>
                <p:cNvSpPr/>
                <p:nvPr/>
              </p:nvSpPr>
              <p:spPr>
                <a:xfrm>
                  <a:off x="1663700" y="2749465"/>
                  <a:ext cx="870035" cy="870035"/>
                </a:xfrm>
                <a:prstGeom prst="ellipse">
                  <a:avLst/>
                </a:prstGeom>
                <a:solidFill>
                  <a:schemeClr val="tx1"/>
                </a:solidFill>
                <a:ln w="12700" cap="sq">
                  <a:noFill/>
                  <a:miter lim="800000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4000" b="1" dirty="0">
                    <a:solidFill>
                      <a:schemeClr val="bg1"/>
                    </a:solidFill>
                    <a:latin typeface="+mj-lt"/>
                  </a:endParaRPr>
                </a:p>
              </p:txBody>
            </p:sp>
            <p:sp>
              <p:nvSpPr>
                <p:cNvPr id="39" name="Rounded Rectangle 94"/>
                <p:cNvSpPr>
                  <a:spLocks noChangeAspect="1"/>
                </p:cNvSpPr>
                <p:nvPr/>
              </p:nvSpPr>
              <p:spPr>
                <a:xfrm>
                  <a:off x="1860347" y="2935196"/>
                  <a:ext cx="476740" cy="4767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152" h="1200151">
                      <a:moveTo>
                        <a:pt x="600076" y="0"/>
                      </a:moveTo>
                      <a:cubicBezTo>
                        <a:pt x="650051" y="0"/>
                        <a:pt x="690564" y="40513"/>
                        <a:pt x="690564" y="90488"/>
                      </a:cubicBezTo>
                      <a:lnTo>
                        <a:pt x="690564" y="509587"/>
                      </a:lnTo>
                      <a:cubicBezTo>
                        <a:pt x="830264" y="509588"/>
                        <a:pt x="969964" y="509588"/>
                        <a:pt x="1109664" y="509588"/>
                      </a:cubicBezTo>
                      <a:cubicBezTo>
                        <a:pt x="1159639" y="509588"/>
                        <a:pt x="1200152" y="550101"/>
                        <a:pt x="1200152" y="600076"/>
                      </a:cubicBezTo>
                      <a:lnTo>
                        <a:pt x="1200151" y="600075"/>
                      </a:lnTo>
                      <a:cubicBezTo>
                        <a:pt x="1200151" y="650050"/>
                        <a:pt x="1159638" y="690563"/>
                        <a:pt x="1109663" y="690563"/>
                      </a:cubicBezTo>
                      <a:lnTo>
                        <a:pt x="690563" y="690563"/>
                      </a:lnTo>
                      <a:cubicBezTo>
                        <a:pt x="690563" y="830263"/>
                        <a:pt x="690563" y="969963"/>
                        <a:pt x="690563" y="1109663"/>
                      </a:cubicBezTo>
                      <a:cubicBezTo>
                        <a:pt x="690563" y="1159638"/>
                        <a:pt x="650050" y="1200151"/>
                        <a:pt x="600075" y="1200151"/>
                      </a:cubicBezTo>
                      <a:lnTo>
                        <a:pt x="600076" y="1200150"/>
                      </a:lnTo>
                      <a:cubicBezTo>
                        <a:pt x="550101" y="1200150"/>
                        <a:pt x="509588" y="1159637"/>
                        <a:pt x="509588" y="1109662"/>
                      </a:cubicBezTo>
                      <a:lnTo>
                        <a:pt x="509588" y="690563"/>
                      </a:lnTo>
                      <a:lnTo>
                        <a:pt x="90488" y="690563"/>
                      </a:lnTo>
                      <a:cubicBezTo>
                        <a:pt x="40513" y="690563"/>
                        <a:pt x="0" y="650050"/>
                        <a:pt x="0" y="600075"/>
                      </a:cubicBezTo>
                      <a:cubicBezTo>
                        <a:pt x="0" y="550100"/>
                        <a:pt x="40513" y="509587"/>
                        <a:pt x="90488" y="509587"/>
                      </a:cubicBezTo>
                      <a:lnTo>
                        <a:pt x="509588" y="509587"/>
                      </a:lnTo>
                      <a:lnTo>
                        <a:pt x="509588" y="90488"/>
                      </a:lnTo>
                      <a:cubicBezTo>
                        <a:pt x="509588" y="40513"/>
                        <a:pt x="550101" y="0"/>
                        <a:pt x="600076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tIns="91440" bIns="91440"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" name="Oval 24"/>
              <p:cNvSpPr>
                <a:spLocks noChangeAspect="1"/>
              </p:cNvSpPr>
              <p:nvPr/>
            </p:nvSpPr>
            <p:spPr>
              <a:xfrm flipH="1">
                <a:off x="6674884" y="2306094"/>
                <a:ext cx="1618207" cy="1618206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40" name="LINE ICON - group"/>
              <p:cNvGrpSpPr>
                <a:grpSpLocks noChangeAspect="1"/>
              </p:cNvGrpSpPr>
              <p:nvPr/>
            </p:nvGrpSpPr>
            <p:grpSpPr bwMode="gray">
              <a:xfrm>
                <a:off x="7111812" y="2758482"/>
                <a:ext cx="744350" cy="731160"/>
                <a:chOff x="5664046" y="3032125"/>
                <a:chExt cx="806450" cy="792163"/>
              </a:xfrm>
              <a:solidFill>
                <a:schemeClr val="bg1"/>
              </a:solidFill>
            </p:grpSpPr>
            <p:sp>
              <p:nvSpPr>
                <p:cNvPr id="41" name="Freeform 13"/>
                <p:cNvSpPr>
                  <a:spLocks/>
                </p:cNvSpPr>
                <p:nvPr/>
              </p:nvSpPr>
              <p:spPr bwMode="gray">
                <a:xfrm>
                  <a:off x="6137121" y="3032125"/>
                  <a:ext cx="333375" cy="536575"/>
                </a:xfrm>
                <a:custGeom>
                  <a:avLst/>
                  <a:gdLst>
                    <a:gd name="T0" fmla="*/ 80 w 89"/>
                    <a:gd name="T1" fmla="*/ 143 h 143"/>
                    <a:gd name="T2" fmla="*/ 87 w 89"/>
                    <a:gd name="T3" fmla="*/ 141 h 143"/>
                    <a:gd name="T4" fmla="*/ 89 w 89"/>
                    <a:gd name="T5" fmla="*/ 135 h 143"/>
                    <a:gd name="T6" fmla="*/ 87 w 89"/>
                    <a:gd name="T7" fmla="*/ 123 h 143"/>
                    <a:gd name="T8" fmla="*/ 57 w 89"/>
                    <a:gd name="T9" fmla="*/ 93 h 143"/>
                    <a:gd name="T10" fmla="*/ 51 w 89"/>
                    <a:gd name="T11" fmla="*/ 90 h 143"/>
                    <a:gd name="T12" fmla="*/ 50 w 89"/>
                    <a:gd name="T13" fmla="*/ 84 h 143"/>
                    <a:gd name="T14" fmla="*/ 55 w 89"/>
                    <a:gd name="T15" fmla="*/ 78 h 143"/>
                    <a:gd name="T16" fmla="*/ 56 w 89"/>
                    <a:gd name="T17" fmla="*/ 76 h 143"/>
                    <a:gd name="T18" fmla="*/ 61 w 89"/>
                    <a:gd name="T19" fmla="*/ 67 h 143"/>
                    <a:gd name="T20" fmla="*/ 65 w 89"/>
                    <a:gd name="T21" fmla="*/ 63 h 143"/>
                    <a:gd name="T22" fmla="*/ 68 w 89"/>
                    <a:gd name="T23" fmla="*/ 44 h 143"/>
                    <a:gd name="T24" fmla="*/ 65 w 89"/>
                    <a:gd name="T25" fmla="*/ 41 h 143"/>
                    <a:gd name="T26" fmla="*/ 44 w 89"/>
                    <a:gd name="T27" fmla="*/ 6 h 143"/>
                    <a:gd name="T28" fmla="*/ 32 w 89"/>
                    <a:gd name="T29" fmla="*/ 1 h 143"/>
                    <a:gd name="T30" fmla="*/ 30 w 89"/>
                    <a:gd name="T31" fmla="*/ 1 h 143"/>
                    <a:gd name="T32" fmla="*/ 25 w 89"/>
                    <a:gd name="T33" fmla="*/ 0 h 143"/>
                    <a:gd name="T34" fmla="*/ 24 w 89"/>
                    <a:gd name="T35" fmla="*/ 0 h 143"/>
                    <a:gd name="T36" fmla="*/ 16 w 89"/>
                    <a:gd name="T37" fmla="*/ 5 h 143"/>
                    <a:gd name="T38" fmla="*/ 8 w 89"/>
                    <a:gd name="T39" fmla="*/ 13 h 143"/>
                    <a:gd name="T40" fmla="*/ 8 w 89"/>
                    <a:gd name="T41" fmla="*/ 14 h 143"/>
                    <a:gd name="T42" fmla="*/ 0 w 89"/>
                    <a:gd name="T43" fmla="*/ 29 h 143"/>
                    <a:gd name="T44" fmla="*/ 3 w 89"/>
                    <a:gd name="T45" fmla="*/ 34 h 143"/>
                    <a:gd name="T46" fmla="*/ 8 w 89"/>
                    <a:gd name="T47" fmla="*/ 31 h 143"/>
                    <a:gd name="T48" fmla="*/ 16 w 89"/>
                    <a:gd name="T49" fmla="*/ 17 h 143"/>
                    <a:gd name="T50" fmla="*/ 17 w 89"/>
                    <a:gd name="T51" fmla="*/ 12 h 143"/>
                    <a:gd name="T52" fmla="*/ 18 w 89"/>
                    <a:gd name="T53" fmla="*/ 11 h 143"/>
                    <a:gd name="T54" fmla="*/ 18 w 89"/>
                    <a:gd name="T55" fmla="*/ 11 h 143"/>
                    <a:gd name="T56" fmla="*/ 23 w 89"/>
                    <a:gd name="T57" fmla="*/ 8 h 143"/>
                    <a:gd name="T58" fmla="*/ 25 w 89"/>
                    <a:gd name="T59" fmla="*/ 8 h 143"/>
                    <a:gd name="T60" fmla="*/ 27 w 89"/>
                    <a:gd name="T61" fmla="*/ 8 h 143"/>
                    <a:gd name="T62" fmla="*/ 30 w 89"/>
                    <a:gd name="T63" fmla="*/ 9 h 143"/>
                    <a:gd name="T64" fmla="*/ 41 w 89"/>
                    <a:gd name="T65" fmla="*/ 13 h 143"/>
                    <a:gd name="T66" fmla="*/ 57 w 89"/>
                    <a:gd name="T67" fmla="*/ 43 h 143"/>
                    <a:gd name="T68" fmla="*/ 59 w 89"/>
                    <a:gd name="T69" fmla="*/ 46 h 143"/>
                    <a:gd name="T70" fmla="*/ 61 w 89"/>
                    <a:gd name="T71" fmla="*/ 47 h 143"/>
                    <a:gd name="T72" fmla="*/ 58 w 89"/>
                    <a:gd name="T73" fmla="*/ 60 h 143"/>
                    <a:gd name="T74" fmla="*/ 57 w 89"/>
                    <a:gd name="T75" fmla="*/ 60 h 143"/>
                    <a:gd name="T76" fmla="*/ 54 w 89"/>
                    <a:gd name="T77" fmla="*/ 63 h 143"/>
                    <a:gd name="T78" fmla="*/ 49 w 89"/>
                    <a:gd name="T79" fmla="*/ 71 h 143"/>
                    <a:gd name="T80" fmla="*/ 48 w 89"/>
                    <a:gd name="T81" fmla="*/ 74 h 143"/>
                    <a:gd name="T82" fmla="*/ 44 w 89"/>
                    <a:gd name="T83" fmla="*/ 79 h 143"/>
                    <a:gd name="T84" fmla="*/ 42 w 89"/>
                    <a:gd name="T85" fmla="*/ 82 h 143"/>
                    <a:gd name="T86" fmla="*/ 43 w 89"/>
                    <a:gd name="T87" fmla="*/ 94 h 143"/>
                    <a:gd name="T88" fmla="*/ 46 w 89"/>
                    <a:gd name="T89" fmla="*/ 96 h 143"/>
                    <a:gd name="T90" fmla="*/ 54 w 89"/>
                    <a:gd name="T91" fmla="*/ 101 h 143"/>
                    <a:gd name="T92" fmla="*/ 79 w 89"/>
                    <a:gd name="T93" fmla="*/ 125 h 143"/>
                    <a:gd name="T94" fmla="*/ 82 w 89"/>
                    <a:gd name="T95" fmla="*/ 135 h 143"/>
                    <a:gd name="T96" fmla="*/ 82 w 89"/>
                    <a:gd name="T97" fmla="*/ 135 h 143"/>
                    <a:gd name="T98" fmla="*/ 78 w 89"/>
                    <a:gd name="T99" fmla="*/ 135 h 143"/>
                    <a:gd name="T100" fmla="*/ 75 w 89"/>
                    <a:gd name="T101" fmla="*/ 135 h 143"/>
                    <a:gd name="T102" fmla="*/ 18 w 89"/>
                    <a:gd name="T103" fmla="*/ 135 h 143"/>
                    <a:gd name="T104" fmla="*/ 14 w 89"/>
                    <a:gd name="T105" fmla="*/ 139 h 143"/>
                    <a:gd name="T106" fmla="*/ 18 w 89"/>
                    <a:gd name="T107" fmla="*/ 143 h 143"/>
                    <a:gd name="T108" fmla="*/ 80 w 89"/>
                    <a:gd name="T109" fmla="*/ 14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89" h="143">
                      <a:moveTo>
                        <a:pt x="80" y="143"/>
                      </a:moveTo>
                      <a:cubicBezTo>
                        <a:pt x="83" y="143"/>
                        <a:pt x="85" y="143"/>
                        <a:pt x="87" y="141"/>
                      </a:cubicBezTo>
                      <a:cubicBezTo>
                        <a:pt x="89" y="139"/>
                        <a:pt x="89" y="137"/>
                        <a:pt x="89" y="135"/>
                      </a:cubicBezTo>
                      <a:cubicBezTo>
                        <a:pt x="89" y="132"/>
                        <a:pt x="89" y="130"/>
                        <a:pt x="87" y="123"/>
                      </a:cubicBezTo>
                      <a:cubicBezTo>
                        <a:pt x="84" y="115"/>
                        <a:pt x="72" y="100"/>
                        <a:pt x="57" y="93"/>
                      </a:cubicBezTo>
                      <a:cubicBezTo>
                        <a:pt x="51" y="90"/>
                        <a:pt x="51" y="90"/>
                        <a:pt x="51" y="90"/>
                      </a:cubicBezTo>
                      <a:cubicBezTo>
                        <a:pt x="50" y="88"/>
                        <a:pt x="50" y="86"/>
                        <a:pt x="50" y="84"/>
                      </a:cubicBezTo>
                      <a:cubicBezTo>
                        <a:pt x="52" y="82"/>
                        <a:pt x="53" y="81"/>
                        <a:pt x="55" y="78"/>
                      </a:cubicBezTo>
                      <a:cubicBezTo>
                        <a:pt x="55" y="77"/>
                        <a:pt x="56" y="76"/>
                        <a:pt x="56" y="76"/>
                      </a:cubicBezTo>
                      <a:cubicBezTo>
                        <a:pt x="58" y="73"/>
                        <a:pt x="59" y="70"/>
                        <a:pt x="61" y="67"/>
                      </a:cubicBezTo>
                      <a:cubicBezTo>
                        <a:pt x="62" y="66"/>
                        <a:pt x="64" y="65"/>
                        <a:pt x="65" y="63"/>
                      </a:cubicBezTo>
                      <a:cubicBezTo>
                        <a:pt x="68" y="58"/>
                        <a:pt x="70" y="48"/>
                        <a:pt x="68" y="44"/>
                      </a:cubicBezTo>
                      <a:cubicBezTo>
                        <a:pt x="68" y="42"/>
                        <a:pt x="67" y="41"/>
                        <a:pt x="65" y="41"/>
                      </a:cubicBezTo>
                      <a:cubicBezTo>
                        <a:pt x="65" y="24"/>
                        <a:pt x="57" y="11"/>
                        <a:pt x="44" y="6"/>
                      </a:cubicBezTo>
                      <a:cubicBezTo>
                        <a:pt x="42" y="5"/>
                        <a:pt x="38" y="3"/>
                        <a:pt x="32" y="1"/>
                      </a:cubicBezTo>
                      <a:cubicBezTo>
                        <a:pt x="31" y="1"/>
                        <a:pt x="30" y="1"/>
                        <a:pt x="30" y="1"/>
                      </a:cubicBezTo>
                      <a:cubicBezTo>
                        <a:pt x="28" y="0"/>
                        <a:pt x="27" y="0"/>
                        <a:pt x="25" y="0"/>
                      </a:cubicBezTo>
                      <a:cubicBezTo>
                        <a:pt x="25" y="0"/>
                        <a:pt x="24" y="0"/>
                        <a:pt x="24" y="0"/>
                      </a:cubicBezTo>
                      <a:cubicBezTo>
                        <a:pt x="20" y="0"/>
                        <a:pt x="17" y="2"/>
                        <a:pt x="16" y="5"/>
                      </a:cubicBezTo>
                      <a:cubicBezTo>
                        <a:pt x="13" y="6"/>
                        <a:pt x="9" y="8"/>
                        <a:pt x="8" y="13"/>
                      </a:cubicBezTo>
                      <a:cubicBezTo>
                        <a:pt x="8" y="13"/>
                        <a:pt x="8" y="14"/>
                        <a:pt x="8" y="14"/>
                      </a:cubicBezTo>
                      <a:cubicBezTo>
                        <a:pt x="4" y="18"/>
                        <a:pt x="2" y="23"/>
                        <a:pt x="0" y="29"/>
                      </a:cubicBezTo>
                      <a:cubicBezTo>
                        <a:pt x="0" y="31"/>
                        <a:pt x="1" y="33"/>
                        <a:pt x="3" y="34"/>
                      </a:cubicBezTo>
                      <a:cubicBezTo>
                        <a:pt x="5" y="34"/>
                        <a:pt x="7" y="33"/>
                        <a:pt x="8" y="31"/>
                      </a:cubicBezTo>
                      <a:cubicBezTo>
                        <a:pt x="9" y="25"/>
                        <a:pt x="12" y="20"/>
                        <a:pt x="16" y="17"/>
                      </a:cubicBezTo>
                      <a:cubicBezTo>
                        <a:pt x="17" y="16"/>
                        <a:pt x="18" y="14"/>
                        <a:pt x="17" y="12"/>
                      </a:cubicBezTo>
                      <a:cubicBezTo>
                        <a:pt x="18" y="12"/>
                        <a:pt x="18" y="11"/>
                        <a:pt x="18" y="11"/>
                      </a:cubicBezTo>
                      <a:cubicBezTo>
                        <a:pt x="18" y="11"/>
                        <a:pt x="18" y="11"/>
                        <a:pt x="18" y="11"/>
                      </a:cubicBezTo>
                      <a:cubicBezTo>
                        <a:pt x="20" y="11"/>
                        <a:pt x="22" y="11"/>
                        <a:pt x="23" y="8"/>
                      </a:cubicBezTo>
                      <a:cubicBezTo>
                        <a:pt x="23" y="8"/>
                        <a:pt x="24" y="8"/>
                        <a:pt x="25" y="8"/>
                      </a:cubicBezTo>
                      <a:cubicBezTo>
                        <a:pt x="26" y="8"/>
                        <a:pt x="26" y="8"/>
                        <a:pt x="27" y="8"/>
                      </a:cubicBezTo>
                      <a:cubicBezTo>
                        <a:pt x="28" y="8"/>
                        <a:pt x="29" y="9"/>
                        <a:pt x="30" y="9"/>
                      </a:cubicBezTo>
                      <a:cubicBezTo>
                        <a:pt x="35" y="10"/>
                        <a:pt x="39" y="12"/>
                        <a:pt x="41" y="13"/>
                      </a:cubicBezTo>
                      <a:cubicBezTo>
                        <a:pt x="52" y="17"/>
                        <a:pt x="58" y="28"/>
                        <a:pt x="57" y="43"/>
                      </a:cubicBezTo>
                      <a:cubicBezTo>
                        <a:pt x="57" y="44"/>
                        <a:pt x="58" y="45"/>
                        <a:pt x="59" y="46"/>
                      </a:cubicBezTo>
                      <a:cubicBezTo>
                        <a:pt x="59" y="47"/>
                        <a:pt x="60" y="47"/>
                        <a:pt x="61" y="47"/>
                      </a:cubicBezTo>
                      <a:cubicBezTo>
                        <a:pt x="61" y="50"/>
                        <a:pt x="60" y="55"/>
                        <a:pt x="58" y="60"/>
                      </a:cubicBezTo>
                      <a:cubicBezTo>
                        <a:pt x="57" y="60"/>
                        <a:pt x="57" y="60"/>
                        <a:pt x="57" y="60"/>
                      </a:cubicBezTo>
                      <a:cubicBezTo>
                        <a:pt x="56" y="60"/>
                        <a:pt x="55" y="61"/>
                        <a:pt x="54" y="63"/>
                      </a:cubicBezTo>
                      <a:cubicBezTo>
                        <a:pt x="53" y="66"/>
                        <a:pt x="51" y="68"/>
                        <a:pt x="49" y="71"/>
                      </a:cubicBezTo>
                      <a:cubicBezTo>
                        <a:pt x="49" y="72"/>
                        <a:pt x="48" y="73"/>
                        <a:pt x="48" y="74"/>
                      </a:cubicBezTo>
                      <a:cubicBezTo>
                        <a:pt x="46" y="76"/>
                        <a:pt x="45" y="78"/>
                        <a:pt x="44" y="79"/>
                      </a:cubicBezTo>
                      <a:cubicBezTo>
                        <a:pt x="43" y="80"/>
                        <a:pt x="42" y="81"/>
                        <a:pt x="42" y="82"/>
                      </a:cubicBezTo>
                      <a:cubicBezTo>
                        <a:pt x="42" y="85"/>
                        <a:pt x="42" y="90"/>
                        <a:pt x="43" y="94"/>
                      </a:cubicBezTo>
                      <a:cubicBezTo>
                        <a:pt x="44" y="95"/>
                        <a:pt x="44" y="96"/>
                        <a:pt x="46" y="96"/>
                      </a:cubicBezTo>
                      <a:cubicBezTo>
                        <a:pt x="54" y="101"/>
                        <a:pt x="54" y="101"/>
                        <a:pt x="54" y="101"/>
                      </a:cubicBezTo>
                      <a:cubicBezTo>
                        <a:pt x="67" y="106"/>
                        <a:pt x="78" y="119"/>
                        <a:pt x="79" y="125"/>
                      </a:cubicBezTo>
                      <a:cubicBezTo>
                        <a:pt x="82" y="133"/>
                        <a:pt x="82" y="133"/>
                        <a:pt x="82" y="135"/>
                      </a:cubicBezTo>
                      <a:cubicBezTo>
                        <a:pt x="82" y="135"/>
                        <a:pt x="82" y="135"/>
                        <a:pt x="82" y="135"/>
                      </a:cubicBezTo>
                      <a:cubicBezTo>
                        <a:pt x="82" y="135"/>
                        <a:pt x="79" y="135"/>
                        <a:pt x="78" y="135"/>
                      </a:cubicBezTo>
                      <a:cubicBezTo>
                        <a:pt x="77" y="135"/>
                        <a:pt x="76" y="135"/>
                        <a:pt x="75" y="135"/>
                      </a:cubicBezTo>
                      <a:cubicBezTo>
                        <a:pt x="18" y="135"/>
                        <a:pt x="18" y="135"/>
                        <a:pt x="18" y="135"/>
                      </a:cubicBezTo>
                      <a:cubicBezTo>
                        <a:pt x="16" y="135"/>
                        <a:pt x="14" y="137"/>
                        <a:pt x="14" y="139"/>
                      </a:cubicBezTo>
                      <a:cubicBezTo>
                        <a:pt x="14" y="141"/>
                        <a:pt x="16" y="143"/>
                        <a:pt x="18" y="143"/>
                      </a:cubicBezTo>
                      <a:lnTo>
                        <a:pt x="80" y="14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68589" tIns="34294" rIns="68589" bIns="34294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  <a:lvl1pPr marL="0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54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09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63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17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71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26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80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234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2" name="Freeform 14"/>
                <p:cNvSpPr>
                  <a:spLocks/>
                </p:cNvSpPr>
                <p:nvPr/>
              </p:nvSpPr>
              <p:spPr bwMode="gray">
                <a:xfrm>
                  <a:off x="5664046" y="3032125"/>
                  <a:ext cx="333375" cy="536575"/>
                </a:xfrm>
                <a:custGeom>
                  <a:avLst/>
                  <a:gdLst>
                    <a:gd name="T0" fmla="*/ 72 w 89"/>
                    <a:gd name="T1" fmla="*/ 143 h 143"/>
                    <a:gd name="T2" fmla="*/ 76 w 89"/>
                    <a:gd name="T3" fmla="*/ 139 h 143"/>
                    <a:gd name="T4" fmla="*/ 72 w 89"/>
                    <a:gd name="T5" fmla="*/ 135 h 143"/>
                    <a:gd name="T6" fmla="*/ 13 w 89"/>
                    <a:gd name="T7" fmla="*/ 135 h 143"/>
                    <a:gd name="T8" fmla="*/ 11 w 89"/>
                    <a:gd name="T9" fmla="*/ 135 h 143"/>
                    <a:gd name="T10" fmla="*/ 8 w 89"/>
                    <a:gd name="T11" fmla="*/ 135 h 143"/>
                    <a:gd name="T12" fmla="*/ 8 w 89"/>
                    <a:gd name="T13" fmla="*/ 135 h 143"/>
                    <a:gd name="T14" fmla="*/ 10 w 89"/>
                    <a:gd name="T15" fmla="*/ 125 h 143"/>
                    <a:gd name="T16" fmla="*/ 38 w 89"/>
                    <a:gd name="T17" fmla="*/ 101 h 143"/>
                    <a:gd name="T18" fmla="*/ 47 w 89"/>
                    <a:gd name="T19" fmla="*/ 95 h 143"/>
                    <a:gd name="T20" fmla="*/ 47 w 89"/>
                    <a:gd name="T21" fmla="*/ 93 h 143"/>
                    <a:gd name="T22" fmla="*/ 48 w 89"/>
                    <a:gd name="T23" fmla="*/ 83 h 143"/>
                    <a:gd name="T24" fmla="*/ 47 w 89"/>
                    <a:gd name="T25" fmla="*/ 79 h 143"/>
                    <a:gd name="T26" fmla="*/ 42 w 89"/>
                    <a:gd name="T27" fmla="*/ 74 h 143"/>
                    <a:gd name="T28" fmla="*/ 41 w 89"/>
                    <a:gd name="T29" fmla="*/ 71 h 143"/>
                    <a:gd name="T30" fmla="*/ 36 w 89"/>
                    <a:gd name="T31" fmla="*/ 63 h 143"/>
                    <a:gd name="T32" fmla="*/ 33 w 89"/>
                    <a:gd name="T33" fmla="*/ 60 h 143"/>
                    <a:gd name="T34" fmla="*/ 32 w 89"/>
                    <a:gd name="T35" fmla="*/ 59 h 143"/>
                    <a:gd name="T36" fmla="*/ 29 w 89"/>
                    <a:gd name="T37" fmla="*/ 47 h 143"/>
                    <a:gd name="T38" fmla="*/ 32 w 89"/>
                    <a:gd name="T39" fmla="*/ 46 h 143"/>
                    <a:gd name="T40" fmla="*/ 33 w 89"/>
                    <a:gd name="T41" fmla="*/ 43 h 143"/>
                    <a:gd name="T42" fmla="*/ 42 w 89"/>
                    <a:gd name="T43" fmla="*/ 17 h 143"/>
                    <a:gd name="T44" fmla="*/ 43 w 89"/>
                    <a:gd name="T45" fmla="*/ 13 h 143"/>
                    <a:gd name="T46" fmla="*/ 44 w 89"/>
                    <a:gd name="T47" fmla="*/ 13 h 143"/>
                    <a:gd name="T48" fmla="*/ 45 w 89"/>
                    <a:gd name="T49" fmla="*/ 13 h 143"/>
                    <a:gd name="T50" fmla="*/ 49 w 89"/>
                    <a:gd name="T51" fmla="*/ 9 h 143"/>
                    <a:gd name="T52" fmla="*/ 51 w 89"/>
                    <a:gd name="T53" fmla="*/ 8 h 143"/>
                    <a:gd name="T54" fmla="*/ 52 w 89"/>
                    <a:gd name="T55" fmla="*/ 8 h 143"/>
                    <a:gd name="T56" fmla="*/ 56 w 89"/>
                    <a:gd name="T57" fmla="*/ 9 h 143"/>
                    <a:gd name="T58" fmla="*/ 67 w 89"/>
                    <a:gd name="T59" fmla="*/ 13 h 143"/>
                    <a:gd name="T60" fmla="*/ 81 w 89"/>
                    <a:gd name="T61" fmla="*/ 29 h 143"/>
                    <a:gd name="T62" fmla="*/ 86 w 89"/>
                    <a:gd name="T63" fmla="*/ 31 h 143"/>
                    <a:gd name="T64" fmla="*/ 89 w 89"/>
                    <a:gd name="T65" fmla="*/ 26 h 143"/>
                    <a:gd name="T66" fmla="*/ 70 w 89"/>
                    <a:gd name="T67" fmla="*/ 6 h 143"/>
                    <a:gd name="T68" fmla="*/ 58 w 89"/>
                    <a:gd name="T69" fmla="*/ 1 h 143"/>
                    <a:gd name="T70" fmla="*/ 53 w 89"/>
                    <a:gd name="T71" fmla="*/ 0 h 143"/>
                    <a:gd name="T72" fmla="*/ 51 w 89"/>
                    <a:gd name="T73" fmla="*/ 0 h 143"/>
                    <a:gd name="T74" fmla="*/ 49 w 89"/>
                    <a:gd name="T75" fmla="*/ 0 h 143"/>
                    <a:gd name="T76" fmla="*/ 42 w 89"/>
                    <a:gd name="T77" fmla="*/ 5 h 143"/>
                    <a:gd name="T78" fmla="*/ 34 w 89"/>
                    <a:gd name="T79" fmla="*/ 13 h 143"/>
                    <a:gd name="T80" fmla="*/ 34 w 89"/>
                    <a:gd name="T81" fmla="*/ 14 h 143"/>
                    <a:gd name="T82" fmla="*/ 25 w 89"/>
                    <a:gd name="T83" fmla="*/ 40 h 143"/>
                    <a:gd name="T84" fmla="*/ 21 w 89"/>
                    <a:gd name="T85" fmla="*/ 44 h 143"/>
                    <a:gd name="T86" fmla="*/ 25 w 89"/>
                    <a:gd name="T87" fmla="*/ 63 h 143"/>
                    <a:gd name="T88" fmla="*/ 29 w 89"/>
                    <a:gd name="T89" fmla="*/ 67 h 143"/>
                    <a:gd name="T90" fmla="*/ 34 w 89"/>
                    <a:gd name="T91" fmla="*/ 76 h 143"/>
                    <a:gd name="T92" fmla="*/ 35 w 89"/>
                    <a:gd name="T93" fmla="*/ 78 h 143"/>
                    <a:gd name="T94" fmla="*/ 40 w 89"/>
                    <a:gd name="T95" fmla="*/ 84 h 143"/>
                    <a:gd name="T96" fmla="*/ 40 w 89"/>
                    <a:gd name="T97" fmla="*/ 91 h 143"/>
                    <a:gd name="T98" fmla="*/ 35 w 89"/>
                    <a:gd name="T99" fmla="*/ 93 h 143"/>
                    <a:gd name="T100" fmla="*/ 2 w 89"/>
                    <a:gd name="T101" fmla="*/ 123 h 143"/>
                    <a:gd name="T102" fmla="*/ 0 w 89"/>
                    <a:gd name="T103" fmla="*/ 135 h 143"/>
                    <a:gd name="T104" fmla="*/ 2 w 89"/>
                    <a:gd name="T105" fmla="*/ 141 h 143"/>
                    <a:gd name="T106" fmla="*/ 9 w 89"/>
                    <a:gd name="T107" fmla="*/ 143 h 143"/>
                    <a:gd name="T108" fmla="*/ 72 w 89"/>
                    <a:gd name="T109" fmla="*/ 143 h 1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</a:cxnLst>
                  <a:rect l="0" t="0" r="r" b="b"/>
                  <a:pathLst>
                    <a:path w="89" h="143">
                      <a:moveTo>
                        <a:pt x="72" y="143"/>
                      </a:moveTo>
                      <a:cubicBezTo>
                        <a:pt x="74" y="143"/>
                        <a:pt x="76" y="141"/>
                        <a:pt x="76" y="139"/>
                      </a:cubicBezTo>
                      <a:cubicBezTo>
                        <a:pt x="76" y="137"/>
                        <a:pt x="74" y="135"/>
                        <a:pt x="72" y="135"/>
                      </a:cubicBezTo>
                      <a:cubicBezTo>
                        <a:pt x="13" y="135"/>
                        <a:pt x="13" y="135"/>
                        <a:pt x="13" y="135"/>
                      </a:cubicBezTo>
                      <a:cubicBezTo>
                        <a:pt x="12" y="135"/>
                        <a:pt x="11" y="135"/>
                        <a:pt x="11" y="135"/>
                      </a:cubicBezTo>
                      <a:cubicBezTo>
                        <a:pt x="10" y="135"/>
                        <a:pt x="8" y="135"/>
                        <a:pt x="8" y="135"/>
                      </a:cubicBezTo>
                      <a:cubicBezTo>
                        <a:pt x="8" y="135"/>
                        <a:pt x="8" y="135"/>
                        <a:pt x="8" y="135"/>
                      </a:cubicBezTo>
                      <a:cubicBezTo>
                        <a:pt x="8" y="135"/>
                        <a:pt x="8" y="131"/>
                        <a:pt x="10" y="125"/>
                      </a:cubicBezTo>
                      <a:cubicBezTo>
                        <a:pt x="11" y="118"/>
                        <a:pt x="26" y="105"/>
                        <a:pt x="38" y="101"/>
                      </a:cubicBezTo>
                      <a:cubicBezTo>
                        <a:pt x="44" y="98"/>
                        <a:pt x="46" y="95"/>
                        <a:pt x="47" y="95"/>
                      </a:cubicBezTo>
                      <a:cubicBezTo>
                        <a:pt x="47" y="94"/>
                        <a:pt x="47" y="94"/>
                        <a:pt x="47" y="93"/>
                      </a:cubicBezTo>
                      <a:cubicBezTo>
                        <a:pt x="48" y="89"/>
                        <a:pt x="48" y="84"/>
                        <a:pt x="48" y="83"/>
                      </a:cubicBezTo>
                      <a:cubicBezTo>
                        <a:pt x="49" y="81"/>
                        <a:pt x="48" y="80"/>
                        <a:pt x="47" y="79"/>
                      </a:cubicBezTo>
                      <a:cubicBezTo>
                        <a:pt x="45" y="78"/>
                        <a:pt x="44" y="76"/>
                        <a:pt x="42" y="74"/>
                      </a:cubicBezTo>
                      <a:cubicBezTo>
                        <a:pt x="42" y="73"/>
                        <a:pt x="41" y="72"/>
                        <a:pt x="41" y="71"/>
                      </a:cubicBezTo>
                      <a:cubicBezTo>
                        <a:pt x="39" y="69"/>
                        <a:pt x="37" y="66"/>
                        <a:pt x="36" y="63"/>
                      </a:cubicBezTo>
                      <a:cubicBezTo>
                        <a:pt x="35" y="61"/>
                        <a:pt x="34" y="60"/>
                        <a:pt x="33" y="60"/>
                      </a:cubicBezTo>
                      <a:cubicBezTo>
                        <a:pt x="33" y="60"/>
                        <a:pt x="32" y="60"/>
                        <a:pt x="32" y="59"/>
                      </a:cubicBezTo>
                      <a:cubicBezTo>
                        <a:pt x="30" y="55"/>
                        <a:pt x="29" y="50"/>
                        <a:pt x="29" y="47"/>
                      </a:cubicBezTo>
                      <a:cubicBezTo>
                        <a:pt x="30" y="47"/>
                        <a:pt x="31" y="47"/>
                        <a:pt x="32" y="46"/>
                      </a:cubicBezTo>
                      <a:cubicBezTo>
                        <a:pt x="32" y="46"/>
                        <a:pt x="33" y="44"/>
                        <a:pt x="33" y="43"/>
                      </a:cubicBezTo>
                      <a:cubicBezTo>
                        <a:pt x="32" y="32"/>
                        <a:pt x="36" y="23"/>
                        <a:pt x="42" y="17"/>
                      </a:cubicBezTo>
                      <a:cubicBezTo>
                        <a:pt x="43" y="16"/>
                        <a:pt x="44" y="14"/>
                        <a:pt x="43" y="13"/>
                      </a:cubicBezTo>
                      <a:cubicBezTo>
                        <a:pt x="44" y="13"/>
                        <a:pt x="44" y="13"/>
                        <a:pt x="44" y="13"/>
                      </a:cubicBezTo>
                      <a:cubicBezTo>
                        <a:pt x="44" y="13"/>
                        <a:pt x="45" y="13"/>
                        <a:pt x="45" y="13"/>
                      </a:cubicBezTo>
                      <a:cubicBezTo>
                        <a:pt x="47" y="13"/>
                        <a:pt x="49" y="11"/>
                        <a:pt x="49" y="9"/>
                      </a:cubicBezTo>
                      <a:cubicBezTo>
                        <a:pt x="49" y="9"/>
                        <a:pt x="50" y="8"/>
                        <a:pt x="51" y="8"/>
                      </a:cubicBezTo>
                      <a:cubicBezTo>
                        <a:pt x="51" y="8"/>
                        <a:pt x="52" y="8"/>
                        <a:pt x="52" y="8"/>
                      </a:cubicBezTo>
                      <a:cubicBezTo>
                        <a:pt x="53" y="8"/>
                        <a:pt x="54" y="8"/>
                        <a:pt x="56" y="9"/>
                      </a:cubicBezTo>
                      <a:cubicBezTo>
                        <a:pt x="60" y="10"/>
                        <a:pt x="63" y="11"/>
                        <a:pt x="67" y="13"/>
                      </a:cubicBezTo>
                      <a:cubicBezTo>
                        <a:pt x="74" y="16"/>
                        <a:pt x="78" y="21"/>
                        <a:pt x="81" y="29"/>
                      </a:cubicBezTo>
                      <a:cubicBezTo>
                        <a:pt x="82" y="31"/>
                        <a:pt x="84" y="32"/>
                        <a:pt x="86" y="31"/>
                      </a:cubicBezTo>
                      <a:cubicBezTo>
                        <a:pt x="88" y="30"/>
                        <a:pt x="89" y="28"/>
                        <a:pt x="89" y="26"/>
                      </a:cubicBezTo>
                      <a:cubicBezTo>
                        <a:pt x="85" y="16"/>
                        <a:pt x="79" y="9"/>
                        <a:pt x="70" y="6"/>
                      </a:cubicBezTo>
                      <a:cubicBezTo>
                        <a:pt x="66" y="4"/>
                        <a:pt x="62" y="2"/>
                        <a:pt x="58" y="1"/>
                      </a:cubicBezTo>
                      <a:cubicBezTo>
                        <a:pt x="56" y="1"/>
                        <a:pt x="55" y="0"/>
                        <a:pt x="53" y="0"/>
                      </a:cubicBezTo>
                      <a:cubicBezTo>
                        <a:pt x="53" y="0"/>
                        <a:pt x="52" y="0"/>
                        <a:pt x="51" y="0"/>
                      </a:cubicBezTo>
                      <a:cubicBezTo>
                        <a:pt x="50" y="0"/>
                        <a:pt x="50" y="0"/>
                        <a:pt x="49" y="0"/>
                      </a:cubicBezTo>
                      <a:cubicBezTo>
                        <a:pt x="47" y="0"/>
                        <a:pt x="44" y="2"/>
                        <a:pt x="42" y="5"/>
                      </a:cubicBezTo>
                      <a:cubicBezTo>
                        <a:pt x="39" y="6"/>
                        <a:pt x="35" y="8"/>
                        <a:pt x="34" y="13"/>
                      </a:cubicBezTo>
                      <a:cubicBezTo>
                        <a:pt x="34" y="13"/>
                        <a:pt x="34" y="14"/>
                        <a:pt x="34" y="14"/>
                      </a:cubicBezTo>
                      <a:cubicBezTo>
                        <a:pt x="29" y="19"/>
                        <a:pt x="25" y="28"/>
                        <a:pt x="25" y="40"/>
                      </a:cubicBezTo>
                      <a:cubicBezTo>
                        <a:pt x="23" y="41"/>
                        <a:pt x="22" y="42"/>
                        <a:pt x="21" y="44"/>
                      </a:cubicBezTo>
                      <a:cubicBezTo>
                        <a:pt x="20" y="48"/>
                        <a:pt x="22" y="58"/>
                        <a:pt x="25" y="63"/>
                      </a:cubicBezTo>
                      <a:cubicBezTo>
                        <a:pt x="26" y="65"/>
                        <a:pt x="28" y="66"/>
                        <a:pt x="29" y="67"/>
                      </a:cubicBezTo>
                      <a:cubicBezTo>
                        <a:pt x="31" y="71"/>
                        <a:pt x="32" y="73"/>
                        <a:pt x="34" y="76"/>
                      </a:cubicBezTo>
                      <a:cubicBezTo>
                        <a:pt x="34" y="76"/>
                        <a:pt x="35" y="77"/>
                        <a:pt x="35" y="78"/>
                      </a:cubicBezTo>
                      <a:cubicBezTo>
                        <a:pt x="37" y="81"/>
                        <a:pt x="39" y="83"/>
                        <a:pt x="40" y="84"/>
                      </a:cubicBezTo>
                      <a:cubicBezTo>
                        <a:pt x="40" y="86"/>
                        <a:pt x="40" y="89"/>
                        <a:pt x="40" y="91"/>
                      </a:cubicBezTo>
                      <a:cubicBezTo>
                        <a:pt x="39" y="91"/>
                        <a:pt x="38" y="92"/>
                        <a:pt x="35" y="93"/>
                      </a:cubicBezTo>
                      <a:cubicBezTo>
                        <a:pt x="21" y="99"/>
                        <a:pt x="4" y="113"/>
                        <a:pt x="2" y="123"/>
                      </a:cubicBezTo>
                      <a:cubicBezTo>
                        <a:pt x="0" y="130"/>
                        <a:pt x="0" y="135"/>
                        <a:pt x="0" y="135"/>
                      </a:cubicBezTo>
                      <a:cubicBezTo>
                        <a:pt x="0" y="138"/>
                        <a:pt x="1" y="140"/>
                        <a:pt x="2" y="141"/>
                      </a:cubicBezTo>
                      <a:cubicBezTo>
                        <a:pt x="4" y="143"/>
                        <a:pt x="6" y="143"/>
                        <a:pt x="9" y="143"/>
                      </a:cubicBezTo>
                      <a:lnTo>
                        <a:pt x="72" y="143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68589" tIns="34294" rIns="68589" bIns="34294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  <a:lvl1pPr marL="0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54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09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63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17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71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26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80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234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3" name="Freeform 15"/>
                <p:cNvSpPr>
                  <a:spLocks noEditPoints="1"/>
                </p:cNvSpPr>
                <p:nvPr/>
              </p:nvSpPr>
              <p:spPr bwMode="gray">
                <a:xfrm>
                  <a:off x="5754534" y="3136899"/>
                  <a:ext cx="625475" cy="687389"/>
                </a:xfrm>
                <a:custGeom>
                  <a:avLst/>
                  <a:gdLst>
                    <a:gd name="T0" fmla="*/ 167 w 167"/>
                    <a:gd name="T1" fmla="*/ 174 h 183"/>
                    <a:gd name="T2" fmla="*/ 116 w 167"/>
                    <a:gd name="T3" fmla="*/ 122 h 183"/>
                    <a:gd name="T4" fmla="*/ 106 w 167"/>
                    <a:gd name="T5" fmla="*/ 109 h 183"/>
                    <a:gd name="T6" fmla="*/ 114 w 167"/>
                    <a:gd name="T7" fmla="*/ 98 h 183"/>
                    <a:gd name="T8" fmla="*/ 124 w 167"/>
                    <a:gd name="T9" fmla="*/ 83 h 183"/>
                    <a:gd name="T10" fmla="*/ 125 w 167"/>
                    <a:gd name="T11" fmla="*/ 55 h 183"/>
                    <a:gd name="T12" fmla="*/ 84 w 167"/>
                    <a:gd name="T13" fmla="*/ 6 h 183"/>
                    <a:gd name="T14" fmla="*/ 77 w 167"/>
                    <a:gd name="T15" fmla="*/ 1 h 183"/>
                    <a:gd name="T16" fmla="*/ 67 w 167"/>
                    <a:gd name="T17" fmla="*/ 8 h 183"/>
                    <a:gd name="T18" fmla="*/ 54 w 167"/>
                    <a:gd name="T19" fmla="*/ 20 h 183"/>
                    <a:gd name="T20" fmla="*/ 43 w 167"/>
                    <a:gd name="T21" fmla="*/ 55 h 183"/>
                    <a:gd name="T22" fmla="*/ 43 w 167"/>
                    <a:gd name="T23" fmla="*/ 83 h 183"/>
                    <a:gd name="T24" fmla="*/ 54 w 167"/>
                    <a:gd name="T25" fmla="*/ 98 h 183"/>
                    <a:gd name="T26" fmla="*/ 63 w 167"/>
                    <a:gd name="T27" fmla="*/ 109 h 183"/>
                    <a:gd name="T28" fmla="*/ 56 w 167"/>
                    <a:gd name="T29" fmla="*/ 122 h 183"/>
                    <a:gd name="T30" fmla="*/ 0 w 167"/>
                    <a:gd name="T31" fmla="*/ 173 h 183"/>
                    <a:gd name="T32" fmla="*/ 13 w 167"/>
                    <a:gd name="T33" fmla="*/ 183 h 183"/>
                    <a:gd name="T34" fmla="*/ 159 w 167"/>
                    <a:gd name="T35" fmla="*/ 175 h 183"/>
                    <a:gd name="T36" fmla="*/ 154 w 167"/>
                    <a:gd name="T37" fmla="*/ 175 h 183"/>
                    <a:gd name="T38" fmla="*/ 17 w 167"/>
                    <a:gd name="T39" fmla="*/ 175 h 183"/>
                    <a:gd name="T40" fmla="*/ 13 w 167"/>
                    <a:gd name="T41" fmla="*/ 175 h 183"/>
                    <a:gd name="T42" fmla="*/ 8 w 167"/>
                    <a:gd name="T43" fmla="*/ 174 h 183"/>
                    <a:gd name="T44" fmla="*/ 59 w 167"/>
                    <a:gd name="T45" fmla="*/ 129 h 183"/>
                    <a:gd name="T46" fmla="*/ 69 w 167"/>
                    <a:gd name="T47" fmla="*/ 121 h 183"/>
                    <a:gd name="T48" fmla="*/ 69 w 167"/>
                    <a:gd name="T49" fmla="*/ 104 h 183"/>
                    <a:gd name="T50" fmla="*/ 61 w 167"/>
                    <a:gd name="T51" fmla="*/ 94 h 183"/>
                    <a:gd name="T52" fmla="*/ 51 w 167"/>
                    <a:gd name="T53" fmla="*/ 80 h 183"/>
                    <a:gd name="T54" fmla="*/ 46 w 167"/>
                    <a:gd name="T55" fmla="*/ 62 h 183"/>
                    <a:gd name="T56" fmla="*/ 50 w 167"/>
                    <a:gd name="T57" fmla="*/ 61 h 183"/>
                    <a:gd name="T58" fmla="*/ 63 w 167"/>
                    <a:gd name="T59" fmla="*/ 24 h 183"/>
                    <a:gd name="T60" fmla="*/ 71 w 167"/>
                    <a:gd name="T61" fmla="*/ 18 h 183"/>
                    <a:gd name="T62" fmla="*/ 75 w 167"/>
                    <a:gd name="T63" fmla="*/ 16 h 183"/>
                    <a:gd name="T64" fmla="*/ 75 w 167"/>
                    <a:gd name="T65" fmla="*/ 10 h 183"/>
                    <a:gd name="T66" fmla="*/ 96 w 167"/>
                    <a:gd name="T67" fmla="*/ 18 h 183"/>
                    <a:gd name="T68" fmla="*/ 118 w 167"/>
                    <a:gd name="T69" fmla="*/ 61 h 183"/>
                    <a:gd name="T70" fmla="*/ 121 w 167"/>
                    <a:gd name="T71" fmla="*/ 62 h 183"/>
                    <a:gd name="T72" fmla="*/ 116 w 167"/>
                    <a:gd name="T73" fmla="*/ 80 h 183"/>
                    <a:gd name="T74" fmla="*/ 107 w 167"/>
                    <a:gd name="T75" fmla="*/ 94 h 183"/>
                    <a:gd name="T76" fmla="*/ 99 w 167"/>
                    <a:gd name="T77" fmla="*/ 104 h 183"/>
                    <a:gd name="T78" fmla="*/ 99 w 167"/>
                    <a:gd name="T79" fmla="*/ 121 h 183"/>
                    <a:gd name="T80" fmla="*/ 112 w 167"/>
                    <a:gd name="T81" fmla="*/ 129 h 183"/>
                    <a:gd name="T82" fmla="*/ 159 w 167"/>
                    <a:gd name="T83" fmla="*/ 174 h 18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</a:cxnLst>
                  <a:rect l="0" t="0" r="r" b="b"/>
                  <a:pathLst>
                    <a:path w="167" h="183">
                      <a:moveTo>
                        <a:pt x="156" y="183"/>
                      </a:moveTo>
                      <a:cubicBezTo>
                        <a:pt x="164" y="183"/>
                        <a:pt x="167" y="180"/>
                        <a:pt x="167" y="174"/>
                      </a:cubicBezTo>
                      <a:cubicBezTo>
                        <a:pt x="167" y="170"/>
                        <a:pt x="167" y="168"/>
                        <a:pt x="164" y="158"/>
                      </a:cubicBezTo>
                      <a:cubicBezTo>
                        <a:pt x="161" y="147"/>
                        <a:pt x="130" y="128"/>
                        <a:pt x="116" y="122"/>
                      </a:cubicBezTo>
                      <a:cubicBezTo>
                        <a:pt x="107" y="118"/>
                        <a:pt x="107" y="118"/>
                        <a:pt x="107" y="118"/>
                      </a:cubicBezTo>
                      <a:cubicBezTo>
                        <a:pt x="106" y="115"/>
                        <a:pt x="106" y="112"/>
                        <a:pt x="106" y="109"/>
                      </a:cubicBezTo>
                      <a:cubicBezTo>
                        <a:pt x="108" y="107"/>
                        <a:pt x="110" y="104"/>
                        <a:pt x="112" y="101"/>
                      </a:cubicBezTo>
                      <a:cubicBezTo>
                        <a:pt x="112" y="100"/>
                        <a:pt x="113" y="99"/>
                        <a:pt x="114" y="98"/>
                      </a:cubicBezTo>
                      <a:cubicBezTo>
                        <a:pt x="116" y="95"/>
                        <a:pt x="118" y="92"/>
                        <a:pt x="120" y="87"/>
                      </a:cubicBezTo>
                      <a:cubicBezTo>
                        <a:pt x="122" y="86"/>
                        <a:pt x="123" y="85"/>
                        <a:pt x="124" y="83"/>
                      </a:cubicBezTo>
                      <a:cubicBezTo>
                        <a:pt x="128" y="76"/>
                        <a:pt x="131" y="64"/>
                        <a:pt x="129" y="59"/>
                      </a:cubicBezTo>
                      <a:cubicBezTo>
                        <a:pt x="128" y="57"/>
                        <a:pt x="127" y="56"/>
                        <a:pt x="125" y="55"/>
                      </a:cubicBezTo>
                      <a:cubicBezTo>
                        <a:pt x="125" y="34"/>
                        <a:pt x="115" y="17"/>
                        <a:pt x="99" y="11"/>
                      </a:cubicBezTo>
                      <a:cubicBezTo>
                        <a:pt x="96" y="10"/>
                        <a:pt x="91" y="8"/>
                        <a:pt x="84" y="6"/>
                      </a:cubicBezTo>
                      <a:cubicBezTo>
                        <a:pt x="81" y="5"/>
                        <a:pt x="79" y="3"/>
                        <a:pt x="79" y="3"/>
                      </a:cubicBezTo>
                      <a:cubicBezTo>
                        <a:pt x="79" y="2"/>
                        <a:pt x="78" y="1"/>
                        <a:pt x="77" y="1"/>
                      </a:cubicBezTo>
                      <a:cubicBezTo>
                        <a:pt x="77" y="0"/>
                        <a:pt x="75" y="0"/>
                        <a:pt x="74" y="0"/>
                      </a:cubicBezTo>
                      <a:cubicBezTo>
                        <a:pt x="71" y="1"/>
                        <a:pt x="69" y="5"/>
                        <a:pt x="67" y="8"/>
                      </a:cubicBezTo>
                      <a:cubicBezTo>
                        <a:pt x="67" y="8"/>
                        <a:pt x="67" y="9"/>
                        <a:pt x="67" y="10"/>
                      </a:cubicBezTo>
                      <a:cubicBezTo>
                        <a:pt x="61" y="11"/>
                        <a:pt x="56" y="14"/>
                        <a:pt x="54" y="20"/>
                      </a:cubicBezTo>
                      <a:cubicBezTo>
                        <a:pt x="54" y="20"/>
                        <a:pt x="54" y="21"/>
                        <a:pt x="54" y="21"/>
                      </a:cubicBezTo>
                      <a:cubicBezTo>
                        <a:pt x="48" y="28"/>
                        <a:pt x="43" y="38"/>
                        <a:pt x="43" y="55"/>
                      </a:cubicBezTo>
                      <a:cubicBezTo>
                        <a:pt x="41" y="55"/>
                        <a:pt x="39" y="57"/>
                        <a:pt x="39" y="59"/>
                      </a:cubicBezTo>
                      <a:cubicBezTo>
                        <a:pt x="37" y="64"/>
                        <a:pt x="40" y="76"/>
                        <a:pt x="43" y="83"/>
                      </a:cubicBezTo>
                      <a:cubicBezTo>
                        <a:pt x="44" y="85"/>
                        <a:pt x="46" y="86"/>
                        <a:pt x="48" y="87"/>
                      </a:cubicBezTo>
                      <a:cubicBezTo>
                        <a:pt x="50" y="92"/>
                        <a:pt x="52" y="95"/>
                        <a:pt x="54" y="98"/>
                      </a:cubicBezTo>
                      <a:cubicBezTo>
                        <a:pt x="55" y="99"/>
                        <a:pt x="55" y="100"/>
                        <a:pt x="56" y="101"/>
                      </a:cubicBezTo>
                      <a:cubicBezTo>
                        <a:pt x="58" y="105"/>
                        <a:pt x="60" y="107"/>
                        <a:pt x="63" y="109"/>
                      </a:cubicBezTo>
                      <a:cubicBezTo>
                        <a:pt x="63" y="112"/>
                        <a:pt x="62" y="116"/>
                        <a:pt x="62" y="118"/>
                      </a:cubicBezTo>
                      <a:cubicBezTo>
                        <a:pt x="61" y="119"/>
                        <a:pt x="59" y="121"/>
                        <a:pt x="56" y="122"/>
                      </a:cubicBezTo>
                      <a:cubicBezTo>
                        <a:pt x="42" y="127"/>
                        <a:pt x="7" y="145"/>
                        <a:pt x="4" y="159"/>
                      </a:cubicBezTo>
                      <a:cubicBezTo>
                        <a:pt x="1" y="168"/>
                        <a:pt x="0" y="172"/>
                        <a:pt x="0" y="173"/>
                      </a:cubicBezTo>
                      <a:cubicBezTo>
                        <a:pt x="0" y="173"/>
                        <a:pt x="0" y="173"/>
                        <a:pt x="0" y="173"/>
                      </a:cubicBezTo>
                      <a:cubicBezTo>
                        <a:pt x="0" y="183"/>
                        <a:pt x="9" y="183"/>
                        <a:pt x="13" y="183"/>
                      </a:cubicBezTo>
                      <a:lnTo>
                        <a:pt x="156" y="183"/>
                      </a:lnTo>
                      <a:close/>
                      <a:moveTo>
                        <a:pt x="159" y="175"/>
                      </a:moveTo>
                      <a:cubicBezTo>
                        <a:pt x="159" y="175"/>
                        <a:pt x="158" y="175"/>
                        <a:pt x="156" y="175"/>
                      </a:cubicBezTo>
                      <a:cubicBezTo>
                        <a:pt x="156" y="175"/>
                        <a:pt x="155" y="175"/>
                        <a:pt x="154" y="175"/>
                      </a:cubicBezTo>
                      <a:cubicBezTo>
                        <a:pt x="153" y="175"/>
                        <a:pt x="152" y="175"/>
                        <a:pt x="151" y="175"/>
                      </a:cubicBezTo>
                      <a:cubicBezTo>
                        <a:pt x="17" y="175"/>
                        <a:pt x="17" y="175"/>
                        <a:pt x="17" y="175"/>
                      </a:cubicBezTo>
                      <a:cubicBezTo>
                        <a:pt x="16" y="175"/>
                        <a:pt x="15" y="175"/>
                        <a:pt x="15" y="175"/>
                      </a:cubicBezTo>
                      <a:cubicBezTo>
                        <a:pt x="13" y="175"/>
                        <a:pt x="13" y="175"/>
                        <a:pt x="13" y="175"/>
                      </a:cubicBezTo>
                      <a:cubicBezTo>
                        <a:pt x="9" y="175"/>
                        <a:pt x="9" y="175"/>
                        <a:pt x="8" y="175"/>
                      </a:cubicBezTo>
                      <a:cubicBezTo>
                        <a:pt x="8" y="175"/>
                        <a:pt x="8" y="174"/>
                        <a:pt x="8" y="174"/>
                      </a:cubicBezTo>
                      <a:cubicBezTo>
                        <a:pt x="9" y="172"/>
                        <a:pt x="10" y="168"/>
                        <a:pt x="12" y="161"/>
                      </a:cubicBezTo>
                      <a:cubicBezTo>
                        <a:pt x="13" y="153"/>
                        <a:pt x="40" y="136"/>
                        <a:pt x="59" y="129"/>
                      </a:cubicBezTo>
                      <a:cubicBezTo>
                        <a:pt x="65" y="127"/>
                        <a:pt x="68" y="123"/>
                        <a:pt x="69" y="122"/>
                      </a:cubicBezTo>
                      <a:cubicBezTo>
                        <a:pt x="69" y="122"/>
                        <a:pt x="69" y="122"/>
                        <a:pt x="69" y="121"/>
                      </a:cubicBezTo>
                      <a:cubicBezTo>
                        <a:pt x="71" y="116"/>
                        <a:pt x="71" y="109"/>
                        <a:pt x="71" y="107"/>
                      </a:cubicBezTo>
                      <a:cubicBezTo>
                        <a:pt x="71" y="106"/>
                        <a:pt x="70" y="105"/>
                        <a:pt x="69" y="104"/>
                      </a:cubicBezTo>
                      <a:cubicBezTo>
                        <a:pt x="67" y="103"/>
                        <a:pt x="65" y="100"/>
                        <a:pt x="63" y="97"/>
                      </a:cubicBezTo>
                      <a:cubicBezTo>
                        <a:pt x="62" y="96"/>
                        <a:pt x="62" y="95"/>
                        <a:pt x="61" y="94"/>
                      </a:cubicBezTo>
                      <a:cubicBezTo>
                        <a:pt x="59" y="90"/>
                        <a:pt x="57" y="87"/>
                        <a:pt x="55" y="82"/>
                      </a:cubicBezTo>
                      <a:cubicBezTo>
                        <a:pt x="54" y="81"/>
                        <a:pt x="53" y="80"/>
                        <a:pt x="51" y="80"/>
                      </a:cubicBezTo>
                      <a:cubicBezTo>
                        <a:pt x="51" y="80"/>
                        <a:pt x="51" y="79"/>
                        <a:pt x="50" y="79"/>
                      </a:cubicBezTo>
                      <a:cubicBezTo>
                        <a:pt x="47" y="73"/>
                        <a:pt x="46" y="65"/>
                        <a:pt x="46" y="62"/>
                      </a:cubicBezTo>
                      <a:cubicBezTo>
                        <a:pt x="46" y="62"/>
                        <a:pt x="47" y="62"/>
                        <a:pt x="47" y="62"/>
                      </a:cubicBezTo>
                      <a:cubicBezTo>
                        <a:pt x="48" y="62"/>
                        <a:pt x="49" y="62"/>
                        <a:pt x="50" y="61"/>
                      </a:cubicBezTo>
                      <a:cubicBezTo>
                        <a:pt x="51" y="60"/>
                        <a:pt x="51" y="59"/>
                        <a:pt x="51" y="58"/>
                      </a:cubicBezTo>
                      <a:cubicBezTo>
                        <a:pt x="50" y="39"/>
                        <a:pt x="57" y="29"/>
                        <a:pt x="63" y="24"/>
                      </a:cubicBezTo>
                      <a:cubicBezTo>
                        <a:pt x="64" y="23"/>
                        <a:pt x="65" y="21"/>
                        <a:pt x="64" y="19"/>
                      </a:cubicBezTo>
                      <a:cubicBezTo>
                        <a:pt x="67" y="18"/>
                        <a:pt x="70" y="18"/>
                        <a:pt x="71" y="18"/>
                      </a:cubicBezTo>
                      <a:cubicBezTo>
                        <a:pt x="71" y="18"/>
                        <a:pt x="71" y="18"/>
                        <a:pt x="71" y="18"/>
                      </a:cubicBezTo>
                      <a:cubicBezTo>
                        <a:pt x="72" y="18"/>
                        <a:pt x="74" y="17"/>
                        <a:pt x="75" y="16"/>
                      </a:cubicBezTo>
                      <a:cubicBezTo>
                        <a:pt x="75" y="15"/>
                        <a:pt x="75" y="13"/>
                        <a:pt x="75" y="12"/>
                      </a:cubicBezTo>
                      <a:cubicBezTo>
                        <a:pt x="75" y="12"/>
                        <a:pt x="75" y="11"/>
                        <a:pt x="75" y="10"/>
                      </a:cubicBezTo>
                      <a:cubicBezTo>
                        <a:pt x="77" y="12"/>
                        <a:pt x="79" y="13"/>
                        <a:pt x="81" y="13"/>
                      </a:cubicBezTo>
                      <a:cubicBezTo>
                        <a:pt x="88" y="15"/>
                        <a:pt x="93" y="17"/>
                        <a:pt x="96" y="18"/>
                      </a:cubicBezTo>
                      <a:cubicBezTo>
                        <a:pt x="110" y="24"/>
                        <a:pt x="118" y="38"/>
                        <a:pt x="117" y="58"/>
                      </a:cubicBezTo>
                      <a:cubicBezTo>
                        <a:pt x="117" y="59"/>
                        <a:pt x="117" y="60"/>
                        <a:pt x="118" y="61"/>
                      </a:cubicBezTo>
                      <a:cubicBezTo>
                        <a:pt x="119" y="62"/>
                        <a:pt x="120" y="62"/>
                        <a:pt x="121" y="62"/>
                      </a:cubicBezTo>
                      <a:cubicBezTo>
                        <a:pt x="121" y="62"/>
                        <a:pt x="121" y="62"/>
                        <a:pt x="121" y="62"/>
                      </a:cubicBezTo>
                      <a:cubicBezTo>
                        <a:pt x="122" y="65"/>
                        <a:pt x="120" y="73"/>
                        <a:pt x="117" y="79"/>
                      </a:cubicBezTo>
                      <a:cubicBezTo>
                        <a:pt x="117" y="79"/>
                        <a:pt x="116" y="80"/>
                        <a:pt x="116" y="80"/>
                      </a:cubicBezTo>
                      <a:cubicBezTo>
                        <a:pt x="115" y="80"/>
                        <a:pt x="113" y="81"/>
                        <a:pt x="113" y="82"/>
                      </a:cubicBezTo>
                      <a:cubicBezTo>
                        <a:pt x="111" y="87"/>
                        <a:pt x="109" y="90"/>
                        <a:pt x="107" y="94"/>
                      </a:cubicBezTo>
                      <a:cubicBezTo>
                        <a:pt x="106" y="95"/>
                        <a:pt x="106" y="96"/>
                        <a:pt x="105" y="97"/>
                      </a:cubicBezTo>
                      <a:cubicBezTo>
                        <a:pt x="103" y="100"/>
                        <a:pt x="101" y="103"/>
                        <a:pt x="99" y="104"/>
                      </a:cubicBezTo>
                      <a:cubicBezTo>
                        <a:pt x="98" y="105"/>
                        <a:pt x="98" y="106"/>
                        <a:pt x="98" y="107"/>
                      </a:cubicBezTo>
                      <a:cubicBezTo>
                        <a:pt x="98" y="110"/>
                        <a:pt x="98" y="116"/>
                        <a:pt x="99" y="121"/>
                      </a:cubicBezTo>
                      <a:cubicBezTo>
                        <a:pt x="100" y="123"/>
                        <a:pt x="100" y="123"/>
                        <a:pt x="101" y="124"/>
                      </a:cubicBezTo>
                      <a:cubicBezTo>
                        <a:pt x="112" y="129"/>
                        <a:pt x="112" y="129"/>
                        <a:pt x="112" y="129"/>
                      </a:cubicBezTo>
                      <a:cubicBezTo>
                        <a:pt x="130" y="137"/>
                        <a:pt x="154" y="154"/>
                        <a:pt x="156" y="161"/>
                      </a:cubicBezTo>
                      <a:cubicBezTo>
                        <a:pt x="159" y="170"/>
                        <a:pt x="159" y="171"/>
                        <a:pt x="159" y="174"/>
                      </a:cubicBezTo>
                      <a:cubicBezTo>
                        <a:pt x="159" y="174"/>
                        <a:pt x="159" y="175"/>
                        <a:pt x="159" y="17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xtLst/>
              </p:spPr>
              <p:txBody>
                <a:bodyPr vert="horz" wrap="square" lIns="68589" tIns="34294" rIns="68589" bIns="34294" numCol="1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de-DE"/>
                  </a:defPPr>
                  <a:lvl1pPr marL="0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154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309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463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617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5771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2926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080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234" algn="l" defTabSz="914309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endParaRPr lang="en-GB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44" name="Group 43" descr="speedometer icon" title="speedometer icon"/>
              <p:cNvGrpSpPr>
                <a:grpSpLocks noChangeAspect="1"/>
              </p:cNvGrpSpPr>
              <p:nvPr/>
            </p:nvGrpSpPr>
            <p:grpSpPr>
              <a:xfrm>
                <a:off x="2776615" y="2767196"/>
                <a:ext cx="829292" cy="713732"/>
                <a:chOff x="3488764" y="3930923"/>
                <a:chExt cx="424979" cy="365760"/>
              </a:xfrm>
              <a:solidFill>
                <a:schemeClr val="bg1"/>
              </a:solidFill>
            </p:grpSpPr>
            <p:sp>
              <p:nvSpPr>
                <p:cNvPr id="45" name="Freeform 44" descr=" " title=" "/>
                <p:cNvSpPr>
                  <a:spLocks/>
                </p:cNvSpPr>
                <p:nvPr/>
              </p:nvSpPr>
              <p:spPr bwMode="auto">
                <a:xfrm>
                  <a:off x="3791474" y="4030201"/>
                  <a:ext cx="61657" cy="221546"/>
                </a:xfrm>
                <a:custGeom>
                  <a:avLst/>
                  <a:gdLst>
                    <a:gd name="T0" fmla="*/ 16 w 354"/>
                    <a:gd name="T1" fmla="*/ 1256 h 1272"/>
                    <a:gd name="T2" fmla="*/ 32 w 354"/>
                    <a:gd name="T3" fmla="*/ 1268 h 1272"/>
                    <a:gd name="T4" fmla="*/ 52 w 354"/>
                    <a:gd name="T5" fmla="*/ 1272 h 1272"/>
                    <a:gd name="T6" fmla="*/ 62 w 354"/>
                    <a:gd name="T7" fmla="*/ 1270 h 1272"/>
                    <a:gd name="T8" fmla="*/ 80 w 354"/>
                    <a:gd name="T9" fmla="*/ 1264 h 1272"/>
                    <a:gd name="T10" fmla="*/ 88 w 354"/>
                    <a:gd name="T11" fmla="*/ 1256 h 1272"/>
                    <a:gd name="T12" fmla="*/ 150 w 354"/>
                    <a:gd name="T13" fmla="*/ 1192 h 1272"/>
                    <a:gd name="T14" fmla="*/ 202 w 354"/>
                    <a:gd name="T15" fmla="*/ 1124 h 1272"/>
                    <a:gd name="T16" fmla="*/ 248 w 354"/>
                    <a:gd name="T17" fmla="*/ 1050 h 1272"/>
                    <a:gd name="T18" fmla="*/ 286 w 354"/>
                    <a:gd name="T19" fmla="*/ 972 h 1272"/>
                    <a:gd name="T20" fmla="*/ 316 w 354"/>
                    <a:gd name="T21" fmla="*/ 892 h 1272"/>
                    <a:gd name="T22" fmla="*/ 336 w 354"/>
                    <a:gd name="T23" fmla="*/ 810 h 1272"/>
                    <a:gd name="T24" fmla="*/ 350 w 354"/>
                    <a:gd name="T25" fmla="*/ 724 h 1272"/>
                    <a:gd name="T26" fmla="*/ 354 w 354"/>
                    <a:gd name="T27" fmla="*/ 636 h 1272"/>
                    <a:gd name="T28" fmla="*/ 354 w 354"/>
                    <a:gd name="T29" fmla="*/ 592 h 1272"/>
                    <a:gd name="T30" fmla="*/ 344 w 354"/>
                    <a:gd name="T31" fmla="*/ 506 h 1272"/>
                    <a:gd name="T32" fmla="*/ 328 w 354"/>
                    <a:gd name="T33" fmla="*/ 420 h 1272"/>
                    <a:gd name="T34" fmla="*/ 302 w 354"/>
                    <a:gd name="T35" fmla="*/ 338 h 1272"/>
                    <a:gd name="T36" fmla="*/ 268 w 354"/>
                    <a:gd name="T37" fmla="*/ 260 h 1272"/>
                    <a:gd name="T38" fmla="*/ 226 w 354"/>
                    <a:gd name="T39" fmla="*/ 184 h 1272"/>
                    <a:gd name="T40" fmla="*/ 176 w 354"/>
                    <a:gd name="T41" fmla="*/ 112 h 1272"/>
                    <a:gd name="T42" fmla="*/ 120 w 354"/>
                    <a:gd name="T43" fmla="*/ 46 h 1272"/>
                    <a:gd name="T44" fmla="*/ 88 w 354"/>
                    <a:gd name="T45" fmla="*/ 14 h 1272"/>
                    <a:gd name="T46" fmla="*/ 72 w 354"/>
                    <a:gd name="T47" fmla="*/ 4 h 1272"/>
                    <a:gd name="T48" fmla="*/ 52 w 354"/>
                    <a:gd name="T49" fmla="*/ 0 h 1272"/>
                    <a:gd name="T50" fmla="*/ 32 w 354"/>
                    <a:gd name="T51" fmla="*/ 4 h 1272"/>
                    <a:gd name="T52" fmla="*/ 16 w 354"/>
                    <a:gd name="T53" fmla="*/ 16 h 1272"/>
                    <a:gd name="T54" fmla="*/ 8 w 354"/>
                    <a:gd name="T55" fmla="*/ 24 h 1272"/>
                    <a:gd name="T56" fmla="*/ 2 w 354"/>
                    <a:gd name="T57" fmla="*/ 42 h 1272"/>
                    <a:gd name="T58" fmla="*/ 2 w 354"/>
                    <a:gd name="T59" fmla="*/ 62 h 1272"/>
                    <a:gd name="T60" fmla="*/ 10 w 354"/>
                    <a:gd name="T61" fmla="*/ 82 h 1272"/>
                    <a:gd name="T62" fmla="*/ 16 w 354"/>
                    <a:gd name="T63" fmla="*/ 90 h 1272"/>
                    <a:gd name="T64" fmla="*/ 70 w 354"/>
                    <a:gd name="T65" fmla="*/ 146 h 1272"/>
                    <a:gd name="T66" fmla="*/ 116 w 354"/>
                    <a:gd name="T67" fmla="*/ 206 h 1272"/>
                    <a:gd name="T68" fmla="*/ 158 w 354"/>
                    <a:gd name="T69" fmla="*/ 272 h 1272"/>
                    <a:gd name="T70" fmla="*/ 190 w 354"/>
                    <a:gd name="T71" fmla="*/ 340 h 1272"/>
                    <a:gd name="T72" fmla="*/ 216 w 354"/>
                    <a:gd name="T73" fmla="*/ 410 h 1272"/>
                    <a:gd name="T74" fmla="*/ 236 w 354"/>
                    <a:gd name="T75" fmla="*/ 484 h 1272"/>
                    <a:gd name="T76" fmla="*/ 246 w 354"/>
                    <a:gd name="T77" fmla="*/ 558 h 1272"/>
                    <a:gd name="T78" fmla="*/ 250 w 354"/>
                    <a:gd name="T79" fmla="*/ 636 h 1272"/>
                    <a:gd name="T80" fmla="*/ 250 w 354"/>
                    <a:gd name="T81" fmla="*/ 674 h 1272"/>
                    <a:gd name="T82" fmla="*/ 242 w 354"/>
                    <a:gd name="T83" fmla="*/ 750 h 1272"/>
                    <a:gd name="T84" fmla="*/ 226 w 354"/>
                    <a:gd name="T85" fmla="*/ 826 h 1272"/>
                    <a:gd name="T86" fmla="*/ 204 w 354"/>
                    <a:gd name="T87" fmla="*/ 898 h 1272"/>
                    <a:gd name="T88" fmla="*/ 174 w 354"/>
                    <a:gd name="T89" fmla="*/ 966 h 1272"/>
                    <a:gd name="T90" fmla="*/ 138 w 354"/>
                    <a:gd name="T91" fmla="*/ 1032 h 1272"/>
                    <a:gd name="T92" fmla="*/ 94 w 354"/>
                    <a:gd name="T93" fmla="*/ 1096 h 1272"/>
                    <a:gd name="T94" fmla="*/ 44 w 354"/>
                    <a:gd name="T95" fmla="*/ 1154 h 1272"/>
                    <a:gd name="T96" fmla="*/ 16 w 354"/>
                    <a:gd name="T97" fmla="*/ 1182 h 1272"/>
                    <a:gd name="T98" fmla="*/ 6 w 354"/>
                    <a:gd name="T99" fmla="*/ 1198 h 1272"/>
                    <a:gd name="T100" fmla="*/ 0 w 354"/>
                    <a:gd name="T101" fmla="*/ 1218 h 1272"/>
                    <a:gd name="T102" fmla="*/ 4 w 354"/>
                    <a:gd name="T103" fmla="*/ 1238 h 1272"/>
                    <a:gd name="T104" fmla="*/ 16 w 354"/>
                    <a:gd name="T105" fmla="*/ 1256 h 12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354" h="1272">
                      <a:moveTo>
                        <a:pt x="16" y="1256"/>
                      </a:moveTo>
                      <a:lnTo>
                        <a:pt x="16" y="1256"/>
                      </a:lnTo>
                      <a:lnTo>
                        <a:pt x="24" y="1262"/>
                      </a:lnTo>
                      <a:lnTo>
                        <a:pt x="32" y="1268"/>
                      </a:lnTo>
                      <a:lnTo>
                        <a:pt x="42" y="1270"/>
                      </a:lnTo>
                      <a:lnTo>
                        <a:pt x="52" y="1272"/>
                      </a:lnTo>
                      <a:lnTo>
                        <a:pt x="52" y="1272"/>
                      </a:lnTo>
                      <a:lnTo>
                        <a:pt x="62" y="1270"/>
                      </a:lnTo>
                      <a:lnTo>
                        <a:pt x="72" y="1268"/>
                      </a:lnTo>
                      <a:lnTo>
                        <a:pt x="80" y="1264"/>
                      </a:lnTo>
                      <a:lnTo>
                        <a:pt x="88" y="1256"/>
                      </a:lnTo>
                      <a:lnTo>
                        <a:pt x="88" y="1256"/>
                      </a:lnTo>
                      <a:lnTo>
                        <a:pt x="120" y="1226"/>
                      </a:lnTo>
                      <a:lnTo>
                        <a:pt x="150" y="1192"/>
                      </a:lnTo>
                      <a:lnTo>
                        <a:pt x="176" y="1158"/>
                      </a:lnTo>
                      <a:lnTo>
                        <a:pt x="202" y="1124"/>
                      </a:lnTo>
                      <a:lnTo>
                        <a:pt x="226" y="1088"/>
                      </a:lnTo>
                      <a:lnTo>
                        <a:pt x="248" y="1050"/>
                      </a:lnTo>
                      <a:lnTo>
                        <a:pt x="268" y="1012"/>
                      </a:lnTo>
                      <a:lnTo>
                        <a:pt x="286" y="972"/>
                      </a:lnTo>
                      <a:lnTo>
                        <a:pt x="302" y="934"/>
                      </a:lnTo>
                      <a:lnTo>
                        <a:pt x="316" y="892"/>
                      </a:lnTo>
                      <a:lnTo>
                        <a:pt x="328" y="852"/>
                      </a:lnTo>
                      <a:lnTo>
                        <a:pt x="336" y="810"/>
                      </a:lnTo>
                      <a:lnTo>
                        <a:pt x="344" y="766"/>
                      </a:lnTo>
                      <a:lnTo>
                        <a:pt x="350" y="724"/>
                      </a:lnTo>
                      <a:lnTo>
                        <a:pt x="354" y="680"/>
                      </a:lnTo>
                      <a:lnTo>
                        <a:pt x="354" y="636"/>
                      </a:lnTo>
                      <a:lnTo>
                        <a:pt x="354" y="636"/>
                      </a:lnTo>
                      <a:lnTo>
                        <a:pt x="354" y="592"/>
                      </a:lnTo>
                      <a:lnTo>
                        <a:pt x="350" y="548"/>
                      </a:lnTo>
                      <a:lnTo>
                        <a:pt x="344" y="506"/>
                      </a:lnTo>
                      <a:lnTo>
                        <a:pt x="338" y="462"/>
                      </a:lnTo>
                      <a:lnTo>
                        <a:pt x="328" y="420"/>
                      </a:lnTo>
                      <a:lnTo>
                        <a:pt x="316" y="380"/>
                      </a:lnTo>
                      <a:lnTo>
                        <a:pt x="302" y="338"/>
                      </a:lnTo>
                      <a:lnTo>
                        <a:pt x="286" y="298"/>
                      </a:lnTo>
                      <a:lnTo>
                        <a:pt x="268" y="260"/>
                      </a:lnTo>
                      <a:lnTo>
                        <a:pt x="248" y="222"/>
                      </a:lnTo>
                      <a:lnTo>
                        <a:pt x="226" y="184"/>
                      </a:lnTo>
                      <a:lnTo>
                        <a:pt x="202" y="148"/>
                      </a:lnTo>
                      <a:lnTo>
                        <a:pt x="176" y="112"/>
                      </a:lnTo>
                      <a:lnTo>
                        <a:pt x="150" y="78"/>
                      </a:lnTo>
                      <a:lnTo>
                        <a:pt x="120" y="46"/>
                      </a:lnTo>
                      <a:lnTo>
                        <a:pt x="88" y="14"/>
                      </a:lnTo>
                      <a:lnTo>
                        <a:pt x="88" y="14"/>
                      </a:lnTo>
                      <a:lnTo>
                        <a:pt x="80" y="8"/>
                      </a:lnTo>
                      <a:lnTo>
                        <a:pt x="72" y="4"/>
                      </a:lnTo>
                      <a:lnTo>
                        <a:pt x="62" y="0"/>
                      </a:lnTo>
                      <a:lnTo>
                        <a:pt x="52" y="0"/>
                      </a:lnTo>
                      <a:lnTo>
                        <a:pt x="42" y="2"/>
                      </a:lnTo>
                      <a:lnTo>
                        <a:pt x="32" y="4"/>
                      </a:lnTo>
                      <a:lnTo>
                        <a:pt x="24" y="10"/>
                      </a:lnTo>
                      <a:lnTo>
                        <a:pt x="16" y="16"/>
                      </a:lnTo>
                      <a:lnTo>
                        <a:pt x="16" y="16"/>
                      </a:lnTo>
                      <a:lnTo>
                        <a:pt x="8" y="24"/>
                      </a:lnTo>
                      <a:lnTo>
                        <a:pt x="4" y="34"/>
                      </a:lnTo>
                      <a:lnTo>
                        <a:pt x="2" y="42"/>
                      </a:lnTo>
                      <a:lnTo>
                        <a:pt x="0" y="52"/>
                      </a:lnTo>
                      <a:lnTo>
                        <a:pt x="2" y="62"/>
                      </a:lnTo>
                      <a:lnTo>
                        <a:pt x="6" y="72"/>
                      </a:lnTo>
                      <a:lnTo>
                        <a:pt x="10" y="82"/>
                      </a:lnTo>
                      <a:lnTo>
                        <a:pt x="16" y="90"/>
                      </a:lnTo>
                      <a:lnTo>
                        <a:pt x="16" y="90"/>
                      </a:lnTo>
                      <a:lnTo>
                        <a:pt x="44" y="118"/>
                      </a:lnTo>
                      <a:lnTo>
                        <a:pt x="70" y="146"/>
                      </a:lnTo>
                      <a:lnTo>
                        <a:pt x="94" y="176"/>
                      </a:lnTo>
                      <a:lnTo>
                        <a:pt x="116" y="206"/>
                      </a:lnTo>
                      <a:lnTo>
                        <a:pt x="138" y="238"/>
                      </a:lnTo>
                      <a:lnTo>
                        <a:pt x="158" y="272"/>
                      </a:lnTo>
                      <a:lnTo>
                        <a:pt x="174" y="306"/>
                      </a:lnTo>
                      <a:lnTo>
                        <a:pt x="190" y="340"/>
                      </a:lnTo>
                      <a:lnTo>
                        <a:pt x="204" y="374"/>
                      </a:lnTo>
                      <a:lnTo>
                        <a:pt x="216" y="410"/>
                      </a:lnTo>
                      <a:lnTo>
                        <a:pt x="226" y="446"/>
                      </a:lnTo>
                      <a:lnTo>
                        <a:pt x="236" y="484"/>
                      </a:lnTo>
                      <a:lnTo>
                        <a:pt x="242" y="522"/>
                      </a:lnTo>
                      <a:lnTo>
                        <a:pt x="246" y="558"/>
                      </a:lnTo>
                      <a:lnTo>
                        <a:pt x="250" y="598"/>
                      </a:lnTo>
                      <a:lnTo>
                        <a:pt x="250" y="636"/>
                      </a:lnTo>
                      <a:lnTo>
                        <a:pt x="250" y="636"/>
                      </a:lnTo>
                      <a:lnTo>
                        <a:pt x="250" y="674"/>
                      </a:lnTo>
                      <a:lnTo>
                        <a:pt x="246" y="712"/>
                      </a:lnTo>
                      <a:lnTo>
                        <a:pt x="242" y="750"/>
                      </a:lnTo>
                      <a:lnTo>
                        <a:pt x="236" y="788"/>
                      </a:lnTo>
                      <a:lnTo>
                        <a:pt x="226" y="826"/>
                      </a:lnTo>
                      <a:lnTo>
                        <a:pt x="216" y="862"/>
                      </a:lnTo>
                      <a:lnTo>
                        <a:pt x="204" y="898"/>
                      </a:lnTo>
                      <a:lnTo>
                        <a:pt x="190" y="932"/>
                      </a:lnTo>
                      <a:lnTo>
                        <a:pt x="174" y="966"/>
                      </a:lnTo>
                      <a:lnTo>
                        <a:pt x="158" y="1000"/>
                      </a:lnTo>
                      <a:lnTo>
                        <a:pt x="138" y="1032"/>
                      </a:lnTo>
                      <a:lnTo>
                        <a:pt x="116" y="1064"/>
                      </a:lnTo>
                      <a:lnTo>
                        <a:pt x="94" y="1096"/>
                      </a:lnTo>
                      <a:lnTo>
                        <a:pt x="70" y="1126"/>
                      </a:lnTo>
                      <a:lnTo>
                        <a:pt x="44" y="1154"/>
                      </a:lnTo>
                      <a:lnTo>
                        <a:pt x="16" y="1182"/>
                      </a:lnTo>
                      <a:lnTo>
                        <a:pt x="16" y="1182"/>
                      </a:lnTo>
                      <a:lnTo>
                        <a:pt x="10" y="1190"/>
                      </a:lnTo>
                      <a:lnTo>
                        <a:pt x="6" y="1198"/>
                      </a:lnTo>
                      <a:lnTo>
                        <a:pt x="2" y="1208"/>
                      </a:lnTo>
                      <a:lnTo>
                        <a:pt x="0" y="1218"/>
                      </a:lnTo>
                      <a:lnTo>
                        <a:pt x="2" y="1228"/>
                      </a:lnTo>
                      <a:lnTo>
                        <a:pt x="4" y="1238"/>
                      </a:lnTo>
                      <a:lnTo>
                        <a:pt x="8" y="1248"/>
                      </a:lnTo>
                      <a:lnTo>
                        <a:pt x="16" y="1256"/>
                      </a:lnTo>
                      <a:lnTo>
                        <a:pt x="16" y="125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191B23"/>
                    </a:solidFill>
                  </a:endParaRPr>
                </a:p>
              </p:txBody>
            </p:sp>
            <p:sp>
              <p:nvSpPr>
                <p:cNvPr id="46" name="Freeform 45" descr=" " title=" "/>
                <p:cNvSpPr>
                  <a:spLocks/>
                </p:cNvSpPr>
                <p:nvPr/>
              </p:nvSpPr>
              <p:spPr bwMode="auto">
                <a:xfrm>
                  <a:off x="3548331" y="3989793"/>
                  <a:ext cx="179049" cy="261954"/>
                </a:xfrm>
                <a:custGeom>
                  <a:avLst/>
                  <a:gdLst>
                    <a:gd name="T0" fmla="*/ 932 w 1028"/>
                    <a:gd name="T1" fmla="*/ 2 h 1504"/>
                    <a:gd name="T2" fmla="*/ 784 w 1028"/>
                    <a:gd name="T3" fmla="*/ 6 h 1504"/>
                    <a:gd name="T4" fmla="*/ 640 w 1028"/>
                    <a:gd name="T5" fmla="*/ 34 h 1504"/>
                    <a:gd name="T6" fmla="*/ 504 w 1028"/>
                    <a:gd name="T7" fmla="*/ 84 h 1504"/>
                    <a:gd name="T8" fmla="*/ 376 w 1028"/>
                    <a:gd name="T9" fmla="*/ 160 h 1504"/>
                    <a:gd name="T10" fmla="*/ 262 w 1028"/>
                    <a:gd name="T11" fmla="*/ 256 h 1504"/>
                    <a:gd name="T12" fmla="*/ 200 w 1028"/>
                    <a:gd name="T13" fmla="*/ 322 h 1504"/>
                    <a:gd name="T14" fmla="*/ 124 w 1028"/>
                    <a:gd name="T15" fmla="*/ 428 h 1504"/>
                    <a:gd name="T16" fmla="*/ 66 w 1028"/>
                    <a:gd name="T17" fmla="*/ 544 h 1504"/>
                    <a:gd name="T18" fmla="*/ 26 w 1028"/>
                    <a:gd name="T19" fmla="*/ 666 h 1504"/>
                    <a:gd name="T20" fmla="*/ 4 w 1028"/>
                    <a:gd name="T21" fmla="*/ 794 h 1504"/>
                    <a:gd name="T22" fmla="*/ 0 w 1028"/>
                    <a:gd name="T23" fmla="*/ 880 h 1504"/>
                    <a:gd name="T24" fmla="*/ 12 w 1028"/>
                    <a:gd name="T25" fmla="*/ 1008 h 1504"/>
                    <a:gd name="T26" fmla="*/ 42 w 1028"/>
                    <a:gd name="T27" fmla="*/ 1132 h 1504"/>
                    <a:gd name="T28" fmla="*/ 92 w 1028"/>
                    <a:gd name="T29" fmla="*/ 1250 h 1504"/>
                    <a:gd name="T30" fmla="*/ 158 w 1028"/>
                    <a:gd name="T31" fmla="*/ 1358 h 1504"/>
                    <a:gd name="T32" fmla="*/ 240 w 1028"/>
                    <a:gd name="T33" fmla="*/ 1458 h 1504"/>
                    <a:gd name="T34" fmla="*/ 280 w 1028"/>
                    <a:gd name="T35" fmla="*/ 1496 h 1504"/>
                    <a:gd name="T36" fmla="*/ 308 w 1028"/>
                    <a:gd name="T37" fmla="*/ 1504 h 1504"/>
                    <a:gd name="T38" fmla="*/ 328 w 1028"/>
                    <a:gd name="T39" fmla="*/ 1500 h 1504"/>
                    <a:gd name="T40" fmla="*/ 346 w 1028"/>
                    <a:gd name="T41" fmla="*/ 1486 h 1504"/>
                    <a:gd name="T42" fmla="*/ 358 w 1028"/>
                    <a:gd name="T43" fmla="*/ 1460 h 1504"/>
                    <a:gd name="T44" fmla="*/ 354 w 1028"/>
                    <a:gd name="T45" fmla="*/ 1430 h 1504"/>
                    <a:gd name="T46" fmla="*/ 342 w 1028"/>
                    <a:gd name="T47" fmla="*/ 1414 h 1504"/>
                    <a:gd name="T48" fmla="*/ 264 w 1028"/>
                    <a:gd name="T49" fmla="*/ 1330 h 1504"/>
                    <a:gd name="T50" fmla="*/ 202 w 1028"/>
                    <a:gd name="T51" fmla="*/ 1236 h 1504"/>
                    <a:gd name="T52" fmla="*/ 154 w 1028"/>
                    <a:gd name="T53" fmla="*/ 1136 h 1504"/>
                    <a:gd name="T54" fmla="*/ 122 w 1028"/>
                    <a:gd name="T55" fmla="*/ 1028 h 1504"/>
                    <a:gd name="T56" fmla="*/ 106 w 1028"/>
                    <a:gd name="T57" fmla="*/ 918 h 1504"/>
                    <a:gd name="T58" fmla="*/ 106 w 1028"/>
                    <a:gd name="T59" fmla="*/ 840 h 1504"/>
                    <a:gd name="T60" fmla="*/ 118 w 1028"/>
                    <a:gd name="T61" fmla="*/ 728 h 1504"/>
                    <a:gd name="T62" fmla="*/ 148 w 1028"/>
                    <a:gd name="T63" fmla="*/ 618 h 1504"/>
                    <a:gd name="T64" fmla="*/ 194 w 1028"/>
                    <a:gd name="T65" fmla="*/ 514 h 1504"/>
                    <a:gd name="T66" fmla="*/ 256 w 1028"/>
                    <a:gd name="T67" fmla="*/ 418 h 1504"/>
                    <a:gd name="T68" fmla="*/ 334 w 1028"/>
                    <a:gd name="T69" fmla="*/ 330 h 1504"/>
                    <a:gd name="T70" fmla="*/ 400 w 1028"/>
                    <a:gd name="T71" fmla="*/ 270 h 1504"/>
                    <a:gd name="T72" fmla="*/ 510 w 1028"/>
                    <a:gd name="T73" fmla="*/ 198 h 1504"/>
                    <a:gd name="T74" fmla="*/ 628 w 1028"/>
                    <a:gd name="T75" fmla="*/ 146 h 1504"/>
                    <a:gd name="T76" fmla="*/ 752 w 1028"/>
                    <a:gd name="T77" fmla="*/ 114 h 1504"/>
                    <a:gd name="T78" fmla="*/ 882 w 1028"/>
                    <a:gd name="T79" fmla="*/ 104 h 1504"/>
                    <a:gd name="T80" fmla="*/ 970 w 1028"/>
                    <a:gd name="T81" fmla="*/ 110 h 1504"/>
                    <a:gd name="T82" fmla="*/ 1000 w 1028"/>
                    <a:gd name="T83" fmla="*/ 104 h 1504"/>
                    <a:gd name="T84" fmla="*/ 1020 w 1028"/>
                    <a:gd name="T85" fmla="*/ 84 h 1504"/>
                    <a:gd name="T86" fmla="*/ 1028 w 1028"/>
                    <a:gd name="T87" fmla="*/ 64 h 1504"/>
                    <a:gd name="T88" fmla="*/ 1022 w 1028"/>
                    <a:gd name="T89" fmla="*/ 34 h 1504"/>
                    <a:gd name="T90" fmla="*/ 1002 w 1028"/>
                    <a:gd name="T91" fmla="*/ 12 h 1504"/>
                    <a:gd name="T92" fmla="*/ 982 w 1028"/>
                    <a:gd name="T93" fmla="*/ 6 h 1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1028" h="1504">
                      <a:moveTo>
                        <a:pt x="982" y="6"/>
                      </a:moveTo>
                      <a:lnTo>
                        <a:pt x="982" y="6"/>
                      </a:lnTo>
                      <a:lnTo>
                        <a:pt x="932" y="2"/>
                      </a:lnTo>
                      <a:lnTo>
                        <a:pt x="882" y="0"/>
                      </a:lnTo>
                      <a:lnTo>
                        <a:pt x="834" y="2"/>
                      </a:lnTo>
                      <a:lnTo>
                        <a:pt x="784" y="6"/>
                      </a:lnTo>
                      <a:lnTo>
                        <a:pt x="736" y="12"/>
                      </a:lnTo>
                      <a:lnTo>
                        <a:pt x="688" y="22"/>
                      </a:lnTo>
                      <a:lnTo>
                        <a:pt x="640" y="34"/>
                      </a:lnTo>
                      <a:lnTo>
                        <a:pt x="594" y="48"/>
                      </a:lnTo>
                      <a:lnTo>
                        <a:pt x="548" y="64"/>
                      </a:lnTo>
                      <a:lnTo>
                        <a:pt x="504" y="84"/>
                      </a:lnTo>
                      <a:lnTo>
                        <a:pt x="460" y="108"/>
                      </a:lnTo>
                      <a:lnTo>
                        <a:pt x="418" y="132"/>
                      </a:lnTo>
                      <a:lnTo>
                        <a:pt x="376" y="160"/>
                      </a:lnTo>
                      <a:lnTo>
                        <a:pt x="336" y="188"/>
                      </a:lnTo>
                      <a:lnTo>
                        <a:pt x="298" y="220"/>
                      </a:lnTo>
                      <a:lnTo>
                        <a:pt x="262" y="256"/>
                      </a:lnTo>
                      <a:lnTo>
                        <a:pt x="262" y="256"/>
                      </a:lnTo>
                      <a:lnTo>
                        <a:pt x="230" y="288"/>
                      </a:lnTo>
                      <a:lnTo>
                        <a:pt x="200" y="322"/>
                      </a:lnTo>
                      <a:lnTo>
                        <a:pt x="174" y="356"/>
                      </a:lnTo>
                      <a:lnTo>
                        <a:pt x="148" y="392"/>
                      </a:lnTo>
                      <a:lnTo>
                        <a:pt x="124" y="428"/>
                      </a:lnTo>
                      <a:lnTo>
                        <a:pt x="102" y="466"/>
                      </a:lnTo>
                      <a:lnTo>
                        <a:pt x="84" y="504"/>
                      </a:lnTo>
                      <a:lnTo>
                        <a:pt x="66" y="544"/>
                      </a:lnTo>
                      <a:lnTo>
                        <a:pt x="50" y="584"/>
                      </a:lnTo>
                      <a:lnTo>
                        <a:pt x="36" y="624"/>
                      </a:lnTo>
                      <a:lnTo>
                        <a:pt x="26" y="666"/>
                      </a:lnTo>
                      <a:lnTo>
                        <a:pt x="16" y="708"/>
                      </a:lnTo>
                      <a:lnTo>
                        <a:pt x="10" y="750"/>
                      </a:lnTo>
                      <a:lnTo>
                        <a:pt x="4" y="794"/>
                      </a:lnTo>
                      <a:lnTo>
                        <a:pt x="2" y="836"/>
                      </a:lnTo>
                      <a:lnTo>
                        <a:pt x="0" y="880"/>
                      </a:lnTo>
                      <a:lnTo>
                        <a:pt x="0" y="880"/>
                      </a:lnTo>
                      <a:lnTo>
                        <a:pt x="2" y="924"/>
                      </a:lnTo>
                      <a:lnTo>
                        <a:pt x="6" y="966"/>
                      </a:lnTo>
                      <a:lnTo>
                        <a:pt x="12" y="1008"/>
                      </a:lnTo>
                      <a:lnTo>
                        <a:pt x="20" y="1050"/>
                      </a:lnTo>
                      <a:lnTo>
                        <a:pt x="30" y="1092"/>
                      </a:lnTo>
                      <a:lnTo>
                        <a:pt x="42" y="1132"/>
                      </a:lnTo>
                      <a:lnTo>
                        <a:pt x="56" y="1172"/>
                      </a:lnTo>
                      <a:lnTo>
                        <a:pt x="74" y="1212"/>
                      </a:lnTo>
                      <a:lnTo>
                        <a:pt x="92" y="1250"/>
                      </a:lnTo>
                      <a:lnTo>
                        <a:pt x="112" y="1288"/>
                      </a:lnTo>
                      <a:lnTo>
                        <a:pt x="134" y="1324"/>
                      </a:lnTo>
                      <a:lnTo>
                        <a:pt x="158" y="1358"/>
                      </a:lnTo>
                      <a:lnTo>
                        <a:pt x="184" y="1394"/>
                      </a:lnTo>
                      <a:lnTo>
                        <a:pt x="212" y="1426"/>
                      </a:lnTo>
                      <a:lnTo>
                        <a:pt x="240" y="1458"/>
                      </a:lnTo>
                      <a:lnTo>
                        <a:pt x="272" y="1490"/>
                      </a:lnTo>
                      <a:lnTo>
                        <a:pt x="272" y="1490"/>
                      </a:lnTo>
                      <a:lnTo>
                        <a:pt x="280" y="1496"/>
                      </a:lnTo>
                      <a:lnTo>
                        <a:pt x="288" y="1500"/>
                      </a:lnTo>
                      <a:lnTo>
                        <a:pt x="298" y="1502"/>
                      </a:lnTo>
                      <a:lnTo>
                        <a:pt x="308" y="1504"/>
                      </a:lnTo>
                      <a:lnTo>
                        <a:pt x="308" y="1504"/>
                      </a:lnTo>
                      <a:lnTo>
                        <a:pt x="318" y="1502"/>
                      </a:lnTo>
                      <a:lnTo>
                        <a:pt x="328" y="1500"/>
                      </a:lnTo>
                      <a:lnTo>
                        <a:pt x="336" y="1494"/>
                      </a:lnTo>
                      <a:lnTo>
                        <a:pt x="346" y="1486"/>
                      </a:lnTo>
                      <a:lnTo>
                        <a:pt x="346" y="1486"/>
                      </a:lnTo>
                      <a:lnTo>
                        <a:pt x="352" y="1478"/>
                      </a:lnTo>
                      <a:lnTo>
                        <a:pt x="356" y="1470"/>
                      </a:lnTo>
                      <a:lnTo>
                        <a:pt x="358" y="1460"/>
                      </a:lnTo>
                      <a:lnTo>
                        <a:pt x="360" y="1450"/>
                      </a:lnTo>
                      <a:lnTo>
                        <a:pt x="358" y="1440"/>
                      </a:lnTo>
                      <a:lnTo>
                        <a:pt x="354" y="1430"/>
                      </a:lnTo>
                      <a:lnTo>
                        <a:pt x="350" y="1422"/>
                      </a:lnTo>
                      <a:lnTo>
                        <a:pt x="342" y="1414"/>
                      </a:lnTo>
                      <a:lnTo>
                        <a:pt x="342" y="1414"/>
                      </a:lnTo>
                      <a:lnTo>
                        <a:pt x="316" y="1386"/>
                      </a:lnTo>
                      <a:lnTo>
                        <a:pt x="290" y="1358"/>
                      </a:lnTo>
                      <a:lnTo>
                        <a:pt x="264" y="1330"/>
                      </a:lnTo>
                      <a:lnTo>
                        <a:pt x="242" y="1298"/>
                      </a:lnTo>
                      <a:lnTo>
                        <a:pt x="222" y="1268"/>
                      </a:lnTo>
                      <a:lnTo>
                        <a:pt x="202" y="1236"/>
                      </a:lnTo>
                      <a:lnTo>
                        <a:pt x="184" y="1204"/>
                      </a:lnTo>
                      <a:lnTo>
                        <a:pt x="168" y="1170"/>
                      </a:lnTo>
                      <a:lnTo>
                        <a:pt x="154" y="1136"/>
                      </a:lnTo>
                      <a:lnTo>
                        <a:pt x="142" y="1100"/>
                      </a:lnTo>
                      <a:lnTo>
                        <a:pt x="130" y="1064"/>
                      </a:lnTo>
                      <a:lnTo>
                        <a:pt x="122" y="1028"/>
                      </a:lnTo>
                      <a:lnTo>
                        <a:pt x="114" y="992"/>
                      </a:lnTo>
                      <a:lnTo>
                        <a:pt x="110" y="954"/>
                      </a:lnTo>
                      <a:lnTo>
                        <a:pt x="106" y="918"/>
                      </a:lnTo>
                      <a:lnTo>
                        <a:pt x="104" y="880"/>
                      </a:lnTo>
                      <a:lnTo>
                        <a:pt x="104" y="880"/>
                      </a:lnTo>
                      <a:lnTo>
                        <a:pt x="106" y="840"/>
                      </a:lnTo>
                      <a:lnTo>
                        <a:pt x="108" y="802"/>
                      </a:lnTo>
                      <a:lnTo>
                        <a:pt x="112" y="764"/>
                      </a:lnTo>
                      <a:lnTo>
                        <a:pt x="118" y="728"/>
                      </a:lnTo>
                      <a:lnTo>
                        <a:pt x="126" y="690"/>
                      </a:lnTo>
                      <a:lnTo>
                        <a:pt x="136" y="654"/>
                      </a:lnTo>
                      <a:lnTo>
                        <a:pt x="148" y="618"/>
                      </a:lnTo>
                      <a:lnTo>
                        <a:pt x="162" y="582"/>
                      </a:lnTo>
                      <a:lnTo>
                        <a:pt x="178" y="548"/>
                      </a:lnTo>
                      <a:lnTo>
                        <a:pt x="194" y="514"/>
                      </a:lnTo>
                      <a:lnTo>
                        <a:pt x="214" y="482"/>
                      </a:lnTo>
                      <a:lnTo>
                        <a:pt x="234" y="450"/>
                      </a:lnTo>
                      <a:lnTo>
                        <a:pt x="256" y="418"/>
                      </a:lnTo>
                      <a:lnTo>
                        <a:pt x="280" y="388"/>
                      </a:lnTo>
                      <a:lnTo>
                        <a:pt x="306" y="358"/>
                      </a:lnTo>
                      <a:lnTo>
                        <a:pt x="334" y="330"/>
                      </a:lnTo>
                      <a:lnTo>
                        <a:pt x="334" y="330"/>
                      </a:lnTo>
                      <a:lnTo>
                        <a:pt x="366" y="298"/>
                      </a:lnTo>
                      <a:lnTo>
                        <a:pt x="400" y="270"/>
                      </a:lnTo>
                      <a:lnTo>
                        <a:pt x="436" y="244"/>
                      </a:lnTo>
                      <a:lnTo>
                        <a:pt x="472" y="220"/>
                      </a:lnTo>
                      <a:lnTo>
                        <a:pt x="510" y="198"/>
                      </a:lnTo>
                      <a:lnTo>
                        <a:pt x="548" y="178"/>
                      </a:lnTo>
                      <a:lnTo>
                        <a:pt x="588" y="162"/>
                      </a:lnTo>
                      <a:lnTo>
                        <a:pt x="628" y="146"/>
                      </a:lnTo>
                      <a:lnTo>
                        <a:pt x="668" y="132"/>
                      </a:lnTo>
                      <a:lnTo>
                        <a:pt x="710" y="122"/>
                      </a:lnTo>
                      <a:lnTo>
                        <a:pt x="752" y="114"/>
                      </a:lnTo>
                      <a:lnTo>
                        <a:pt x="796" y="108"/>
                      </a:lnTo>
                      <a:lnTo>
                        <a:pt x="838" y="104"/>
                      </a:lnTo>
                      <a:lnTo>
                        <a:pt x="882" y="104"/>
                      </a:lnTo>
                      <a:lnTo>
                        <a:pt x="926" y="106"/>
                      </a:lnTo>
                      <a:lnTo>
                        <a:pt x="970" y="110"/>
                      </a:lnTo>
                      <a:lnTo>
                        <a:pt x="970" y="110"/>
                      </a:lnTo>
                      <a:lnTo>
                        <a:pt x="980" y="110"/>
                      </a:lnTo>
                      <a:lnTo>
                        <a:pt x="990" y="108"/>
                      </a:lnTo>
                      <a:lnTo>
                        <a:pt x="1000" y="104"/>
                      </a:lnTo>
                      <a:lnTo>
                        <a:pt x="1008" y="98"/>
                      </a:lnTo>
                      <a:lnTo>
                        <a:pt x="1014" y="92"/>
                      </a:lnTo>
                      <a:lnTo>
                        <a:pt x="1020" y="84"/>
                      </a:lnTo>
                      <a:lnTo>
                        <a:pt x="1024" y="74"/>
                      </a:lnTo>
                      <a:lnTo>
                        <a:pt x="1028" y="64"/>
                      </a:lnTo>
                      <a:lnTo>
                        <a:pt x="1028" y="64"/>
                      </a:lnTo>
                      <a:lnTo>
                        <a:pt x="1028" y="54"/>
                      </a:lnTo>
                      <a:lnTo>
                        <a:pt x="1026" y="44"/>
                      </a:lnTo>
                      <a:lnTo>
                        <a:pt x="1022" y="34"/>
                      </a:lnTo>
                      <a:lnTo>
                        <a:pt x="1016" y="26"/>
                      </a:lnTo>
                      <a:lnTo>
                        <a:pt x="1010" y="18"/>
                      </a:lnTo>
                      <a:lnTo>
                        <a:pt x="1002" y="12"/>
                      </a:lnTo>
                      <a:lnTo>
                        <a:pt x="992" y="8"/>
                      </a:lnTo>
                      <a:lnTo>
                        <a:pt x="982" y="6"/>
                      </a:lnTo>
                      <a:lnTo>
                        <a:pt x="982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191B23"/>
                    </a:solidFill>
                  </a:endParaRPr>
                </a:p>
              </p:txBody>
            </p:sp>
            <p:sp>
              <p:nvSpPr>
                <p:cNvPr id="47" name="Freeform 7" descr=" " title=" "/>
                <p:cNvSpPr>
                  <a:spLocks noEditPoints="1"/>
                </p:cNvSpPr>
                <p:nvPr/>
              </p:nvSpPr>
              <p:spPr bwMode="auto">
                <a:xfrm>
                  <a:off x="3660497" y="4007558"/>
                  <a:ext cx="108683" cy="185318"/>
                </a:xfrm>
                <a:custGeom>
                  <a:avLst/>
                  <a:gdLst>
                    <a:gd name="T0" fmla="*/ 582 w 624"/>
                    <a:gd name="T1" fmla="*/ 2 h 1064"/>
                    <a:gd name="T2" fmla="*/ 552 w 624"/>
                    <a:gd name="T3" fmla="*/ 4 h 1064"/>
                    <a:gd name="T4" fmla="*/ 528 w 624"/>
                    <a:gd name="T5" fmla="*/ 22 h 1064"/>
                    <a:gd name="T6" fmla="*/ 276 w 624"/>
                    <a:gd name="T7" fmla="*/ 602 h 1064"/>
                    <a:gd name="T8" fmla="*/ 234 w 624"/>
                    <a:gd name="T9" fmla="*/ 596 h 1064"/>
                    <a:gd name="T10" fmla="*/ 164 w 624"/>
                    <a:gd name="T11" fmla="*/ 608 h 1064"/>
                    <a:gd name="T12" fmla="*/ 104 w 624"/>
                    <a:gd name="T13" fmla="*/ 636 h 1064"/>
                    <a:gd name="T14" fmla="*/ 54 w 624"/>
                    <a:gd name="T15" fmla="*/ 682 h 1064"/>
                    <a:gd name="T16" fmla="*/ 18 w 624"/>
                    <a:gd name="T17" fmla="*/ 740 h 1064"/>
                    <a:gd name="T18" fmla="*/ 2 w 624"/>
                    <a:gd name="T19" fmla="*/ 806 h 1064"/>
                    <a:gd name="T20" fmla="*/ 2 w 624"/>
                    <a:gd name="T21" fmla="*/ 854 h 1064"/>
                    <a:gd name="T22" fmla="*/ 18 w 624"/>
                    <a:gd name="T23" fmla="*/ 922 h 1064"/>
                    <a:gd name="T24" fmla="*/ 54 w 624"/>
                    <a:gd name="T25" fmla="*/ 978 h 1064"/>
                    <a:gd name="T26" fmla="*/ 104 w 624"/>
                    <a:gd name="T27" fmla="*/ 1024 h 1064"/>
                    <a:gd name="T28" fmla="*/ 164 w 624"/>
                    <a:gd name="T29" fmla="*/ 1054 h 1064"/>
                    <a:gd name="T30" fmla="*/ 234 w 624"/>
                    <a:gd name="T31" fmla="*/ 1064 h 1064"/>
                    <a:gd name="T32" fmla="*/ 280 w 624"/>
                    <a:gd name="T33" fmla="*/ 1060 h 1064"/>
                    <a:gd name="T34" fmla="*/ 346 w 624"/>
                    <a:gd name="T35" fmla="*/ 1036 h 1064"/>
                    <a:gd name="T36" fmla="*/ 400 w 624"/>
                    <a:gd name="T37" fmla="*/ 996 h 1064"/>
                    <a:gd name="T38" fmla="*/ 440 w 624"/>
                    <a:gd name="T39" fmla="*/ 942 h 1064"/>
                    <a:gd name="T40" fmla="*/ 462 w 624"/>
                    <a:gd name="T41" fmla="*/ 878 h 1064"/>
                    <a:gd name="T42" fmla="*/ 468 w 624"/>
                    <a:gd name="T43" fmla="*/ 830 h 1064"/>
                    <a:gd name="T44" fmla="*/ 452 w 624"/>
                    <a:gd name="T45" fmla="*/ 748 h 1064"/>
                    <a:gd name="T46" fmla="*/ 412 w 624"/>
                    <a:gd name="T47" fmla="*/ 680 h 1064"/>
                    <a:gd name="T48" fmla="*/ 618 w 624"/>
                    <a:gd name="T49" fmla="*/ 72 h 1064"/>
                    <a:gd name="T50" fmla="*/ 624 w 624"/>
                    <a:gd name="T51" fmla="*/ 52 h 1064"/>
                    <a:gd name="T52" fmla="*/ 614 w 624"/>
                    <a:gd name="T53" fmla="*/ 24 h 1064"/>
                    <a:gd name="T54" fmla="*/ 592 w 624"/>
                    <a:gd name="T55" fmla="*/ 4 h 1064"/>
                    <a:gd name="T56" fmla="*/ 234 w 624"/>
                    <a:gd name="T57" fmla="*/ 960 h 1064"/>
                    <a:gd name="T58" fmla="*/ 196 w 624"/>
                    <a:gd name="T59" fmla="*/ 954 h 1064"/>
                    <a:gd name="T60" fmla="*/ 162 w 624"/>
                    <a:gd name="T61" fmla="*/ 938 h 1064"/>
                    <a:gd name="T62" fmla="*/ 120 w 624"/>
                    <a:gd name="T63" fmla="*/ 892 h 1064"/>
                    <a:gd name="T64" fmla="*/ 106 w 624"/>
                    <a:gd name="T65" fmla="*/ 856 h 1064"/>
                    <a:gd name="T66" fmla="*/ 104 w 624"/>
                    <a:gd name="T67" fmla="*/ 830 h 1064"/>
                    <a:gd name="T68" fmla="*/ 110 w 624"/>
                    <a:gd name="T69" fmla="*/ 792 h 1064"/>
                    <a:gd name="T70" fmla="*/ 126 w 624"/>
                    <a:gd name="T71" fmla="*/ 758 h 1064"/>
                    <a:gd name="T72" fmla="*/ 172 w 624"/>
                    <a:gd name="T73" fmla="*/ 716 h 1064"/>
                    <a:gd name="T74" fmla="*/ 208 w 624"/>
                    <a:gd name="T75" fmla="*/ 704 h 1064"/>
                    <a:gd name="T76" fmla="*/ 234 w 624"/>
                    <a:gd name="T77" fmla="*/ 700 h 1064"/>
                    <a:gd name="T78" fmla="*/ 272 w 624"/>
                    <a:gd name="T79" fmla="*/ 706 h 1064"/>
                    <a:gd name="T80" fmla="*/ 306 w 624"/>
                    <a:gd name="T81" fmla="*/ 722 h 1064"/>
                    <a:gd name="T82" fmla="*/ 348 w 624"/>
                    <a:gd name="T83" fmla="*/ 768 h 1064"/>
                    <a:gd name="T84" fmla="*/ 362 w 624"/>
                    <a:gd name="T85" fmla="*/ 804 h 1064"/>
                    <a:gd name="T86" fmla="*/ 364 w 624"/>
                    <a:gd name="T87" fmla="*/ 830 h 1064"/>
                    <a:gd name="T88" fmla="*/ 358 w 624"/>
                    <a:gd name="T89" fmla="*/ 870 h 1064"/>
                    <a:gd name="T90" fmla="*/ 342 w 624"/>
                    <a:gd name="T91" fmla="*/ 902 h 1064"/>
                    <a:gd name="T92" fmla="*/ 296 w 624"/>
                    <a:gd name="T93" fmla="*/ 944 h 1064"/>
                    <a:gd name="T94" fmla="*/ 260 w 624"/>
                    <a:gd name="T95" fmla="*/ 958 h 1064"/>
                    <a:gd name="T96" fmla="*/ 234 w 624"/>
                    <a:gd name="T97" fmla="*/ 960 h 10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624" h="1064">
                      <a:moveTo>
                        <a:pt x="592" y="4"/>
                      </a:moveTo>
                      <a:lnTo>
                        <a:pt x="592" y="4"/>
                      </a:lnTo>
                      <a:lnTo>
                        <a:pt x="582" y="2"/>
                      </a:lnTo>
                      <a:lnTo>
                        <a:pt x="572" y="0"/>
                      </a:lnTo>
                      <a:lnTo>
                        <a:pt x="562" y="2"/>
                      </a:lnTo>
                      <a:lnTo>
                        <a:pt x="552" y="4"/>
                      </a:lnTo>
                      <a:lnTo>
                        <a:pt x="544" y="8"/>
                      </a:lnTo>
                      <a:lnTo>
                        <a:pt x="536" y="14"/>
                      </a:lnTo>
                      <a:lnTo>
                        <a:pt x="528" y="22"/>
                      </a:lnTo>
                      <a:lnTo>
                        <a:pt x="524" y="32"/>
                      </a:lnTo>
                      <a:lnTo>
                        <a:pt x="276" y="602"/>
                      </a:lnTo>
                      <a:lnTo>
                        <a:pt x="276" y="602"/>
                      </a:lnTo>
                      <a:lnTo>
                        <a:pt x="256" y="598"/>
                      </a:lnTo>
                      <a:lnTo>
                        <a:pt x="234" y="596"/>
                      </a:lnTo>
                      <a:lnTo>
                        <a:pt x="234" y="596"/>
                      </a:lnTo>
                      <a:lnTo>
                        <a:pt x="210" y="598"/>
                      </a:lnTo>
                      <a:lnTo>
                        <a:pt x="188" y="602"/>
                      </a:lnTo>
                      <a:lnTo>
                        <a:pt x="164" y="608"/>
                      </a:lnTo>
                      <a:lnTo>
                        <a:pt x="144" y="616"/>
                      </a:lnTo>
                      <a:lnTo>
                        <a:pt x="122" y="626"/>
                      </a:lnTo>
                      <a:lnTo>
                        <a:pt x="104" y="636"/>
                      </a:lnTo>
                      <a:lnTo>
                        <a:pt x="86" y="650"/>
                      </a:lnTo>
                      <a:lnTo>
                        <a:pt x="68" y="666"/>
                      </a:lnTo>
                      <a:lnTo>
                        <a:pt x="54" y="682"/>
                      </a:lnTo>
                      <a:lnTo>
                        <a:pt x="40" y="700"/>
                      </a:lnTo>
                      <a:lnTo>
                        <a:pt x="28" y="720"/>
                      </a:lnTo>
                      <a:lnTo>
                        <a:pt x="18" y="740"/>
                      </a:lnTo>
                      <a:lnTo>
                        <a:pt x="12" y="762"/>
                      </a:lnTo>
                      <a:lnTo>
                        <a:pt x="6" y="784"/>
                      </a:lnTo>
                      <a:lnTo>
                        <a:pt x="2" y="806"/>
                      </a:lnTo>
                      <a:lnTo>
                        <a:pt x="0" y="830"/>
                      </a:lnTo>
                      <a:lnTo>
                        <a:pt x="0" y="830"/>
                      </a:lnTo>
                      <a:lnTo>
                        <a:pt x="2" y="854"/>
                      </a:lnTo>
                      <a:lnTo>
                        <a:pt x="6" y="878"/>
                      </a:lnTo>
                      <a:lnTo>
                        <a:pt x="12" y="900"/>
                      </a:lnTo>
                      <a:lnTo>
                        <a:pt x="18" y="922"/>
                      </a:lnTo>
                      <a:lnTo>
                        <a:pt x="28" y="942"/>
                      </a:lnTo>
                      <a:lnTo>
                        <a:pt x="40" y="960"/>
                      </a:lnTo>
                      <a:lnTo>
                        <a:pt x="54" y="978"/>
                      </a:lnTo>
                      <a:lnTo>
                        <a:pt x="68" y="996"/>
                      </a:lnTo>
                      <a:lnTo>
                        <a:pt x="86" y="1010"/>
                      </a:lnTo>
                      <a:lnTo>
                        <a:pt x="104" y="1024"/>
                      </a:lnTo>
                      <a:lnTo>
                        <a:pt x="122" y="1036"/>
                      </a:lnTo>
                      <a:lnTo>
                        <a:pt x="144" y="1046"/>
                      </a:lnTo>
                      <a:lnTo>
                        <a:pt x="164" y="1054"/>
                      </a:lnTo>
                      <a:lnTo>
                        <a:pt x="188" y="1060"/>
                      </a:lnTo>
                      <a:lnTo>
                        <a:pt x="210" y="1062"/>
                      </a:lnTo>
                      <a:lnTo>
                        <a:pt x="234" y="1064"/>
                      </a:lnTo>
                      <a:lnTo>
                        <a:pt x="234" y="1064"/>
                      </a:lnTo>
                      <a:lnTo>
                        <a:pt x="258" y="1062"/>
                      </a:lnTo>
                      <a:lnTo>
                        <a:pt x="280" y="1060"/>
                      </a:lnTo>
                      <a:lnTo>
                        <a:pt x="304" y="1054"/>
                      </a:lnTo>
                      <a:lnTo>
                        <a:pt x="324" y="1046"/>
                      </a:lnTo>
                      <a:lnTo>
                        <a:pt x="346" y="1036"/>
                      </a:lnTo>
                      <a:lnTo>
                        <a:pt x="364" y="1024"/>
                      </a:lnTo>
                      <a:lnTo>
                        <a:pt x="382" y="1010"/>
                      </a:lnTo>
                      <a:lnTo>
                        <a:pt x="400" y="996"/>
                      </a:lnTo>
                      <a:lnTo>
                        <a:pt x="414" y="978"/>
                      </a:lnTo>
                      <a:lnTo>
                        <a:pt x="428" y="960"/>
                      </a:lnTo>
                      <a:lnTo>
                        <a:pt x="440" y="942"/>
                      </a:lnTo>
                      <a:lnTo>
                        <a:pt x="450" y="922"/>
                      </a:lnTo>
                      <a:lnTo>
                        <a:pt x="456" y="900"/>
                      </a:lnTo>
                      <a:lnTo>
                        <a:pt x="462" y="878"/>
                      </a:lnTo>
                      <a:lnTo>
                        <a:pt x="466" y="854"/>
                      </a:lnTo>
                      <a:lnTo>
                        <a:pt x="468" y="830"/>
                      </a:lnTo>
                      <a:lnTo>
                        <a:pt x="468" y="830"/>
                      </a:lnTo>
                      <a:lnTo>
                        <a:pt x="466" y="802"/>
                      </a:lnTo>
                      <a:lnTo>
                        <a:pt x="460" y="774"/>
                      </a:lnTo>
                      <a:lnTo>
                        <a:pt x="452" y="748"/>
                      </a:lnTo>
                      <a:lnTo>
                        <a:pt x="442" y="724"/>
                      </a:lnTo>
                      <a:lnTo>
                        <a:pt x="428" y="700"/>
                      </a:lnTo>
                      <a:lnTo>
                        <a:pt x="412" y="680"/>
                      </a:lnTo>
                      <a:lnTo>
                        <a:pt x="392" y="660"/>
                      </a:lnTo>
                      <a:lnTo>
                        <a:pt x="372" y="642"/>
                      </a:lnTo>
                      <a:lnTo>
                        <a:pt x="618" y="72"/>
                      </a:lnTo>
                      <a:lnTo>
                        <a:pt x="618" y="72"/>
                      </a:lnTo>
                      <a:lnTo>
                        <a:pt x="622" y="62"/>
                      </a:lnTo>
                      <a:lnTo>
                        <a:pt x="624" y="52"/>
                      </a:lnTo>
                      <a:lnTo>
                        <a:pt x="622" y="42"/>
                      </a:lnTo>
                      <a:lnTo>
                        <a:pt x="620" y="34"/>
                      </a:lnTo>
                      <a:lnTo>
                        <a:pt x="614" y="24"/>
                      </a:lnTo>
                      <a:lnTo>
                        <a:pt x="608" y="16"/>
                      </a:lnTo>
                      <a:lnTo>
                        <a:pt x="602" y="10"/>
                      </a:lnTo>
                      <a:lnTo>
                        <a:pt x="592" y="4"/>
                      </a:lnTo>
                      <a:lnTo>
                        <a:pt x="592" y="4"/>
                      </a:lnTo>
                      <a:close/>
                      <a:moveTo>
                        <a:pt x="234" y="960"/>
                      </a:moveTo>
                      <a:lnTo>
                        <a:pt x="234" y="960"/>
                      </a:lnTo>
                      <a:lnTo>
                        <a:pt x="220" y="960"/>
                      </a:lnTo>
                      <a:lnTo>
                        <a:pt x="208" y="958"/>
                      </a:lnTo>
                      <a:lnTo>
                        <a:pt x="196" y="954"/>
                      </a:lnTo>
                      <a:lnTo>
                        <a:pt x="184" y="950"/>
                      </a:lnTo>
                      <a:lnTo>
                        <a:pt x="172" y="944"/>
                      </a:lnTo>
                      <a:lnTo>
                        <a:pt x="162" y="938"/>
                      </a:lnTo>
                      <a:lnTo>
                        <a:pt x="142" y="922"/>
                      </a:lnTo>
                      <a:lnTo>
                        <a:pt x="126" y="902"/>
                      </a:lnTo>
                      <a:lnTo>
                        <a:pt x="120" y="892"/>
                      </a:lnTo>
                      <a:lnTo>
                        <a:pt x="114" y="880"/>
                      </a:lnTo>
                      <a:lnTo>
                        <a:pt x="110" y="870"/>
                      </a:lnTo>
                      <a:lnTo>
                        <a:pt x="106" y="856"/>
                      </a:lnTo>
                      <a:lnTo>
                        <a:pt x="104" y="844"/>
                      </a:lnTo>
                      <a:lnTo>
                        <a:pt x="104" y="830"/>
                      </a:lnTo>
                      <a:lnTo>
                        <a:pt x="104" y="830"/>
                      </a:lnTo>
                      <a:lnTo>
                        <a:pt x="104" y="818"/>
                      </a:lnTo>
                      <a:lnTo>
                        <a:pt x="106" y="804"/>
                      </a:lnTo>
                      <a:lnTo>
                        <a:pt x="110" y="792"/>
                      </a:lnTo>
                      <a:lnTo>
                        <a:pt x="114" y="780"/>
                      </a:lnTo>
                      <a:lnTo>
                        <a:pt x="120" y="768"/>
                      </a:lnTo>
                      <a:lnTo>
                        <a:pt x="126" y="758"/>
                      </a:lnTo>
                      <a:lnTo>
                        <a:pt x="142" y="738"/>
                      </a:lnTo>
                      <a:lnTo>
                        <a:pt x="162" y="722"/>
                      </a:lnTo>
                      <a:lnTo>
                        <a:pt x="172" y="716"/>
                      </a:lnTo>
                      <a:lnTo>
                        <a:pt x="184" y="710"/>
                      </a:lnTo>
                      <a:lnTo>
                        <a:pt x="196" y="706"/>
                      </a:lnTo>
                      <a:lnTo>
                        <a:pt x="208" y="704"/>
                      </a:lnTo>
                      <a:lnTo>
                        <a:pt x="220" y="702"/>
                      </a:lnTo>
                      <a:lnTo>
                        <a:pt x="234" y="700"/>
                      </a:lnTo>
                      <a:lnTo>
                        <a:pt x="234" y="700"/>
                      </a:lnTo>
                      <a:lnTo>
                        <a:pt x="248" y="702"/>
                      </a:lnTo>
                      <a:lnTo>
                        <a:pt x="260" y="704"/>
                      </a:lnTo>
                      <a:lnTo>
                        <a:pt x="272" y="706"/>
                      </a:lnTo>
                      <a:lnTo>
                        <a:pt x="284" y="710"/>
                      </a:lnTo>
                      <a:lnTo>
                        <a:pt x="296" y="716"/>
                      </a:lnTo>
                      <a:lnTo>
                        <a:pt x="306" y="722"/>
                      </a:lnTo>
                      <a:lnTo>
                        <a:pt x="326" y="738"/>
                      </a:lnTo>
                      <a:lnTo>
                        <a:pt x="342" y="758"/>
                      </a:lnTo>
                      <a:lnTo>
                        <a:pt x="348" y="768"/>
                      </a:lnTo>
                      <a:lnTo>
                        <a:pt x="354" y="780"/>
                      </a:lnTo>
                      <a:lnTo>
                        <a:pt x="358" y="792"/>
                      </a:lnTo>
                      <a:lnTo>
                        <a:pt x="362" y="804"/>
                      </a:lnTo>
                      <a:lnTo>
                        <a:pt x="364" y="818"/>
                      </a:lnTo>
                      <a:lnTo>
                        <a:pt x="364" y="830"/>
                      </a:lnTo>
                      <a:lnTo>
                        <a:pt x="364" y="830"/>
                      </a:lnTo>
                      <a:lnTo>
                        <a:pt x="364" y="844"/>
                      </a:lnTo>
                      <a:lnTo>
                        <a:pt x="362" y="856"/>
                      </a:lnTo>
                      <a:lnTo>
                        <a:pt x="358" y="870"/>
                      </a:lnTo>
                      <a:lnTo>
                        <a:pt x="354" y="880"/>
                      </a:lnTo>
                      <a:lnTo>
                        <a:pt x="348" y="892"/>
                      </a:lnTo>
                      <a:lnTo>
                        <a:pt x="342" y="902"/>
                      </a:lnTo>
                      <a:lnTo>
                        <a:pt x="326" y="922"/>
                      </a:lnTo>
                      <a:lnTo>
                        <a:pt x="306" y="938"/>
                      </a:lnTo>
                      <a:lnTo>
                        <a:pt x="296" y="944"/>
                      </a:lnTo>
                      <a:lnTo>
                        <a:pt x="284" y="950"/>
                      </a:lnTo>
                      <a:lnTo>
                        <a:pt x="272" y="954"/>
                      </a:lnTo>
                      <a:lnTo>
                        <a:pt x="260" y="958"/>
                      </a:lnTo>
                      <a:lnTo>
                        <a:pt x="248" y="960"/>
                      </a:lnTo>
                      <a:lnTo>
                        <a:pt x="234" y="960"/>
                      </a:lnTo>
                      <a:lnTo>
                        <a:pt x="234" y="96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191B23"/>
                    </a:solidFill>
                  </a:endParaRPr>
                </a:p>
              </p:txBody>
            </p:sp>
            <p:sp>
              <p:nvSpPr>
                <p:cNvPr id="48" name="Freeform 8" descr=" " title=" "/>
                <p:cNvSpPr>
                  <a:spLocks/>
                </p:cNvSpPr>
                <p:nvPr/>
              </p:nvSpPr>
              <p:spPr bwMode="auto">
                <a:xfrm>
                  <a:off x="3488764" y="3930923"/>
                  <a:ext cx="424979" cy="365760"/>
                </a:xfrm>
                <a:custGeom>
                  <a:avLst/>
                  <a:gdLst>
                    <a:gd name="T0" fmla="*/ 1098 w 2440"/>
                    <a:gd name="T1" fmla="*/ 6 h 2100"/>
                    <a:gd name="T2" fmla="*/ 862 w 2440"/>
                    <a:gd name="T3" fmla="*/ 56 h 2100"/>
                    <a:gd name="T4" fmla="*/ 644 w 2440"/>
                    <a:gd name="T5" fmla="*/ 148 h 2100"/>
                    <a:gd name="T6" fmla="*/ 450 w 2440"/>
                    <a:gd name="T7" fmla="*/ 282 h 2100"/>
                    <a:gd name="T8" fmla="*/ 284 w 2440"/>
                    <a:gd name="T9" fmla="*/ 448 h 2100"/>
                    <a:gd name="T10" fmla="*/ 150 w 2440"/>
                    <a:gd name="T11" fmla="*/ 642 h 2100"/>
                    <a:gd name="T12" fmla="*/ 56 w 2440"/>
                    <a:gd name="T13" fmla="*/ 860 h 2100"/>
                    <a:gd name="T14" fmla="*/ 8 w 2440"/>
                    <a:gd name="T15" fmla="*/ 1096 h 2100"/>
                    <a:gd name="T16" fmla="*/ 2 w 2440"/>
                    <a:gd name="T17" fmla="*/ 1278 h 2100"/>
                    <a:gd name="T18" fmla="*/ 40 w 2440"/>
                    <a:gd name="T19" fmla="*/ 1514 h 2100"/>
                    <a:gd name="T20" fmla="*/ 124 w 2440"/>
                    <a:gd name="T21" fmla="*/ 1738 h 2100"/>
                    <a:gd name="T22" fmla="*/ 252 w 2440"/>
                    <a:gd name="T23" fmla="*/ 1946 h 2100"/>
                    <a:gd name="T24" fmla="*/ 374 w 2440"/>
                    <a:gd name="T25" fmla="*/ 2086 h 2100"/>
                    <a:gd name="T26" fmla="*/ 412 w 2440"/>
                    <a:gd name="T27" fmla="*/ 2100 h 2100"/>
                    <a:gd name="T28" fmla="*/ 448 w 2440"/>
                    <a:gd name="T29" fmla="*/ 2086 h 2100"/>
                    <a:gd name="T30" fmla="*/ 462 w 2440"/>
                    <a:gd name="T31" fmla="*/ 2058 h 2100"/>
                    <a:gd name="T32" fmla="*/ 454 w 2440"/>
                    <a:gd name="T33" fmla="*/ 2020 h 2100"/>
                    <a:gd name="T34" fmla="*/ 370 w 2440"/>
                    <a:gd name="T35" fmla="*/ 1928 h 2100"/>
                    <a:gd name="T36" fmla="*/ 244 w 2440"/>
                    <a:gd name="T37" fmla="*/ 1744 h 2100"/>
                    <a:gd name="T38" fmla="*/ 156 w 2440"/>
                    <a:gd name="T39" fmla="*/ 1540 h 2100"/>
                    <a:gd name="T40" fmla="*/ 110 w 2440"/>
                    <a:gd name="T41" fmla="*/ 1328 h 2100"/>
                    <a:gd name="T42" fmla="*/ 106 w 2440"/>
                    <a:gd name="T43" fmla="*/ 1162 h 2100"/>
                    <a:gd name="T44" fmla="*/ 140 w 2440"/>
                    <a:gd name="T45" fmla="*/ 944 h 2100"/>
                    <a:gd name="T46" fmla="*/ 216 w 2440"/>
                    <a:gd name="T47" fmla="*/ 740 h 2100"/>
                    <a:gd name="T48" fmla="*/ 330 w 2440"/>
                    <a:gd name="T49" fmla="*/ 556 h 2100"/>
                    <a:gd name="T50" fmla="*/ 474 w 2440"/>
                    <a:gd name="T51" fmla="*/ 396 h 2100"/>
                    <a:gd name="T52" fmla="*/ 646 w 2440"/>
                    <a:gd name="T53" fmla="*/ 268 h 2100"/>
                    <a:gd name="T54" fmla="*/ 842 w 2440"/>
                    <a:gd name="T55" fmla="*/ 172 h 2100"/>
                    <a:gd name="T56" fmla="*/ 1052 w 2440"/>
                    <a:gd name="T57" fmla="*/ 116 h 2100"/>
                    <a:gd name="T58" fmla="*/ 1220 w 2440"/>
                    <a:gd name="T59" fmla="*/ 104 h 2100"/>
                    <a:gd name="T60" fmla="*/ 1442 w 2440"/>
                    <a:gd name="T61" fmla="*/ 126 h 2100"/>
                    <a:gd name="T62" fmla="*/ 1650 w 2440"/>
                    <a:gd name="T63" fmla="*/ 192 h 2100"/>
                    <a:gd name="T64" fmla="*/ 1838 w 2440"/>
                    <a:gd name="T65" fmla="*/ 296 h 2100"/>
                    <a:gd name="T66" fmla="*/ 2004 w 2440"/>
                    <a:gd name="T67" fmla="*/ 434 h 2100"/>
                    <a:gd name="T68" fmla="*/ 2142 w 2440"/>
                    <a:gd name="T69" fmla="*/ 600 h 2100"/>
                    <a:gd name="T70" fmla="*/ 2246 w 2440"/>
                    <a:gd name="T71" fmla="*/ 790 h 2100"/>
                    <a:gd name="T72" fmla="*/ 2312 w 2440"/>
                    <a:gd name="T73" fmla="*/ 998 h 2100"/>
                    <a:gd name="T74" fmla="*/ 2336 w 2440"/>
                    <a:gd name="T75" fmla="*/ 1218 h 2100"/>
                    <a:gd name="T76" fmla="*/ 2324 w 2440"/>
                    <a:gd name="T77" fmla="*/ 1384 h 2100"/>
                    <a:gd name="T78" fmla="*/ 2268 w 2440"/>
                    <a:gd name="T79" fmla="*/ 1596 h 2100"/>
                    <a:gd name="T80" fmla="*/ 2172 w 2440"/>
                    <a:gd name="T81" fmla="*/ 1794 h 2100"/>
                    <a:gd name="T82" fmla="*/ 2038 w 2440"/>
                    <a:gd name="T83" fmla="*/ 1970 h 2100"/>
                    <a:gd name="T84" fmla="*/ 1986 w 2440"/>
                    <a:gd name="T85" fmla="*/ 2028 h 2100"/>
                    <a:gd name="T86" fmla="*/ 1986 w 2440"/>
                    <a:gd name="T87" fmla="*/ 2068 h 2100"/>
                    <a:gd name="T88" fmla="*/ 2006 w 2440"/>
                    <a:gd name="T89" fmla="*/ 2092 h 2100"/>
                    <a:gd name="T90" fmla="*/ 2034 w 2440"/>
                    <a:gd name="T91" fmla="*/ 2100 h 2100"/>
                    <a:gd name="T92" fmla="*/ 2070 w 2440"/>
                    <a:gd name="T93" fmla="*/ 2086 h 2100"/>
                    <a:gd name="T94" fmla="*/ 2192 w 2440"/>
                    <a:gd name="T95" fmla="*/ 1948 h 2100"/>
                    <a:gd name="T96" fmla="*/ 2320 w 2440"/>
                    <a:gd name="T97" fmla="*/ 1742 h 2100"/>
                    <a:gd name="T98" fmla="*/ 2402 w 2440"/>
                    <a:gd name="T99" fmla="*/ 1518 h 2100"/>
                    <a:gd name="T100" fmla="*/ 2438 w 2440"/>
                    <a:gd name="T101" fmla="*/ 1280 h 2100"/>
                    <a:gd name="T102" fmla="*/ 2432 w 2440"/>
                    <a:gd name="T103" fmla="*/ 1096 h 2100"/>
                    <a:gd name="T104" fmla="*/ 2384 w 2440"/>
                    <a:gd name="T105" fmla="*/ 860 h 2100"/>
                    <a:gd name="T106" fmla="*/ 2290 w 2440"/>
                    <a:gd name="T107" fmla="*/ 642 h 2100"/>
                    <a:gd name="T108" fmla="*/ 2156 w 2440"/>
                    <a:gd name="T109" fmla="*/ 448 h 2100"/>
                    <a:gd name="T110" fmla="*/ 1990 w 2440"/>
                    <a:gd name="T111" fmla="*/ 282 h 2100"/>
                    <a:gd name="T112" fmla="*/ 1796 w 2440"/>
                    <a:gd name="T113" fmla="*/ 148 h 2100"/>
                    <a:gd name="T114" fmla="*/ 1578 w 2440"/>
                    <a:gd name="T115" fmla="*/ 56 h 2100"/>
                    <a:gd name="T116" fmla="*/ 1342 w 2440"/>
                    <a:gd name="T117" fmla="*/ 6 h 2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440" h="2100">
                      <a:moveTo>
                        <a:pt x="1220" y="0"/>
                      </a:moveTo>
                      <a:lnTo>
                        <a:pt x="1220" y="0"/>
                      </a:lnTo>
                      <a:lnTo>
                        <a:pt x="1158" y="0"/>
                      </a:lnTo>
                      <a:lnTo>
                        <a:pt x="1098" y="6"/>
                      </a:lnTo>
                      <a:lnTo>
                        <a:pt x="1038" y="14"/>
                      </a:lnTo>
                      <a:lnTo>
                        <a:pt x="978" y="24"/>
                      </a:lnTo>
                      <a:lnTo>
                        <a:pt x="920" y="38"/>
                      </a:lnTo>
                      <a:lnTo>
                        <a:pt x="862" y="56"/>
                      </a:lnTo>
                      <a:lnTo>
                        <a:pt x="806" y="74"/>
                      </a:lnTo>
                      <a:lnTo>
                        <a:pt x="750" y="96"/>
                      </a:lnTo>
                      <a:lnTo>
                        <a:pt x="696" y="122"/>
                      </a:lnTo>
                      <a:lnTo>
                        <a:pt x="644" y="148"/>
                      </a:lnTo>
                      <a:lnTo>
                        <a:pt x="594" y="178"/>
                      </a:lnTo>
                      <a:lnTo>
                        <a:pt x="544" y="210"/>
                      </a:lnTo>
                      <a:lnTo>
                        <a:pt x="496" y="246"/>
                      </a:lnTo>
                      <a:lnTo>
                        <a:pt x="450" y="282"/>
                      </a:lnTo>
                      <a:lnTo>
                        <a:pt x="406" y="320"/>
                      </a:lnTo>
                      <a:lnTo>
                        <a:pt x="362" y="362"/>
                      </a:lnTo>
                      <a:lnTo>
                        <a:pt x="322" y="404"/>
                      </a:lnTo>
                      <a:lnTo>
                        <a:pt x="284" y="448"/>
                      </a:lnTo>
                      <a:lnTo>
                        <a:pt x="246" y="494"/>
                      </a:lnTo>
                      <a:lnTo>
                        <a:pt x="212" y="542"/>
                      </a:lnTo>
                      <a:lnTo>
                        <a:pt x="180" y="592"/>
                      </a:lnTo>
                      <a:lnTo>
                        <a:pt x="150" y="642"/>
                      </a:lnTo>
                      <a:lnTo>
                        <a:pt x="124" y="696"/>
                      </a:lnTo>
                      <a:lnTo>
                        <a:pt x="98" y="750"/>
                      </a:lnTo>
                      <a:lnTo>
                        <a:pt x="76" y="804"/>
                      </a:lnTo>
                      <a:lnTo>
                        <a:pt x="56" y="860"/>
                      </a:lnTo>
                      <a:lnTo>
                        <a:pt x="40" y="918"/>
                      </a:lnTo>
                      <a:lnTo>
                        <a:pt x="26" y="976"/>
                      </a:lnTo>
                      <a:lnTo>
                        <a:pt x="16" y="1036"/>
                      </a:lnTo>
                      <a:lnTo>
                        <a:pt x="8" y="1096"/>
                      </a:lnTo>
                      <a:lnTo>
                        <a:pt x="2" y="1156"/>
                      </a:lnTo>
                      <a:lnTo>
                        <a:pt x="0" y="1218"/>
                      </a:lnTo>
                      <a:lnTo>
                        <a:pt x="0" y="1218"/>
                      </a:lnTo>
                      <a:lnTo>
                        <a:pt x="2" y="1278"/>
                      </a:lnTo>
                      <a:lnTo>
                        <a:pt x="6" y="1338"/>
                      </a:lnTo>
                      <a:lnTo>
                        <a:pt x="14" y="1396"/>
                      </a:lnTo>
                      <a:lnTo>
                        <a:pt x="26" y="1456"/>
                      </a:lnTo>
                      <a:lnTo>
                        <a:pt x="40" y="1514"/>
                      </a:lnTo>
                      <a:lnTo>
                        <a:pt x="56" y="1572"/>
                      </a:lnTo>
                      <a:lnTo>
                        <a:pt x="76" y="1628"/>
                      </a:lnTo>
                      <a:lnTo>
                        <a:pt x="98" y="1684"/>
                      </a:lnTo>
                      <a:lnTo>
                        <a:pt x="124" y="1738"/>
                      </a:lnTo>
                      <a:lnTo>
                        <a:pt x="152" y="1792"/>
                      </a:lnTo>
                      <a:lnTo>
                        <a:pt x="182" y="1846"/>
                      </a:lnTo>
                      <a:lnTo>
                        <a:pt x="216" y="1896"/>
                      </a:lnTo>
                      <a:lnTo>
                        <a:pt x="252" y="1946"/>
                      </a:lnTo>
                      <a:lnTo>
                        <a:pt x="290" y="1994"/>
                      </a:lnTo>
                      <a:lnTo>
                        <a:pt x="332" y="2042"/>
                      </a:lnTo>
                      <a:lnTo>
                        <a:pt x="374" y="2086"/>
                      </a:lnTo>
                      <a:lnTo>
                        <a:pt x="374" y="2086"/>
                      </a:lnTo>
                      <a:lnTo>
                        <a:pt x="382" y="2092"/>
                      </a:lnTo>
                      <a:lnTo>
                        <a:pt x="392" y="2098"/>
                      </a:lnTo>
                      <a:lnTo>
                        <a:pt x="402" y="2100"/>
                      </a:lnTo>
                      <a:lnTo>
                        <a:pt x="412" y="2100"/>
                      </a:lnTo>
                      <a:lnTo>
                        <a:pt x="422" y="2100"/>
                      </a:lnTo>
                      <a:lnTo>
                        <a:pt x="430" y="2096"/>
                      </a:lnTo>
                      <a:lnTo>
                        <a:pt x="440" y="2092"/>
                      </a:lnTo>
                      <a:lnTo>
                        <a:pt x="448" y="2086"/>
                      </a:lnTo>
                      <a:lnTo>
                        <a:pt x="448" y="2086"/>
                      </a:lnTo>
                      <a:lnTo>
                        <a:pt x="454" y="2076"/>
                      </a:lnTo>
                      <a:lnTo>
                        <a:pt x="460" y="2068"/>
                      </a:lnTo>
                      <a:lnTo>
                        <a:pt x="462" y="2058"/>
                      </a:lnTo>
                      <a:lnTo>
                        <a:pt x="462" y="2048"/>
                      </a:lnTo>
                      <a:lnTo>
                        <a:pt x="462" y="2038"/>
                      </a:lnTo>
                      <a:lnTo>
                        <a:pt x="458" y="2028"/>
                      </a:lnTo>
                      <a:lnTo>
                        <a:pt x="454" y="2020"/>
                      </a:lnTo>
                      <a:lnTo>
                        <a:pt x="448" y="2012"/>
                      </a:lnTo>
                      <a:lnTo>
                        <a:pt x="448" y="2012"/>
                      </a:lnTo>
                      <a:lnTo>
                        <a:pt x="408" y="1970"/>
                      </a:lnTo>
                      <a:lnTo>
                        <a:pt x="370" y="1928"/>
                      </a:lnTo>
                      <a:lnTo>
                        <a:pt x="334" y="1884"/>
                      </a:lnTo>
                      <a:lnTo>
                        <a:pt x="302" y="1838"/>
                      </a:lnTo>
                      <a:lnTo>
                        <a:pt x="272" y="1792"/>
                      </a:lnTo>
                      <a:lnTo>
                        <a:pt x="244" y="1744"/>
                      </a:lnTo>
                      <a:lnTo>
                        <a:pt x="218" y="1694"/>
                      </a:lnTo>
                      <a:lnTo>
                        <a:pt x="194" y="1644"/>
                      </a:lnTo>
                      <a:lnTo>
                        <a:pt x="174" y="1592"/>
                      </a:lnTo>
                      <a:lnTo>
                        <a:pt x="156" y="1540"/>
                      </a:lnTo>
                      <a:lnTo>
                        <a:pt x="140" y="1488"/>
                      </a:lnTo>
                      <a:lnTo>
                        <a:pt x="128" y="1434"/>
                      </a:lnTo>
                      <a:lnTo>
                        <a:pt x="118" y="1382"/>
                      </a:lnTo>
                      <a:lnTo>
                        <a:pt x="110" y="1328"/>
                      </a:lnTo>
                      <a:lnTo>
                        <a:pt x="106" y="1274"/>
                      </a:lnTo>
                      <a:lnTo>
                        <a:pt x="104" y="1218"/>
                      </a:lnTo>
                      <a:lnTo>
                        <a:pt x="104" y="1218"/>
                      </a:lnTo>
                      <a:lnTo>
                        <a:pt x="106" y="1162"/>
                      </a:lnTo>
                      <a:lnTo>
                        <a:pt x="110" y="1106"/>
                      </a:lnTo>
                      <a:lnTo>
                        <a:pt x="118" y="1052"/>
                      </a:lnTo>
                      <a:lnTo>
                        <a:pt x="128" y="998"/>
                      </a:lnTo>
                      <a:lnTo>
                        <a:pt x="140" y="944"/>
                      </a:lnTo>
                      <a:lnTo>
                        <a:pt x="156" y="892"/>
                      </a:lnTo>
                      <a:lnTo>
                        <a:pt x="174" y="840"/>
                      </a:lnTo>
                      <a:lnTo>
                        <a:pt x="194" y="790"/>
                      </a:lnTo>
                      <a:lnTo>
                        <a:pt x="216" y="740"/>
                      </a:lnTo>
                      <a:lnTo>
                        <a:pt x="242" y="692"/>
                      </a:lnTo>
                      <a:lnTo>
                        <a:pt x="268" y="646"/>
                      </a:lnTo>
                      <a:lnTo>
                        <a:pt x="298" y="600"/>
                      </a:lnTo>
                      <a:lnTo>
                        <a:pt x="330" y="556"/>
                      </a:lnTo>
                      <a:lnTo>
                        <a:pt x="362" y="514"/>
                      </a:lnTo>
                      <a:lnTo>
                        <a:pt x="398" y="474"/>
                      </a:lnTo>
                      <a:lnTo>
                        <a:pt x="436" y="434"/>
                      </a:lnTo>
                      <a:lnTo>
                        <a:pt x="474" y="396"/>
                      </a:lnTo>
                      <a:lnTo>
                        <a:pt x="516" y="362"/>
                      </a:lnTo>
                      <a:lnTo>
                        <a:pt x="558" y="328"/>
                      </a:lnTo>
                      <a:lnTo>
                        <a:pt x="602" y="296"/>
                      </a:lnTo>
                      <a:lnTo>
                        <a:pt x="646" y="268"/>
                      </a:lnTo>
                      <a:lnTo>
                        <a:pt x="694" y="240"/>
                      </a:lnTo>
                      <a:lnTo>
                        <a:pt x="742" y="216"/>
                      </a:lnTo>
                      <a:lnTo>
                        <a:pt x="790" y="192"/>
                      </a:lnTo>
                      <a:lnTo>
                        <a:pt x="842" y="172"/>
                      </a:lnTo>
                      <a:lnTo>
                        <a:pt x="892" y="154"/>
                      </a:lnTo>
                      <a:lnTo>
                        <a:pt x="946" y="138"/>
                      </a:lnTo>
                      <a:lnTo>
                        <a:pt x="998" y="126"/>
                      </a:lnTo>
                      <a:lnTo>
                        <a:pt x="1052" y="116"/>
                      </a:lnTo>
                      <a:lnTo>
                        <a:pt x="1108" y="108"/>
                      </a:lnTo>
                      <a:lnTo>
                        <a:pt x="1164" y="104"/>
                      </a:lnTo>
                      <a:lnTo>
                        <a:pt x="1220" y="104"/>
                      </a:lnTo>
                      <a:lnTo>
                        <a:pt x="1220" y="104"/>
                      </a:lnTo>
                      <a:lnTo>
                        <a:pt x="1276" y="104"/>
                      </a:lnTo>
                      <a:lnTo>
                        <a:pt x="1332" y="108"/>
                      </a:lnTo>
                      <a:lnTo>
                        <a:pt x="1388" y="116"/>
                      </a:lnTo>
                      <a:lnTo>
                        <a:pt x="1442" y="126"/>
                      </a:lnTo>
                      <a:lnTo>
                        <a:pt x="1494" y="138"/>
                      </a:lnTo>
                      <a:lnTo>
                        <a:pt x="1548" y="154"/>
                      </a:lnTo>
                      <a:lnTo>
                        <a:pt x="1598" y="172"/>
                      </a:lnTo>
                      <a:lnTo>
                        <a:pt x="1650" y="192"/>
                      </a:lnTo>
                      <a:lnTo>
                        <a:pt x="1698" y="216"/>
                      </a:lnTo>
                      <a:lnTo>
                        <a:pt x="1746" y="240"/>
                      </a:lnTo>
                      <a:lnTo>
                        <a:pt x="1794" y="268"/>
                      </a:lnTo>
                      <a:lnTo>
                        <a:pt x="1838" y="296"/>
                      </a:lnTo>
                      <a:lnTo>
                        <a:pt x="1882" y="328"/>
                      </a:lnTo>
                      <a:lnTo>
                        <a:pt x="1924" y="362"/>
                      </a:lnTo>
                      <a:lnTo>
                        <a:pt x="1966" y="396"/>
                      </a:lnTo>
                      <a:lnTo>
                        <a:pt x="2004" y="434"/>
                      </a:lnTo>
                      <a:lnTo>
                        <a:pt x="2042" y="474"/>
                      </a:lnTo>
                      <a:lnTo>
                        <a:pt x="2078" y="514"/>
                      </a:lnTo>
                      <a:lnTo>
                        <a:pt x="2110" y="556"/>
                      </a:lnTo>
                      <a:lnTo>
                        <a:pt x="2142" y="600"/>
                      </a:lnTo>
                      <a:lnTo>
                        <a:pt x="2172" y="646"/>
                      </a:lnTo>
                      <a:lnTo>
                        <a:pt x="2198" y="692"/>
                      </a:lnTo>
                      <a:lnTo>
                        <a:pt x="2224" y="740"/>
                      </a:lnTo>
                      <a:lnTo>
                        <a:pt x="2246" y="790"/>
                      </a:lnTo>
                      <a:lnTo>
                        <a:pt x="2266" y="840"/>
                      </a:lnTo>
                      <a:lnTo>
                        <a:pt x="2284" y="892"/>
                      </a:lnTo>
                      <a:lnTo>
                        <a:pt x="2300" y="944"/>
                      </a:lnTo>
                      <a:lnTo>
                        <a:pt x="2312" y="998"/>
                      </a:lnTo>
                      <a:lnTo>
                        <a:pt x="2322" y="1052"/>
                      </a:lnTo>
                      <a:lnTo>
                        <a:pt x="2330" y="1106"/>
                      </a:lnTo>
                      <a:lnTo>
                        <a:pt x="2334" y="1162"/>
                      </a:lnTo>
                      <a:lnTo>
                        <a:pt x="2336" y="1218"/>
                      </a:lnTo>
                      <a:lnTo>
                        <a:pt x="2336" y="1218"/>
                      </a:lnTo>
                      <a:lnTo>
                        <a:pt x="2334" y="1274"/>
                      </a:lnTo>
                      <a:lnTo>
                        <a:pt x="2330" y="1330"/>
                      </a:lnTo>
                      <a:lnTo>
                        <a:pt x="2324" y="1384"/>
                      </a:lnTo>
                      <a:lnTo>
                        <a:pt x="2314" y="1438"/>
                      </a:lnTo>
                      <a:lnTo>
                        <a:pt x="2302" y="1492"/>
                      </a:lnTo>
                      <a:lnTo>
                        <a:pt x="2286" y="1544"/>
                      </a:lnTo>
                      <a:lnTo>
                        <a:pt x="2268" y="1596"/>
                      </a:lnTo>
                      <a:lnTo>
                        <a:pt x="2248" y="1646"/>
                      </a:lnTo>
                      <a:lnTo>
                        <a:pt x="2226" y="1696"/>
                      </a:lnTo>
                      <a:lnTo>
                        <a:pt x="2200" y="1746"/>
                      </a:lnTo>
                      <a:lnTo>
                        <a:pt x="2172" y="1794"/>
                      </a:lnTo>
                      <a:lnTo>
                        <a:pt x="2142" y="1840"/>
                      </a:lnTo>
                      <a:lnTo>
                        <a:pt x="2110" y="1884"/>
                      </a:lnTo>
                      <a:lnTo>
                        <a:pt x="2074" y="1928"/>
                      </a:lnTo>
                      <a:lnTo>
                        <a:pt x="2038" y="1970"/>
                      </a:lnTo>
                      <a:lnTo>
                        <a:pt x="1998" y="2012"/>
                      </a:lnTo>
                      <a:lnTo>
                        <a:pt x="1998" y="2012"/>
                      </a:lnTo>
                      <a:lnTo>
                        <a:pt x="1992" y="2020"/>
                      </a:lnTo>
                      <a:lnTo>
                        <a:pt x="1986" y="2028"/>
                      </a:lnTo>
                      <a:lnTo>
                        <a:pt x="1984" y="2038"/>
                      </a:lnTo>
                      <a:lnTo>
                        <a:pt x="1982" y="2048"/>
                      </a:lnTo>
                      <a:lnTo>
                        <a:pt x="1984" y="2058"/>
                      </a:lnTo>
                      <a:lnTo>
                        <a:pt x="1986" y="2068"/>
                      </a:lnTo>
                      <a:lnTo>
                        <a:pt x="1990" y="2076"/>
                      </a:lnTo>
                      <a:lnTo>
                        <a:pt x="1998" y="2086"/>
                      </a:lnTo>
                      <a:lnTo>
                        <a:pt x="1998" y="2086"/>
                      </a:lnTo>
                      <a:lnTo>
                        <a:pt x="2006" y="2092"/>
                      </a:lnTo>
                      <a:lnTo>
                        <a:pt x="2014" y="2096"/>
                      </a:lnTo>
                      <a:lnTo>
                        <a:pt x="2024" y="2100"/>
                      </a:lnTo>
                      <a:lnTo>
                        <a:pt x="2034" y="2100"/>
                      </a:lnTo>
                      <a:lnTo>
                        <a:pt x="2034" y="2100"/>
                      </a:lnTo>
                      <a:lnTo>
                        <a:pt x="2044" y="2100"/>
                      </a:lnTo>
                      <a:lnTo>
                        <a:pt x="2054" y="2096"/>
                      </a:lnTo>
                      <a:lnTo>
                        <a:pt x="2062" y="2092"/>
                      </a:lnTo>
                      <a:lnTo>
                        <a:pt x="2070" y="2086"/>
                      </a:lnTo>
                      <a:lnTo>
                        <a:pt x="2070" y="2086"/>
                      </a:lnTo>
                      <a:lnTo>
                        <a:pt x="2114" y="2042"/>
                      </a:lnTo>
                      <a:lnTo>
                        <a:pt x="2154" y="1994"/>
                      </a:lnTo>
                      <a:lnTo>
                        <a:pt x="2192" y="1948"/>
                      </a:lnTo>
                      <a:lnTo>
                        <a:pt x="2228" y="1898"/>
                      </a:lnTo>
                      <a:lnTo>
                        <a:pt x="2262" y="1846"/>
                      </a:lnTo>
                      <a:lnTo>
                        <a:pt x="2292" y="1794"/>
                      </a:lnTo>
                      <a:lnTo>
                        <a:pt x="2320" y="1742"/>
                      </a:lnTo>
                      <a:lnTo>
                        <a:pt x="2344" y="1686"/>
                      </a:lnTo>
                      <a:lnTo>
                        <a:pt x="2366" y="1632"/>
                      </a:lnTo>
                      <a:lnTo>
                        <a:pt x="2386" y="1574"/>
                      </a:lnTo>
                      <a:lnTo>
                        <a:pt x="2402" y="1518"/>
                      </a:lnTo>
                      <a:lnTo>
                        <a:pt x="2416" y="1458"/>
                      </a:lnTo>
                      <a:lnTo>
                        <a:pt x="2426" y="1400"/>
                      </a:lnTo>
                      <a:lnTo>
                        <a:pt x="2434" y="1340"/>
                      </a:lnTo>
                      <a:lnTo>
                        <a:pt x="2438" y="1280"/>
                      </a:lnTo>
                      <a:lnTo>
                        <a:pt x="2440" y="1218"/>
                      </a:lnTo>
                      <a:lnTo>
                        <a:pt x="2440" y="1218"/>
                      </a:lnTo>
                      <a:lnTo>
                        <a:pt x="2438" y="1156"/>
                      </a:lnTo>
                      <a:lnTo>
                        <a:pt x="2432" y="1096"/>
                      </a:lnTo>
                      <a:lnTo>
                        <a:pt x="2424" y="1036"/>
                      </a:lnTo>
                      <a:lnTo>
                        <a:pt x="2414" y="976"/>
                      </a:lnTo>
                      <a:lnTo>
                        <a:pt x="2400" y="918"/>
                      </a:lnTo>
                      <a:lnTo>
                        <a:pt x="2384" y="860"/>
                      </a:lnTo>
                      <a:lnTo>
                        <a:pt x="2364" y="804"/>
                      </a:lnTo>
                      <a:lnTo>
                        <a:pt x="2342" y="750"/>
                      </a:lnTo>
                      <a:lnTo>
                        <a:pt x="2316" y="696"/>
                      </a:lnTo>
                      <a:lnTo>
                        <a:pt x="2290" y="642"/>
                      </a:lnTo>
                      <a:lnTo>
                        <a:pt x="2260" y="592"/>
                      </a:lnTo>
                      <a:lnTo>
                        <a:pt x="2228" y="542"/>
                      </a:lnTo>
                      <a:lnTo>
                        <a:pt x="2194" y="494"/>
                      </a:lnTo>
                      <a:lnTo>
                        <a:pt x="2156" y="448"/>
                      </a:lnTo>
                      <a:lnTo>
                        <a:pt x="2118" y="404"/>
                      </a:lnTo>
                      <a:lnTo>
                        <a:pt x="2078" y="362"/>
                      </a:lnTo>
                      <a:lnTo>
                        <a:pt x="2034" y="320"/>
                      </a:lnTo>
                      <a:lnTo>
                        <a:pt x="1990" y="282"/>
                      </a:lnTo>
                      <a:lnTo>
                        <a:pt x="1944" y="246"/>
                      </a:lnTo>
                      <a:lnTo>
                        <a:pt x="1896" y="210"/>
                      </a:lnTo>
                      <a:lnTo>
                        <a:pt x="1846" y="178"/>
                      </a:lnTo>
                      <a:lnTo>
                        <a:pt x="1796" y="148"/>
                      </a:lnTo>
                      <a:lnTo>
                        <a:pt x="1744" y="122"/>
                      </a:lnTo>
                      <a:lnTo>
                        <a:pt x="1690" y="96"/>
                      </a:lnTo>
                      <a:lnTo>
                        <a:pt x="1634" y="74"/>
                      </a:lnTo>
                      <a:lnTo>
                        <a:pt x="1578" y="56"/>
                      </a:lnTo>
                      <a:lnTo>
                        <a:pt x="1520" y="38"/>
                      </a:lnTo>
                      <a:lnTo>
                        <a:pt x="1462" y="24"/>
                      </a:lnTo>
                      <a:lnTo>
                        <a:pt x="1402" y="14"/>
                      </a:lnTo>
                      <a:lnTo>
                        <a:pt x="1342" y="6"/>
                      </a:lnTo>
                      <a:lnTo>
                        <a:pt x="1282" y="0"/>
                      </a:lnTo>
                      <a:lnTo>
                        <a:pt x="1220" y="0"/>
                      </a:lnTo>
                      <a:lnTo>
                        <a:pt x="122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>
                    <a:solidFill>
                      <a:srgbClr val="191B23"/>
                    </a:solidFill>
                  </a:endParaRPr>
                </a:p>
              </p:txBody>
            </p:sp>
          </p:grpSp>
          <p:sp>
            <p:nvSpPr>
              <p:cNvPr id="49" name="Freeform 5" descr="document with magnifying glass icon" title="document with magnifying glass icon"/>
              <p:cNvSpPr>
                <a:spLocks noChangeAspect="1" noEditPoints="1"/>
              </p:cNvSpPr>
              <p:nvPr/>
            </p:nvSpPr>
            <p:spPr bwMode="auto">
              <a:xfrm>
                <a:off x="5010509" y="2748278"/>
                <a:ext cx="680818" cy="733839"/>
              </a:xfrm>
              <a:custGeom>
                <a:avLst/>
                <a:gdLst>
                  <a:gd name="T0" fmla="*/ 479 w 2889"/>
                  <a:gd name="T1" fmla="*/ 2019 h 3114"/>
                  <a:gd name="T2" fmla="*/ 479 w 2889"/>
                  <a:gd name="T3" fmla="*/ 1925 h 3114"/>
                  <a:gd name="T4" fmla="*/ 479 w 2889"/>
                  <a:gd name="T5" fmla="*/ 2435 h 3114"/>
                  <a:gd name="T6" fmla="*/ 2028 w 2889"/>
                  <a:gd name="T7" fmla="*/ 2409 h 3114"/>
                  <a:gd name="T8" fmla="*/ 1976 w 2889"/>
                  <a:gd name="T9" fmla="*/ 2330 h 3114"/>
                  <a:gd name="T10" fmla="*/ 454 w 2889"/>
                  <a:gd name="T11" fmla="*/ 2387 h 3114"/>
                  <a:gd name="T12" fmla="*/ 454 w 2889"/>
                  <a:gd name="T13" fmla="*/ 1557 h 3114"/>
                  <a:gd name="T14" fmla="*/ 976 w 2889"/>
                  <a:gd name="T15" fmla="*/ 1603 h 3114"/>
                  <a:gd name="T16" fmla="*/ 2486 w 2889"/>
                  <a:gd name="T17" fmla="*/ 2842 h 3114"/>
                  <a:gd name="T18" fmla="*/ 2421 w 2889"/>
                  <a:gd name="T19" fmla="*/ 3016 h 3114"/>
                  <a:gd name="T20" fmla="*/ 2237 w 2889"/>
                  <a:gd name="T21" fmla="*/ 3111 h 3114"/>
                  <a:gd name="T22" fmla="*/ 163 w 2889"/>
                  <a:gd name="T23" fmla="*/ 3089 h 3114"/>
                  <a:gd name="T24" fmla="*/ 45 w 2889"/>
                  <a:gd name="T25" fmla="*/ 2982 h 3114"/>
                  <a:gd name="T26" fmla="*/ 2 w 2889"/>
                  <a:gd name="T27" fmla="*/ 251 h 3114"/>
                  <a:gd name="T28" fmla="*/ 76 w 2889"/>
                  <a:gd name="T29" fmla="*/ 87 h 3114"/>
                  <a:gd name="T30" fmla="*/ 272 w 2889"/>
                  <a:gd name="T31" fmla="*/ 1 h 3114"/>
                  <a:gd name="T32" fmla="*/ 1869 w 2889"/>
                  <a:gd name="T33" fmla="*/ 908 h 3114"/>
                  <a:gd name="T34" fmla="*/ 1690 w 2889"/>
                  <a:gd name="T35" fmla="*/ 853 h 3114"/>
                  <a:gd name="T36" fmla="*/ 479 w 2889"/>
                  <a:gd name="T37" fmla="*/ 774 h 3114"/>
                  <a:gd name="T38" fmla="*/ 479 w 2889"/>
                  <a:gd name="T39" fmla="*/ 679 h 3114"/>
                  <a:gd name="T40" fmla="*/ 292 w 2889"/>
                  <a:gd name="T41" fmla="*/ 114 h 3114"/>
                  <a:gd name="T42" fmla="*/ 156 w 2889"/>
                  <a:gd name="T43" fmla="*/ 170 h 3114"/>
                  <a:gd name="T44" fmla="*/ 114 w 2889"/>
                  <a:gd name="T45" fmla="*/ 292 h 3114"/>
                  <a:gd name="T46" fmla="*/ 162 w 2889"/>
                  <a:gd name="T47" fmla="*/ 2951 h 3114"/>
                  <a:gd name="T48" fmla="*/ 276 w 2889"/>
                  <a:gd name="T49" fmla="*/ 2999 h 3114"/>
                  <a:gd name="T50" fmla="*/ 2310 w 2889"/>
                  <a:gd name="T51" fmla="*/ 2963 h 3114"/>
                  <a:gd name="T52" fmla="*/ 2371 w 2889"/>
                  <a:gd name="T53" fmla="*/ 2851 h 3114"/>
                  <a:gd name="T54" fmla="*/ 1711 w 2889"/>
                  <a:gd name="T55" fmla="*/ 701 h 3114"/>
                  <a:gd name="T56" fmla="*/ 1814 w 2889"/>
                  <a:gd name="T57" fmla="*/ 787 h 3114"/>
                  <a:gd name="T58" fmla="*/ 500 w 2889"/>
                  <a:gd name="T59" fmla="*/ 1086 h 3114"/>
                  <a:gd name="T60" fmla="*/ 464 w 2889"/>
                  <a:gd name="T61" fmla="*/ 1174 h 3114"/>
                  <a:gd name="T62" fmla="*/ 1208 w 2889"/>
                  <a:gd name="T63" fmla="*/ 1085 h 3114"/>
                  <a:gd name="T64" fmla="*/ 2791 w 2889"/>
                  <a:gd name="T65" fmla="*/ 2821 h 3114"/>
                  <a:gd name="T66" fmla="*/ 2040 w 2889"/>
                  <a:gd name="T67" fmla="*/ 2109 h 3114"/>
                  <a:gd name="T68" fmla="*/ 1844 w 2889"/>
                  <a:gd name="T69" fmla="*/ 2201 h 3114"/>
                  <a:gd name="T70" fmla="*/ 1577 w 2889"/>
                  <a:gd name="T71" fmla="*/ 2218 h 3114"/>
                  <a:gd name="T72" fmla="*/ 1275 w 2889"/>
                  <a:gd name="T73" fmla="*/ 2083 h 3114"/>
                  <a:gd name="T74" fmla="*/ 1087 w 2889"/>
                  <a:gd name="T75" fmla="*/ 1816 h 3114"/>
                  <a:gd name="T76" fmla="*/ 1056 w 2889"/>
                  <a:gd name="T77" fmla="*/ 1508 h 3114"/>
                  <a:gd name="T78" fmla="*/ 1191 w 2889"/>
                  <a:gd name="T79" fmla="*/ 1207 h 3114"/>
                  <a:gd name="T80" fmla="*/ 1458 w 2889"/>
                  <a:gd name="T81" fmla="*/ 1017 h 3114"/>
                  <a:gd name="T82" fmla="*/ 1766 w 2889"/>
                  <a:gd name="T83" fmla="*/ 988 h 3114"/>
                  <a:gd name="T84" fmla="*/ 2068 w 2889"/>
                  <a:gd name="T85" fmla="*/ 1122 h 3114"/>
                  <a:gd name="T86" fmla="*/ 2257 w 2889"/>
                  <a:gd name="T87" fmla="*/ 1389 h 3114"/>
                  <a:gd name="T88" fmla="*/ 2290 w 2889"/>
                  <a:gd name="T89" fmla="*/ 1679 h 3114"/>
                  <a:gd name="T90" fmla="*/ 2202 w 2889"/>
                  <a:gd name="T91" fmla="*/ 1928 h 3114"/>
                  <a:gd name="T92" fmla="*/ 2886 w 2889"/>
                  <a:gd name="T93" fmla="*/ 2694 h 3114"/>
                  <a:gd name="T94" fmla="*/ 2860 w 2889"/>
                  <a:gd name="T95" fmla="*/ 2792 h 3114"/>
                  <a:gd name="T96" fmla="*/ 2140 w 2889"/>
                  <a:gd name="T97" fmla="*/ 1406 h 3114"/>
                  <a:gd name="T98" fmla="*/ 1975 w 2889"/>
                  <a:gd name="T99" fmla="*/ 1195 h 3114"/>
                  <a:gd name="T100" fmla="*/ 1723 w 2889"/>
                  <a:gd name="T101" fmla="*/ 1097 h 3114"/>
                  <a:gd name="T102" fmla="*/ 1474 w 2889"/>
                  <a:gd name="T103" fmla="*/ 1135 h 3114"/>
                  <a:gd name="T104" fmla="*/ 1265 w 2889"/>
                  <a:gd name="T105" fmla="*/ 1299 h 3114"/>
                  <a:gd name="T106" fmla="*/ 1167 w 2889"/>
                  <a:gd name="T107" fmla="*/ 1551 h 3114"/>
                  <a:gd name="T108" fmla="*/ 1204 w 2889"/>
                  <a:gd name="T109" fmla="*/ 1800 h 3114"/>
                  <a:gd name="T110" fmla="*/ 1368 w 2889"/>
                  <a:gd name="T111" fmla="*/ 2009 h 3114"/>
                  <a:gd name="T112" fmla="*/ 1620 w 2889"/>
                  <a:gd name="T113" fmla="*/ 2108 h 3114"/>
                  <a:gd name="T114" fmla="*/ 1869 w 2889"/>
                  <a:gd name="T115" fmla="*/ 2071 h 3114"/>
                  <a:gd name="T116" fmla="*/ 2079 w 2889"/>
                  <a:gd name="T117" fmla="*/ 1907 h 3114"/>
                  <a:gd name="T118" fmla="*/ 2178 w 2889"/>
                  <a:gd name="T119" fmla="*/ 1654 h 3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889" h="3114">
                    <a:moveTo>
                      <a:pt x="1050" y="1914"/>
                    </a:moveTo>
                    <a:lnTo>
                      <a:pt x="1050" y="1914"/>
                    </a:lnTo>
                    <a:lnTo>
                      <a:pt x="1066" y="1944"/>
                    </a:lnTo>
                    <a:lnTo>
                      <a:pt x="1084" y="1974"/>
                    </a:lnTo>
                    <a:lnTo>
                      <a:pt x="1103" y="2002"/>
                    </a:lnTo>
                    <a:lnTo>
                      <a:pt x="1122" y="2029"/>
                    </a:lnTo>
                    <a:lnTo>
                      <a:pt x="511" y="2029"/>
                    </a:lnTo>
                    <a:lnTo>
                      <a:pt x="511" y="2029"/>
                    </a:lnTo>
                    <a:lnTo>
                      <a:pt x="500" y="2028"/>
                    </a:lnTo>
                    <a:lnTo>
                      <a:pt x="489" y="2024"/>
                    </a:lnTo>
                    <a:lnTo>
                      <a:pt x="479" y="2019"/>
                    </a:lnTo>
                    <a:lnTo>
                      <a:pt x="471" y="2012"/>
                    </a:lnTo>
                    <a:lnTo>
                      <a:pt x="464" y="2004"/>
                    </a:lnTo>
                    <a:lnTo>
                      <a:pt x="459" y="1994"/>
                    </a:lnTo>
                    <a:lnTo>
                      <a:pt x="455" y="1984"/>
                    </a:lnTo>
                    <a:lnTo>
                      <a:pt x="454" y="1972"/>
                    </a:lnTo>
                    <a:lnTo>
                      <a:pt x="454" y="1972"/>
                    </a:lnTo>
                    <a:lnTo>
                      <a:pt x="455" y="1960"/>
                    </a:lnTo>
                    <a:lnTo>
                      <a:pt x="459" y="1949"/>
                    </a:lnTo>
                    <a:lnTo>
                      <a:pt x="464" y="1940"/>
                    </a:lnTo>
                    <a:lnTo>
                      <a:pt x="471" y="1931"/>
                    </a:lnTo>
                    <a:lnTo>
                      <a:pt x="479" y="1925"/>
                    </a:lnTo>
                    <a:lnTo>
                      <a:pt x="489" y="1920"/>
                    </a:lnTo>
                    <a:lnTo>
                      <a:pt x="500" y="1915"/>
                    </a:lnTo>
                    <a:lnTo>
                      <a:pt x="511" y="1914"/>
                    </a:lnTo>
                    <a:lnTo>
                      <a:pt x="1050" y="1914"/>
                    </a:lnTo>
                    <a:close/>
                    <a:moveTo>
                      <a:pt x="454" y="2387"/>
                    </a:moveTo>
                    <a:lnTo>
                      <a:pt x="454" y="2387"/>
                    </a:lnTo>
                    <a:lnTo>
                      <a:pt x="455" y="2398"/>
                    </a:lnTo>
                    <a:lnTo>
                      <a:pt x="459" y="2409"/>
                    </a:lnTo>
                    <a:lnTo>
                      <a:pt x="464" y="2419"/>
                    </a:lnTo>
                    <a:lnTo>
                      <a:pt x="471" y="2427"/>
                    </a:lnTo>
                    <a:lnTo>
                      <a:pt x="479" y="2435"/>
                    </a:lnTo>
                    <a:lnTo>
                      <a:pt x="489" y="2440"/>
                    </a:lnTo>
                    <a:lnTo>
                      <a:pt x="500" y="2443"/>
                    </a:lnTo>
                    <a:lnTo>
                      <a:pt x="511" y="2444"/>
                    </a:lnTo>
                    <a:lnTo>
                      <a:pt x="1976" y="2444"/>
                    </a:lnTo>
                    <a:lnTo>
                      <a:pt x="1976" y="2444"/>
                    </a:lnTo>
                    <a:lnTo>
                      <a:pt x="1988" y="2443"/>
                    </a:lnTo>
                    <a:lnTo>
                      <a:pt x="1999" y="2440"/>
                    </a:lnTo>
                    <a:lnTo>
                      <a:pt x="2008" y="2435"/>
                    </a:lnTo>
                    <a:lnTo>
                      <a:pt x="2017" y="2427"/>
                    </a:lnTo>
                    <a:lnTo>
                      <a:pt x="2023" y="2419"/>
                    </a:lnTo>
                    <a:lnTo>
                      <a:pt x="2028" y="2409"/>
                    </a:lnTo>
                    <a:lnTo>
                      <a:pt x="2032" y="2398"/>
                    </a:lnTo>
                    <a:lnTo>
                      <a:pt x="2033" y="2387"/>
                    </a:lnTo>
                    <a:lnTo>
                      <a:pt x="2033" y="2387"/>
                    </a:lnTo>
                    <a:lnTo>
                      <a:pt x="2032" y="2375"/>
                    </a:lnTo>
                    <a:lnTo>
                      <a:pt x="2028" y="2364"/>
                    </a:lnTo>
                    <a:lnTo>
                      <a:pt x="2023" y="2355"/>
                    </a:lnTo>
                    <a:lnTo>
                      <a:pt x="2017" y="2346"/>
                    </a:lnTo>
                    <a:lnTo>
                      <a:pt x="2008" y="2340"/>
                    </a:lnTo>
                    <a:lnTo>
                      <a:pt x="1999" y="2334"/>
                    </a:lnTo>
                    <a:lnTo>
                      <a:pt x="1987" y="2331"/>
                    </a:lnTo>
                    <a:lnTo>
                      <a:pt x="1976" y="2330"/>
                    </a:lnTo>
                    <a:lnTo>
                      <a:pt x="511" y="2330"/>
                    </a:lnTo>
                    <a:lnTo>
                      <a:pt x="511" y="2330"/>
                    </a:lnTo>
                    <a:lnTo>
                      <a:pt x="500" y="2331"/>
                    </a:lnTo>
                    <a:lnTo>
                      <a:pt x="489" y="2334"/>
                    </a:lnTo>
                    <a:lnTo>
                      <a:pt x="479" y="2340"/>
                    </a:lnTo>
                    <a:lnTo>
                      <a:pt x="471" y="2346"/>
                    </a:lnTo>
                    <a:lnTo>
                      <a:pt x="464" y="2355"/>
                    </a:lnTo>
                    <a:lnTo>
                      <a:pt x="459" y="2364"/>
                    </a:lnTo>
                    <a:lnTo>
                      <a:pt x="455" y="2375"/>
                    </a:lnTo>
                    <a:lnTo>
                      <a:pt x="454" y="2387"/>
                    </a:lnTo>
                    <a:lnTo>
                      <a:pt x="454" y="2387"/>
                    </a:lnTo>
                    <a:close/>
                    <a:moveTo>
                      <a:pt x="511" y="1499"/>
                    </a:moveTo>
                    <a:lnTo>
                      <a:pt x="511" y="1499"/>
                    </a:lnTo>
                    <a:lnTo>
                      <a:pt x="500" y="1500"/>
                    </a:lnTo>
                    <a:lnTo>
                      <a:pt x="489" y="1504"/>
                    </a:lnTo>
                    <a:lnTo>
                      <a:pt x="479" y="1509"/>
                    </a:lnTo>
                    <a:lnTo>
                      <a:pt x="471" y="1516"/>
                    </a:lnTo>
                    <a:lnTo>
                      <a:pt x="464" y="1525"/>
                    </a:lnTo>
                    <a:lnTo>
                      <a:pt x="459" y="1535"/>
                    </a:lnTo>
                    <a:lnTo>
                      <a:pt x="455" y="1545"/>
                    </a:lnTo>
                    <a:lnTo>
                      <a:pt x="454" y="1557"/>
                    </a:lnTo>
                    <a:lnTo>
                      <a:pt x="454" y="1557"/>
                    </a:lnTo>
                    <a:lnTo>
                      <a:pt x="455" y="1569"/>
                    </a:lnTo>
                    <a:lnTo>
                      <a:pt x="459" y="1579"/>
                    </a:lnTo>
                    <a:lnTo>
                      <a:pt x="464" y="1589"/>
                    </a:lnTo>
                    <a:lnTo>
                      <a:pt x="471" y="1598"/>
                    </a:lnTo>
                    <a:lnTo>
                      <a:pt x="479" y="1604"/>
                    </a:lnTo>
                    <a:lnTo>
                      <a:pt x="489" y="1609"/>
                    </a:lnTo>
                    <a:lnTo>
                      <a:pt x="500" y="1612"/>
                    </a:lnTo>
                    <a:lnTo>
                      <a:pt x="511" y="1614"/>
                    </a:lnTo>
                    <a:lnTo>
                      <a:pt x="976" y="1614"/>
                    </a:lnTo>
                    <a:lnTo>
                      <a:pt x="976" y="1614"/>
                    </a:lnTo>
                    <a:lnTo>
                      <a:pt x="976" y="1603"/>
                    </a:lnTo>
                    <a:lnTo>
                      <a:pt x="976" y="1603"/>
                    </a:lnTo>
                    <a:lnTo>
                      <a:pt x="976" y="1576"/>
                    </a:lnTo>
                    <a:lnTo>
                      <a:pt x="978" y="1551"/>
                    </a:lnTo>
                    <a:lnTo>
                      <a:pt x="980" y="1525"/>
                    </a:lnTo>
                    <a:lnTo>
                      <a:pt x="983" y="1499"/>
                    </a:lnTo>
                    <a:lnTo>
                      <a:pt x="511" y="1499"/>
                    </a:lnTo>
                    <a:close/>
                    <a:moveTo>
                      <a:pt x="2373" y="2535"/>
                    </a:moveTo>
                    <a:lnTo>
                      <a:pt x="2487" y="2649"/>
                    </a:lnTo>
                    <a:lnTo>
                      <a:pt x="2487" y="2821"/>
                    </a:lnTo>
                    <a:lnTo>
                      <a:pt x="2487" y="2821"/>
                    </a:lnTo>
                    <a:lnTo>
                      <a:pt x="2486" y="2842"/>
                    </a:lnTo>
                    <a:lnTo>
                      <a:pt x="2485" y="2862"/>
                    </a:lnTo>
                    <a:lnTo>
                      <a:pt x="2482" y="2882"/>
                    </a:lnTo>
                    <a:lnTo>
                      <a:pt x="2478" y="2900"/>
                    </a:lnTo>
                    <a:lnTo>
                      <a:pt x="2474" y="2918"/>
                    </a:lnTo>
                    <a:lnTo>
                      <a:pt x="2469" y="2934"/>
                    </a:lnTo>
                    <a:lnTo>
                      <a:pt x="2462" y="2950"/>
                    </a:lnTo>
                    <a:lnTo>
                      <a:pt x="2456" y="2965"/>
                    </a:lnTo>
                    <a:lnTo>
                      <a:pt x="2447" y="2979"/>
                    </a:lnTo>
                    <a:lnTo>
                      <a:pt x="2440" y="2991"/>
                    </a:lnTo>
                    <a:lnTo>
                      <a:pt x="2430" y="3004"/>
                    </a:lnTo>
                    <a:lnTo>
                      <a:pt x="2421" y="3016"/>
                    </a:lnTo>
                    <a:lnTo>
                      <a:pt x="2411" y="3027"/>
                    </a:lnTo>
                    <a:lnTo>
                      <a:pt x="2401" y="3036"/>
                    </a:lnTo>
                    <a:lnTo>
                      <a:pt x="2390" y="3046"/>
                    </a:lnTo>
                    <a:lnTo>
                      <a:pt x="2379" y="3054"/>
                    </a:lnTo>
                    <a:lnTo>
                      <a:pt x="2368" y="3062"/>
                    </a:lnTo>
                    <a:lnTo>
                      <a:pt x="2356" y="3069"/>
                    </a:lnTo>
                    <a:lnTo>
                      <a:pt x="2332" y="3082"/>
                    </a:lnTo>
                    <a:lnTo>
                      <a:pt x="2308" y="3093"/>
                    </a:lnTo>
                    <a:lnTo>
                      <a:pt x="2283" y="3100"/>
                    </a:lnTo>
                    <a:lnTo>
                      <a:pt x="2260" y="3107"/>
                    </a:lnTo>
                    <a:lnTo>
                      <a:pt x="2237" y="3111"/>
                    </a:lnTo>
                    <a:lnTo>
                      <a:pt x="2215" y="3113"/>
                    </a:lnTo>
                    <a:lnTo>
                      <a:pt x="2196" y="3114"/>
                    </a:lnTo>
                    <a:lnTo>
                      <a:pt x="292" y="3114"/>
                    </a:lnTo>
                    <a:lnTo>
                      <a:pt x="292" y="3114"/>
                    </a:lnTo>
                    <a:lnTo>
                      <a:pt x="271" y="3113"/>
                    </a:lnTo>
                    <a:lnTo>
                      <a:pt x="251" y="3112"/>
                    </a:lnTo>
                    <a:lnTo>
                      <a:pt x="231" y="3109"/>
                    </a:lnTo>
                    <a:lnTo>
                      <a:pt x="213" y="3105"/>
                    </a:lnTo>
                    <a:lnTo>
                      <a:pt x="195" y="3101"/>
                    </a:lnTo>
                    <a:lnTo>
                      <a:pt x="179" y="3095"/>
                    </a:lnTo>
                    <a:lnTo>
                      <a:pt x="163" y="3089"/>
                    </a:lnTo>
                    <a:lnTo>
                      <a:pt x="149" y="3082"/>
                    </a:lnTo>
                    <a:lnTo>
                      <a:pt x="135" y="3075"/>
                    </a:lnTo>
                    <a:lnTo>
                      <a:pt x="122" y="3066"/>
                    </a:lnTo>
                    <a:lnTo>
                      <a:pt x="110" y="3057"/>
                    </a:lnTo>
                    <a:lnTo>
                      <a:pt x="98" y="3048"/>
                    </a:lnTo>
                    <a:lnTo>
                      <a:pt x="87" y="3038"/>
                    </a:lnTo>
                    <a:lnTo>
                      <a:pt x="78" y="3028"/>
                    </a:lnTo>
                    <a:lnTo>
                      <a:pt x="68" y="3017"/>
                    </a:lnTo>
                    <a:lnTo>
                      <a:pt x="60" y="3005"/>
                    </a:lnTo>
                    <a:lnTo>
                      <a:pt x="51" y="2993"/>
                    </a:lnTo>
                    <a:lnTo>
                      <a:pt x="45" y="2982"/>
                    </a:lnTo>
                    <a:lnTo>
                      <a:pt x="32" y="2958"/>
                    </a:lnTo>
                    <a:lnTo>
                      <a:pt x="21" y="2934"/>
                    </a:lnTo>
                    <a:lnTo>
                      <a:pt x="13" y="2909"/>
                    </a:lnTo>
                    <a:lnTo>
                      <a:pt x="7" y="2886"/>
                    </a:lnTo>
                    <a:lnTo>
                      <a:pt x="3" y="2862"/>
                    </a:lnTo>
                    <a:lnTo>
                      <a:pt x="1" y="2841"/>
                    </a:lnTo>
                    <a:lnTo>
                      <a:pt x="0" y="2821"/>
                    </a:lnTo>
                    <a:lnTo>
                      <a:pt x="0" y="292"/>
                    </a:lnTo>
                    <a:lnTo>
                      <a:pt x="0" y="292"/>
                    </a:lnTo>
                    <a:lnTo>
                      <a:pt x="1" y="271"/>
                    </a:lnTo>
                    <a:lnTo>
                      <a:pt x="2" y="251"/>
                    </a:lnTo>
                    <a:lnTo>
                      <a:pt x="5" y="231"/>
                    </a:lnTo>
                    <a:lnTo>
                      <a:pt x="9" y="213"/>
                    </a:lnTo>
                    <a:lnTo>
                      <a:pt x="13" y="196"/>
                    </a:lnTo>
                    <a:lnTo>
                      <a:pt x="18" y="179"/>
                    </a:lnTo>
                    <a:lnTo>
                      <a:pt x="25" y="164"/>
                    </a:lnTo>
                    <a:lnTo>
                      <a:pt x="32" y="149"/>
                    </a:lnTo>
                    <a:lnTo>
                      <a:pt x="39" y="135"/>
                    </a:lnTo>
                    <a:lnTo>
                      <a:pt x="48" y="122"/>
                    </a:lnTo>
                    <a:lnTo>
                      <a:pt x="57" y="110"/>
                    </a:lnTo>
                    <a:lnTo>
                      <a:pt x="66" y="98"/>
                    </a:lnTo>
                    <a:lnTo>
                      <a:pt x="76" y="87"/>
                    </a:lnTo>
                    <a:lnTo>
                      <a:pt x="86" y="77"/>
                    </a:lnTo>
                    <a:lnTo>
                      <a:pt x="97" y="68"/>
                    </a:lnTo>
                    <a:lnTo>
                      <a:pt x="108" y="60"/>
                    </a:lnTo>
                    <a:lnTo>
                      <a:pt x="119" y="51"/>
                    </a:lnTo>
                    <a:lnTo>
                      <a:pt x="131" y="44"/>
                    </a:lnTo>
                    <a:lnTo>
                      <a:pt x="155" y="31"/>
                    </a:lnTo>
                    <a:lnTo>
                      <a:pt x="179" y="21"/>
                    </a:lnTo>
                    <a:lnTo>
                      <a:pt x="204" y="13"/>
                    </a:lnTo>
                    <a:lnTo>
                      <a:pt x="227" y="7"/>
                    </a:lnTo>
                    <a:lnTo>
                      <a:pt x="251" y="3"/>
                    </a:lnTo>
                    <a:lnTo>
                      <a:pt x="272" y="1"/>
                    </a:lnTo>
                    <a:lnTo>
                      <a:pt x="292" y="0"/>
                    </a:lnTo>
                    <a:lnTo>
                      <a:pt x="1625" y="0"/>
                    </a:lnTo>
                    <a:lnTo>
                      <a:pt x="1689" y="64"/>
                    </a:lnTo>
                    <a:lnTo>
                      <a:pt x="1692" y="64"/>
                    </a:lnTo>
                    <a:lnTo>
                      <a:pt x="1692" y="67"/>
                    </a:lnTo>
                    <a:lnTo>
                      <a:pt x="2487" y="865"/>
                    </a:lnTo>
                    <a:lnTo>
                      <a:pt x="2487" y="2186"/>
                    </a:lnTo>
                    <a:lnTo>
                      <a:pt x="2373" y="2072"/>
                    </a:lnTo>
                    <a:lnTo>
                      <a:pt x="2373" y="913"/>
                    </a:lnTo>
                    <a:lnTo>
                      <a:pt x="2369" y="908"/>
                    </a:lnTo>
                    <a:lnTo>
                      <a:pt x="1869" y="908"/>
                    </a:lnTo>
                    <a:lnTo>
                      <a:pt x="1869" y="908"/>
                    </a:lnTo>
                    <a:lnTo>
                      <a:pt x="1847" y="908"/>
                    </a:lnTo>
                    <a:lnTo>
                      <a:pt x="1825" y="905"/>
                    </a:lnTo>
                    <a:lnTo>
                      <a:pt x="1804" y="902"/>
                    </a:lnTo>
                    <a:lnTo>
                      <a:pt x="1785" y="898"/>
                    </a:lnTo>
                    <a:lnTo>
                      <a:pt x="1767" y="893"/>
                    </a:lnTo>
                    <a:lnTo>
                      <a:pt x="1749" y="886"/>
                    </a:lnTo>
                    <a:lnTo>
                      <a:pt x="1733" y="880"/>
                    </a:lnTo>
                    <a:lnTo>
                      <a:pt x="1718" y="871"/>
                    </a:lnTo>
                    <a:lnTo>
                      <a:pt x="1703" y="863"/>
                    </a:lnTo>
                    <a:lnTo>
                      <a:pt x="1690" y="853"/>
                    </a:lnTo>
                    <a:lnTo>
                      <a:pt x="1678" y="842"/>
                    </a:lnTo>
                    <a:lnTo>
                      <a:pt x="1666" y="832"/>
                    </a:lnTo>
                    <a:lnTo>
                      <a:pt x="1655" y="820"/>
                    </a:lnTo>
                    <a:lnTo>
                      <a:pt x="1646" y="808"/>
                    </a:lnTo>
                    <a:lnTo>
                      <a:pt x="1636" y="797"/>
                    </a:lnTo>
                    <a:lnTo>
                      <a:pt x="1627" y="784"/>
                    </a:lnTo>
                    <a:lnTo>
                      <a:pt x="511" y="784"/>
                    </a:lnTo>
                    <a:lnTo>
                      <a:pt x="511" y="784"/>
                    </a:lnTo>
                    <a:lnTo>
                      <a:pt x="500" y="783"/>
                    </a:lnTo>
                    <a:lnTo>
                      <a:pt x="489" y="780"/>
                    </a:lnTo>
                    <a:lnTo>
                      <a:pt x="479" y="774"/>
                    </a:lnTo>
                    <a:lnTo>
                      <a:pt x="471" y="767"/>
                    </a:lnTo>
                    <a:lnTo>
                      <a:pt x="464" y="758"/>
                    </a:lnTo>
                    <a:lnTo>
                      <a:pt x="459" y="749"/>
                    </a:lnTo>
                    <a:lnTo>
                      <a:pt x="455" y="738"/>
                    </a:lnTo>
                    <a:lnTo>
                      <a:pt x="454" y="726"/>
                    </a:lnTo>
                    <a:lnTo>
                      <a:pt x="454" y="726"/>
                    </a:lnTo>
                    <a:lnTo>
                      <a:pt x="455" y="716"/>
                    </a:lnTo>
                    <a:lnTo>
                      <a:pt x="459" y="704"/>
                    </a:lnTo>
                    <a:lnTo>
                      <a:pt x="464" y="694"/>
                    </a:lnTo>
                    <a:lnTo>
                      <a:pt x="471" y="686"/>
                    </a:lnTo>
                    <a:lnTo>
                      <a:pt x="479" y="679"/>
                    </a:lnTo>
                    <a:lnTo>
                      <a:pt x="489" y="674"/>
                    </a:lnTo>
                    <a:lnTo>
                      <a:pt x="500" y="671"/>
                    </a:lnTo>
                    <a:lnTo>
                      <a:pt x="511" y="670"/>
                    </a:lnTo>
                    <a:lnTo>
                      <a:pt x="1584" y="670"/>
                    </a:lnTo>
                    <a:lnTo>
                      <a:pt x="1584" y="670"/>
                    </a:lnTo>
                    <a:lnTo>
                      <a:pt x="1579" y="642"/>
                    </a:lnTo>
                    <a:lnTo>
                      <a:pt x="1578" y="629"/>
                    </a:lnTo>
                    <a:lnTo>
                      <a:pt x="1578" y="616"/>
                    </a:lnTo>
                    <a:lnTo>
                      <a:pt x="1578" y="115"/>
                    </a:lnTo>
                    <a:lnTo>
                      <a:pt x="1577" y="114"/>
                    </a:lnTo>
                    <a:lnTo>
                      <a:pt x="292" y="114"/>
                    </a:lnTo>
                    <a:lnTo>
                      <a:pt x="292" y="114"/>
                    </a:lnTo>
                    <a:lnTo>
                      <a:pt x="276" y="115"/>
                    </a:lnTo>
                    <a:lnTo>
                      <a:pt x="264" y="116"/>
                    </a:lnTo>
                    <a:lnTo>
                      <a:pt x="252" y="118"/>
                    </a:lnTo>
                    <a:lnTo>
                      <a:pt x="238" y="122"/>
                    </a:lnTo>
                    <a:lnTo>
                      <a:pt x="223" y="127"/>
                    </a:lnTo>
                    <a:lnTo>
                      <a:pt x="208" y="132"/>
                    </a:lnTo>
                    <a:lnTo>
                      <a:pt x="192" y="141"/>
                    </a:lnTo>
                    <a:lnTo>
                      <a:pt x="177" y="150"/>
                    </a:lnTo>
                    <a:lnTo>
                      <a:pt x="163" y="162"/>
                    </a:lnTo>
                    <a:lnTo>
                      <a:pt x="156" y="170"/>
                    </a:lnTo>
                    <a:lnTo>
                      <a:pt x="149" y="177"/>
                    </a:lnTo>
                    <a:lnTo>
                      <a:pt x="144" y="184"/>
                    </a:lnTo>
                    <a:lnTo>
                      <a:pt x="139" y="194"/>
                    </a:lnTo>
                    <a:lnTo>
                      <a:pt x="133" y="204"/>
                    </a:lnTo>
                    <a:lnTo>
                      <a:pt x="128" y="213"/>
                    </a:lnTo>
                    <a:lnTo>
                      <a:pt x="125" y="225"/>
                    </a:lnTo>
                    <a:lnTo>
                      <a:pt x="121" y="237"/>
                    </a:lnTo>
                    <a:lnTo>
                      <a:pt x="118" y="250"/>
                    </a:lnTo>
                    <a:lnTo>
                      <a:pt x="116" y="262"/>
                    </a:lnTo>
                    <a:lnTo>
                      <a:pt x="115" y="277"/>
                    </a:lnTo>
                    <a:lnTo>
                      <a:pt x="114" y="292"/>
                    </a:lnTo>
                    <a:lnTo>
                      <a:pt x="114" y="2821"/>
                    </a:lnTo>
                    <a:lnTo>
                      <a:pt x="114" y="2821"/>
                    </a:lnTo>
                    <a:lnTo>
                      <a:pt x="115" y="2838"/>
                    </a:lnTo>
                    <a:lnTo>
                      <a:pt x="116" y="2848"/>
                    </a:lnTo>
                    <a:lnTo>
                      <a:pt x="119" y="2861"/>
                    </a:lnTo>
                    <a:lnTo>
                      <a:pt x="123" y="2875"/>
                    </a:lnTo>
                    <a:lnTo>
                      <a:pt x="127" y="2890"/>
                    </a:lnTo>
                    <a:lnTo>
                      <a:pt x="133" y="2906"/>
                    </a:lnTo>
                    <a:lnTo>
                      <a:pt x="141" y="2921"/>
                    </a:lnTo>
                    <a:lnTo>
                      <a:pt x="150" y="2936"/>
                    </a:lnTo>
                    <a:lnTo>
                      <a:pt x="162" y="2951"/>
                    </a:lnTo>
                    <a:lnTo>
                      <a:pt x="170" y="2957"/>
                    </a:lnTo>
                    <a:lnTo>
                      <a:pt x="177" y="2964"/>
                    </a:lnTo>
                    <a:lnTo>
                      <a:pt x="184" y="2970"/>
                    </a:lnTo>
                    <a:lnTo>
                      <a:pt x="194" y="2975"/>
                    </a:lnTo>
                    <a:lnTo>
                      <a:pt x="204" y="2981"/>
                    </a:lnTo>
                    <a:lnTo>
                      <a:pt x="213" y="2985"/>
                    </a:lnTo>
                    <a:lnTo>
                      <a:pt x="224" y="2989"/>
                    </a:lnTo>
                    <a:lnTo>
                      <a:pt x="237" y="2992"/>
                    </a:lnTo>
                    <a:lnTo>
                      <a:pt x="248" y="2996"/>
                    </a:lnTo>
                    <a:lnTo>
                      <a:pt x="262" y="2998"/>
                    </a:lnTo>
                    <a:lnTo>
                      <a:pt x="276" y="2999"/>
                    </a:lnTo>
                    <a:lnTo>
                      <a:pt x="292" y="2999"/>
                    </a:lnTo>
                    <a:lnTo>
                      <a:pt x="2195" y="2999"/>
                    </a:lnTo>
                    <a:lnTo>
                      <a:pt x="2195" y="2999"/>
                    </a:lnTo>
                    <a:lnTo>
                      <a:pt x="2212" y="2999"/>
                    </a:lnTo>
                    <a:lnTo>
                      <a:pt x="2222" y="2997"/>
                    </a:lnTo>
                    <a:lnTo>
                      <a:pt x="2235" y="2995"/>
                    </a:lnTo>
                    <a:lnTo>
                      <a:pt x="2249" y="2991"/>
                    </a:lnTo>
                    <a:lnTo>
                      <a:pt x="2264" y="2987"/>
                    </a:lnTo>
                    <a:lnTo>
                      <a:pt x="2280" y="2981"/>
                    </a:lnTo>
                    <a:lnTo>
                      <a:pt x="2295" y="2973"/>
                    </a:lnTo>
                    <a:lnTo>
                      <a:pt x="2310" y="2963"/>
                    </a:lnTo>
                    <a:lnTo>
                      <a:pt x="2324" y="2951"/>
                    </a:lnTo>
                    <a:lnTo>
                      <a:pt x="2331" y="2944"/>
                    </a:lnTo>
                    <a:lnTo>
                      <a:pt x="2338" y="2937"/>
                    </a:lnTo>
                    <a:lnTo>
                      <a:pt x="2343" y="2928"/>
                    </a:lnTo>
                    <a:lnTo>
                      <a:pt x="2349" y="2920"/>
                    </a:lnTo>
                    <a:lnTo>
                      <a:pt x="2354" y="2910"/>
                    </a:lnTo>
                    <a:lnTo>
                      <a:pt x="2359" y="2900"/>
                    </a:lnTo>
                    <a:lnTo>
                      <a:pt x="2363" y="2889"/>
                    </a:lnTo>
                    <a:lnTo>
                      <a:pt x="2366" y="2877"/>
                    </a:lnTo>
                    <a:lnTo>
                      <a:pt x="2369" y="2864"/>
                    </a:lnTo>
                    <a:lnTo>
                      <a:pt x="2371" y="2851"/>
                    </a:lnTo>
                    <a:lnTo>
                      <a:pt x="2372" y="2837"/>
                    </a:lnTo>
                    <a:lnTo>
                      <a:pt x="2373" y="2821"/>
                    </a:lnTo>
                    <a:lnTo>
                      <a:pt x="2373" y="2535"/>
                    </a:lnTo>
                    <a:close/>
                    <a:moveTo>
                      <a:pt x="1692" y="616"/>
                    </a:moveTo>
                    <a:lnTo>
                      <a:pt x="1692" y="616"/>
                    </a:lnTo>
                    <a:lnTo>
                      <a:pt x="1694" y="632"/>
                    </a:lnTo>
                    <a:lnTo>
                      <a:pt x="1695" y="644"/>
                    </a:lnTo>
                    <a:lnTo>
                      <a:pt x="1697" y="657"/>
                    </a:lnTo>
                    <a:lnTo>
                      <a:pt x="1700" y="671"/>
                    </a:lnTo>
                    <a:lnTo>
                      <a:pt x="1705" y="686"/>
                    </a:lnTo>
                    <a:lnTo>
                      <a:pt x="1711" y="701"/>
                    </a:lnTo>
                    <a:lnTo>
                      <a:pt x="1719" y="717"/>
                    </a:lnTo>
                    <a:lnTo>
                      <a:pt x="1729" y="732"/>
                    </a:lnTo>
                    <a:lnTo>
                      <a:pt x="1740" y="745"/>
                    </a:lnTo>
                    <a:lnTo>
                      <a:pt x="1748" y="752"/>
                    </a:lnTo>
                    <a:lnTo>
                      <a:pt x="1755" y="758"/>
                    </a:lnTo>
                    <a:lnTo>
                      <a:pt x="1763" y="765"/>
                    </a:lnTo>
                    <a:lnTo>
                      <a:pt x="1771" y="770"/>
                    </a:lnTo>
                    <a:lnTo>
                      <a:pt x="1781" y="775"/>
                    </a:lnTo>
                    <a:lnTo>
                      <a:pt x="1792" y="780"/>
                    </a:lnTo>
                    <a:lnTo>
                      <a:pt x="1802" y="784"/>
                    </a:lnTo>
                    <a:lnTo>
                      <a:pt x="1814" y="787"/>
                    </a:lnTo>
                    <a:lnTo>
                      <a:pt x="1827" y="790"/>
                    </a:lnTo>
                    <a:lnTo>
                      <a:pt x="1841" y="792"/>
                    </a:lnTo>
                    <a:lnTo>
                      <a:pt x="1855" y="793"/>
                    </a:lnTo>
                    <a:lnTo>
                      <a:pt x="1869" y="793"/>
                    </a:lnTo>
                    <a:lnTo>
                      <a:pt x="2254" y="793"/>
                    </a:lnTo>
                    <a:lnTo>
                      <a:pt x="1692" y="229"/>
                    </a:lnTo>
                    <a:lnTo>
                      <a:pt x="1692" y="616"/>
                    </a:lnTo>
                    <a:close/>
                    <a:moveTo>
                      <a:pt x="1208" y="1085"/>
                    </a:moveTo>
                    <a:lnTo>
                      <a:pt x="511" y="1085"/>
                    </a:lnTo>
                    <a:lnTo>
                      <a:pt x="511" y="1085"/>
                    </a:lnTo>
                    <a:lnTo>
                      <a:pt x="500" y="1086"/>
                    </a:lnTo>
                    <a:lnTo>
                      <a:pt x="489" y="1089"/>
                    </a:lnTo>
                    <a:lnTo>
                      <a:pt x="479" y="1094"/>
                    </a:lnTo>
                    <a:lnTo>
                      <a:pt x="471" y="1102"/>
                    </a:lnTo>
                    <a:lnTo>
                      <a:pt x="464" y="1110"/>
                    </a:lnTo>
                    <a:lnTo>
                      <a:pt x="459" y="1120"/>
                    </a:lnTo>
                    <a:lnTo>
                      <a:pt x="455" y="1130"/>
                    </a:lnTo>
                    <a:lnTo>
                      <a:pt x="454" y="1142"/>
                    </a:lnTo>
                    <a:lnTo>
                      <a:pt x="454" y="1142"/>
                    </a:lnTo>
                    <a:lnTo>
                      <a:pt x="455" y="1153"/>
                    </a:lnTo>
                    <a:lnTo>
                      <a:pt x="459" y="1163"/>
                    </a:lnTo>
                    <a:lnTo>
                      <a:pt x="464" y="1174"/>
                    </a:lnTo>
                    <a:lnTo>
                      <a:pt x="471" y="1182"/>
                    </a:lnTo>
                    <a:lnTo>
                      <a:pt x="479" y="1189"/>
                    </a:lnTo>
                    <a:lnTo>
                      <a:pt x="489" y="1194"/>
                    </a:lnTo>
                    <a:lnTo>
                      <a:pt x="500" y="1198"/>
                    </a:lnTo>
                    <a:lnTo>
                      <a:pt x="511" y="1199"/>
                    </a:lnTo>
                    <a:lnTo>
                      <a:pt x="1106" y="1199"/>
                    </a:lnTo>
                    <a:lnTo>
                      <a:pt x="1106" y="1199"/>
                    </a:lnTo>
                    <a:lnTo>
                      <a:pt x="1128" y="1168"/>
                    </a:lnTo>
                    <a:lnTo>
                      <a:pt x="1154" y="1139"/>
                    </a:lnTo>
                    <a:lnTo>
                      <a:pt x="1181" y="1111"/>
                    </a:lnTo>
                    <a:lnTo>
                      <a:pt x="1208" y="1085"/>
                    </a:lnTo>
                    <a:lnTo>
                      <a:pt x="1208" y="1085"/>
                    </a:lnTo>
                    <a:close/>
                    <a:moveTo>
                      <a:pt x="2860" y="2792"/>
                    </a:moveTo>
                    <a:lnTo>
                      <a:pt x="2860" y="2792"/>
                    </a:lnTo>
                    <a:lnTo>
                      <a:pt x="2853" y="2798"/>
                    </a:lnTo>
                    <a:lnTo>
                      <a:pt x="2845" y="2804"/>
                    </a:lnTo>
                    <a:lnTo>
                      <a:pt x="2837" y="2809"/>
                    </a:lnTo>
                    <a:lnTo>
                      <a:pt x="2828" y="2813"/>
                    </a:lnTo>
                    <a:lnTo>
                      <a:pt x="2819" y="2816"/>
                    </a:lnTo>
                    <a:lnTo>
                      <a:pt x="2810" y="2819"/>
                    </a:lnTo>
                    <a:lnTo>
                      <a:pt x="2800" y="2820"/>
                    </a:lnTo>
                    <a:lnTo>
                      <a:pt x="2791" y="2821"/>
                    </a:lnTo>
                    <a:lnTo>
                      <a:pt x="2791" y="2821"/>
                    </a:lnTo>
                    <a:lnTo>
                      <a:pt x="2781" y="2820"/>
                    </a:lnTo>
                    <a:lnTo>
                      <a:pt x="2773" y="2819"/>
                    </a:lnTo>
                    <a:lnTo>
                      <a:pt x="2763" y="2816"/>
                    </a:lnTo>
                    <a:lnTo>
                      <a:pt x="2755" y="2813"/>
                    </a:lnTo>
                    <a:lnTo>
                      <a:pt x="2745" y="2809"/>
                    </a:lnTo>
                    <a:lnTo>
                      <a:pt x="2738" y="2804"/>
                    </a:lnTo>
                    <a:lnTo>
                      <a:pt x="2729" y="2798"/>
                    </a:lnTo>
                    <a:lnTo>
                      <a:pt x="2722" y="2792"/>
                    </a:lnTo>
                    <a:lnTo>
                      <a:pt x="2040" y="2109"/>
                    </a:lnTo>
                    <a:lnTo>
                      <a:pt x="2040" y="2109"/>
                    </a:lnTo>
                    <a:lnTo>
                      <a:pt x="2037" y="2106"/>
                    </a:lnTo>
                    <a:lnTo>
                      <a:pt x="2037" y="2106"/>
                    </a:lnTo>
                    <a:lnTo>
                      <a:pt x="2018" y="2120"/>
                    </a:lnTo>
                    <a:lnTo>
                      <a:pt x="1997" y="2133"/>
                    </a:lnTo>
                    <a:lnTo>
                      <a:pt x="1977" y="2145"/>
                    </a:lnTo>
                    <a:lnTo>
                      <a:pt x="1956" y="2156"/>
                    </a:lnTo>
                    <a:lnTo>
                      <a:pt x="1935" y="2167"/>
                    </a:lnTo>
                    <a:lnTo>
                      <a:pt x="1912" y="2177"/>
                    </a:lnTo>
                    <a:lnTo>
                      <a:pt x="1890" y="2185"/>
                    </a:lnTo>
                    <a:lnTo>
                      <a:pt x="1867" y="2194"/>
                    </a:lnTo>
                    <a:lnTo>
                      <a:pt x="1844" y="2201"/>
                    </a:lnTo>
                    <a:lnTo>
                      <a:pt x="1820" y="2208"/>
                    </a:lnTo>
                    <a:lnTo>
                      <a:pt x="1796" y="2213"/>
                    </a:lnTo>
                    <a:lnTo>
                      <a:pt x="1772" y="2217"/>
                    </a:lnTo>
                    <a:lnTo>
                      <a:pt x="1747" y="2220"/>
                    </a:lnTo>
                    <a:lnTo>
                      <a:pt x="1722" y="2224"/>
                    </a:lnTo>
                    <a:lnTo>
                      <a:pt x="1697" y="2225"/>
                    </a:lnTo>
                    <a:lnTo>
                      <a:pt x="1672" y="2226"/>
                    </a:lnTo>
                    <a:lnTo>
                      <a:pt x="1672" y="2226"/>
                    </a:lnTo>
                    <a:lnTo>
                      <a:pt x="1640" y="2225"/>
                    </a:lnTo>
                    <a:lnTo>
                      <a:pt x="1608" y="2222"/>
                    </a:lnTo>
                    <a:lnTo>
                      <a:pt x="1577" y="2218"/>
                    </a:lnTo>
                    <a:lnTo>
                      <a:pt x="1546" y="2213"/>
                    </a:lnTo>
                    <a:lnTo>
                      <a:pt x="1516" y="2205"/>
                    </a:lnTo>
                    <a:lnTo>
                      <a:pt x="1487" y="2197"/>
                    </a:lnTo>
                    <a:lnTo>
                      <a:pt x="1458" y="2187"/>
                    </a:lnTo>
                    <a:lnTo>
                      <a:pt x="1430" y="2177"/>
                    </a:lnTo>
                    <a:lnTo>
                      <a:pt x="1402" y="2164"/>
                    </a:lnTo>
                    <a:lnTo>
                      <a:pt x="1375" y="2150"/>
                    </a:lnTo>
                    <a:lnTo>
                      <a:pt x="1349" y="2135"/>
                    </a:lnTo>
                    <a:lnTo>
                      <a:pt x="1323" y="2119"/>
                    </a:lnTo>
                    <a:lnTo>
                      <a:pt x="1299" y="2102"/>
                    </a:lnTo>
                    <a:lnTo>
                      <a:pt x="1275" y="2083"/>
                    </a:lnTo>
                    <a:lnTo>
                      <a:pt x="1253" y="2064"/>
                    </a:lnTo>
                    <a:lnTo>
                      <a:pt x="1232" y="2043"/>
                    </a:lnTo>
                    <a:lnTo>
                      <a:pt x="1211" y="2021"/>
                    </a:lnTo>
                    <a:lnTo>
                      <a:pt x="1191" y="1999"/>
                    </a:lnTo>
                    <a:lnTo>
                      <a:pt x="1173" y="1975"/>
                    </a:lnTo>
                    <a:lnTo>
                      <a:pt x="1156" y="1951"/>
                    </a:lnTo>
                    <a:lnTo>
                      <a:pt x="1139" y="1925"/>
                    </a:lnTo>
                    <a:lnTo>
                      <a:pt x="1124" y="1899"/>
                    </a:lnTo>
                    <a:lnTo>
                      <a:pt x="1110" y="1873"/>
                    </a:lnTo>
                    <a:lnTo>
                      <a:pt x="1098" y="1845"/>
                    </a:lnTo>
                    <a:lnTo>
                      <a:pt x="1087" y="1816"/>
                    </a:lnTo>
                    <a:lnTo>
                      <a:pt x="1077" y="1787"/>
                    </a:lnTo>
                    <a:lnTo>
                      <a:pt x="1069" y="1759"/>
                    </a:lnTo>
                    <a:lnTo>
                      <a:pt x="1062" y="1728"/>
                    </a:lnTo>
                    <a:lnTo>
                      <a:pt x="1056" y="1698"/>
                    </a:lnTo>
                    <a:lnTo>
                      <a:pt x="1053" y="1666"/>
                    </a:lnTo>
                    <a:lnTo>
                      <a:pt x="1049" y="1635"/>
                    </a:lnTo>
                    <a:lnTo>
                      <a:pt x="1049" y="1603"/>
                    </a:lnTo>
                    <a:lnTo>
                      <a:pt x="1049" y="1603"/>
                    </a:lnTo>
                    <a:lnTo>
                      <a:pt x="1049" y="1571"/>
                    </a:lnTo>
                    <a:lnTo>
                      <a:pt x="1053" y="1539"/>
                    </a:lnTo>
                    <a:lnTo>
                      <a:pt x="1056" y="1508"/>
                    </a:lnTo>
                    <a:lnTo>
                      <a:pt x="1062" y="1477"/>
                    </a:lnTo>
                    <a:lnTo>
                      <a:pt x="1069" y="1447"/>
                    </a:lnTo>
                    <a:lnTo>
                      <a:pt x="1077" y="1417"/>
                    </a:lnTo>
                    <a:lnTo>
                      <a:pt x="1087" y="1389"/>
                    </a:lnTo>
                    <a:lnTo>
                      <a:pt x="1098" y="1361"/>
                    </a:lnTo>
                    <a:lnTo>
                      <a:pt x="1110" y="1333"/>
                    </a:lnTo>
                    <a:lnTo>
                      <a:pt x="1124" y="1306"/>
                    </a:lnTo>
                    <a:lnTo>
                      <a:pt x="1139" y="1280"/>
                    </a:lnTo>
                    <a:lnTo>
                      <a:pt x="1156" y="1255"/>
                    </a:lnTo>
                    <a:lnTo>
                      <a:pt x="1173" y="1231"/>
                    </a:lnTo>
                    <a:lnTo>
                      <a:pt x="1191" y="1207"/>
                    </a:lnTo>
                    <a:lnTo>
                      <a:pt x="1211" y="1184"/>
                    </a:lnTo>
                    <a:lnTo>
                      <a:pt x="1232" y="1162"/>
                    </a:lnTo>
                    <a:lnTo>
                      <a:pt x="1253" y="1142"/>
                    </a:lnTo>
                    <a:lnTo>
                      <a:pt x="1275" y="1122"/>
                    </a:lnTo>
                    <a:lnTo>
                      <a:pt x="1299" y="1104"/>
                    </a:lnTo>
                    <a:lnTo>
                      <a:pt x="1323" y="1087"/>
                    </a:lnTo>
                    <a:lnTo>
                      <a:pt x="1349" y="1070"/>
                    </a:lnTo>
                    <a:lnTo>
                      <a:pt x="1375" y="1055"/>
                    </a:lnTo>
                    <a:lnTo>
                      <a:pt x="1402" y="1042"/>
                    </a:lnTo>
                    <a:lnTo>
                      <a:pt x="1430" y="1029"/>
                    </a:lnTo>
                    <a:lnTo>
                      <a:pt x="1458" y="1017"/>
                    </a:lnTo>
                    <a:lnTo>
                      <a:pt x="1487" y="1008"/>
                    </a:lnTo>
                    <a:lnTo>
                      <a:pt x="1516" y="999"/>
                    </a:lnTo>
                    <a:lnTo>
                      <a:pt x="1546" y="993"/>
                    </a:lnTo>
                    <a:lnTo>
                      <a:pt x="1577" y="988"/>
                    </a:lnTo>
                    <a:lnTo>
                      <a:pt x="1608" y="983"/>
                    </a:lnTo>
                    <a:lnTo>
                      <a:pt x="1640" y="981"/>
                    </a:lnTo>
                    <a:lnTo>
                      <a:pt x="1672" y="980"/>
                    </a:lnTo>
                    <a:lnTo>
                      <a:pt x="1672" y="980"/>
                    </a:lnTo>
                    <a:lnTo>
                      <a:pt x="1704" y="981"/>
                    </a:lnTo>
                    <a:lnTo>
                      <a:pt x="1735" y="983"/>
                    </a:lnTo>
                    <a:lnTo>
                      <a:pt x="1766" y="988"/>
                    </a:lnTo>
                    <a:lnTo>
                      <a:pt x="1797" y="993"/>
                    </a:lnTo>
                    <a:lnTo>
                      <a:pt x="1827" y="999"/>
                    </a:lnTo>
                    <a:lnTo>
                      <a:pt x="1857" y="1008"/>
                    </a:lnTo>
                    <a:lnTo>
                      <a:pt x="1885" y="1017"/>
                    </a:lnTo>
                    <a:lnTo>
                      <a:pt x="1914" y="1029"/>
                    </a:lnTo>
                    <a:lnTo>
                      <a:pt x="1942" y="1042"/>
                    </a:lnTo>
                    <a:lnTo>
                      <a:pt x="1969" y="1055"/>
                    </a:lnTo>
                    <a:lnTo>
                      <a:pt x="1994" y="1070"/>
                    </a:lnTo>
                    <a:lnTo>
                      <a:pt x="2020" y="1087"/>
                    </a:lnTo>
                    <a:lnTo>
                      <a:pt x="2044" y="1104"/>
                    </a:lnTo>
                    <a:lnTo>
                      <a:pt x="2068" y="1122"/>
                    </a:lnTo>
                    <a:lnTo>
                      <a:pt x="2090" y="1142"/>
                    </a:lnTo>
                    <a:lnTo>
                      <a:pt x="2112" y="1162"/>
                    </a:lnTo>
                    <a:lnTo>
                      <a:pt x="2133" y="1184"/>
                    </a:lnTo>
                    <a:lnTo>
                      <a:pt x="2152" y="1207"/>
                    </a:lnTo>
                    <a:lnTo>
                      <a:pt x="2170" y="1231"/>
                    </a:lnTo>
                    <a:lnTo>
                      <a:pt x="2188" y="1255"/>
                    </a:lnTo>
                    <a:lnTo>
                      <a:pt x="2204" y="1280"/>
                    </a:lnTo>
                    <a:lnTo>
                      <a:pt x="2219" y="1306"/>
                    </a:lnTo>
                    <a:lnTo>
                      <a:pt x="2233" y="1333"/>
                    </a:lnTo>
                    <a:lnTo>
                      <a:pt x="2246" y="1361"/>
                    </a:lnTo>
                    <a:lnTo>
                      <a:pt x="2257" y="1389"/>
                    </a:lnTo>
                    <a:lnTo>
                      <a:pt x="2266" y="1417"/>
                    </a:lnTo>
                    <a:lnTo>
                      <a:pt x="2275" y="1447"/>
                    </a:lnTo>
                    <a:lnTo>
                      <a:pt x="2282" y="1477"/>
                    </a:lnTo>
                    <a:lnTo>
                      <a:pt x="2288" y="1508"/>
                    </a:lnTo>
                    <a:lnTo>
                      <a:pt x="2292" y="1539"/>
                    </a:lnTo>
                    <a:lnTo>
                      <a:pt x="2294" y="1571"/>
                    </a:lnTo>
                    <a:lnTo>
                      <a:pt x="2295" y="1603"/>
                    </a:lnTo>
                    <a:lnTo>
                      <a:pt x="2295" y="1603"/>
                    </a:lnTo>
                    <a:lnTo>
                      <a:pt x="2294" y="1628"/>
                    </a:lnTo>
                    <a:lnTo>
                      <a:pt x="2293" y="1653"/>
                    </a:lnTo>
                    <a:lnTo>
                      <a:pt x="2290" y="1679"/>
                    </a:lnTo>
                    <a:lnTo>
                      <a:pt x="2286" y="1703"/>
                    </a:lnTo>
                    <a:lnTo>
                      <a:pt x="2282" y="1727"/>
                    </a:lnTo>
                    <a:lnTo>
                      <a:pt x="2277" y="1751"/>
                    </a:lnTo>
                    <a:lnTo>
                      <a:pt x="2270" y="1775"/>
                    </a:lnTo>
                    <a:lnTo>
                      <a:pt x="2263" y="1798"/>
                    </a:lnTo>
                    <a:lnTo>
                      <a:pt x="2254" y="1820"/>
                    </a:lnTo>
                    <a:lnTo>
                      <a:pt x="2246" y="1843"/>
                    </a:lnTo>
                    <a:lnTo>
                      <a:pt x="2236" y="1865"/>
                    </a:lnTo>
                    <a:lnTo>
                      <a:pt x="2226" y="1887"/>
                    </a:lnTo>
                    <a:lnTo>
                      <a:pt x="2214" y="1908"/>
                    </a:lnTo>
                    <a:lnTo>
                      <a:pt x="2202" y="1928"/>
                    </a:lnTo>
                    <a:lnTo>
                      <a:pt x="2188" y="1948"/>
                    </a:lnTo>
                    <a:lnTo>
                      <a:pt x="2176" y="1968"/>
                    </a:lnTo>
                    <a:lnTo>
                      <a:pt x="2176" y="1968"/>
                    </a:lnTo>
                    <a:lnTo>
                      <a:pt x="2179" y="1971"/>
                    </a:lnTo>
                    <a:lnTo>
                      <a:pt x="2860" y="2652"/>
                    </a:lnTo>
                    <a:lnTo>
                      <a:pt x="2860" y="2652"/>
                    </a:lnTo>
                    <a:lnTo>
                      <a:pt x="2868" y="2660"/>
                    </a:lnTo>
                    <a:lnTo>
                      <a:pt x="2873" y="2668"/>
                    </a:lnTo>
                    <a:lnTo>
                      <a:pt x="2878" y="2677"/>
                    </a:lnTo>
                    <a:lnTo>
                      <a:pt x="2883" y="2685"/>
                    </a:lnTo>
                    <a:lnTo>
                      <a:pt x="2886" y="2694"/>
                    </a:lnTo>
                    <a:lnTo>
                      <a:pt x="2888" y="2703"/>
                    </a:lnTo>
                    <a:lnTo>
                      <a:pt x="2889" y="2713"/>
                    </a:lnTo>
                    <a:lnTo>
                      <a:pt x="2889" y="2722"/>
                    </a:lnTo>
                    <a:lnTo>
                      <a:pt x="2889" y="2731"/>
                    </a:lnTo>
                    <a:lnTo>
                      <a:pt x="2888" y="2741"/>
                    </a:lnTo>
                    <a:lnTo>
                      <a:pt x="2886" y="2750"/>
                    </a:lnTo>
                    <a:lnTo>
                      <a:pt x="2883" y="2759"/>
                    </a:lnTo>
                    <a:lnTo>
                      <a:pt x="2878" y="2767"/>
                    </a:lnTo>
                    <a:lnTo>
                      <a:pt x="2873" y="2776"/>
                    </a:lnTo>
                    <a:lnTo>
                      <a:pt x="2868" y="2784"/>
                    </a:lnTo>
                    <a:lnTo>
                      <a:pt x="2860" y="2792"/>
                    </a:lnTo>
                    <a:lnTo>
                      <a:pt x="2860" y="2792"/>
                    </a:lnTo>
                    <a:close/>
                    <a:moveTo>
                      <a:pt x="2180" y="1603"/>
                    </a:moveTo>
                    <a:lnTo>
                      <a:pt x="2180" y="1603"/>
                    </a:lnTo>
                    <a:lnTo>
                      <a:pt x="2179" y="1576"/>
                    </a:lnTo>
                    <a:lnTo>
                      <a:pt x="2178" y="1551"/>
                    </a:lnTo>
                    <a:lnTo>
                      <a:pt x="2174" y="1525"/>
                    </a:lnTo>
                    <a:lnTo>
                      <a:pt x="2169" y="1500"/>
                    </a:lnTo>
                    <a:lnTo>
                      <a:pt x="2164" y="1476"/>
                    </a:lnTo>
                    <a:lnTo>
                      <a:pt x="2157" y="1451"/>
                    </a:lnTo>
                    <a:lnTo>
                      <a:pt x="2149" y="1428"/>
                    </a:lnTo>
                    <a:lnTo>
                      <a:pt x="2140" y="1406"/>
                    </a:lnTo>
                    <a:lnTo>
                      <a:pt x="2130" y="1382"/>
                    </a:lnTo>
                    <a:lnTo>
                      <a:pt x="2118" y="1361"/>
                    </a:lnTo>
                    <a:lnTo>
                      <a:pt x="2106" y="1339"/>
                    </a:lnTo>
                    <a:lnTo>
                      <a:pt x="2093" y="1319"/>
                    </a:lnTo>
                    <a:lnTo>
                      <a:pt x="2079" y="1299"/>
                    </a:lnTo>
                    <a:lnTo>
                      <a:pt x="2064" y="1280"/>
                    </a:lnTo>
                    <a:lnTo>
                      <a:pt x="2048" y="1262"/>
                    </a:lnTo>
                    <a:lnTo>
                      <a:pt x="2031" y="1243"/>
                    </a:lnTo>
                    <a:lnTo>
                      <a:pt x="2013" y="1226"/>
                    </a:lnTo>
                    <a:lnTo>
                      <a:pt x="1994" y="1210"/>
                    </a:lnTo>
                    <a:lnTo>
                      <a:pt x="1975" y="1195"/>
                    </a:lnTo>
                    <a:lnTo>
                      <a:pt x="1956" y="1182"/>
                    </a:lnTo>
                    <a:lnTo>
                      <a:pt x="1935" y="1168"/>
                    </a:lnTo>
                    <a:lnTo>
                      <a:pt x="1914" y="1156"/>
                    </a:lnTo>
                    <a:lnTo>
                      <a:pt x="1892" y="1144"/>
                    </a:lnTo>
                    <a:lnTo>
                      <a:pt x="1869" y="1135"/>
                    </a:lnTo>
                    <a:lnTo>
                      <a:pt x="1846" y="1125"/>
                    </a:lnTo>
                    <a:lnTo>
                      <a:pt x="1823" y="1118"/>
                    </a:lnTo>
                    <a:lnTo>
                      <a:pt x="1799" y="1110"/>
                    </a:lnTo>
                    <a:lnTo>
                      <a:pt x="1775" y="1105"/>
                    </a:lnTo>
                    <a:lnTo>
                      <a:pt x="1749" y="1101"/>
                    </a:lnTo>
                    <a:lnTo>
                      <a:pt x="1723" y="1097"/>
                    </a:lnTo>
                    <a:lnTo>
                      <a:pt x="1698" y="1095"/>
                    </a:lnTo>
                    <a:lnTo>
                      <a:pt x="1672" y="1094"/>
                    </a:lnTo>
                    <a:lnTo>
                      <a:pt x="1672" y="1094"/>
                    </a:lnTo>
                    <a:lnTo>
                      <a:pt x="1646" y="1095"/>
                    </a:lnTo>
                    <a:lnTo>
                      <a:pt x="1620" y="1097"/>
                    </a:lnTo>
                    <a:lnTo>
                      <a:pt x="1594" y="1101"/>
                    </a:lnTo>
                    <a:lnTo>
                      <a:pt x="1570" y="1105"/>
                    </a:lnTo>
                    <a:lnTo>
                      <a:pt x="1545" y="1110"/>
                    </a:lnTo>
                    <a:lnTo>
                      <a:pt x="1521" y="1118"/>
                    </a:lnTo>
                    <a:lnTo>
                      <a:pt x="1497" y="1125"/>
                    </a:lnTo>
                    <a:lnTo>
                      <a:pt x="1474" y="1135"/>
                    </a:lnTo>
                    <a:lnTo>
                      <a:pt x="1451" y="1144"/>
                    </a:lnTo>
                    <a:lnTo>
                      <a:pt x="1430" y="1156"/>
                    </a:lnTo>
                    <a:lnTo>
                      <a:pt x="1409" y="1168"/>
                    </a:lnTo>
                    <a:lnTo>
                      <a:pt x="1387" y="1182"/>
                    </a:lnTo>
                    <a:lnTo>
                      <a:pt x="1368" y="1195"/>
                    </a:lnTo>
                    <a:lnTo>
                      <a:pt x="1349" y="1210"/>
                    </a:lnTo>
                    <a:lnTo>
                      <a:pt x="1330" y="1226"/>
                    </a:lnTo>
                    <a:lnTo>
                      <a:pt x="1313" y="1243"/>
                    </a:lnTo>
                    <a:lnTo>
                      <a:pt x="1296" y="1262"/>
                    </a:lnTo>
                    <a:lnTo>
                      <a:pt x="1280" y="1280"/>
                    </a:lnTo>
                    <a:lnTo>
                      <a:pt x="1265" y="1299"/>
                    </a:lnTo>
                    <a:lnTo>
                      <a:pt x="1251" y="1319"/>
                    </a:lnTo>
                    <a:lnTo>
                      <a:pt x="1237" y="1339"/>
                    </a:lnTo>
                    <a:lnTo>
                      <a:pt x="1225" y="1361"/>
                    </a:lnTo>
                    <a:lnTo>
                      <a:pt x="1214" y="1382"/>
                    </a:lnTo>
                    <a:lnTo>
                      <a:pt x="1204" y="1406"/>
                    </a:lnTo>
                    <a:lnTo>
                      <a:pt x="1194" y="1428"/>
                    </a:lnTo>
                    <a:lnTo>
                      <a:pt x="1187" y="1451"/>
                    </a:lnTo>
                    <a:lnTo>
                      <a:pt x="1179" y="1476"/>
                    </a:lnTo>
                    <a:lnTo>
                      <a:pt x="1174" y="1500"/>
                    </a:lnTo>
                    <a:lnTo>
                      <a:pt x="1170" y="1525"/>
                    </a:lnTo>
                    <a:lnTo>
                      <a:pt x="1167" y="1551"/>
                    </a:lnTo>
                    <a:lnTo>
                      <a:pt x="1165" y="1576"/>
                    </a:lnTo>
                    <a:lnTo>
                      <a:pt x="1163" y="1603"/>
                    </a:lnTo>
                    <a:lnTo>
                      <a:pt x="1163" y="1603"/>
                    </a:lnTo>
                    <a:lnTo>
                      <a:pt x="1165" y="1628"/>
                    </a:lnTo>
                    <a:lnTo>
                      <a:pt x="1167" y="1654"/>
                    </a:lnTo>
                    <a:lnTo>
                      <a:pt x="1170" y="1680"/>
                    </a:lnTo>
                    <a:lnTo>
                      <a:pt x="1174" y="1705"/>
                    </a:lnTo>
                    <a:lnTo>
                      <a:pt x="1179" y="1730"/>
                    </a:lnTo>
                    <a:lnTo>
                      <a:pt x="1187" y="1753"/>
                    </a:lnTo>
                    <a:lnTo>
                      <a:pt x="1194" y="1777"/>
                    </a:lnTo>
                    <a:lnTo>
                      <a:pt x="1204" y="1800"/>
                    </a:lnTo>
                    <a:lnTo>
                      <a:pt x="1214" y="1823"/>
                    </a:lnTo>
                    <a:lnTo>
                      <a:pt x="1225" y="1845"/>
                    </a:lnTo>
                    <a:lnTo>
                      <a:pt x="1237" y="1866"/>
                    </a:lnTo>
                    <a:lnTo>
                      <a:pt x="1251" y="1887"/>
                    </a:lnTo>
                    <a:lnTo>
                      <a:pt x="1265" y="1907"/>
                    </a:lnTo>
                    <a:lnTo>
                      <a:pt x="1280" y="1926"/>
                    </a:lnTo>
                    <a:lnTo>
                      <a:pt x="1296" y="1944"/>
                    </a:lnTo>
                    <a:lnTo>
                      <a:pt x="1313" y="1961"/>
                    </a:lnTo>
                    <a:lnTo>
                      <a:pt x="1330" y="1978"/>
                    </a:lnTo>
                    <a:lnTo>
                      <a:pt x="1349" y="1994"/>
                    </a:lnTo>
                    <a:lnTo>
                      <a:pt x="1368" y="2009"/>
                    </a:lnTo>
                    <a:lnTo>
                      <a:pt x="1387" y="2024"/>
                    </a:lnTo>
                    <a:lnTo>
                      <a:pt x="1409" y="2037"/>
                    </a:lnTo>
                    <a:lnTo>
                      <a:pt x="1430" y="2050"/>
                    </a:lnTo>
                    <a:lnTo>
                      <a:pt x="1451" y="2060"/>
                    </a:lnTo>
                    <a:lnTo>
                      <a:pt x="1474" y="2071"/>
                    </a:lnTo>
                    <a:lnTo>
                      <a:pt x="1497" y="2080"/>
                    </a:lnTo>
                    <a:lnTo>
                      <a:pt x="1521" y="2088"/>
                    </a:lnTo>
                    <a:lnTo>
                      <a:pt x="1545" y="2094"/>
                    </a:lnTo>
                    <a:lnTo>
                      <a:pt x="1570" y="2100"/>
                    </a:lnTo>
                    <a:lnTo>
                      <a:pt x="1594" y="2105"/>
                    </a:lnTo>
                    <a:lnTo>
                      <a:pt x="1620" y="2108"/>
                    </a:lnTo>
                    <a:lnTo>
                      <a:pt x="1646" y="2110"/>
                    </a:lnTo>
                    <a:lnTo>
                      <a:pt x="1672" y="2110"/>
                    </a:lnTo>
                    <a:lnTo>
                      <a:pt x="1672" y="2110"/>
                    </a:lnTo>
                    <a:lnTo>
                      <a:pt x="1698" y="2110"/>
                    </a:lnTo>
                    <a:lnTo>
                      <a:pt x="1723" y="2108"/>
                    </a:lnTo>
                    <a:lnTo>
                      <a:pt x="1749" y="2105"/>
                    </a:lnTo>
                    <a:lnTo>
                      <a:pt x="1775" y="2100"/>
                    </a:lnTo>
                    <a:lnTo>
                      <a:pt x="1799" y="2094"/>
                    </a:lnTo>
                    <a:lnTo>
                      <a:pt x="1823" y="2088"/>
                    </a:lnTo>
                    <a:lnTo>
                      <a:pt x="1846" y="2080"/>
                    </a:lnTo>
                    <a:lnTo>
                      <a:pt x="1869" y="2071"/>
                    </a:lnTo>
                    <a:lnTo>
                      <a:pt x="1892" y="2060"/>
                    </a:lnTo>
                    <a:lnTo>
                      <a:pt x="1914" y="2050"/>
                    </a:lnTo>
                    <a:lnTo>
                      <a:pt x="1935" y="2037"/>
                    </a:lnTo>
                    <a:lnTo>
                      <a:pt x="1956" y="2024"/>
                    </a:lnTo>
                    <a:lnTo>
                      <a:pt x="1975" y="2009"/>
                    </a:lnTo>
                    <a:lnTo>
                      <a:pt x="1994" y="1994"/>
                    </a:lnTo>
                    <a:lnTo>
                      <a:pt x="2013" y="1978"/>
                    </a:lnTo>
                    <a:lnTo>
                      <a:pt x="2031" y="1961"/>
                    </a:lnTo>
                    <a:lnTo>
                      <a:pt x="2048" y="1944"/>
                    </a:lnTo>
                    <a:lnTo>
                      <a:pt x="2064" y="1926"/>
                    </a:lnTo>
                    <a:lnTo>
                      <a:pt x="2079" y="1907"/>
                    </a:lnTo>
                    <a:lnTo>
                      <a:pt x="2093" y="1887"/>
                    </a:lnTo>
                    <a:lnTo>
                      <a:pt x="2106" y="1866"/>
                    </a:lnTo>
                    <a:lnTo>
                      <a:pt x="2118" y="1845"/>
                    </a:lnTo>
                    <a:lnTo>
                      <a:pt x="2130" y="1823"/>
                    </a:lnTo>
                    <a:lnTo>
                      <a:pt x="2140" y="1800"/>
                    </a:lnTo>
                    <a:lnTo>
                      <a:pt x="2149" y="1777"/>
                    </a:lnTo>
                    <a:lnTo>
                      <a:pt x="2157" y="1753"/>
                    </a:lnTo>
                    <a:lnTo>
                      <a:pt x="2164" y="1730"/>
                    </a:lnTo>
                    <a:lnTo>
                      <a:pt x="2169" y="1705"/>
                    </a:lnTo>
                    <a:lnTo>
                      <a:pt x="2174" y="1680"/>
                    </a:lnTo>
                    <a:lnTo>
                      <a:pt x="2178" y="1654"/>
                    </a:lnTo>
                    <a:lnTo>
                      <a:pt x="2179" y="1628"/>
                    </a:lnTo>
                    <a:lnTo>
                      <a:pt x="2180" y="1603"/>
                    </a:lnTo>
                    <a:lnTo>
                      <a:pt x="2180" y="160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1" name="Rectangle 50"/>
            <p:cNvSpPr/>
            <p:nvPr/>
          </p:nvSpPr>
          <p:spPr>
            <a:xfrm>
              <a:off x="365265" y="4665684"/>
              <a:ext cx="19921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>
                  <a:solidFill>
                    <a:schemeClr val="bg1"/>
                  </a:solidFill>
                  <a:latin typeface="+mj-lt"/>
                </a:rPr>
                <a:t>CAPABILITIES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453896" y="4665684"/>
              <a:ext cx="19921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i="1" dirty="0">
                  <a:solidFill>
                    <a:schemeClr val="bg1"/>
                  </a:solidFill>
                  <a:latin typeface="+mj-lt"/>
                </a:rPr>
                <a:t>CAPACITY</a:t>
              </a: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771674" y="4669098"/>
              <a:ext cx="19921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i="1" dirty="0">
                  <a:solidFill>
                    <a:schemeClr val="bg1"/>
                  </a:solidFill>
                  <a:latin typeface="+mj-lt"/>
                </a:rPr>
                <a:t>CULTURE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607914" y="4665684"/>
              <a:ext cx="199217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>
                  <a:solidFill>
                    <a:schemeClr val="bg1"/>
                  </a:solidFill>
                  <a:latin typeface="+mj-lt"/>
                </a:rPr>
                <a:t>SCOPE</a:t>
              </a:r>
              <a:endParaRPr lang="en-US" dirty="0">
                <a:solidFill>
                  <a:schemeClr val="bg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046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3" r="17473"/>
          <a:stretch/>
        </p:blipFill>
        <p:spPr>
          <a:xfrm>
            <a:off x="1" y="0"/>
            <a:ext cx="5847816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90627" y="0"/>
            <a:ext cx="354584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10ADC7EB-2C8E-4EB4-BCE9-3F5D40C61D6F}"/>
              </a:ext>
            </a:extLst>
          </p:cNvPr>
          <p:cNvSpPr txBox="1">
            <a:spLocks/>
          </p:cNvSpPr>
          <p:nvPr/>
        </p:nvSpPr>
        <p:spPr>
          <a:xfrm>
            <a:off x="5392642" y="4016275"/>
            <a:ext cx="3741811" cy="171777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i="1" dirty="0"/>
              <a:t>thank you</a:t>
            </a:r>
            <a:br>
              <a:rPr lang="en-US" sz="2400" dirty="0"/>
            </a:br>
            <a:br>
              <a:rPr lang="en-US" sz="1400" dirty="0"/>
            </a:br>
            <a:endParaRPr lang="en-US" sz="2000" dirty="0">
              <a:latin typeface="+mn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A3EB72C-12B3-4886-9D3E-F05606D153FB}"/>
              </a:ext>
            </a:extLst>
          </p:cNvPr>
          <p:cNvCxnSpPr/>
          <p:nvPr/>
        </p:nvCxnSpPr>
        <p:spPr>
          <a:xfrm>
            <a:off x="6245834" y="3714750"/>
            <a:ext cx="2035427" cy="0"/>
          </a:xfrm>
          <a:prstGeom prst="line">
            <a:avLst/>
          </a:prstGeom>
          <a:ln w="38100" cap="sq">
            <a:solidFill>
              <a:schemeClr val="bg1">
                <a:lumMod val="8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5057FB8C-D7D3-4516-9F80-97A8B0F1E6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663" y="2608440"/>
            <a:ext cx="1953768" cy="637032"/>
          </a:xfrm>
          <a:prstGeom prst="rect">
            <a:avLst/>
          </a:prstGeom>
        </p:spPr>
      </p:pic>
      <p:pic>
        <p:nvPicPr>
          <p:cNvPr id="1026" name="Picture 2" descr="Image result for uva logo">
            <a:extLst>
              <a:ext uri="{FF2B5EF4-FFF2-40B4-BE49-F238E27FC236}">
                <a16:creationId xmlns:a16="http://schemas.microsoft.com/office/drawing/2014/main" id="{15ADB2BB-1950-4D6A-B23A-35DE3D52F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128" y="777333"/>
            <a:ext cx="2398838" cy="1596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23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8D92EA5-436A-4FE0-A1EE-61D05AA06AB0}"/>
              </a:ext>
            </a:extLst>
          </p:cNvPr>
          <p:cNvGrpSpPr/>
          <p:nvPr/>
        </p:nvGrpSpPr>
        <p:grpSpPr>
          <a:xfrm>
            <a:off x="2402179" y="3237212"/>
            <a:ext cx="3156070" cy="2599348"/>
            <a:chOff x="2484824" y="4064565"/>
            <a:chExt cx="2276999" cy="1993872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D3A1B164-903B-4C5F-BA38-E87AF8B19D14}"/>
                </a:ext>
              </a:extLst>
            </p:cNvPr>
            <p:cNvCxnSpPr/>
            <p:nvPr/>
          </p:nvCxnSpPr>
          <p:spPr>
            <a:xfrm>
              <a:off x="2484824" y="4077868"/>
              <a:ext cx="0" cy="1980569"/>
            </a:xfrm>
            <a:prstGeom prst="line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F5E7E52-5E78-4DE5-B8A1-BE16F0934EA4}"/>
                </a:ext>
              </a:extLst>
            </p:cNvPr>
            <p:cNvCxnSpPr/>
            <p:nvPr/>
          </p:nvCxnSpPr>
          <p:spPr>
            <a:xfrm>
              <a:off x="4761823" y="4064565"/>
              <a:ext cx="0" cy="1993872"/>
            </a:xfrm>
            <a:prstGeom prst="line">
              <a:avLst/>
            </a:prstGeom>
            <a:ln w="19050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CE8B7DE-4BD9-4E10-9E94-9B9BBB487C12}"/>
              </a:ext>
            </a:extLst>
          </p:cNvPr>
          <p:cNvGrpSpPr/>
          <p:nvPr/>
        </p:nvGrpSpPr>
        <p:grpSpPr>
          <a:xfrm>
            <a:off x="291314" y="1265566"/>
            <a:ext cx="4255777" cy="858636"/>
            <a:chOff x="238284" y="1121139"/>
            <a:chExt cx="4255777" cy="85863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1D9966-6BA8-41F6-9A00-DA2AB6F45EB2}"/>
                </a:ext>
              </a:extLst>
            </p:cNvPr>
            <p:cNvSpPr/>
            <p:nvPr/>
          </p:nvSpPr>
          <p:spPr>
            <a:xfrm>
              <a:off x="238284" y="1421147"/>
              <a:ext cx="1067210" cy="558627"/>
            </a:xfrm>
            <a:prstGeom prst="rect">
              <a:avLst/>
            </a:prstGeom>
            <a:solidFill>
              <a:schemeClr val="accent1"/>
            </a:solidFill>
            <a:ln w="38100" cap="sq">
              <a:solidFill>
                <a:schemeClr val="tx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D675FE-E227-4DC4-8B92-F585B493D4BF}"/>
                </a:ext>
              </a:extLst>
            </p:cNvPr>
            <p:cNvSpPr/>
            <p:nvPr/>
          </p:nvSpPr>
          <p:spPr>
            <a:xfrm>
              <a:off x="1301140" y="1421147"/>
              <a:ext cx="1067210" cy="558627"/>
            </a:xfrm>
            <a:prstGeom prst="rect">
              <a:avLst/>
            </a:prstGeom>
            <a:solidFill>
              <a:schemeClr val="accent2"/>
            </a:solidFill>
            <a:ln w="38100" cap="sq">
              <a:solidFill>
                <a:schemeClr val="tx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E46F2DB-9140-4780-84D6-7E9A25B8464E}"/>
                </a:ext>
              </a:extLst>
            </p:cNvPr>
            <p:cNvSpPr/>
            <p:nvPr/>
          </p:nvSpPr>
          <p:spPr>
            <a:xfrm>
              <a:off x="2363996" y="1421147"/>
              <a:ext cx="1067210" cy="558627"/>
            </a:xfrm>
            <a:prstGeom prst="rect">
              <a:avLst/>
            </a:prstGeom>
            <a:solidFill>
              <a:schemeClr val="accent3"/>
            </a:solidFill>
            <a:ln w="38100" cap="sq">
              <a:solidFill>
                <a:schemeClr val="tx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99E1772-9917-4DD3-A66C-BE535E8FDB8B}"/>
                </a:ext>
              </a:extLst>
            </p:cNvPr>
            <p:cNvSpPr/>
            <p:nvPr/>
          </p:nvSpPr>
          <p:spPr>
            <a:xfrm>
              <a:off x="3426851" y="1121139"/>
              <a:ext cx="1067210" cy="858636"/>
            </a:xfrm>
            <a:prstGeom prst="rect">
              <a:avLst/>
            </a:prstGeom>
            <a:solidFill>
              <a:schemeClr val="accent4"/>
            </a:solidFill>
            <a:ln w="38100" cap="sq">
              <a:solidFill>
                <a:schemeClr val="tx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64677F59-AF78-47DD-87AD-0D3E975DAECD}"/>
              </a:ext>
            </a:extLst>
          </p:cNvPr>
          <p:cNvSpPr/>
          <p:nvPr/>
        </p:nvSpPr>
        <p:spPr>
          <a:xfrm rot="10800000">
            <a:off x="3503091" y="2136192"/>
            <a:ext cx="1021284" cy="528873"/>
          </a:xfrm>
          <a:prstGeom prst="rtTriangle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E04F7CF-0FB7-4E5C-B6CE-BB275AA1183C}"/>
              </a:ext>
            </a:extLst>
          </p:cNvPr>
          <p:cNvSpPr/>
          <p:nvPr/>
        </p:nvSpPr>
        <p:spPr>
          <a:xfrm>
            <a:off x="2431701" y="2132775"/>
            <a:ext cx="2044840" cy="532562"/>
          </a:xfrm>
          <a:custGeom>
            <a:avLst/>
            <a:gdLst>
              <a:gd name="connsiteX0" fmla="*/ 1019908 w 2044840"/>
              <a:gd name="connsiteY0" fmla="*/ 0 h 532562"/>
              <a:gd name="connsiteX1" fmla="*/ 2044840 w 2044840"/>
              <a:gd name="connsiteY1" fmla="*/ 532562 h 532562"/>
              <a:gd name="connsiteX2" fmla="*/ 0 w 2044840"/>
              <a:gd name="connsiteY2" fmla="*/ 0 h 532562"/>
              <a:gd name="connsiteX3" fmla="*/ 1019908 w 2044840"/>
              <a:gd name="connsiteY3" fmla="*/ 0 h 53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4840" h="532562">
                <a:moveTo>
                  <a:pt x="1019908" y="0"/>
                </a:moveTo>
                <a:lnTo>
                  <a:pt x="2044840" y="532562"/>
                </a:lnTo>
                <a:lnTo>
                  <a:pt x="0" y="0"/>
                </a:lnTo>
                <a:lnTo>
                  <a:pt x="1019908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34C68B24-8A72-4A85-95C4-12BFFE3CB738}"/>
              </a:ext>
            </a:extLst>
          </p:cNvPr>
          <p:cNvSpPr/>
          <p:nvPr/>
        </p:nvSpPr>
        <p:spPr>
          <a:xfrm>
            <a:off x="1376624" y="2132775"/>
            <a:ext cx="3019530" cy="532562"/>
          </a:xfrm>
          <a:custGeom>
            <a:avLst/>
            <a:gdLst>
              <a:gd name="connsiteX0" fmla="*/ 1014884 w 3019530"/>
              <a:gd name="connsiteY0" fmla="*/ 0 h 532562"/>
              <a:gd name="connsiteX1" fmla="*/ 3019530 w 3019530"/>
              <a:gd name="connsiteY1" fmla="*/ 532562 h 532562"/>
              <a:gd name="connsiteX2" fmla="*/ 0 w 3019530"/>
              <a:gd name="connsiteY2" fmla="*/ 5024 h 532562"/>
              <a:gd name="connsiteX3" fmla="*/ 1014884 w 3019530"/>
              <a:gd name="connsiteY3" fmla="*/ 0 h 53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9530" h="532562">
                <a:moveTo>
                  <a:pt x="1014884" y="0"/>
                </a:moveTo>
                <a:lnTo>
                  <a:pt x="3019530" y="532562"/>
                </a:lnTo>
                <a:lnTo>
                  <a:pt x="0" y="5024"/>
                </a:lnTo>
                <a:lnTo>
                  <a:pt x="1014884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2B441EA-BC2A-42D5-BDD1-AD76F66BF08B}"/>
              </a:ext>
            </a:extLst>
          </p:cNvPr>
          <p:cNvSpPr/>
          <p:nvPr/>
        </p:nvSpPr>
        <p:spPr>
          <a:xfrm>
            <a:off x="306475" y="2137799"/>
            <a:ext cx="3979147" cy="527538"/>
          </a:xfrm>
          <a:custGeom>
            <a:avLst/>
            <a:gdLst>
              <a:gd name="connsiteX0" fmla="*/ 1029956 w 3979147"/>
              <a:gd name="connsiteY0" fmla="*/ 0 h 527538"/>
              <a:gd name="connsiteX1" fmla="*/ 3979147 w 3979147"/>
              <a:gd name="connsiteY1" fmla="*/ 527538 h 527538"/>
              <a:gd name="connsiteX2" fmla="*/ 0 w 3979147"/>
              <a:gd name="connsiteY2" fmla="*/ 0 h 527538"/>
              <a:gd name="connsiteX3" fmla="*/ 1029956 w 3979147"/>
              <a:gd name="connsiteY3" fmla="*/ 0 h 52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9147" h="527538">
                <a:moveTo>
                  <a:pt x="1029956" y="0"/>
                </a:moveTo>
                <a:lnTo>
                  <a:pt x="3979147" y="527538"/>
                </a:lnTo>
                <a:lnTo>
                  <a:pt x="0" y="0"/>
                </a:lnTo>
                <a:lnTo>
                  <a:pt x="102995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F67EF0B-0A0F-4391-9976-F12C1968264C}"/>
              </a:ext>
            </a:extLst>
          </p:cNvPr>
          <p:cNvGrpSpPr/>
          <p:nvPr/>
        </p:nvGrpSpPr>
        <p:grpSpPr>
          <a:xfrm flipH="1">
            <a:off x="4543425" y="1265566"/>
            <a:ext cx="4255777" cy="858636"/>
            <a:chOff x="238284" y="1121139"/>
            <a:chExt cx="4255777" cy="85863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086B533-94D7-4E29-8CE3-DF83DF404423}"/>
                </a:ext>
              </a:extLst>
            </p:cNvPr>
            <p:cNvSpPr/>
            <p:nvPr/>
          </p:nvSpPr>
          <p:spPr>
            <a:xfrm>
              <a:off x="238284" y="1421147"/>
              <a:ext cx="1067210" cy="558628"/>
            </a:xfrm>
            <a:prstGeom prst="rect">
              <a:avLst/>
            </a:prstGeom>
            <a:solidFill>
              <a:schemeClr val="accent1"/>
            </a:solidFill>
            <a:ln w="38100" cap="sq">
              <a:solidFill>
                <a:schemeClr val="tx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DD78B31-7EEF-4F53-9FAB-4A3BCDF10229}"/>
                </a:ext>
              </a:extLst>
            </p:cNvPr>
            <p:cNvSpPr/>
            <p:nvPr/>
          </p:nvSpPr>
          <p:spPr>
            <a:xfrm>
              <a:off x="1301140" y="1421147"/>
              <a:ext cx="1067210" cy="558628"/>
            </a:xfrm>
            <a:prstGeom prst="rect">
              <a:avLst/>
            </a:prstGeom>
            <a:solidFill>
              <a:schemeClr val="accent2"/>
            </a:solidFill>
            <a:ln w="38100" cap="sq">
              <a:solidFill>
                <a:schemeClr val="tx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A1CB90E-1BE1-4FDA-B5FA-193A1A23E176}"/>
                </a:ext>
              </a:extLst>
            </p:cNvPr>
            <p:cNvSpPr/>
            <p:nvPr/>
          </p:nvSpPr>
          <p:spPr>
            <a:xfrm>
              <a:off x="2363996" y="1421147"/>
              <a:ext cx="1067210" cy="558628"/>
            </a:xfrm>
            <a:prstGeom prst="rect">
              <a:avLst/>
            </a:prstGeom>
            <a:solidFill>
              <a:schemeClr val="accent6"/>
            </a:solidFill>
            <a:ln w="38100" cap="sq">
              <a:solidFill>
                <a:schemeClr val="tx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D7F1482-20E0-48F4-A098-B74097C2EE0D}"/>
                </a:ext>
              </a:extLst>
            </p:cNvPr>
            <p:cNvSpPr/>
            <p:nvPr/>
          </p:nvSpPr>
          <p:spPr>
            <a:xfrm>
              <a:off x="3426851" y="1121139"/>
              <a:ext cx="1067210" cy="858636"/>
            </a:xfrm>
            <a:prstGeom prst="rect">
              <a:avLst/>
            </a:prstGeom>
            <a:solidFill>
              <a:schemeClr val="accent5"/>
            </a:solidFill>
            <a:ln w="38100" cap="sq">
              <a:solidFill>
                <a:schemeClr val="tx1"/>
              </a:solidFill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</p:grpSp>
      <p:sp>
        <p:nvSpPr>
          <p:cNvPr id="20" name="Right Triangle 19">
            <a:extLst>
              <a:ext uri="{FF2B5EF4-FFF2-40B4-BE49-F238E27FC236}">
                <a16:creationId xmlns:a16="http://schemas.microsoft.com/office/drawing/2014/main" id="{FF498B5D-55A2-4DA9-BFBE-5D6C3DB0C710}"/>
              </a:ext>
            </a:extLst>
          </p:cNvPr>
          <p:cNvSpPr/>
          <p:nvPr/>
        </p:nvSpPr>
        <p:spPr>
          <a:xfrm rot="10800000" flipH="1">
            <a:off x="4566141" y="2136192"/>
            <a:ext cx="1021284" cy="528873"/>
          </a:xfrm>
          <a:prstGeom prst="rtTriangle">
            <a:avLst/>
          </a:prstGeom>
          <a:solidFill>
            <a:schemeClr val="accent5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2AB3CF6-1254-4357-90A7-4D62932A01DA}"/>
              </a:ext>
            </a:extLst>
          </p:cNvPr>
          <p:cNvSpPr/>
          <p:nvPr/>
        </p:nvSpPr>
        <p:spPr>
          <a:xfrm flipH="1">
            <a:off x="4613975" y="2132775"/>
            <a:ext cx="2044840" cy="532562"/>
          </a:xfrm>
          <a:custGeom>
            <a:avLst/>
            <a:gdLst>
              <a:gd name="connsiteX0" fmla="*/ 1019908 w 2044840"/>
              <a:gd name="connsiteY0" fmla="*/ 0 h 532562"/>
              <a:gd name="connsiteX1" fmla="*/ 2044840 w 2044840"/>
              <a:gd name="connsiteY1" fmla="*/ 532562 h 532562"/>
              <a:gd name="connsiteX2" fmla="*/ 0 w 2044840"/>
              <a:gd name="connsiteY2" fmla="*/ 0 h 532562"/>
              <a:gd name="connsiteX3" fmla="*/ 1019908 w 2044840"/>
              <a:gd name="connsiteY3" fmla="*/ 0 h 53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4840" h="532562">
                <a:moveTo>
                  <a:pt x="1019908" y="0"/>
                </a:moveTo>
                <a:lnTo>
                  <a:pt x="2044840" y="532562"/>
                </a:lnTo>
                <a:lnTo>
                  <a:pt x="0" y="0"/>
                </a:lnTo>
                <a:lnTo>
                  <a:pt x="1019908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2F893C3-96C1-4E57-8DC9-88DF501D3BB5}"/>
              </a:ext>
            </a:extLst>
          </p:cNvPr>
          <p:cNvSpPr/>
          <p:nvPr/>
        </p:nvSpPr>
        <p:spPr>
          <a:xfrm flipH="1">
            <a:off x="4694362" y="2132775"/>
            <a:ext cx="3019530" cy="532562"/>
          </a:xfrm>
          <a:custGeom>
            <a:avLst/>
            <a:gdLst>
              <a:gd name="connsiteX0" fmla="*/ 1014884 w 3019530"/>
              <a:gd name="connsiteY0" fmla="*/ 0 h 532562"/>
              <a:gd name="connsiteX1" fmla="*/ 3019530 w 3019530"/>
              <a:gd name="connsiteY1" fmla="*/ 532562 h 532562"/>
              <a:gd name="connsiteX2" fmla="*/ 0 w 3019530"/>
              <a:gd name="connsiteY2" fmla="*/ 5024 h 532562"/>
              <a:gd name="connsiteX3" fmla="*/ 1014884 w 3019530"/>
              <a:gd name="connsiteY3" fmla="*/ 0 h 532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19530" h="532562">
                <a:moveTo>
                  <a:pt x="1014884" y="0"/>
                </a:moveTo>
                <a:lnTo>
                  <a:pt x="3019530" y="532562"/>
                </a:lnTo>
                <a:lnTo>
                  <a:pt x="0" y="5024"/>
                </a:lnTo>
                <a:lnTo>
                  <a:pt x="1014884" y="0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1B203C5-9D35-49F4-9ACB-107593533030}"/>
              </a:ext>
            </a:extLst>
          </p:cNvPr>
          <p:cNvSpPr/>
          <p:nvPr/>
        </p:nvSpPr>
        <p:spPr>
          <a:xfrm flipH="1">
            <a:off x="4804894" y="2137799"/>
            <a:ext cx="3979147" cy="527538"/>
          </a:xfrm>
          <a:custGeom>
            <a:avLst/>
            <a:gdLst>
              <a:gd name="connsiteX0" fmla="*/ 1029956 w 3979147"/>
              <a:gd name="connsiteY0" fmla="*/ 0 h 527538"/>
              <a:gd name="connsiteX1" fmla="*/ 3979147 w 3979147"/>
              <a:gd name="connsiteY1" fmla="*/ 527538 h 527538"/>
              <a:gd name="connsiteX2" fmla="*/ 0 w 3979147"/>
              <a:gd name="connsiteY2" fmla="*/ 0 h 527538"/>
              <a:gd name="connsiteX3" fmla="*/ 1029956 w 3979147"/>
              <a:gd name="connsiteY3" fmla="*/ 0 h 5275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79147" h="527538">
                <a:moveTo>
                  <a:pt x="1029956" y="0"/>
                </a:moveTo>
                <a:lnTo>
                  <a:pt x="3979147" y="527538"/>
                </a:lnTo>
                <a:lnTo>
                  <a:pt x="0" y="0"/>
                </a:lnTo>
                <a:lnTo>
                  <a:pt x="1029956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68C11AC6-1DA8-4908-B086-A4071C8CDFE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547500" y="1022524"/>
            <a:ext cx="544024" cy="446636"/>
          </a:xfrm>
          <a:custGeom>
            <a:avLst/>
            <a:gdLst>
              <a:gd name="T0" fmla="*/ 154 w 5371"/>
              <a:gd name="T1" fmla="*/ 4198 h 4320"/>
              <a:gd name="T2" fmla="*/ 0 w 5371"/>
              <a:gd name="T3" fmla="*/ 1401 h 4320"/>
              <a:gd name="T4" fmla="*/ 154 w 5371"/>
              <a:gd name="T5" fmla="*/ 1055 h 4320"/>
              <a:gd name="T6" fmla="*/ 2219 w 5371"/>
              <a:gd name="T7" fmla="*/ 466 h 4320"/>
              <a:gd name="T8" fmla="*/ 2388 w 5371"/>
              <a:gd name="T9" fmla="*/ 106 h 4320"/>
              <a:gd name="T10" fmla="*/ 2756 w 5371"/>
              <a:gd name="T11" fmla="*/ 5 h 4320"/>
              <a:gd name="T12" fmla="*/ 3084 w 5371"/>
              <a:gd name="T13" fmla="*/ 225 h 4320"/>
              <a:gd name="T14" fmla="*/ 4997 w 5371"/>
              <a:gd name="T15" fmla="*/ 943 h 4320"/>
              <a:gd name="T16" fmla="*/ 5315 w 5371"/>
              <a:gd name="T17" fmla="*/ 1178 h 4320"/>
              <a:gd name="T18" fmla="*/ 5351 w 5371"/>
              <a:gd name="T19" fmla="*/ 3992 h 4320"/>
              <a:gd name="T20" fmla="*/ 5085 w 5371"/>
              <a:gd name="T21" fmla="*/ 4283 h 4320"/>
              <a:gd name="T22" fmla="*/ 1986 w 5371"/>
              <a:gd name="T23" fmla="*/ 3282 h 4320"/>
              <a:gd name="T24" fmla="*/ 2217 w 5371"/>
              <a:gd name="T25" fmla="*/ 2694 h 4320"/>
              <a:gd name="T26" fmla="*/ 2033 w 5371"/>
              <a:gd name="T27" fmla="*/ 2180 h 4320"/>
              <a:gd name="T28" fmla="*/ 1631 w 5371"/>
              <a:gd name="T29" fmla="*/ 2111 h 4320"/>
              <a:gd name="T30" fmla="*/ 1322 w 5371"/>
              <a:gd name="T31" fmla="*/ 2378 h 4320"/>
              <a:gd name="T32" fmla="*/ 1367 w 5371"/>
              <a:gd name="T33" fmla="*/ 3159 h 4320"/>
              <a:gd name="T34" fmla="*/ 1636 w 5371"/>
              <a:gd name="T35" fmla="*/ 3617 h 4320"/>
              <a:gd name="T36" fmla="*/ 1376 w 5371"/>
              <a:gd name="T37" fmla="*/ 3852 h 4320"/>
              <a:gd name="T38" fmla="*/ 952 w 5371"/>
              <a:gd name="T39" fmla="*/ 4046 h 4320"/>
              <a:gd name="T40" fmla="*/ 2347 w 5371"/>
              <a:gd name="T41" fmla="*/ 3884 h 4320"/>
              <a:gd name="T42" fmla="*/ 1922 w 5371"/>
              <a:gd name="T43" fmla="*/ 3761 h 4320"/>
              <a:gd name="T44" fmla="*/ 2880 w 5371"/>
              <a:gd name="T45" fmla="*/ 336 h 4320"/>
              <a:gd name="T46" fmla="*/ 2537 w 5371"/>
              <a:gd name="T47" fmla="*/ 287 h 4320"/>
              <a:gd name="T48" fmla="*/ 2505 w 5371"/>
              <a:gd name="T49" fmla="*/ 1317 h 4320"/>
              <a:gd name="T50" fmla="*/ 2851 w 5371"/>
              <a:gd name="T51" fmla="*/ 1332 h 4320"/>
              <a:gd name="T52" fmla="*/ 5084 w 5371"/>
              <a:gd name="T53" fmla="*/ 1252 h 4320"/>
              <a:gd name="T54" fmla="*/ 3125 w 5371"/>
              <a:gd name="T55" fmla="*/ 1328 h 4320"/>
              <a:gd name="T56" fmla="*/ 2846 w 5371"/>
              <a:gd name="T57" fmla="*/ 1606 h 4320"/>
              <a:gd name="T58" fmla="*/ 2462 w 5371"/>
              <a:gd name="T59" fmla="*/ 1579 h 4320"/>
              <a:gd name="T60" fmla="*/ 2227 w 5371"/>
              <a:gd name="T61" fmla="*/ 1261 h 4320"/>
              <a:gd name="T62" fmla="*/ 252 w 5371"/>
              <a:gd name="T63" fmla="*/ 1310 h 4320"/>
              <a:gd name="T64" fmla="*/ 377 w 5371"/>
              <a:gd name="T65" fmla="*/ 4068 h 4320"/>
              <a:gd name="T66" fmla="*/ 870 w 5371"/>
              <a:gd name="T67" fmla="*/ 3761 h 4320"/>
              <a:gd name="T68" fmla="*/ 1398 w 5371"/>
              <a:gd name="T69" fmla="*/ 3497 h 4320"/>
              <a:gd name="T70" fmla="*/ 1107 w 5371"/>
              <a:gd name="T71" fmla="*/ 3100 h 4320"/>
              <a:gd name="T72" fmla="*/ 1112 w 5371"/>
              <a:gd name="T73" fmla="*/ 2245 h 4320"/>
              <a:gd name="T74" fmla="*/ 1600 w 5371"/>
              <a:gd name="T75" fmla="*/ 1878 h 4320"/>
              <a:gd name="T76" fmla="*/ 2219 w 5371"/>
              <a:gd name="T77" fmla="*/ 2006 h 4320"/>
              <a:gd name="T78" fmla="*/ 2452 w 5371"/>
              <a:gd name="T79" fmla="*/ 2544 h 4320"/>
              <a:gd name="T80" fmla="*/ 2285 w 5371"/>
              <a:gd name="T81" fmla="*/ 3345 h 4320"/>
              <a:gd name="T82" fmla="*/ 2307 w 5371"/>
              <a:gd name="T83" fmla="*/ 3632 h 4320"/>
              <a:gd name="T84" fmla="*/ 2751 w 5371"/>
              <a:gd name="T85" fmla="*/ 3925 h 4320"/>
              <a:gd name="T86" fmla="*/ 5128 w 5371"/>
              <a:gd name="T87" fmla="*/ 3923 h 4320"/>
              <a:gd name="T88" fmla="*/ 3051 w 5371"/>
              <a:gd name="T89" fmla="*/ 2392 h 4320"/>
              <a:gd name="T90" fmla="*/ 3106 w 5371"/>
              <a:gd name="T91" fmla="*/ 2228 h 4320"/>
              <a:gd name="T92" fmla="*/ 4661 w 5371"/>
              <a:gd name="T93" fmla="*/ 2290 h 4320"/>
              <a:gd name="T94" fmla="*/ 4589 w 5371"/>
              <a:gd name="T95" fmla="*/ 2447 h 4320"/>
              <a:gd name="T96" fmla="*/ 3488 w 5371"/>
              <a:gd name="T97" fmla="*/ 2980 h 4320"/>
              <a:gd name="T98" fmla="*/ 3431 w 5371"/>
              <a:gd name="T99" fmla="*/ 3144 h 4320"/>
              <a:gd name="T100" fmla="*/ 3045 w 5371"/>
              <a:gd name="T101" fmla="*/ 3081 h 4320"/>
              <a:gd name="T102" fmla="*/ 3118 w 5371"/>
              <a:gd name="T103" fmla="*/ 2924 h 4320"/>
              <a:gd name="T104" fmla="*/ 3956 w 5371"/>
              <a:gd name="T105" fmla="*/ 3448 h 4320"/>
              <a:gd name="T106" fmla="*/ 3899 w 5371"/>
              <a:gd name="T107" fmla="*/ 3610 h 4320"/>
              <a:gd name="T108" fmla="*/ 3045 w 5371"/>
              <a:gd name="T109" fmla="*/ 3548 h 4320"/>
              <a:gd name="T110" fmla="*/ 3118 w 5371"/>
              <a:gd name="T111" fmla="*/ 3392 h 4320"/>
              <a:gd name="T112" fmla="*/ 3691 w 5371"/>
              <a:gd name="T113" fmla="*/ 2927 h 4320"/>
              <a:gd name="T114" fmla="*/ 4311 w 5371"/>
              <a:gd name="T115" fmla="*/ 2990 h 4320"/>
              <a:gd name="T116" fmla="*/ 4239 w 5371"/>
              <a:gd name="T117" fmla="*/ 3147 h 4320"/>
              <a:gd name="T118" fmla="*/ 3625 w 5371"/>
              <a:gd name="T119" fmla="*/ 3071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5371" h="4320">
                <a:moveTo>
                  <a:pt x="4905" y="4320"/>
                </a:moveTo>
                <a:lnTo>
                  <a:pt x="466" y="4320"/>
                </a:lnTo>
                <a:lnTo>
                  <a:pt x="466" y="4320"/>
                </a:lnTo>
                <a:lnTo>
                  <a:pt x="443" y="4320"/>
                </a:lnTo>
                <a:lnTo>
                  <a:pt x="419" y="4318"/>
                </a:lnTo>
                <a:lnTo>
                  <a:pt x="395" y="4315"/>
                </a:lnTo>
                <a:lnTo>
                  <a:pt x="374" y="4310"/>
                </a:lnTo>
                <a:lnTo>
                  <a:pt x="350" y="4305"/>
                </a:lnTo>
                <a:lnTo>
                  <a:pt x="328" y="4300"/>
                </a:lnTo>
                <a:lnTo>
                  <a:pt x="306" y="4291"/>
                </a:lnTo>
                <a:lnTo>
                  <a:pt x="286" y="4283"/>
                </a:lnTo>
                <a:lnTo>
                  <a:pt x="265" y="4274"/>
                </a:lnTo>
                <a:lnTo>
                  <a:pt x="245" y="4264"/>
                </a:lnTo>
                <a:lnTo>
                  <a:pt x="225" y="4252"/>
                </a:lnTo>
                <a:lnTo>
                  <a:pt x="206" y="4241"/>
                </a:lnTo>
                <a:lnTo>
                  <a:pt x="188" y="4227"/>
                </a:lnTo>
                <a:lnTo>
                  <a:pt x="171" y="4214"/>
                </a:lnTo>
                <a:lnTo>
                  <a:pt x="154" y="4198"/>
                </a:lnTo>
                <a:lnTo>
                  <a:pt x="137" y="4183"/>
                </a:lnTo>
                <a:lnTo>
                  <a:pt x="122" y="4168"/>
                </a:lnTo>
                <a:lnTo>
                  <a:pt x="106" y="4151"/>
                </a:lnTo>
                <a:lnTo>
                  <a:pt x="93" y="4132"/>
                </a:lnTo>
                <a:lnTo>
                  <a:pt x="79" y="4114"/>
                </a:lnTo>
                <a:lnTo>
                  <a:pt x="68" y="4095"/>
                </a:lnTo>
                <a:lnTo>
                  <a:pt x="56" y="4075"/>
                </a:lnTo>
                <a:lnTo>
                  <a:pt x="46" y="4056"/>
                </a:lnTo>
                <a:lnTo>
                  <a:pt x="37" y="4034"/>
                </a:lnTo>
                <a:lnTo>
                  <a:pt x="29" y="4014"/>
                </a:lnTo>
                <a:lnTo>
                  <a:pt x="20" y="3992"/>
                </a:lnTo>
                <a:lnTo>
                  <a:pt x="15" y="3970"/>
                </a:lnTo>
                <a:lnTo>
                  <a:pt x="10" y="3946"/>
                </a:lnTo>
                <a:lnTo>
                  <a:pt x="5" y="3925"/>
                </a:lnTo>
                <a:lnTo>
                  <a:pt x="2" y="3901"/>
                </a:lnTo>
                <a:lnTo>
                  <a:pt x="0" y="3877"/>
                </a:lnTo>
                <a:lnTo>
                  <a:pt x="0" y="3854"/>
                </a:lnTo>
                <a:lnTo>
                  <a:pt x="0" y="1401"/>
                </a:lnTo>
                <a:lnTo>
                  <a:pt x="0" y="1401"/>
                </a:lnTo>
                <a:lnTo>
                  <a:pt x="0" y="1377"/>
                </a:lnTo>
                <a:lnTo>
                  <a:pt x="2" y="1354"/>
                </a:lnTo>
                <a:lnTo>
                  <a:pt x="5" y="1330"/>
                </a:lnTo>
                <a:lnTo>
                  <a:pt x="10" y="1306"/>
                </a:lnTo>
                <a:lnTo>
                  <a:pt x="15" y="1285"/>
                </a:lnTo>
                <a:lnTo>
                  <a:pt x="20" y="1263"/>
                </a:lnTo>
                <a:lnTo>
                  <a:pt x="29" y="1241"/>
                </a:lnTo>
                <a:lnTo>
                  <a:pt x="37" y="1219"/>
                </a:lnTo>
                <a:lnTo>
                  <a:pt x="46" y="1198"/>
                </a:lnTo>
                <a:lnTo>
                  <a:pt x="56" y="1178"/>
                </a:lnTo>
                <a:lnTo>
                  <a:pt x="68" y="1159"/>
                </a:lnTo>
                <a:lnTo>
                  <a:pt x="79" y="1139"/>
                </a:lnTo>
                <a:lnTo>
                  <a:pt x="93" y="1122"/>
                </a:lnTo>
                <a:lnTo>
                  <a:pt x="106" y="1104"/>
                </a:lnTo>
                <a:lnTo>
                  <a:pt x="122" y="1087"/>
                </a:lnTo>
                <a:lnTo>
                  <a:pt x="137" y="1072"/>
                </a:lnTo>
                <a:lnTo>
                  <a:pt x="154" y="1055"/>
                </a:lnTo>
                <a:lnTo>
                  <a:pt x="171" y="1041"/>
                </a:lnTo>
                <a:lnTo>
                  <a:pt x="188" y="1028"/>
                </a:lnTo>
                <a:lnTo>
                  <a:pt x="206" y="1014"/>
                </a:lnTo>
                <a:lnTo>
                  <a:pt x="225" y="1002"/>
                </a:lnTo>
                <a:lnTo>
                  <a:pt x="245" y="990"/>
                </a:lnTo>
                <a:lnTo>
                  <a:pt x="265" y="980"/>
                </a:lnTo>
                <a:lnTo>
                  <a:pt x="286" y="970"/>
                </a:lnTo>
                <a:lnTo>
                  <a:pt x="306" y="962"/>
                </a:lnTo>
                <a:lnTo>
                  <a:pt x="328" y="955"/>
                </a:lnTo>
                <a:lnTo>
                  <a:pt x="350" y="948"/>
                </a:lnTo>
                <a:lnTo>
                  <a:pt x="374" y="943"/>
                </a:lnTo>
                <a:lnTo>
                  <a:pt x="395" y="940"/>
                </a:lnTo>
                <a:lnTo>
                  <a:pt x="419" y="936"/>
                </a:lnTo>
                <a:lnTo>
                  <a:pt x="443" y="935"/>
                </a:lnTo>
                <a:lnTo>
                  <a:pt x="466" y="935"/>
                </a:lnTo>
                <a:lnTo>
                  <a:pt x="2219" y="935"/>
                </a:lnTo>
                <a:lnTo>
                  <a:pt x="2219" y="466"/>
                </a:lnTo>
                <a:lnTo>
                  <a:pt x="2219" y="466"/>
                </a:lnTo>
                <a:lnTo>
                  <a:pt x="2219" y="443"/>
                </a:lnTo>
                <a:lnTo>
                  <a:pt x="2221" y="419"/>
                </a:lnTo>
                <a:lnTo>
                  <a:pt x="2224" y="395"/>
                </a:lnTo>
                <a:lnTo>
                  <a:pt x="2227" y="374"/>
                </a:lnTo>
                <a:lnTo>
                  <a:pt x="2233" y="350"/>
                </a:lnTo>
                <a:lnTo>
                  <a:pt x="2239" y="328"/>
                </a:lnTo>
                <a:lnTo>
                  <a:pt x="2246" y="306"/>
                </a:lnTo>
                <a:lnTo>
                  <a:pt x="2255" y="286"/>
                </a:lnTo>
                <a:lnTo>
                  <a:pt x="2265" y="264"/>
                </a:lnTo>
                <a:lnTo>
                  <a:pt x="2275" y="245"/>
                </a:lnTo>
                <a:lnTo>
                  <a:pt x="2287" y="225"/>
                </a:lnTo>
                <a:lnTo>
                  <a:pt x="2298" y="206"/>
                </a:lnTo>
                <a:lnTo>
                  <a:pt x="2312" y="188"/>
                </a:lnTo>
                <a:lnTo>
                  <a:pt x="2326" y="169"/>
                </a:lnTo>
                <a:lnTo>
                  <a:pt x="2339" y="152"/>
                </a:lnTo>
                <a:lnTo>
                  <a:pt x="2356" y="137"/>
                </a:lnTo>
                <a:lnTo>
                  <a:pt x="2371" y="122"/>
                </a:lnTo>
                <a:lnTo>
                  <a:pt x="2388" y="106"/>
                </a:lnTo>
                <a:lnTo>
                  <a:pt x="2407" y="93"/>
                </a:lnTo>
                <a:lnTo>
                  <a:pt x="2425" y="79"/>
                </a:lnTo>
                <a:lnTo>
                  <a:pt x="2444" y="68"/>
                </a:lnTo>
                <a:lnTo>
                  <a:pt x="2462" y="56"/>
                </a:lnTo>
                <a:lnTo>
                  <a:pt x="2483" y="46"/>
                </a:lnTo>
                <a:lnTo>
                  <a:pt x="2503" y="37"/>
                </a:lnTo>
                <a:lnTo>
                  <a:pt x="2525" y="29"/>
                </a:lnTo>
                <a:lnTo>
                  <a:pt x="2547" y="20"/>
                </a:lnTo>
                <a:lnTo>
                  <a:pt x="2569" y="15"/>
                </a:lnTo>
                <a:lnTo>
                  <a:pt x="2591" y="10"/>
                </a:lnTo>
                <a:lnTo>
                  <a:pt x="2615" y="5"/>
                </a:lnTo>
                <a:lnTo>
                  <a:pt x="2638" y="2"/>
                </a:lnTo>
                <a:lnTo>
                  <a:pt x="2662" y="0"/>
                </a:lnTo>
                <a:lnTo>
                  <a:pt x="2686" y="0"/>
                </a:lnTo>
                <a:lnTo>
                  <a:pt x="2686" y="0"/>
                </a:lnTo>
                <a:lnTo>
                  <a:pt x="2709" y="0"/>
                </a:lnTo>
                <a:lnTo>
                  <a:pt x="2733" y="2"/>
                </a:lnTo>
                <a:lnTo>
                  <a:pt x="2756" y="5"/>
                </a:lnTo>
                <a:lnTo>
                  <a:pt x="2780" y="10"/>
                </a:lnTo>
                <a:lnTo>
                  <a:pt x="2802" y="15"/>
                </a:lnTo>
                <a:lnTo>
                  <a:pt x="2824" y="20"/>
                </a:lnTo>
                <a:lnTo>
                  <a:pt x="2846" y="29"/>
                </a:lnTo>
                <a:lnTo>
                  <a:pt x="2868" y="37"/>
                </a:lnTo>
                <a:lnTo>
                  <a:pt x="2888" y="46"/>
                </a:lnTo>
                <a:lnTo>
                  <a:pt x="2909" y="56"/>
                </a:lnTo>
                <a:lnTo>
                  <a:pt x="2927" y="68"/>
                </a:lnTo>
                <a:lnTo>
                  <a:pt x="2947" y="79"/>
                </a:lnTo>
                <a:lnTo>
                  <a:pt x="2964" y="93"/>
                </a:lnTo>
                <a:lnTo>
                  <a:pt x="2983" y="106"/>
                </a:lnTo>
                <a:lnTo>
                  <a:pt x="3000" y="122"/>
                </a:lnTo>
                <a:lnTo>
                  <a:pt x="3015" y="137"/>
                </a:lnTo>
                <a:lnTo>
                  <a:pt x="3032" y="152"/>
                </a:lnTo>
                <a:lnTo>
                  <a:pt x="3045" y="169"/>
                </a:lnTo>
                <a:lnTo>
                  <a:pt x="3059" y="188"/>
                </a:lnTo>
                <a:lnTo>
                  <a:pt x="3073" y="206"/>
                </a:lnTo>
                <a:lnTo>
                  <a:pt x="3084" y="225"/>
                </a:lnTo>
                <a:lnTo>
                  <a:pt x="3096" y="245"/>
                </a:lnTo>
                <a:lnTo>
                  <a:pt x="3106" y="264"/>
                </a:lnTo>
                <a:lnTo>
                  <a:pt x="3116" y="286"/>
                </a:lnTo>
                <a:lnTo>
                  <a:pt x="3125" y="306"/>
                </a:lnTo>
                <a:lnTo>
                  <a:pt x="3132" y="328"/>
                </a:lnTo>
                <a:lnTo>
                  <a:pt x="3138" y="350"/>
                </a:lnTo>
                <a:lnTo>
                  <a:pt x="3144" y="374"/>
                </a:lnTo>
                <a:lnTo>
                  <a:pt x="3147" y="395"/>
                </a:lnTo>
                <a:lnTo>
                  <a:pt x="3150" y="419"/>
                </a:lnTo>
                <a:lnTo>
                  <a:pt x="3152" y="443"/>
                </a:lnTo>
                <a:lnTo>
                  <a:pt x="3152" y="466"/>
                </a:lnTo>
                <a:lnTo>
                  <a:pt x="3152" y="935"/>
                </a:lnTo>
                <a:lnTo>
                  <a:pt x="4905" y="935"/>
                </a:lnTo>
                <a:lnTo>
                  <a:pt x="4905" y="935"/>
                </a:lnTo>
                <a:lnTo>
                  <a:pt x="4928" y="935"/>
                </a:lnTo>
                <a:lnTo>
                  <a:pt x="4952" y="936"/>
                </a:lnTo>
                <a:lnTo>
                  <a:pt x="4976" y="940"/>
                </a:lnTo>
                <a:lnTo>
                  <a:pt x="4997" y="943"/>
                </a:lnTo>
                <a:lnTo>
                  <a:pt x="5021" y="948"/>
                </a:lnTo>
                <a:lnTo>
                  <a:pt x="5043" y="955"/>
                </a:lnTo>
                <a:lnTo>
                  <a:pt x="5065" y="962"/>
                </a:lnTo>
                <a:lnTo>
                  <a:pt x="5085" y="970"/>
                </a:lnTo>
                <a:lnTo>
                  <a:pt x="5106" y="980"/>
                </a:lnTo>
                <a:lnTo>
                  <a:pt x="5126" y="990"/>
                </a:lnTo>
                <a:lnTo>
                  <a:pt x="5146" y="1002"/>
                </a:lnTo>
                <a:lnTo>
                  <a:pt x="5165" y="1014"/>
                </a:lnTo>
                <a:lnTo>
                  <a:pt x="5183" y="1028"/>
                </a:lnTo>
                <a:lnTo>
                  <a:pt x="5200" y="1041"/>
                </a:lnTo>
                <a:lnTo>
                  <a:pt x="5217" y="1055"/>
                </a:lnTo>
                <a:lnTo>
                  <a:pt x="5234" y="1072"/>
                </a:lnTo>
                <a:lnTo>
                  <a:pt x="5249" y="1087"/>
                </a:lnTo>
                <a:lnTo>
                  <a:pt x="5265" y="1104"/>
                </a:lnTo>
                <a:lnTo>
                  <a:pt x="5278" y="1122"/>
                </a:lnTo>
                <a:lnTo>
                  <a:pt x="5292" y="1139"/>
                </a:lnTo>
                <a:lnTo>
                  <a:pt x="5303" y="1159"/>
                </a:lnTo>
                <a:lnTo>
                  <a:pt x="5315" y="1178"/>
                </a:lnTo>
                <a:lnTo>
                  <a:pt x="5325" y="1198"/>
                </a:lnTo>
                <a:lnTo>
                  <a:pt x="5334" y="1219"/>
                </a:lnTo>
                <a:lnTo>
                  <a:pt x="5342" y="1241"/>
                </a:lnTo>
                <a:lnTo>
                  <a:pt x="5351" y="1263"/>
                </a:lnTo>
                <a:lnTo>
                  <a:pt x="5356" y="1285"/>
                </a:lnTo>
                <a:lnTo>
                  <a:pt x="5361" y="1306"/>
                </a:lnTo>
                <a:lnTo>
                  <a:pt x="5366" y="1330"/>
                </a:lnTo>
                <a:lnTo>
                  <a:pt x="5369" y="1354"/>
                </a:lnTo>
                <a:lnTo>
                  <a:pt x="5371" y="1377"/>
                </a:lnTo>
                <a:lnTo>
                  <a:pt x="5371" y="1401"/>
                </a:lnTo>
                <a:lnTo>
                  <a:pt x="5371" y="3854"/>
                </a:lnTo>
                <a:lnTo>
                  <a:pt x="5371" y="3854"/>
                </a:lnTo>
                <a:lnTo>
                  <a:pt x="5371" y="3877"/>
                </a:lnTo>
                <a:lnTo>
                  <a:pt x="5369" y="3901"/>
                </a:lnTo>
                <a:lnTo>
                  <a:pt x="5366" y="3925"/>
                </a:lnTo>
                <a:lnTo>
                  <a:pt x="5361" y="3946"/>
                </a:lnTo>
                <a:lnTo>
                  <a:pt x="5356" y="3970"/>
                </a:lnTo>
                <a:lnTo>
                  <a:pt x="5351" y="3992"/>
                </a:lnTo>
                <a:lnTo>
                  <a:pt x="5342" y="4014"/>
                </a:lnTo>
                <a:lnTo>
                  <a:pt x="5334" y="4034"/>
                </a:lnTo>
                <a:lnTo>
                  <a:pt x="5325" y="4056"/>
                </a:lnTo>
                <a:lnTo>
                  <a:pt x="5315" y="4075"/>
                </a:lnTo>
                <a:lnTo>
                  <a:pt x="5303" y="4095"/>
                </a:lnTo>
                <a:lnTo>
                  <a:pt x="5292" y="4114"/>
                </a:lnTo>
                <a:lnTo>
                  <a:pt x="5278" y="4132"/>
                </a:lnTo>
                <a:lnTo>
                  <a:pt x="5265" y="4151"/>
                </a:lnTo>
                <a:lnTo>
                  <a:pt x="5249" y="4168"/>
                </a:lnTo>
                <a:lnTo>
                  <a:pt x="5234" y="4183"/>
                </a:lnTo>
                <a:lnTo>
                  <a:pt x="5217" y="4198"/>
                </a:lnTo>
                <a:lnTo>
                  <a:pt x="5200" y="4214"/>
                </a:lnTo>
                <a:lnTo>
                  <a:pt x="5183" y="4227"/>
                </a:lnTo>
                <a:lnTo>
                  <a:pt x="5165" y="4241"/>
                </a:lnTo>
                <a:lnTo>
                  <a:pt x="5146" y="4252"/>
                </a:lnTo>
                <a:lnTo>
                  <a:pt x="5126" y="4264"/>
                </a:lnTo>
                <a:lnTo>
                  <a:pt x="5106" y="4274"/>
                </a:lnTo>
                <a:lnTo>
                  <a:pt x="5085" y="4283"/>
                </a:lnTo>
                <a:lnTo>
                  <a:pt x="5065" y="4291"/>
                </a:lnTo>
                <a:lnTo>
                  <a:pt x="5043" y="4300"/>
                </a:lnTo>
                <a:lnTo>
                  <a:pt x="5021" y="4305"/>
                </a:lnTo>
                <a:lnTo>
                  <a:pt x="4997" y="4310"/>
                </a:lnTo>
                <a:lnTo>
                  <a:pt x="4976" y="4315"/>
                </a:lnTo>
                <a:lnTo>
                  <a:pt x="4952" y="4318"/>
                </a:lnTo>
                <a:lnTo>
                  <a:pt x="4928" y="4320"/>
                </a:lnTo>
                <a:lnTo>
                  <a:pt x="4905" y="4320"/>
                </a:lnTo>
                <a:lnTo>
                  <a:pt x="4905" y="4320"/>
                </a:lnTo>
                <a:close/>
                <a:moveTo>
                  <a:pt x="1869" y="3443"/>
                </a:moveTo>
                <a:lnTo>
                  <a:pt x="1869" y="3443"/>
                </a:lnTo>
                <a:lnTo>
                  <a:pt x="1869" y="3443"/>
                </a:lnTo>
                <a:lnTo>
                  <a:pt x="1869" y="3443"/>
                </a:lnTo>
                <a:lnTo>
                  <a:pt x="1868" y="3352"/>
                </a:lnTo>
                <a:lnTo>
                  <a:pt x="1868" y="3352"/>
                </a:lnTo>
                <a:lnTo>
                  <a:pt x="1891" y="3340"/>
                </a:lnTo>
                <a:lnTo>
                  <a:pt x="1949" y="3306"/>
                </a:lnTo>
                <a:lnTo>
                  <a:pt x="1986" y="3282"/>
                </a:lnTo>
                <a:lnTo>
                  <a:pt x="2025" y="3255"/>
                </a:lnTo>
                <a:lnTo>
                  <a:pt x="2065" y="3225"/>
                </a:lnTo>
                <a:lnTo>
                  <a:pt x="2104" y="3191"/>
                </a:lnTo>
                <a:lnTo>
                  <a:pt x="2104" y="3191"/>
                </a:lnTo>
                <a:lnTo>
                  <a:pt x="2116" y="3181"/>
                </a:lnTo>
                <a:lnTo>
                  <a:pt x="2126" y="3171"/>
                </a:lnTo>
                <a:lnTo>
                  <a:pt x="2135" y="3159"/>
                </a:lnTo>
                <a:lnTo>
                  <a:pt x="2143" y="3145"/>
                </a:lnTo>
                <a:lnTo>
                  <a:pt x="2158" y="3120"/>
                </a:lnTo>
                <a:lnTo>
                  <a:pt x="2170" y="3093"/>
                </a:lnTo>
                <a:lnTo>
                  <a:pt x="2180" y="3069"/>
                </a:lnTo>
                <a:lnTo>
                  <a:pt x="2187" y="3051"/>
                </a:lnTo>
                <a:lnTo>
                  <a:pt x="2192" y="3032"/>
                </a:lnTo>
                <a:lnTo>
                  <a:pt x="2192" y="3032"/>
                </a:lnTo>
                <a:lnTo>
                  <a:pt x="2197" y="2990"/>
                </a:lnTo>
                <a:lnTo>
                  <a:pt x="2202" y="2937"/>
                </a:lnTo>
                <a:lnTo>
                  <a:pt x="2211" y="2816"/>
                </a:lnTo>
                <a:lnTo>
                  <a:pt x="2217" y="2694"/>
                </a:lnTo>
                <a:lnTo>
                  <a:pt x="2219" y="2599"/>
                </a:lnTo>
                <a:lnTo>
                  <a:pt x="2219" y="2599"/>
                </a:lnTo>
                <a:lnTo>
                  <a:pt x="2217" y="2554"/>
                </a:lnTo>
                <a:lnTo>
                  <a:pt x="2214" y="2510"/>
                </a:lnTo>
                <a:lnTo>
                  <a:pt x="2206" y="2464"/>
                </a:lnTo>
                <a:lnTo>
                  <a:pt x="2195" y="2420"/>
                </a:lnTo>
                <a:lnTo>
                  <a:pt x="2180" y="2378"/>
                </a:lnTo>
                <a:lnTo>
                  <a:pt x="2172" y="2356"/>
                </a:lnTo>
                <a:lnTo>
                  <a:pt x="2163" y="2336"/>
                </a:lnTo>
                <a:lnTo>
                  <a:pt x="2153" y="2315"/>
                </a:lnTo>
                <a:lnTo>
                  <a:pt x="2141" y="2297"/>
                </a:lnTo>
                <a:lnTo>
                  <a:pt x="2129" y="2278"/>
                </a:lnTo>
                <a:lnTo>
                  <a:pt x="2116" y="2260"/>
                </a:lnTo>
                <a:lnTo>
                  <a:pt x="2101" y="2243"/>
                </a:lnTo>
                <a:lnTo>
                  <a:pt x="2086" y="2226"/>
                </a:lnTo>
                <a:lnTo>
                  <a:pt x="2069" y="2209"/>
                </a:lnTo>
                <a:lnTo>
                  <a:pt x="2052" y="2195"/>
                </a:lnTo>
                <a:lnTo>
                  <a:pt x="2033" y="2180"/>
                </a:lnTo>
                <a:lnTo>
                  <a:pt x="2013" y="2168"/>
                </a:lnTo>
                <a:lnTo>
                  <a:pt x="1993" y="2155"/>
                </a:lnTo>
                <a:lnTo>
                  <a:pt x="1971" y="2145"/>
                </a:lnTo>
                <a:lnTo>
                  <a:pt x="1947" y="2135"/>
                </a:lnTo>
                <a:lnTo>
                  <a:pt x="1923" y="2126"/>
                </a:lnTo>
                <a:lnTo>
                  <a:pt x="1898" y="2118"/>
                </a:lnTo>
                <a:lnTo>
                  <a:pt x="1871" y="2111"/>
                </a:lnTo>
                <a:lnTo>
                  <a:pt x="1844" y="2108"/>
                </a:lnTo>
                <a:lnTo>
                  <a:pt x="1813" y="2103"/>
                </a:lnTo>
                <a:lnTo>
                  <a:pt x="1783" y="2101"/>
                </a:lnTo>
                <a:lnTo>
                  <a:pt x="1751" y="2101"/>
                </a:lnTo>
                <a:lnTo>
                  <a:pt x="1751" y="2099"/>
                </a:lnTo>
                <a:lnTo>
                  <a:pt x="1751" y="2101"/>
                </a:lnTo>
                <a:lnTo>
                  <a:pt x="1751" y="2101"/>
                </a:lnTo>
                <a:lnTo>
                  <a:pt x="1719" y="2101"/>
                </a:lnTo>
                <a:lnTo>
                  <a:pt x="1688" y="2103"/>
                </a:lnTo>
                <a:lnTo>
                  <a:pt x="1660" y="2106"/>
                </a:lnTo>
                <a:lnTo>
                  <a:pt x="1631" y="2111"/>
                </a:lnTo>
                <a:lnTo>
                  <a:pt x="1606" y="2118"/>
                </a:lnTo>
                <a:lnTo>
                  <a:pt x="1579" y="2126"/>
                </a:lnTo>
                <a:lnTo>
                  <a:pt x="1555" y="2135"/>
                </a:lnTo>
                <a:lnTo>
                  <a:pt x="1531" y="2145"/>
                </a:lnTo>
                <a:lnTo>
                  <a:pt x="1509" y="2155"/>
                </a:lnTo>
                <a:lnTo>
                  <a:pt x="1489" y="2167"/>
                </a:lnTo>
                <a:lnTo>
                  <a:pt x="1469" y="2180"/>
                </a:lnTo>
                <a:lnTo>
                  <a:pt x="1450" y="2195"/>
                </a:lnTo>
                <a:lnTo>
                  <a:pt x="1433" y="2209"/>
                </a:lnTo>
                <a:lnTo>
                  <a:pt x="1416" y="2226"/>
                </a:lnTo>
                <a:lnTo>
                  <a:pt x="1401" y="2243"/>
                </a:lnTo>
                <a:lnTo>
                  <a:pt x="1388" y="2260"/>
                </a:lnTo>
                <a:lnTo>
                  <a:pt x="1374" y="2278"/>
                </a:lnTo>
                <a:lnTo>
                  <a:pt x="1362" y="2297"/>
                </a:lnTo>
                <a:lnTo>
                  <a:pt x="1350" y="2315"/>
                </a:lnTo>
                <a:lnTo>
                  <a:pt x="1340" y="2336"/>
                </a:lnTo>
                <a:lnTo>
                  <a:pt x="1330" y="2356"/>
                </a:lnTo>
                <a:lnTo>
                  <a:pt x="1322" y="2378"/>
                </a:lnTo>
                <a:lnTo>
                  <a:pt x="1308" y="2420"/>
                </a:lnTo>
                <a:lnTo>
                  <a:pt x="1296" y="2464"/>
                </a:lnTo>
                <a:lnTo>
                  <a:pt x="1290" y="2510"/>
                </a:lnTo>
                <a:lnTo>
                  <a:pt x="1284" y="2554"/>
                </a:lnTo>
                <a:lnTo>
                  <a:pt x="1283" y="2599"/>
                </a:lnTo>
                <a:lnTo>
                  <a:pt x="1283" y="2599"/>
                </a:lnTo>
                <a:lnTo>
                  <a:pt x="1286" y="2694"/>
                </a:lnTo>
                <a:lnTo>
                  <a:pt x="1291" y="2816"/>
                </a:lnTo>
                <a:lnTo>
                  <a:pt x="1300" y="2937"/>
                </a:lnTo>
                <a:lnTo>
                  <a:pt x="1305" y="2990"/>
                </a:lnTo>
                <a:lnTo>
                  <a:pt x="1311" y="3032"/>
                </a:lnTo>
                <a:lnTo>
                  <a:pt x="1311" y="3032"/>
                </a:lnTo>
                <a:lnTo>
                  <a:pt x="1317" y="3051"/>
                </a:lnTo>
                <a:lnTo>
                  <a:pt x="1323" y="3069"/>
                </a:lnTo>
                <a:lnTo>
                  <a:pt x="1332" y="3093"/>
                </a:lnTo>
                <a:lnTo>
                  <a:pt x="1344" y="3120"/>
                </a:lnTo>
                <a:lnTo>
                  <a:pt x="1359" y="3145"/>
                </a:lnTo>
                <a:lnTo>
                  <a:pt x="1367" y="3159"/>
                </a:lnTo>
                <a:lnTo>
                  <a:pt x="1377" y="3171"/>
                </a:lnTo>
                <a:lnTo>
                  <a:pt x="1388" y="3181"/>
                </a:lnTo>
                <a:lnTo>
                  <a:pt x="1398" y="3191"/>
                </a:lnTo>
                <a:lnTo>
                  <a:pt x="1398" y="3191"/>
                </a:lnTo>
                <a:lnTo>
                  <a:pt x="1437" y="3225"/>
                </a:lnTo>
                <a:lnTo>
                  <a:pt x="1477" y="3255"/>
                </a:lnTo>
                <a:lnTo>
                  <a:pt x="1518" y="3282"/>
                </a:lnTo>
                <a:lnTo>
                  <a:pt x="1555" y="3306"/>
                </a:lnTo>
                <a:lnTo>
                  <a:pt x="1612" y="3340"/>
                </a:lnTo>
                <a:lnTo>
                  <a:pt x="1634" y="3352"/>
                </a:lnTo>
                <a:lnTo>
                  <a:pt x="1634" y="3352"/>
                </a:lnTo>
                <a:lnTo>
                  <a:pt x="1633" y="3443"/>
                </a:lnTo>
                <a:lnTo>
                  <a:pt x="1633" y="3443"/>
                </a:lnTo>
                <a:lnTo>
                  <a:pt x="1633" y="3443"/>
                </a:lnTo>
                <a:lnTo>
                  <a:pt x="1633" y="3443"/>
                </a:lnTo>
                <a:lnTo>
                  <a:pt x="1634" y="3515"/>
                </a:lnTo>
                <a:lnTo>
                  <a:pt x="1636" y="3617"/>
                </a:lnTo>
                <a:lnTo>
                  <a:pt x="1636" y="3617"/>
                </a:lnTo>
                <a:lnTo>
                  <a:pt x="1634" y="3646"/>
                </a:lnTo>
                <a:lnTo>
                  <a:pt x="1629" y="3673"/>
                </a:lnTo>
                <a:lnTo>
                  <a:pt x="1621" y="3698"/>
                </a:lnTo>
                <a:lnTo>
                  <a:pt x="1609" y="3720"/>
                </a:lnTo>
                <a:lnTo>
                  <a:pt x="1595" y="3742"/>
                </a:lnTo>
                <a:lnTo>
                  <a:pt x="1580" y="3761"/>
                </a:lnTo>
                <a:lnTo>
                  <a:pt x="1563" y="3779"/>
                </a:lnTo>
                <a:lnTo>
                  <a:pt x="1545" y="3794"/>
                </a:lnTo>
                <a:lnTo>
                  <a:pt x="1524" y="3808"/>
                </a:lnTo>
                <a:lnTo>
                  <a:pt x="1502" y="3820"/>
                </a:lnTo>
                <a:lnTo>
                  <a:pt x="1480" y="3830"/>
                </a:lnTo>
                <a:lnTo>
                  <a:pt x="1460" y="3838"/>
                </a:lnTo>
                <a:lnTo>
                  <a:pt x="1438" y="3843"/>
                </a:lnTo>
                <a:lnTo>
                  <a:pt x="1416" y="3848"/>
                </a:lnTo>
                <a:lnTo>
                  <a:pt x="1396" y="3852"/>
                </a:lnTo>
                <a:lnTo>
                  <a:pt x="1377" y="3852"/>
                </a:lnTo>
                <a:lnTo>
                  <a:pt x="1377" y="3852"/>
                </a:lnTo>
                <a:lnTo>
                  <a:pt x="1376" y="3852"/>
                </a:lnTo>
                <a:lnTo>
                  <a:pt x="1376" y="3852"/>
                </a:lnTo>
                <a:lnTo>
                  <a:pt x="1322" y="3855"/>
                </a:lnTo>
                <a:lnTo>
                  <a:pt x="1273" y="3860"/>
                </a:lnTo>
                <a:lnTo>
                  <a:pt x="1229" y="3867"/>
                </a:lnTo>
                <a:lnTo>
                  <a:pt x="1190" y="3875"/>
                </a:lnTo>
                <a:lnTo>
                  <a:pt x="1156" y="3884"/>
                </a:lnTo>
                <a:lnTo>
                  <a:pt x="1126" y="3894"/>
                </a:lnTo>
                <a:lnTo>
                  <a:pt x="1099" y="3904"/>
                </a:lnTo>
                <a:lnTo>
                  <a:pt x="1075" y="3914"/>
                </a:lnTo>
                <a:lnTo>
                  <a:pt x="1056" y="3925"/>
                </a:lnTo>
                <a:lnTo>
                  <a:pt x="1041" y="3933"/>
                </a:lnTo>
                <a:lnTo>
                  <a:pt x="1028" y="3943"/>
                </a:lnTo>
                <a:lnTo>
                  <a:pt x="1017" y="3950"/>
                </a:lnTo>
                <a:lnTo>
                  <a:pt x="1006" y="3962"/>
                </a:lnTo>
                <a:lnTo>
                  <a:pt x="1002" y="3967"/>
                </a:lnTo>
                <a:lnTo>
                  <a:pt x="1002" y="3967"/>
                </a:lnTo>
                <a:lnTo>
                  <a:pt x="970" y="4016"/>
                </a:lnTo>
                <a:lnTo>
                  <a:pt x="952" y="4046"/>
                </a:lnTo>
                <a:lnTo>
                  <a:pt x="943" y="4065"/>
                </a:lnTo>
                <a:lnTo>
                  <a:pt x="935" y="4087"/>
                </a:lnTo>
                <a:lnTo>
                  <a:pt x="2569" y="4087"/>
                </a:lnTo>
                <a:lnTo>
                  <a:pt x="2569" y="4087"/>
                </a:lnTo>
                <a:lnTo>
                  <a:pt x="2560" y="4065"/>
                </a:lnTo>
                <a:lnTo>
                  <a:pt x="2550" y="4046"/>
                </a:lnTo>
                <a:lnTo>
                  <a:pt x="2533" y="4016"/>
                </a:lnTo>
                <a:lnTo>
                  <a:pt x="2501" y="3967"/>
                </a:lnTo>
                <a:lnTo>
                  <a:pt x="2501" y="3967"/>
                </a:lnTo>
                <a:lnTo>
                  <a:pt x="2498" y="3963"/>
                </a:lnTo>
                <a:lnTo>
                  <a:pt x="2484" y="3952"/>
                </a:lnTo>
                <a:lnTo>
                  <a:pt x="2474" y="3943"/>
                </a:lnTo>
                <a:lnTo>
                  <a:pt x="2462" y="3935"/>
                </a:lnTo>
                <a:lnTo>
                  <a:pt x="2446" y="3925"/>
                </a:lnTo>
                <a:lnTo>
                  <a:pt x="2427" y="3914"/>
                </a:lnTo>
                <a:lnTo>
                  <a:pt x="2405" y="3904"/>
                </a:lnTo>
                <a:lnTo>
                  <a:pt x="2378" y="3894"/>
                </a:lnTo>
                <a:lnTo>
                  <a:pt x="2347" y="3884"/>
                </a:lnTo>
                <a:lnTo>
                  <a:pt x="2312" y="3875"/>
                </a:lnTo>
                <a:lnTo>
                  <a:pt x="2273" y="3867"/>
                </a:lnTo>
                <a:lnTo>
                  <a:pt x="2229" y="3860"/>
                </a:lnTo>
                <a:lnTo>
                  <a:pt x="2180" y="3855"/>
                </a:lnTo>
                <a:lnTo>
                  <a:pt x="2126" y="3852"/>
                </a:lnTo>
                <a:lnTo>
                  <a:pt x="2126" y="3852"/>
                </a:lnTo>
                <a:lnTo>
                  <a:pt x="2126" y="3852"/>
                </a:lnTo>
                <a:lnTo>
                  <a:pt x="2126" y="3852"/>
                </a:lnTo>
                <a:lnTo>
                  <a:pt x="2106" y="3852"/>
                </a:lnTo>
                <a:lnTo>
                  <a:pt x="2086" y="3848"/>
                </a:lnTo>
                <a:lnTo>
                  <a:pt x="2065" y="3845"/>
                </a:lnTo>
                <a:lnTo>
                  <a:pt x="2043" y="3838"/>
                </a:lnTo>
                <a:lnTo>
                  <a:pt x="2021" y="3830"/>
                </a:lnTo>
                <a:lnTo>
                  <a:pt x="1999" y="3820"/>
                </a:lnTo>
                <a:lnTo>
                  <a:pt x="1979" y="3808"/>
                </a:lnTo>
                <a:lnTo>
                  <a:pt x="1959" y="3794"/>
                </a:lnTo>
                <a:lnTo>
                  <a:pt x="1940" y="3779"/>
                </a:lnTo>
                <a:lnTo>
                  <a:pt x="1922" y="3761"/>
                </a:lnTo>
                <a:lnTo>
                  <a:pt x="1906" y="3742"/>
                </a:lnTo>
                <a:lnTo>
                  <a:pt x="1893" y="3720"/>
                </a:lnTo>
                <a:lnTo>
                  <a:pt x="1881" y="3698"/>
                </a:lnTo>
                <a:lnTo>
                  <a:pt x="1873" y="3673"/>
                </a:lnTo>
                <a:lnTo>
                  <a:pt x="1868" y="3646"/>
                </a:lnTo>
                <a:lnTo>
                  <a:pt x="1866" y="3617"/>
                </a:lnTo>
                <a:lnTo>
                  <a:pt x="1866" y="3617"/>
                </a:lnTo>
                <a:lnTo>
                  <a:pt x="1868" y="3515"/>
                </a:lnTo>
                <a:lnTo>
                  <a:pt x="1869" y="3443"/>
                </a:lnTo>
                <a:lnTo>
                  <a:pt x="1869" y="3443"/>
                </a:lnTo>
                <a:close/>
                <a:moveTo>
                  <a:pt x="2919" y="466"/>
                </a:moveTo>
                <a:lnTo>
                  <a:pt x="2919" y="466"/>
                </a:lnTo>
                <a:lnTo>
                  <a:pt x="2917" y="443"/>
                </a:lnTo>
                <a:lnTo>
                  <a:pt x="2914" y="419"/>
                </a:lnTo>
                <a:lnTo>
                  <a:pt x="2909" y="397"/>
                </a:lnTo>
                <a:lnTo>
                  <a:pt x="2900" y="375"/>
                </a:lnTo>
                <a:lnTo>
                  <a:pt x="2890" y="355"/>
                </a:lnTo>
                <a:lnTo>
                  <a:pt x="2880" y="336"/>
                </a:lnTo>
                <a:lnTo>
                  <a:pt x="2866" y="318"/>
                </a:lnTo>
                <a:lnTo>
                  <a:pt x="2851" y="303"/>
                </a:lnTo>
                <a:lnTo>
                  <a:pt x="2834" y="287"/>
                </a:lnTo>
                <a:lnTo>
                  <a:pt x="2816" y="274"/>
                </a:lnTo>
                <a:lnTo>
                  <a:pt x="2797" y="262"/>
                </a:lnTo>
                <a:lnTo>
                  <a:pt x="2777" y="252"/>
                </a:lnTo>
                <a:lnTo>
                  <a:pt x="2755" y="243"/>
                </a:lnTo>
                <a:lnTo>
                  <a:pt x="2733" y="238"/>
                </a:lnTo>
                <a:lnTo>
                  <a:pt x="2709" y="235"/>
                </a:lnTo>
                <a:lnTo>
                  <a:pt x="2686" y="233"/>
                </a:lnTo>
                <a:lnTo>
                  <a:pt x="2686" y="233"/>
                </a:lnTo>
                <a:lnTo>
                  <a:pt x="2662" y="235"/>
                </a:lnTo>
                <a:lnTo>
                  <a:pt x="2638" y="238"/>
                </a:lnTo>
                <a:lnTo>
                  <a:pt x="2616" y="243"/>
                </a:lnTo>
                <a:lnTo>
                  <a:pt x="2594" y="252"/>
                </a:lnTo>
                <a:lnTo>
                  <a:pt x="2574" y="262"/>
                </a:lnTo>
                <a:lnTo>
                  <a:pt x="2555" y="274"/>
                </a:lnTo>
                <a:lnTo>
                  <a:pt x="2537" y="287"/>
                </a:lnTo>
                <a:lnTo>
                  <a:pt x="2520" y="303"/>
                </a:lnTo>
                <a:lnTo>
                  <a:pt x="2505" y="318"/>
                </a:lnTo>
                <a:lnTo>
                  <a:pt x="2491" y="336"/>
                </a:lnTo>
                <a:lnTo>
                  <a:pt x="2481" y="355"/>
                </a:lnTo>
                <a:lnTo>
                  <a:pt x="2471" y="375"/>
                </a:lnTo>
                <a:lnTo>
                  <a:pt x="2462" y="397"/>
                </a:lnTo>
                <a:lnTo>
                  <a:pt x="2457" y="419"/>
                </a:lnTo>
                <a:lnTo>
                  <a:pt x="2454" y="443"/>
                </a:lnTo>
                <a:lnTo>
                  <a:pt x="2452" y="466"/>
                </a:lnTo>
                <a:lnTo>
                  <a:pt x="2452" y="1168"/>
                </a:lnTo>
                <a:lnTo>
                  <a:pt x="2452" y="1168"/>
                </a:lnTo>
                <a:lnTo>
                  <a:pt x="2454" y="1192"/>
                </a:lnTo>
                <a:lnTo>
                  <a:pt x="2457" y="1215"/>
                </a:lnTo>
                <a:lnTo>
                  <a:pt x="2462" y="1237"/>
                </a:lnTo>
                <a:lnTo>
                  <a:pt x="2471" y="1259"/>
                </a:lnTo>
                <a:lnTo>
                  <a:pt x="2481" y="1279"/>
                </a:lnTo>
                <a:lnTo>
                  <a:pt x="2491" y="1298"/>
                </a:lnTo>
                <a:lnTo>
                  <a:pt x="2505" y="1317"/>
                </a:lnTo>
                <a:lnTo>
                  <a:pt x="2520" y="1332"/>
                </a:lnTo>
                <a:lnTo>
                  <a:pt x="2537" y="1347"/>
                </a:lnTo>
                <a:lnTo>
                  <a:pt x="2555" y="1361"/>
                </a:lnTo>
                <a:lnTo>
                  <a:pt x="2574" y="1372"/>
                </a:lnTo>
                <a:lnTo>
                  <a:pt x="2594" y="1383"/>
                </a:lnTo>
                <a:lnTo>
                  <a:pt x="2616" y="1391"/>
                </a:lnTo>
                <a:lnTo>
                  <a:pt x="2638" y="1396"/>
                </a:lnTo>
                <a:lnTo>
                  <a:pt x="2662" y="1399"/>
                </a:lnTo>
                <a:lnTo>
                  <a:pt x="2686" y="1401"/>
                </a:lnTo>
                <a:lnTo>
                  <a:pt x="2686" y="1401"/>
                </a:lnTo>
                <a:lnTo>
                  <a:pt x="2709" y="1399"/>
                </a:lnTo>
                <a:lnTo>
                  <a:pt x="2733" y="1396"/>
                </a:lnTo>
                <a:lnTo>
                  <a:pt x="2755" y="1391"/>
                </a:lnTo>
                <a:lnTo>
                  <a:pt x="2777" y="1383"/>
                </a:lnTo>
                <a:lnTo>
                  <a:pt x="2797" y="1372"/>
                </a:lnTo>
                <a:lnTo>
                  <a:pt x="2816" y="1361"/>
                </a:lnTo>
                <a:lnTo>
                  <a:pt x="2834" y="1347"/>
                </a:lnTo>
                <a:lnTo>
                  <a:pt x="2851" y="1332"/>
                </a:lnTo>
                <a:lnTo>
                  <a:pt x="2866" y="1317"/>
                </a:lnTo>
                <a:lnTo>
                  <a:pt x="2880" y="1298"/>
                </a:lnTo>
                <a:lnTo>
                  <a:pt x="2890" y="1279"/>
                </a:lnTo>
                <a:lnTo>
                  <a:pt x="2900" y="1259"/>
                </a:lnTo>
                <a:lnTo>
                  <a:pt x="2909" y="1237"/>
                </a:lnTo>
                <a:lnTo>
                  <a:pt x="2914" y="1215"/>
                </a:lnTo>
                <a:lnTo>
                  <a:pt x="2917" y="1192"/>
                </a:lnTo>
                <a:lnTo>
                  <a:pt x="2919" y="1168"/>
                </a:lnTo>
                <a:lnTo>
                  <a:pt x="2919" y="466"/>
                </a:lnTo>
                <a:close/>
                <a:moveTo>
                  <a:pt x="5138" y="1401"/>
                </a:moveTo>
                <a:lnTo>
                  <a:pt x="5138" y="1401"/>
                </a:lnTo>
                <a:lnTo>
                  <a:pt x="5136" y="1377"/>
                </a:lnTo>
                <a:lnTo>
                  <a:pt x="5133" y="1354"/>
                </a:lnTo>
                <a:lnTo>
                  <a:pt x="5128" y="1332"/>
                </a:lnTo>
                <a:lnTo>
                  <a:pt x="5119" y="1310"/>
                </a:lnTo>
                <a:lnTo>
                  <a:pt x="5109" y="1290"/>
                </a:lnTo>
                <a:lnTo>
                  <a:pt x="5097" y="1271"/>
                </a:lnTo>
                <a:lnTo>
                  <a:pt x="5084" y="1252"/>
                </a:lnTo>
                <a:lnTo>
                  <a:pt x="5068" y="1235"/>
                </a:lnTo>
                <a:lnTo>
                  <a:pt x="5052" y="1220"/>
                </a:lnTo>
                <a:lnTo>
                  <a:pt x="5035" y="1207"/>
                </a:lnTo>
                <a:lnTo>
                  <a:pt x="5014" y="1195"/>
                </a:lnTo>
                <a:lnTo>
                  <a:pt x="4994" y="1186"/>
                </a:lnTo>
                <a:lnTo>
                  <a:pt x="4974" y="1178"/>
                </a:lnTo>
                <a:lnTo>
                  <a:pt x="4950" y="1173"/>
                </a:lnTo>
                <a:lnTo>
                  <a:pt x="4928" y="1168"/>
                </a:lnTo>
                <a:lnTo>
                  <a:pt x="4905" y="1168"/>
                </a:lnTo>
                <a:lnTo>
                  <a:pt x="3152" y="1168"/>
                </a:lnTo>
                <a:lnTo>
                  <a:pt x="3152" y="1168"/>
                </a:lnTo>
                <a:lnTo>
                  <a:pt x="3152" y="1192"/>
                </a:lnTo>
                <a:lnTo>
                  <a:pt x="3150" y="1215"/>
                </a:lnTo>
                <a:lnTo>
                  <a:pt x="3147" y="1239"/>
                </a:lnTo>
                <a:lnTo>
                  <a:pt x="3144" y="1261"/>
                </a:lnTo>
                <a:lnTo>
                  <a:pt x="3138" y="1285"/>
                </a:lnTo>
                <a:lnTo>
                  <a:pt x="3132" y="1306"/>
                </a:lnTo>
                <a:lnTo>
                  <a:pt x="3125" y="1328"/>
                </a:lnTo>
                <a:lnTo>
                  <a:pt x="3116" y="1349"/>
                </a:lnTo>
                <a:lnTo>
                  <a:pt x="3106" y="1371"/>
                </a:lnTo>
                <a:lnTo>
                  <a:pt x="3096" y="1389"/>
                </a:lnTo>
                <a:lnTo>
                  <a:pt x="3084" y="1410"/>
                </a:lnTo>
                <a:lnTo>
                  <a:pt x="3073" y="1428"/>
                </a:lnTo>
                <a:lnTo>
                  <a:pt x="3059" y="1447"/>
                </a:lnTo>
                <a:lnTo>
                  <a:pt x="3045" y="1465"/>
                </a:lnTo>
                <a:lnTo>
                  <a:pt x="3032" y="1482"/>
                </a:lnTo>
                <a:lnTo>
                  <a:pt x="3015" y="1497"/>
                </a:lnTo>
                <a:lnTo>
                  <a:pt x="3000" y="1513"/>
                </a:lnTo>
                <a:lnTo>
                  <a:pt x="2983" y="1528"/>
                </a:lnTo>
                <a:lnTo>
                  <a:pt x="2964" y="1541"/>
                </a:lnTo>
                <a:lnTo>
                  <a:pt x="2947" y="1555"/>
                </a:lnTo>
                <a:lnTo>
                  <a:pt x="2927" y="1567"/>
                </a:lnTo>
                <a:lnTo>
                  <a:pt x="2909" y="1579"/>
                </a:lnTo>
                <a:lnTo>
                  <a:pt x="2888" y="1589"/>
                </a:lnTo>
                <a:lnTo>
                  <a:pt x="2868" y="1597"/>
                </a:lnTo>
                <a:lnTo>
                  <a:pt x="2846" y="1606"/>
                </a:lnTo>
                <a:lnTo>
                  <a:pt x="2824" y="1614"/>
                </a:lnTo>
                <a:lnTo>
                  <a:pt x="2802" y="1619"/>
                </a:lnTo>
                <a:lnTo>
                  <a:pt x="2780" y="1626"/>
                </a:lnTo>
                <a:lnTo>
                  <a:pt x="2756" y="1629"/>
                </a:lnTo>
                <a:lnTo>
                  <a:pt x="2733" y="1633"/>
                </a:lnTo>
                <a:lnTo>
                  <a:pt x="2709" y="1634"/>
                </a:lnTo>
                <a:lnTo>
                  <a:pt x="2686" y="1634"/>
                </a:lnTo>
                <a:lnTo>
                  <a:pt x="2686" y="1634"/>
                </a:lnTo>
                <a:lnTo>
                  <a:pt x="2662" y="1634"/>
                </a:lnTo>
                <a:lnTo>
                  <a:pt x="2638" y="1633"/>
                </a:lnTo>
                <a:lnTo>
                  <a:pt x="2615" y="1629"/>
                </a:lnTo>
                <a:lnTo>
                  <a:pt x="2591" y="1626"/>
                </a:lnTo>
                <a:lnTo>
                  <a:pt x="2569" y="1619"/>
                </a:lnTo>
                <a:lnTo>
                  <a:pt x="2547" y="1614"/>
                </a:lnTo>
                <a:lnTo>
                  <a:pt x="2525" y="1606"/>
                </a:lnTo>
                <a:lnTo>
                  <a:pt x="2503" y="1597"/>
                </a:lnTo>
                <a:lnTo>
                  <a:pt x="2483" y="1589"/>
                </a:lnTo>
                <a:lnTo>
                  <a:pt x="2462" y="1579"/>
                </a:lnTo>
                <a:lnTo>
                  <a:pt x="2444" y="1567"/>
                </a:lnTo>
                <a:lnTo>
                  <a:pt x="2425" y="1555"/>
                </a:lnTo>
                <a:lnTo>
                  <a:pt x="2407" y="1541"/>
                </a:lnTo>
                <a:lnTo>
                  <a:pt x="2388" y="1528"/>
                </a:lnTo>
                <a:lnTo>
                  <a:pt x="2371" y="1513"/>
                </a:lnTo>
                <a:lnTo>
                  <a:pt x="2356" y="1497"/>
                </a:lnTo>
                <a:lnTo>
                  <a:pt x="2339" y="1482"/>
                </a:lnTo>
                <a:lnTo>
                  <a:pt x="2326" y="1465"/>
                </a:lnTo>
                <a:lnTo>
                  <a:pt x="2312" y="1447"/>
                </a:lnTo>
                <a:lnTo>
                  <a:pt x="2298" y="1428"/>
                </a:lnTo>
                <a:lnTo>
                  <a:pt x="2287" y="1410"/>
                </a:lnTo>
                <a:lnTo>
                  <a:pt x="2275" y="1389"/>
                </a:lnTo>
                <a:lnTo>
                  <a:pt x="2265" y="1371"/>
                </a:lnTo>
                <a:lnTo>
                  <a:pt x="2255" y="1349"/>
                </a:lnTo>
                <a:lnTo>
                  <a:pt x="2246" y="1328"/>
                </a:lnTo>
                <a:lnTo>
                  <a:pt x="2239" y="1306"/>
                </a:lnTo>
                <a:lnTo>
                  <a:pt x="2233" y="1285"/>
                </a:lnTo>
                <a:lnTo>
                  <a:pt x="2227" y="1261"/>
                </a:lnTo>
                <a:lnTo>
                  <a:pt x="2224" y="1239"/>
                </a:lnTo>
                <a:lnTo>
                  <a:pt x="2221" y="1215"/>
                </a:lnTo>
                <a:lnTo>
                  <a:pt x="2219" y="1192"/>
                </a:lnTo>
                <a:lnTo>
                  <a:pt x="2219" y="1168"/>
                </a:lnTo>
                <a:lnTo>
                  <a:pt x="466" y="1168"/>
                </a:lnTo>
                <a:lnTo>
                  <a:pt x="466" y="1168"/>
                </a:lnTo>
                <a:lnTo>
                  <a:pt x="443" y="1168"/>
                </a:lnTo>
                <a:lnTo>
                  <a:pt x="421" y="1173"/>
                </a:lnTo>
                <a:lnTo>
                  <a:pt x="397" y="1178"/>
                </a:lnTo>
                <a:lnTo>
                  <a:pt x="377" y="1186"/>
                </a:lnTo>
                <a:lnTo>
                  <a:pt x="357" y="1195"/>
                </a:lnTo>
                <a:lnTo>
                  <a:pt x="336" y="1207"/>
                </a:lnTo>
                <a:lnTo>
                  <a:pt x="319" y="1220"/>
                </a:lnTo>
                <a:lnTo>
                  <a:pt x="303" y="1235"/>
                </a:lnTo>
                <a:lnTo>
                  <a:pt x="287" y="1252"/>
                </a:lnTo>
                <a:lnTo>
                  <a:pt x="274" y="1271"/>
                </a:lnTo>
                <a:lnTo>
                  <a:pt x="262" y="1290"/>
                </a:lnTo>
                <a:lnTo>
                  <a:pt x="252" y="1310"/>
                </a:lnTo>
                <a:lnTo>
                  <a:pt x="243" y="1332"/>
                </a:lnTo>
                <a:lnTo>
                  <a:pt x="238" y="1354"/>
                </a:lnTo>
                <a:lnTo>
                  <a:pt x="235" y="1377"/>
                </a:lnTo>
                <a:lnTo>
                  <a:pt x="233" y="1401"/>
                </a:lnTo>
                <a:lnTo>
                  <a:pt x="233" y="3854"/>
                </a:lnTo>
                <a:lnTo>
                  <a:pt x="233" y="3854"/>
                </a:lnTo>
                <a:lnTo>
                  <a:pt x="235" y="3877"/>
                </a:lnTo>
                <a:lnTo>
                  <a:pt x="238" y="3901"/>
                </a:lnTo>
                <a:lnTo>
                  <a:pt x="243" y="3923"/>
                </a:lnTo>
                <a:lnTo>
                  <a:pt x="252" y="3943"/>
                </a:lnTo>
                <a:lnTo>
                  <a:pt x="262" y="3965"/>
                </a:lnTo>
                <a:lnTo>
                  <a:pt x="274" y="3984"/>
                </a:lnTo>
                <a:lnTo>
                  <a:pt x="287" y="4002"/>
                </a:lnTo>
                <a:lnTo>
                  <a:pt x="303" y="4017"/>
                </a:lnTo>
                <a:lnTo>
                  <a:pt x="319" y="4033"/>
                </a:lnTo>
                <a:lnTo>
                  <a:pt x="336" y="4046"/>
                </a:lnTo>
                <a:lnTo>
                  <a:pt x="357" y="4058"/>
                </a:lnTo>
                <a:lnTo>
                  <a:pt x="377" y="4068"/>
                </a:lnTo>
                <a:lnTo>
                  <a:pt x="397" y="4077"/>
                </a:lnTo>
                <a:lnTo>
                  <a:pt x="421" y="4082"/>
                </a:lnTo>
                <a:lnTo>
                  <a:pt x="443" y="4085"/>
                </a:lnTo>
                <a:lnTo>
                  <a:pt x="466" y="4087"/>
                </a:lnTo>
                <a:lnTo>
                  <a:pt x="678" y="4087"/>
                </a:lnTo>
                <a:lnTo>
                  <a:pt x="678" y="4087"/>
                </a:lnTo>
                <a:lnTo>
                  <a:pt x="701" y="4028"/>
                </a:lnTo>
                <a:lnTo>
                  <a:pt x="733" y="3960"/>
                </a:lnTo>
                <a:lnTo>
                  <a:pt x="750" y="3925"/>
                </a:lnTo>
                <a:lnTo>
                  <a:pt x="771" y="3891"/>
                </a:lnTo>
                <a:lnTo>
                  <a:pt x="791" y="3857"/>
                </a:lnTo>
                <a:lnTo>
                  <a:pt x="813" y="3825"/>
                </a:lnTo>
                <a:lnTo>
                  <a:pt x="813" y="3825"/>
                </a:lnTo>
                <a:lnTo>
                  <a:pt x="818" y="3816"/>
                </a:lnTo>
                <a:lnTo>
                  <a:pt x="826" y="3806"/>
                </a:lnTo>
                <a:lnTo>
                  <a:pt x="837" y="3793"/>
                </a:lnTo>
                <a:lnTo>
                  <a:pt x="852" y="3777"/>
                </a:lnTo>
                <a:lnTo>
                  <a:pt x="870" y="3761"/>
                </a:lnTo>
                <a:lnTo>
                  <a:pt x="894" y="3742"/>
                </a:lnTo>
                <a:lnTo>
                  <a:pt x="923" y="3722"/>
                </a:lnTo>
                <a:lnTo>
                  <a:pt x="958" y="3703"/>
                </a:lnTo>
                <a:lnTo>
                  <a:pt x="999" y="3685"/>
                </a:lnTo>
                <a:lnTo>
                  <a:pt x="1046" y="3668"/>
                </a:lnTo>
                <a:lnTo>
                  <a:pt x="1100" y="3651"/>
                </a:lnTo>
                <a:lnTo>
                  <a:pt x="1131" y="3644"/>
                </a:lnTo>
                <a:lnTo>
                  <a:pt x="1163" y="3637"/>
                </a:lnTo>
                <a:lnTo>
                  <a:pt x="1197" y="3632"/>
                </a:lnTo>
                <a:lnTo>
                  <a:pt x="1232" y="3627"/>
                </a:lnTo>
                <a:lnTo>
                  <a:pt x="1269" y="3622"/>
                </a:lnTo>
                <a:lnTo>
                  <a:pt x="1310" y="3619"/>
                </a:lnTo>
                <a:lnTo>
                  <a:pt x="1352" y="3617"/>
                </a:lnTo>
                <a:lnTo>
                  <a:pt x="1396" y="3615"/>
                </a:lnTo>
                <a:lnTo>
                  <a:pt x="1396" y="3615"/>
                </a:lnTo>
                <a:lnTo>
                  <a:pt x="1398" y="3554"/>
                </a:lnTo>
                <a:lnTo>
                  <a:pt x="1398" y="3514"/>
                </a:lnTo>
                <a:lnTo>
                  <a:pt x="1398" y="3497"/>
                </a:lnTo>
                <a:lnTo>
                  <a:pt x="1398" y="3497"/>
                </a:lnTo>
                <a:lnTo>
                  <a:pt x="1369" y="3477"/>
                </a:lnTo>
                <a:lnTo>
                  <a:pt x="1337" y="3453"/>
                </a:lnTo>
                <a:lnTo>
                  <a:pt x="1305" y="3428"/>
                </a:lnTo>
                <a:lnTo>
                  <a:pt x="1276" y="3401"/>
                </a:lnTo>
                <a:lnTo>
                  <a:pt x="1276" y="3401"/>
                </a:lnTo>
                <a:lnTo>
                  <a:pt x="1261" y="3390"/>
                </a:lnTo>
                <a:lnTo>
                  <a:pt x="1242" y="3372"/>
                </a:lnTo>
                <a:lnTo>
                  <a:pt x="1219" y="3345"/>
                </a:lnTo>
                <a:lnTo>
                  <a:pt x="1193" y="3311"/>
                </a:lnTo>
                <a:lnTo>
                  <a:pt x="1180" y="3291"/>
                </a:lnTo>
                <a:lnTo>
                  <a:pt x="1166" y="3270"/>
                </a:lnTo>
                <a:lnTo>
                  <a:pt x="1154" y="3245"/>
                </a:lnTo>
                <a:lnTo>
                  <a:pt x="1142" y="3220"/>
                </a:lnTo>
                <a:lnTo>
                  <a:pt x="1132" y="3193"/>
                </a:lnTo>
                <a:lnTo>
                  <a:pt x="1122" y="3164"/>
                </a:lnTo>
                <a:lnTo>
                  <a:pt x="1114" y="3132"/>
                </a:lnTo>
                <a:lnTo>
                  <a:pt x="1107" y="3100"/>
                </a:lnTo>
                <a:lnTo>
                  <a:pt x="1107" y="3100"/>
                </a:lnTo>
                <a:lnTo>
                  <a:pt x="1093" y="3014"/>
                </a:lnTo>
                <a:lnTo>
                  <a:pt x="1073" y="2878"/>
                </a:lnTo>
                <a:lnTo>
                  <a:pt x="1065" y="2806"/>
                </a:lnTo>
                <a:lnTo>
                  <a:pt x="1056" y="2733"/>
                </a:lnTo>
                <a:lnTo>
                  <a:pt x="1051" y="2667"/>
                </a:lnTo>
                <a:lnTo>
                  <a:pt x="1050" y="2613"/>
                </a:lnTo>
                <a:lnTo>
                  <a:pt x="1050" y="2613"/>
                </a:lnTo>
                <a:lnTo>
                  <a:pt x="1051" y="2544"/>
                </a:lnTo>
                <a:lnTo>
                  <a:pt x="1053" y="2508"/>
                </a:lnTo>
                <a:lnTo>
                  <a:pt x="1056" y="2474"/>
                </a:lnTo>
                <a:lnTo>
                  <a:pt x="1061" y="2441"/>
                </a:lnTo>
                <a:lnTo>
                  <a:pt x="1066" y="2407"/>
                </a:lnTo>
                <a:lnTo>
                  <a:pt x="1073" y="2373"/>
                </a:lnTo>
                <a:lnTo>
                  <a:pt x="1082" y="2341"/>
                </a:lnTo>
                <a:lnTo>
                  <a:pt x="1090" y="2307"/>
                </a:lnTo>
                <a:lnTo>
                  <a:pt x="1100" y="2277"/>
                </a:lnTo>
                <a:lnTo>
                  <a:pt x="1112" y="2245"/>
                </a:lnTo>
                <a:lnTo>
                  <a:pt x="1126" y="2214"/>
                </a:lnTo>
                <a:lnTo>
                  <a:pt x="1139" y="2185"/>
                </a:lnTo>
                <a:lnTo>
                  <a:pt x="1154" y="2157"/>
                </a:lnTo>
                <a:lnTo>
                  <a:pt x="1173" y="2128"/>
                </a:lnTo>
                <a:lnTo>
                  <a:pt x="1191" y="2101"/>
                </a:lnTo>
                <a:lnTo>
                  <a:pt x="1212" y="2075"/>
                </a:lnTo>
                <a:lnTo>
                  <a:pt x="1234" y="2052"/>
                </a:lnTo>
                <a:lnTo>
                  <a:pt x="1257" y="2028"/>
                </a:lnTo>
                <a:lnTo>
                  <a:pt x="1284" y="2006"/>
                </a:lnTo>
                <a:lnTo>
                  <a:pt x="1311" y="1986"/>
                </a:lnTo>
                <a:lnTo>
                  <a:pt x="1340" y="1966"/>
                </a:lnTo>
                <a:lnTo>
                  <a:pt x="1372" y="1949"/>
                </a:lnTo>
                <a:lnTo>
                  <a:pt x="1404" y="1932"/>
                </a:lnTo>
                <a:lnTo>
                  <a:pt x="1440" y="1918"/>
                </a:lnTo>
                <a:lnTo>
                  <a:pt x="1477" y="1905"/>
                </a:lnTo>
                <a:lnTo>
                  <a:pt x="1516" y="1893"/>
                </a:lnTo>
                <a:lnTo>
                  <a:pt x="1557" y="1885"/>
                </a:lnTo>
                <a:lnTo>
                  <a:pt x="1600" y="1878"/>
                </a:lnTo>
                <a:lnTo>
                  <a:pt x="1646" y="1873"/>
                </a:lnTo>
                <a:lnTo>
                  <a:pt x="1693" y="1869"/>
                </a:lnTo>
                <a:lnTo>
                  <a:pt x="1744" y="1868"/>
                </a:lnTo>
                <a:lnTo>
                  <a:pt x="1744" y="1868"/>
                </a:lnTo>
                <a:lnTo>
                  <a:pt x="1758" y="1868"/>
                </a:lnTo>
                <a:lnTo>
                  <a:pt x="1758" y="1868"/>
                </a:lnTo>
                <a:lnTo>
                  <a:pt x="1808" y="1869"/>
                </a:lnTo>
                <a:lnTo>
                  <a:pt x="1856" y="1873"/>
                </a:lnTo>
                <a:lnTo>
                  <a:pt x="1901" y="1878"/>
                </a:lnTo>
                <a:lnTo>
                  <a:pt x="1945" y="1885"/>
                </a:lnTo>
                <a:lnTo>
                  <a:pt x="1988" y="1893"/>
                </a:lnTo>
                <a:lnTo>
                  <a:pt x="2026" y="1905"/>
                </a:lnTo>
                <a:lnTo>
                  <a:pt x="2064" y="1918"/>
                </a:lnTo>
                <a:lnTo>
                  <a:pt x="2097" y="1932"/>
                </a:lnTo>
                <a:lnTo>
                  <a:pt x="2131" y="1949"/>
                </a:lnTo>
                <a:lnTo>
                  <a:pt x="2162" y="1966"/>
                </a:lnTo>
                <a:lnTo>
                  <a:pt x="2192" y="1986"/>
                </a:lnTo>
                <a:lnTo>
                  <a:pt x="2219" y="2006"/>
                </a:lnTo>
                <a:lnTo>
                  <a:pt x="2244" y="2028"/>
                </a:lnTo>
                <a:lnTo>
                  <a:pt x="2268" y="2052"/>
                </a:lnTo>
                <a:lnTo>
                  <a:pt x="2290" y="2075"/>
                </a:lnTo>
                <a:lnTo>
                  <a:pt x="2312" y="2101"/>
                </a:lnTo>
                <a:lnTo>
                  <a:pt x="2331" y="2128"/>
                </a:lnTo>
                <a:lnTo>
                  <a:pt x="2347" y="2157"/>
                </a:lnTo>
                <a:lnTo>
                  <a:pt x="2363" y="2185"/>
                </a:lnTo>
                <a:lnTo>
                  <a:pt x="2378" y="2214"/>
                </a:lnTo>
                <a:lnTo>
                  <a:pt x="2391" y="2245"/>
                </a:lnTo>
                <a:lnTo>
                  <a:pt x="2403" y="2277"/>
                </a:lnTo>
                <a:lnTo>
                  <a:pt x="2413" y="2307"/>
                </a:lnTo>
                <a:lnTo>
                  <a:pt x="2422" y="2341"/>
                </a:lnTo>
                <a:lnTo>
                  <a:pt x="2430" y="2373"/>
                </a:lnTo>
                <a:lnTo>
                  <a:pt x="2437" y="2407"/>
                </a:lnTo>
                <a:lnTo>
                  <a:pt x="2442" y="2441"/>
                </a:lnTo>
                <a:lnTo>
                  <a:pt x="2446" y="2474"/>
                </a:lnTo>
                <a:lnTo>
                  <a:pt x="2449" y="2508"/>
                </a:lnTo>
                <a:lnTo>
                  <a:pt x="2452" y="2544"/>
                </a:lnTo>
                <a:lnTo>
                  <a:pt x="2454" y="2613"/>
                </a:lnTo>
                <a:lnTo>
                  <a:pt x="2454" y="2613"/>
                </a:lnTo>
                <a:lnTo>
                  <a:pt x="2452" y="2667"/>
                </a:lnTo>
                <a:lnTo>
                  <a:pt x="2446" y="2733"/>
                </a:lnTo>
                <a:lnTo>
                  <a:pt x="2439" y="2806"/>
                </a:lnTo>
                <a:lnTo>
                  <a:pt x="2429" y="2878"/>
                </a:lnTo>
                <a:lnTo>
                  <a:pt x="2410" y="3014"/>
                </a:lnTo>
                <a:lnTo>
                  <a:pt x="2397" y="3100"/>
                </a:lnTo>
                <a:lnTo>
                  <a:pt x="2397" y="3100"/>
                </a:lnTo>
                <a:lnTo>
                  <a:pt x="2390" y="3132"/>
                </a:lnTo>
                <a:lnTo>
                  <a:pt x="2381" y="3164"/>
                </a:lnTo>
                <a:lnTo>
                  <a:pt x="2371" y="3193"/>
                </a:lnTo>
                <a:lnTo>
                  <a:pt x="2359" y="3220"/>
                </a:lnTo>
                <a:lnTo>
                  <a:pt x="2347" y="3245"/>
                </a:lnTo>
                <a:lnTo>
                  <a:pt x="2336" y="3270"/>
                </a:lnTo>
                <a:lnTo>
                  <a:pt x="2324" y="3291"/>
                </a:lnTo>
                <a:lnTo>
                  <a:pt x="2310" y="3311"/>
                </a:lnTo>
                <a:lnTo>
                  <a:pt x="2285" y="3345"/>
                </a:lnTo>
                <a:lnTo>
                  <a:pt x="2261" y="3372"/>
                </a:lnTo>
                <a:lnTo>
                  <a:pt x="2241" y="3390"/>
                </a:lnTo>
                <a:lnTo>
                  <a:pt x="2227" y="3401"/>
                </a:lnTo>
                <a:lnTo>
                  <a:pt x="2227" y="3401"/>
                </a:lnTo>
                <a:lnTo>
                  <a:pt x="2197" y="3428"/>
                </a:lnTo>
                <a:lnTo>
                  <a:pt x="2167" y="3453"/>
                </a:lnTo>
                <a:lnTo>
                  <a:pt x="2135" y="3477"/>
                </a:lnTo>
                <a:lnTo>
                  <a:pt x="2104" y="3497"/>
                </a:lnTo>
                <a:lnTo>
                  <a:pt x="2104" y="3497"/>
                </a:lnTo>
                <a:lnTo>
                  <a:pt x="2106" y="3514"/>
                </a:lnTo>
                <a:lnTo>
                  <a:pt x="2106" y="3554"/>
                </a:lnTo>
                <a:lnTo>
                  <a:pt x="2108" y="3615"/>
                </a:lnTo>
                <a:lnTo>
                  <a:pt x="2108" y="3615"/>
                </a:lnTo>
                <a:lnTo>
                  <a:pt x="2151" y="3617"/>
                </a:lnTo>
                <a:lnTo>
                  <a:pt x="2194" y="3619"/>
                </a:lnTo>
                <a:lnTo>
                  <a:pt x="2233" y="3622"/>
                </a:lnTo>
                <a:lnTo>
                  <a:pt x="2271" y="3627"/>
                </a:lnTo>
                <a:lnTo>
                  <a:pt x="2307" y="3632"/>
                </a:lnTo>
                <a:lnTo>
                  <a:pt x="2341" y="3637"/>
                </a:lnTo>
                <a:lnTo>
                  <a:pt x="2373" y="3644"/>
                </a:lnTo>
                <a:lnTo>
                  <a:pt x="2402" y="3651"/>
                </a:lnTo>
                <a:lnTo>
                  <a:pt x="2456" y="3668"/>
                </a:lnTo>
                <a:lnTo>
                  <a:pt x="2503" y="3685"/>
                </a:lnTo>
                <a:lnTo>
                  <a:pt x="2545" y="3703"/>
                </a:lnTo>
                <a:lnTo>
                  <a:pt x="2579" y="3722"/>
                </a:lnTo>
                <a:lnTo>
                  <a:pt x="2608" y="3742"/>
                </a:lnTo>
                <a:lnTo>
                  <a:pt x="2633" y="3761"/>
                </a:lnTo>
                <a:lnTo>
                  <a:pt x="2652" y="3777"/>
                </a:lnTo>
                <a:lnTo>
                  <a:pt x="2667" y="3793"/>
                </a:lnTo>
                <a:lnTo>
                  <a:pt x="2677" y="3806"/>
                </a:lnTo>
                <a:lnTo>
                  <a:pt x="2684" y="3816"/>
                </a:lnTo>
                <a:lnTo>
                  <a:pt x="2691" y="3825"/>
                </a:lnTo>
                <a:lnTo>
                  <a:pt x="2691" y="3825"/>
                </a:lnTo>
                <a:lnTo>
                  <a:pt x="2713" y="3857"/>
                </a:lnTo>
                <a:lnTo>
                  <a:pt x="2733" y="3891"/>
                </a:lnTo>
                <a:lnTo>
                  <a:pt x="2751" y="3925"/>
                </a:lnTo>
                <a:lnTo>
                  <a:pt x="2770" y="3960"/>
                </a:lnTo>
                <a:lnTo>
                  <a:pt x="2802" y="4028"/>
                </a:lnTo>
                <a:lnTo>
                  <a:pt x="2826" y="4087"/>
                </a:lnTo>
                <a:lnTo>
                  <a:pt x="4905" y="4087"/>
                </a:lnTo>
                <a:lnTo>
                  <a:pt x="4905" y="4087"/>
                </a:lnTo>
                <a:lnTo>
                  <a:pt x="4928" y="4085"/>
                </a:lnTo>
                <a:lnTo>
                  <a:pt x="4950" y="4082"/>
                </a:lnTo>
                <a:lnTo>
                  <a:pt x="4974" y="4077"/>
                </a:lnTo>
                <a:lnTo>
                  <a:pt x="4994" y="4068"/>
                </a:lnTo>
                <a:lnTo>
                  <a:pt x="5014" y="4058"/>
                </a:lnTo>
                <a:lnTo>
                  <a:pt x="5035" y="4046"/>
                </a:lnTo>
                <a:lnTo>
                  <a:pt x="5052" y="4033"/>
                </a:lnTo>
                <a:lnTo>
                  <a:pt x="5068" y="4017"/>
                </a:lnTo>
                <a:lnTo>
                  <a:pt x="5084" y="4002"/>
                </a:lnTo>
                <a:lnTo>
                  <a:pt x="5097" y="3984"/>
                </a:lnTo>
                <a:lnTo>
                  <a:pt x="5109" y="3965"/>
                </a:lnTo>
                <a:lnTo>
                  <a:pt x="5119" y="3943"/>
                </a:lnTo>
                <a:lnTo>
                  <a:pt x="5128" y="3923"/>
                </a:lnTo>
                <a:lnTo>
                  <a:pt x="5133" y="3901"/>
                </a:lnTo>
                <a:lnTo>
                  <a:pt x="5136" y="3877"/>
                </a:lnTo>
                <a:lnTo>
                  <a:pt x="5138" y="3854"/>
                </a:lnTo>
                <a:lnTo>
                  <a:pt x="5138" y="1401"/>
                </a:lnTo>
                <a:close/>
                <a:moveTo>
                  <a:pt x="4553" y="2452"/>
                </a:moveTo>
                <a:lnTo>
                  <a:pt x="3152" y="2452"/>
                </a:lnTo>
                <a:lnTo>
                  <a:pt x="3152" y="2452"/>
                </a:lnTo>
                <a:lnTo>
                  <a:pt x="3140" y="2451"/>
                </a:lnTo>
                <a:lnTo>
                  <a:pt x="3128" y="2449"/>
                </a:lnTo>
                <a:lnTo>
                  <a:pt x="3118" y="2447"/>
                </a:lnTo>
                <a:lnTo>
                  <a:pt x="3106" y="2442"/>
                </a:lnTo>
                <a:lnTo>
                  <a:pt x="3096" y="2437"/>
                </a:lnTo>
                <a:lnTo>
                  <a:pt x="3088" y="2432"/>
                </a:lnTo>
                <a:lnTo>
                  <a:pt x="3078" y="2425"/>
                </a:lnTo>
                <a:lnTo>
                  <a:pt x="3069" y="2417"/>
                </a:lnTo>
                <a:lnTo>
                  <a:pt x="3062" y="2410"/>
                </a:lnTo>
                <a:lnTo>
                  <a:pt x="3056" y="2400"/>
                </a:lnTo>
                <a:lnTo>
                  <a:pt x="3051" y="2392"/>
                </a:lnTo>
                <a:lnTo>
                  <a:pt x="3045" y="2381"/>
                </a:lnTo>
                <a:lnTo>
                  <a:pt x="3040" y="2370"/>
                </a:lnTo>
                <a:lnTo>
                  <a:pt x="3039" y="2359"/>
                </a:lnTo>
                <a:lnTo>
                  <a:pt x="3037" y="2348"/>
                </a:lnTo>
                <a:lnTo>
                  <a:pt x="3035" y="2336"/>
                </a:lnTo>
                <a:lnTo>
                  <a:pt x="3035" y="2336"/>
                </a:lnTo>
                <a:lnTo>
                  <a:pt x="3037" y="2324"/>
                </a:lnTo>
                <a:lnTo>
                  <a:pt x="3039" y="2312"/>
                </a:lnTo>
                <a:lnTo>
                  <a:pt x="3040" y="2300"/>
                </a:lnTo>
                <a:lnTo>
                  <a:pt x="3045" y="2290"/>
                </a:lnTo>
                <a:lnTo>
                  <a:pt x="3051" y="2280"/>
                </a:lnTo>
                <a:lnTo>
                  <a:pt x="3056" y="2270"/>
                </a:lnTo>
                <a:lnTo>
                  <a:pt x="3062" y="2261"/>
                </a:lnTo>
                <a:lnTo>
                  <a:pt x="3069" y="2253"/>
                </a:lnTo>
                <a:lnTo>
                  <a:pt x="3078" y="2245"/>
                </a:lnTo>
                <a:lnTo>
                  <a:pt x="3088" y="2238"/>
                </a:lnTo>
                <a:lnTo>
                  <a:pt x="3096" y="2233"/>
                </a:lnTo>
                <a:lnTo>
                  <a:pt x="3106" y="2228"/>
                </a:lnTo>
                <a:lnTo>
                  <a:pt x="3118" y="2224"/>
                </a:lnTo>
                <a:lnTo>
                  <a:pt x="3128" y="2221"/>
                </a:lnTo>
                <a:lnTo>
                  <a:pt x="3140" y="2219"/>
                </a:lnTo>
                <a:lnTo>
                  <a:pt x="3152" y="2219"/>
                </a:lnTo>
                <a:lnTo>
                  <a:pt x="4553" y="2219"/>
                </a:lnTo>
                <a:lnTo>
                  <a:pt x="4553" y="2219"/>
                </a:lnTo>
                <a:lnTo>
                  <a:pt x="4565" y="2219"/>
                </a:lnTo>
                <a:lnTo>
                  <a:pt x="4577" y="2221"/>
                </a:lnTo>
                <a:lnTo>
                  <a:pt x="4589" y="2224"/>
                </a:lnTo>
                <a:lnTo>
                  <a:pt x="4599" y="2228"/>
                </a:lnTo>
                <a:lnTo>
                  <a:pt x="4609" y="2233"/>
                </a:lnTo>
                <a:lnTo>
                  <a:pt x="4619" y="2238"/>
                </a:lnTo>
                <a:lnTo>
                  <a:pt x="4627" y="2245"/>
                </a:lnTo>
                <a:lnTo>
                  <a:pt x="4636" y="2253"/>
                </a:lnTo>
                <a:lnTo>
                  <a:pt x="4644" y="2261"/>
                </a:lnTo>
                <a:lnTo>
                  <a:pt x="4651" y="2270"/>
                </a:lnTo>
                <a:lnTo>
                  <a:pt x="4656" y="2280"/>
                </a:lnTo>
                <a:lnTo>
                  <a:pt x="4661" y="2290"/>
                </a:lnTo>
                <a:lnTo>
                  <a:pt x="4665" y="2300"/>
                </a:lnTo>
                <a:lnTo>
                  <a:pt x="4668" y="2312"/>
                </a:lnTo>
                <a:lnTo>
                  <a:pt x="4670" y="2324"/>
                </a:lnTo>
                <a:lnTo>
                  <a:pt x="4670" y="2336"/>
                </a:lnTo>
                <a:lnTo>
                  <a:pt x="4670" y="2336"/>
                </a:lnTo>
                <a:lnTo>
                  <a:pt x="4670" y="2348"/>
                </a:lnTo>
                <a:lnTo>
                  <a:pt x="4668" y="2359"/>
                </a:lnTo>
                <a:lnTo>
                  <a:pt x="4665" y="2370"/>
                </a:lnTo>
                <a:lnTo>
                  <a:pt x="4661" y="2381"/>
                </a:lnTo>
                <a:lnTo>
                  <a:pt x="4656" y="2392"/>
                </a:lnTo>
                <a:lnTo>
                  <a:pt x="4651" y="2400"/>
                </a:lnTo>
                <a:lnTo>
                  <a:pt x="4644" y="2410"/>
                </a:lnTo>
                <a:lnTo>
                  <a:pt x="4636" y="2417"/>
                </a:lnTo>
                <a:lnTo>
                  <a:pt x="4627" y="2425"/>
                </a:lnTo>
                <a:lnTo>
                  <a:pt x="4619" y="2432"/>
                </a:lnTo>
                <a:lnTo>
                  <a:pt x="4609" y="2437"/>
                </a:lnTo>
                <a:lnTo>
                  <a:pt x="4599" y="2442"/>
                </a:lnTo>
                <a:lnTo>
                  <a:pt x="4589" y="2447"/>
                </a:lnTo>
                <a:lnTo>
                  <a:pt x="4577" y="2449"/>
                </a:lnTo>
                <a:lnTo>
                  <a:pt x="4565" y="2451"/>
                </a:lnTo>
                <a:lnTo>
                  <a:pt x="4553" y="2452"/>
                </a:lnTo>
                <a:lnTo>
                  <a:pt x="4553" y="2452"/>
                </a:lnTo>
                <a:close/>
                <a:moveTo>
                  <a:pt x="3152" y="2919"/>
                </a:moveTo>
                <a:lnTo>
                  <a:pt x="3387" y="2919"/>
                </a:lnTo>
                <a:lnTo>
                  <a:pt x="3387" y="2919"/>
                </a:lnTo>
                <a:lnTo>
                  <a:pt x="3399" y="2919"/>
                </a:lnTo>
                <a:lnTo>
                  <a:pt x="3409" y="2921"/>
                </a:lnTo>
                <a:lnTo>
                  <a:pt x="3421" y="2924"/>
                </a:lnTo>
                <a:lnTo>
                  <a:pt x="3431" y="2927"/>
                </a:lnTo>
                <a:lnTo>
                  <a:pt x="3441" y="2932"/>
                </a:lnTo>
                <a:lnTo>
                  <a:pt x="3451" y="2939"/>
                </a:lnTo>
                <a:lnTo>
                  <a:pt x="3460" y="2946"/>
                </a:lnTo>
                <a:lnTo>
                  <a:pt x="3468" y="2953"/>
                </a:lnTo>
                <a:lnTo>
                  <a:pt x="3476" y="2961"/>
                </a:lnTo>
                <a:lnTo>
                  <a:pt x="3483" y="2971"/>
                </a:lnTo>
                <a:lnTo>
                  <a:pt x="3488" y="2980"/>
                </a:lnTo>
                <a:lnTo>
                  <a:pt x="3493" y="2990"/>
                </a:lnTo>
                <a:lnTo>
                  <a:pt x="3497" y="3002"/>
                </a:lnTo>
                <a:lnTo>
                  <a:pt x="3500" y="3012"/>
                </a:lnTo>
                <a:lnTo>
                  <a:pt x="3502" y="3024"/>
                </a:lnTo>
                <a:lnTo>
                  <a:pt x="3503" y="3035"/>
                </a:lnTo>
                <a:lnTo>
                  <a:pt x="3503" y="3035"/>
                </a:lnTo>
                <a:lnTo>
                  <a:pt x="3502" y="3047"/>
                </a:lnTo>
                <a:lnTo>
                  <a:pt x="3500" y="3059"/>
                </a:lnTo>
                <a:lnTo>
                  <a:pt x="3497" y="3071"/>
                </a:lnTo>
                <a:lnTo>
                  <a:pt x="3493" y="3081"/>
                </a:lnTo>
                <a:lnTo>
                  <a:pt x="3488" y="3091"/>
                </a:lnTo>
                <a:lnTo>
                  <a:pt x="3483" y="3101"/>
                </a:lnTo>
                <a:lnTo>
                  <a:pt x="3476" y="3110"/>
                </a:lnTo>
                <a:lnTo>
                  <a:pt x="3468" y="3118"/>
                </a:lnTo>
                <a:lnTo>
                  <a:pt x="3460" y="3125"/>
                </a:lnTo>
                <a:lnTo>
                  <a:pt x="3451" y="3132"/>
                </a:lnTo>
                <a:lnTo>
                  <a:pt x="3441" y="3139"/>
                </a:lnTo>
                <a:lnTo>
                  <a:pt x="3431" y="3144"/>
                </a:lnTo>
                <a:lnTo>
                  <a:pt x="3421" y="3147"/>
                </a:lnTo>
                <a:lnTo>
                  <a:pt x="3409" y="3150"/>
                </a:lnTo>
                <a:lnTo>
                  <a:pt x="3399" y="3152"/>
                </a:lnTo>
                <a:lnTo>
                  <a:pt x="3387" y="3152"/>
                </a:lnTo>
                <a:lnTo>
                  <a:pt x="3152" y="3152"/>
                </a:lnTo>
                <a:lnTo>
                  <a:pt x="3152" y="3152"/>
                </a:lnTo>
                <a:lnTo>
                  <a:pt x="3140" y="3152"/>
                </a:lnTo>
                <a:lnTo>
                  <a:pt x="3128" y="3150"/>
                </a:lnTo>
                <a:lnTo>
                  <a:pt x="3118" y="3147"/>
                </a:lnTo>
                <a:lnTo>
                  <a:pt x="3106" y="3144"/>
                </a:lnTo>
                <a:lnTo>
                  <a:pt x="3096" y="3139"/>
                </a:lnTo>
                <a:lnTo>
                  <a:pt x="3088" y="3132"/>
                </a:lnTo>
                <a:lnTo>
                  <a:pt x="3078" y="3125"/>
                </a:lnTo>
                <a:lnTo>
                  <a:pt x="3069" y="3118"/>
                </a:lnTo>
                <a:lnTo>
                  <a:pt x="3062" y="3110"/>
                </a:lnTo>
                <a:lnTo>
                  <a:pt x="3056" y="3101"/>
                </a:lnTo>
                <a:lnTo>
                  <a:pt x="3051" y="3091"/>
                </a:lnTo>
                <a:lnTo>
                  <a:pt x="3045" y="3081"/>
                </a:lnTo>
                <a:lnTo>
                  <a:pt x="3040" y="3071"/>
                </a:lnTo>
                <a:lnTo>
                  <a:pt x="3039" y="3059"/>
                </a:lnTo>
                <a:lnTo>
                  <a:pt x="3037" y="3047"/>
                </a:lnTo>
                <a:lnTo>
                  <a:pt x="3035" y="3035"/>
                </a:lnTo>
                <a:lnTo>
                  <a:pt x="3035" y="3035"/>
                </a:lnTo>
                <a:lnTo>
                  <a:pt x="3037" y="3024"/>
                </a:lnTo>
                <a:lnTo>
                  <a:pt x="3039" y="3012"/>
                </a:lnTo>
                <a:lnTo>
                  <a:pt x="3040" y="3002"/>
                </a:lnTo>
                <a:lnTo>
                  <a:pt x="3045" y="2990"/>
                </a:lnTo>
                <a:lnTo>
                  <a:pt x="3051" y="2980"/>
                </a:lnTo>
                <a:lnTo>
                  <a:pt x="3056" y="2971"/>
                </a:lnTo>
                <a:lnTo>
                  <a:pt x="3062" y="2961"/>
                </a:lnTo>
                <a:lnTo>
                  <a:pt x="3069" y="2953"/>
                </a:lnTo>
                <a:lnTo>
                  <a:pt x="3078" y="2946"/>
                </a:lnTo>
                <a:lnTo>
                  <a:pt x="3088" y="2939"/>
                </a:lnTo>
                <a:lnTo>
                  <a:pt x="3096" y="2932"/>
                </a:lnTo>
                <a:lnTo>
                  <a:pt x="3106" y="2927"/>
                </a:lnTo>
                <a:lnTo>
                  <a:pt x="3118" y="2924"/>
                </a:lnTo>
                <a:lnTo>
                  <a:pt x="3128" y="2921"/>
                </a:lnTo>
                <a:lnTo>
                  <a:pt x="3140" y="2919"/>
                </a:lnTo>
                <a:lnTo>
                  <a:pt x="3152" y="2919"/>
                </a:lnTo>
                <a:lnTo>
                  <a:pt x="3152" y="2919"/>
                </a:lnTo>
                <a:close/>
                <a:moveTo>
                  <a:pt x="3152" y="3385"/>
                </a:moveTo>
                <a:lnTo>
                  <a:pt x="3853" y="3385"/>
                </a:lnTo>
                <a:lnTo>
                  <a:pt x="3853" y="3385"/>
                </a:lnTo>
                <a:lnTo>
                  <a:pt x="3865" y="3387"/>
                </a:lnTo>
                <a:lnTo>
                  <a:pt x="3877" y="3389"/>
                </a:lnTo>
                <a:lnTo>
                  <a:pt x="3887" y="3392"/>
                </a:lnTo>
                <a:lnTo>
                  <a:pt x="3899" y="3395"/>
                </a:lnTo>
                <a:lnTo>
                  <a:pt x="3909" y="3401"/>
                </a:lnTo>
                <a:lnTo>
                  <a:pt x="3918" y="3406"/>
                </a:lnTo>
                <a:lnTo>
                  <a:pt x="3928" y="3412"/>
                </a:lnTo>
                <a:lnTo>
                  <a:pt x="3936" y="3421"/>
                </a:lnTo>
                <a:lnTo>
                  <a:pt x="3943" y="3429"/>
                </a:lnTo>
                <a:lnTo>
                  <a:pt x="3950" y="3438"/>
                </a:lnTo>
                <a:lnTo>
                  <a:pt x="3956" y="3448"/>
                </a:lnTo>
                <a:lnTo>
                  <a:pt x="3961" y="3458"/>
                </a:lnTo>
                <a:lnTo>
                  <a:pt x="3965" y="3468"/>
                </a:lnTo>
                <a:lnTo>
                  <a:pt x="3968" y="3480"/>
                </a:lnTo>
                <a:lnTo>
                  <a:pt x="3970" y="3490"/>
                </a:lnTo>
                <a:lnTo>
                  <a:pt x="3970" y="3502"/>
                </a:lnTo>
                <a:lnTo>
                  <a:pt x="3970" y="3502"/>
                </a:lnTo>
                <a:lnTo>
                  <a:pt x="3970" y="3515"/>
                </a:lnTo>
                <a:lnTo>
                  <a:pt x="3968" y="3526"/>
                </a:lnTo>
                <a:lnTo>
                  <a:pt x="3965" y="3537"/>
                </a:lnTo>
                <a:lnTo>
                  <a:pt x="3961" y="3548"/>
                </a:lnTo>
                <a:lnTo>
                  <a:pt x="3956" y="3558"/>
                </a:lnTo>
                <a:lnTo>
                  <a:pt x="3950" y="3568"/>
                </a:lnTo>
                <a:lnTo>
                  <a:pt x="3943" y="3576"/>
                </a:lnTo>
                <a:lnTo>
                  <a:pt x="3936" y="3585"/>
                </a:lnTo>
                <a:lnTo>
                  <a:pt x="3928" y="3593"/>
                </a:lnTo>
                <a:lnTo>
                  <a:pt x="3918" y="3600"/>
                </a:lnTo>
                <a:lnTo>
                  <a:pt x="3909" y="3605"/>
                </a:lnTo>
                <a:lnTo>
                  <a:pt x="3899" y="3610"/>
                </a:lnTo>
                <a:lnTo>
                  <a:pt x="3887" y="3614"/>
                </a:lnTo>
                <a:lnTo>
                  <a:pt x="3877" y="3617"/>
                </a:lnTo>
                <a:lnTo>
                  <a:pt x="3865" y="3619"/>
                </a:lnTo>
                <a:lnTo>
                  <a:pt x="3853" y="3620"/>
                </a:lnTo>
                <a:lnTo>
                  <a:pt x="3152" y="3620"/>
                </a:lnTo>
                <a:lnTo>
                  <a:pt x="3152" y="3620"/>
                </a:lnTo>
                <a:lnTo>
                  <a:pt x="3140" y="3619"/>
                </a:lnTo>
                <a:lnTo>
                  <a:pt x="3128" y="3617"/>
                </a:lnTo>
                <a:lnTo>
                  <a:pt x="3118" y="3614"/>
                </a:lnTo>
                <a:lnTo>
                  <a:pt x="3106" y="3610"/>
                </a:lnTo>
                <a:lnTo>
                  <a:pt x="3096" y="3605"/>
                </a:lnTo>
                <a:lnTo>
                  <a:pt x="3088" y="3600"/>
                </a:lnTo>
                <a:lnTo>
                  <a:pt x="3078" y="3593"/>
                </a:lnTo>
                <a:lnTo>
                  <a:pt x="3069" y="3585"/>
                </a:lnTo>
                <a:lnTo>
                  <a:pt x="3062" y="3576"/>
                </a:lnTo>
                <a:lnTo>
                  <a:pt x="3056" y="3568"/>
                </a:lnTo>
                <a:lnTo>
                  <a:pt x="3051" y="3558"/>
                </a:lnTo>
                <a:lnTo>
                  <a:pt x="3045" y="3548"/>
                </a:lnTo>
                <a:lnTo>
                  <a:pt x="3040" y="3537"/>
                </a:lnTo>
                <a:lnTo>
                  <a:pt x="3039" y="3526"/>
                </a:lnTo>
                <a:lnTo>
                  <a:pt x="3037" y="3515"/>
                </a:lnTo>
                <a:lnTo>
                  <a:pt x="3035" y="3502"/>
                </a:lnTo>
                <a:lnTo>
                  <a:pt x="3035" y="3502"/>
                </a:lnTo>
                <a:lnTo>
                  <a:pt x="3037" y="3490"/>
                </a:lnTo>
                <a:lnTo>
                  <a:pt x="3039" y="3480"/>
                </a:lnTo>
                <a:lnTo>
                  <a:pt x="3040" y="3468"/>
                </a:lnTo>
                <a:lnTo>
                  <a:pt x="3045" y="3458"/>
                </a:lnTo>
                <a:lnTo>
                  <a:pt x="3051" y="3448"/>
                </a:lnTo>
                <a:lnTo>
                  <a:pt x="3056" y="3438"/>
                </a:lnTo>
                <a:lnTo>
                  <a:pt x="3062" y="3429"/>
                </a:lnTo>
                <a:lnTo>
                  <a:pt x="3069" y="3421"/>
                </a:lnTo>
                <a:lnTo>
                  <a:pt x="3078" y="3412"/>
                </a:lnTo>
                <a:lnTo>
                  <a:pt x="3088" y="3406"/>
                </a:lnTo>
                <a:lnTo>
                  <a:pt x="3096" y="3401"/>
                </a:lnTo>
                <a:lnTo>
                  <a:pt x="3106" y="3395"/>
                </a:lnTo>
                <a:lnTo>
                  <a:pt x="3118" y="3392"/>
                </a:lnTo>
                <a:lnTo>
                  <a:pt x="3128" y="3389"/>
                </a:lnTo>
                <a:lnTo>
                  <a:pt x="3140" y="3387"/>
                </a:lnTo>
                <a:lnTo>
                  <a:pt x="3152" y="3385"/>
                </a:lnTo>
                <a:lnTo>
                  <a:pt x="3152" y="3385"/>
                </a:lnTo>
                <a:close/>
                <a:moveTo>
                  <a:pt x="3620" y="3035"/>
                </a:moveTo>
                <a:lnTo>
                  <a:pt x="3620" y="3035"/>
                </a:lnTo>
                <a:lnTo>
                  <a:pt x="3620" y="3024"/>
                </a:lnTo>
                <a:lnTo>
                  <a:pt x="3622" y="3012"/>
                </a:lnTo>
                <a:lnTo>
                  <a:pt x="3625" y="3002"/>
                </a:lnTo>
                <a:lnTo>
                  <a:pt x="3629" y="2990"/>
                </a:lnTo>
                <a:lnTo>
                  <a:pt x="3634" y="2980"/>
                </a:lnTo>
                <a:lnTo>
                  <a:pt x="3639" y="2971"/>
                </a:lnTo>
                <a:lnTo>
                  <a:pt x="3645" y="2961"/>
                </a:lnTo>
                <a:lnTo>
                  <a:pt x="3654" y="2953"/>
                </a:lnTo>
                <a:lnTo>
                  <a:pt x="3662" y="2946"/>
                </a:lnTo>
                <a:lnTo>
                  <a:pt x="3671" y="2939"/>
                </a:lnTo>
                <a:lnTo>
                  <a:pt x="3681" y="2932"/>
                </a:lnTo>
                <a:lnTo>
                  <a:pt x="3691" y="2927"/>
                </a:lnTo>
                <a:lnTo>
                  <a:pt x="3701" y="2924"/>
                </a:lnTo>
                <a:lnTo>
                  <a:pt x="3713" y="2921"/>
                </a:lnTo>
                <a:lnTo>
                  <a:pt x="3725" y="2919"/>
                </a:lnTo>
                <a:lnTo>
                  <a:pt x="3737" y="2919"/>
                </a:lnTo>
                <a:lnTo>
                  <a:pt x="4203" y="2919"/>
                </a:lnTo>
                <a:lnTo>
                  <a:pt x="4203" y="2919"/>
                </a:lnTo>
                <a:lnTo>
                  <a:pt x="4215" y="2919"/>
                </a:lnTo>
                <a:lnTo>
                  <a:pt x="4227" y="2921"/>
                </a:lnTo>
                <a:lnTo>
                  <a:pt x="4239" y="2924"/>
                </a:lnTo>
                <a:lnTo>
                  <a:pt x="4249" y="2927"/>
                </a:lnTo>
                <a:lnTo>
                  <a:pt x="4259" y="2932"/>
                </a:lnTo>
                <a:lnTo>
                  <a:pt x="4269" y="2939"/>
                </a:lnTo>
                <a:lnTo>
                  <a:pt x="4278" y="2946"/>
                </a:lnTo>
                <a:lnTo>
                  <a:pt x="4286" y="2953"/>
                </a:lnTo>
                <a:lnTo>
                  <a:pt x="4293" y="2961"/>
                </a:lnTo>
                <a:lnTo>
                  <a:pt x="4300" y="2971"/>
                </a:lnTo>
                <a:lnTo>
                  <a:pt x="4306" y="2980"/>
                </a:lnTo>
                <a:lnTo>
                  <a:pt x="4311" y="2990"/>
                </a:lnTo>
                <a:lnTo>
                  <a:pt x="4315" y="3002"/>
                </a:lnTo>
                <a:lnTo>
                  <a:pt x="4318" y="3012"/>
                </a:lnTo>
                <a:lnTo>
                  <a:pt x="4320" y="3024"/>
                </a:lnTo>
                <a:lnTo>
                  <a:pt x="4320" y="3035"/>
                </a:lnTo>
                <a:lnTo>
                  <a:pt x="4320" y="3035"/>
                </a:lnTo>
                <a:lnTo>
                  <a:pt x="4320" y="3047"/>
                </a:lnTo>
                <a:lnTo>
                  <a:pt x="4318" y="3059"/>
                </a:lnTo>
                <a:lnTo>
                  <a:pt x="4315" y="3071"/>
                </a:lnTo>
                <a:lnTo>
                  <a:pt x="4311" y="3081"/>
                </a:lnTo>
                <a:lnTo>
                  <a:pt x="4306" y="3091"/>
                </a:lnTo>
                <a:lnTo>
                  <a:pt x="4300" y="3101"/>
                </a:lnTo>
                <a:lnTo>
                  <a:pt x="4293" y="3110"/>
                </a:lnTo>
                <a:lnTo>
                  <a:pt x="4286" y="3118"/>
                </a:lnTo>
                <a:lnTo>
                  <a:pt x="4278" y="3125"/>
                </a:lnTo>
                <a:lnTo>
                  <a:pt x="4269" y="3132"/>
                </a:lnTo>
                <a:lnTo>
                  <a:pt x="4259" y="3139"/>
                </a:lnTo>
                <a:lnTo>
                  <a:pt x="4249" y="3144"/>
                </a:lnTo>
                <a:lnTo>
                  <a:pt x="4239" y="3147"/>
                </a:lnTo>
                <a:lnTo>
                  <a:pt x="4227" y="3150"/>
                </a:lnTo>
                <a:lnTo>
                  <a:pt x="4215" y="3152"/>
                </a:lnTo>
                <a:lnTo>
                  <a:pt x="4203" y="3152"/>
                </a:lnTo>
                <a:lnTo>
                  <a:pt x="3737" y="3152"/>
                </a:lnTo>
                <a:lnTo>
                  <a:pt x="3737" y="3152"/>
                </a:lnTo>
                <a:lnTo>
                  <a:pt x="3725" y="3152"/>
                </a:lnTo>
                <a:lnTo>
                  <a:pt x="3713" y="3150"/>
                </a:lnTo>
                <a:lnTo>
                  <a:pt x="3701" y="3147"/>
                </a:lnTo>
                <a:lnTo>
                  <a:pt x="3691" y="3144"/>
                </a:lnTo>
                <a:lnTo>
                  <a:pt x="3681" y="3139"/>
                </a:lnTo>
                <a:lnTo>
                  <a:pt x="3671" y="3132"/>
                </a:lnTo>
                <a:lnTo>
                  <a:pt x="3662" y="3125"/>
                </a:lnTo>
                <a:lnTo>
                  <a:pt x="3654" y="3118"/>
                </a:lnTo>
                <a:lnTo>
                  <a:pt x="3645" y="3110"/>
                </a:lnTo>
                <a:lnTo>
                  <a:pt x="3639" y="3101"/>
                </a:lnTo>
                <a:lnTo>
                  <a:pt x="3634" y="3091"/>
                </a:lnTo>
                <a:lnTo>
                  <a:pt x="3629" y="3081"/>
                </a:lnTo>
                <a:lnTo>
                  <a:pt x="3625" y="3071"/>
                </a:lnTo>
                <a:lnTo>
                  <a:pt x="3622" y="3059"/>
                </a:lnTo>
                <a:lnTo>
                  <a:pt x="3620" y="3047"/>
                </a:lnTo>
                <a:lnTo>
                  <a:pt x="3620" y="3035"/>
                </a:lnTo>
                <a:lnTo>
                  <a:pt x="3620" y="3035"/>
                </a:lnTo>
                <a:close/>
                <a:moveTo>
                  <a:pt x="2569" y="466"/>
                </a:moveTo>
                <a:lnTo>
                  <a:pt x="2802" y="466"/>
                </a:lnTo>
                <a:lnTo>
                  <a:pt x="2802" y="700"/>
                </a:lnTo>
                <a:lnTo>
                  <a:pt x="2569" y="700"/>
                </a:lnTo>
                <a:lnTo>
                  <a:pt x="2569" y="46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91B2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7">
            <a:extLst>
              <a:ext uri="{FF2B5EF4-FFF2-40B4-BE49-F238E27FC236}">
                <a16:creationId xmlns:a16="http://schemas.microsoft.com/office/drawing/2014/main" id="{AD2AA0D3-A1FD-48AC-A3FC-1A736267FF5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988876" y="968194"/>
            <a:ext cx="551658" cy="555296"/>
          </a:xfrm>
          <a:custGeom>
            <a:avLst/>
            <a:gdLst>
              <a:gd name="T0" fmla="*/ 3708 w 4046"/>
              <a:gd name="T1" fmla="*/ 2894 h 3990"/>
              <a:gd name="T2" fmla="*/ 3702 w 4046"/>
              <a:gd name="T3" fmla="*/ 2862 h 3990"/>
              <a:gd name="T4" fmla="*/ 3671 w 4046"/>
              <a:gd name="T5" fmla="*/ 2824 h 3990"/>
              <a:gd name="T6" fmla="*/ 3625 w 4046"/>
              <a:gd name="T7" fmla="*/ 2810 h 3990"/>
              <a:gd name="T8" fmla="*/ 3708 w 4046"/>
              <a:gd name="T9" fmla="*/ 1315 h 3990"/>
              <a:gd name="T10" fmla="*/ 3736 w 4046"/>
              <a:gd name="T11" fmla="*/ 1309 h 3990"/>
              <a:gd name="T12" fmla="*/ 3772 w 4046"/>
              <a:gd name="T13" fmla="*/ 1279 h 3990"/>
              <a:gd name="T14" fmla="*/ 3791 w 4046"/>
              <a:gd name="T15" fmla="*/ 1230 h 3990"/>
              <a:gd name="T16" fmla="*/ 3793 w 4046"/>
              <a:gd name="T17" fmla="*/ 1195 h 3990"/>
              <a:gd name="T18" fmla="*/ 3778 w 4046"/>
              <a:gd name="T19" fmla="*/ 1144 h 3990"/>
              <a:gd name="T20" fmla="*/ 3747 w 4046"/>
              <a:gd name="T21" fmla="*/ 1109 h 3990"/>
              <a:gd name="T22" fmla="*/ 2044 w 4046"/>
              <a:gd name="T23" fmla="*/ 5 h 3990"/>
              <a:gd name="T24" fmla="*/ 2016 w 4046"/>
              <a:gd name="T25" fmla="*/ 0 h 3990"/>
              <a:gd name="T26" fmla="*/ 1987 w 4046"/>
              <a:gd name="T27" fmla="*/ 5 h 3990"/>
              <a:gd name="T28" fmla="*/ 299 w 4046"/>
              <a:gd name="T29" fmla="*/ 1109 h 3990"/>
              <a:gd name="T30" fmla="*/ 268 w 4046"/>
              <a:gd name="T31" fmla="*/ 1144 h 3990"/>
              <a:gd name="T32" fmla="*/ 253 w 4046"/>
              <a:gd name="T33" fmla="*/ 1195 h 3990"/>
              <a:gd name="T34" fmla="*/ 255 w 4046"/>
              <a:gd name="T35" fmla="*/ 1230 h 3990"/>
              <a:gd name="T36" fmla="*/ 274 w 4046"/>
              <a:gd name="T37" fmla="*/ 1279 h 3990"/>
              <a:gd name="T38" fmla="*/ 310 w 4046"/>
              <a:gd name="T39" fmla="*/ 1309 h 3990"/>
              <a:gd name="T40" fmla="*/ 506 w 4046"/>
              <a:gd name="T41" fmla="*/ 1315 h 3990"/>
              <a:gd name="T42" fmla="*/ 421 w 4046"/>
              <a:gd name="T43" fmla="*/ 2810 h 3990"/>
              <a:gd name="T44" fmla="*/ 375 w 4046"/>
              <a:gd name="T45" fmla="*/ 2824 h 3990"/>
              <a:gd name="T46" fmla="*/ 344 w 4046"/>
              <a:gd name="T47" fmla="*/ 2862 h 3990"/>
              <a:gd name="T48" fmla="*/ 338 w 4046"/>
              <a:gd name="T49" fmla="*/ 3315 h 3990"/>
              <a:gd name="T50" fmla="*/ 68 w 4046"/>
              <a:gd name="T51" fmla="*/ 3317 h 3990"/>
              <a:gd name="T52" fmla="*/ 25 w 4046"/>
              <a:gd name="T53" fmla="*/ 3340 h 3990"/>
              <a:gd name="T54" fmla="*/ 1 w 4046"/>
              <a:gd name="T55" fmla="*/ 3382 h 3990"/>
              <a:gd name="T56" fmla="*/ 0 w 4046"/>
              <a:gd name="T57" fmla="*/ 3905 h 3990"/>
              <a:gd name="T58" fmla="*/ 15 w 4046"/>
              <a:gd name="T59" fmla="*/ 3953 h 3990"/>
              <a:gd name="T60" fmla="*/ 52 w 4046"/>
              <a:gd name="T61" fmla="*/ 3983 h 3990"/>
              <a:gd name="T62" fmla="*/ 3962 w 4046"/>
              <a:gd name="T63" fmla="*/ 3990 h 3990"/>
              <a:gd name="T64" fmla="*/ 3994 w 4046"/>
              <a:gd name="T65" fmla="*/ 3983 h 3990"/>
              <a:gd name="T66" fmla="*/ 4031 w 4046"/>
              <a:gd name="T67" fmla="*/ 3953 h 3990"/>
              <a:gd name="T68" fmla="*/ 4046 w 4046"/>
              <a:gd name="T69" fmla="*/ 3905 h 3990"/>
              <a:gd name="T70" fmla="*/ 4045 w 4046"/>
              <a:gd name="T71" fmla="*/ 3382 h 3990"/>
              <a:gd name="T72" fmla="*/ 4021 w 4046"/>
              <a:gd name="T73" fmla="*/ 3340 h 3990"/>
              <a:gd name="T74" fmla="*/ 3978 w 4046"/>
              <a:gd name="T75" fmla="*/ 3317 h 3990"/>
              <a:gd name="T76" fmla="*/ 3371 w 4046"/>
              <a:gd name="T77" fmla="*/ 2810 h 3990"/>
              <a:gd name="T78" fmla="*/ 3371 w 4046"/>
              <a:gd name="T79" fmla="*/ 1315 h 3990"/>
              <a:gd name="T80" fmla="*/ 1686 w 4046"/>
              <a:gd name="T81" fmla="*/ 2810 h 3990"/>
              <a:gd name="T82" fmla="*/ 1686 w 4046"/>
              <a:gd name="T83" fmla="*/ 1315 h 3990"/>
              <a:gd name="T84" fmla="*/ 2191 w 4046"/>
              <a:gd name="T85" fmla="*/ 2810 h 3990"/>
              <a:gd name="T86" fmla="*/ 2360 w 4046"/>
              <a:gd name="T87" fmla="*/ 1315 h 3990"/>
              <a:gd name="T88" fmla="*/ 2360 w 4046"/>
              <a:gd name="T89" fmla="*/ 2810 h 3990"/>
              <a:gd name="T90" fmla="*/ 3354 w 4046"/>
              <a:gd name="T91" fmla="*/ 1097 h 3990"/>
              <a:gd name="T92" fmla="*/ 675 w 4046"/>
              <a:gd name="T93" fmla="*/ 1315 h 3990"/>
              <a:gd name="T94" fmla="*/ 675 w 4046"/>
              <a:gd name="T95" fmla="*/ 2810 h 3990"/>
              <a:gd name="T96" fmla="*/ 3540 w 4046"/>
              <a:gd name="T97" fmla="*/ 2979 h 3990"/>
              <a:gd name="T98" fmla="*/ 506 w 4046"/>
              <a:gd name="T99" fmla="*/ 2979 h 3990"/>
              <a:gd name="T100" fmla="*/ 169 w 4046"/>
              <a:gd name="T101" fmla="*/ 3484 h 3990"/>
              <a:gd name="T102" fmla="*/ 3877 w 4046"/>
              <a:gd name="T103" fmla="*/ 3484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46" h="3990">
                <a:moveTo>
                  <a:pt x="3962" y="3315"/>
                </a:moveTo>
                <a:lnTo>
                  <a:pt x="3708" y="3315"/>
                </a:lnTo>
                <a:lnTo>
                  <a:pt x="3708" y="2894"/>
                </a:lnTo>
                <a:lnTo>
                  <a:pt x="3708" y="2894"/>
                </a:lnTo>
                <a:lnTo>
                  <a:pt x="3707" y="2876"/>
                </a:lnTo>
                <a:lnTo>
                  <a:pt x="3702" y="2862"/>
                </a:lnTo>
                <a:lnTo>
                  <a:pt x="3695" y="2847"/>
                </a:lnTo>
                <a:lnTo>
                  <a:pt x="3684" y="2835"/>
                </a:lnTo>
                <a:lnTo>
                  <a:pt x="3671" y="2824"/>
                </a:lnTo>
                <a:lnTo>
                  <a:pt x="3658" y="2816"/>
                </a:lnTo>
                <a:lnTo>
                  <a:pt x="3641" y="2811"/>
                </a:lnTo>
                <a:lnTo>
                  <a:pt x="3625" y="2810"/>
                </a:lnTo>
                <a:lnTo>
                  <a:pt x="3540" y="2810"/>
                </a:lnTo>
                <a:lnTo>
                  <a:pt x="3540" y="1315"/>
                </a:lnTo>
                <a:lnTo>
                  <a:pt x="3708" y="1315"/>
                </a:lnTo>
                <a:lnTo>
                  <a:pt x="3708" y="1315"/>
                </a:lnTo>
                <a:lnTo>
                  <a:pt x="3723" y="1313"/>
                </a:lnTo>
                <a:lnTo>
                  <a:pt x="3736" y="1309"/>
                </a:lnTo>
                <a:lnTo>
                  <a:pt x="3750" y="1301"/>
                </a:lnTo>
                <a:lnTo>
                  <a:pt x="3761" y="1291"/>
                </a:lnTo>
                <a:lnTo>
                  <a:pt x="3772" y="1279"/>
                </a:lnTo>
                <a:lnTo>
                  <a:pt x="3779" y="1264"/>
                </a:lnTo>
                <a:lnTo>
                  <a:pt x="3787" y="1248"/>
                </a:lnTo>
                <a:lnTo>
                  <a:pt x="3791" y="1230"/>
                </a:lnTo>
                <a:lnTo>
                  <a:pt x="3791" y="1230"/>
                </a:lnTo>
                <a:lnTo>
                  <a:pt x="3793" y="1213"/>
                </a:lnTo>
                <a:lnTo>
                  <a:pt x="3793" y="1195"/>
                </a:lnTo>
                <a:lnTo>
                  <a:pt x="3790" y="1177"/>
                </a:lnTo>
                <a:lnTo>
                  <a:pt x="3785" y="1159"/>
                </a:lnTo>
                <a:lnTo>
                  <a:pt x="3778" y="1144"/>
                </a:lnTo>
                <a:lnTo>
                  <a:pt x="3769" y="1129"/>
                </a:lnTo>
                <a:lnTo>
                  <a:pt x="3758" y="1118"/>
                </a:lnTo>
                <a:lnTo>
                  <a:pt x="3747" y="1109"/>
                </a:lnTo>
                <a:lnTo>
                  <a:pt x="2053" y="11"/>
                </a:lnTo>
                <a:lnTo>
                  <a:pt x="2053" y="11"/>
                </a:lnTo>
                <a:lnTo>
                  <a:pt x="2044" y="5"/>
                </a:lnTo>
                <a:lnTo>
                  <a:pt x="2036" y="2"/>
                </a:lnTo>
                <a:lnTo>
                  <a:pt x="2025" y="0"/>
                </a:lnTo>
                <a:lnTo>
                  <a:pt x="2016" y="0"/>
                </a:lnTo>
                <a:lnTo>
                  <a:pt x="2006" y="0"/>
                </a:lnTo>
                <a:lnTo>
                  <a:pt x="1997" y="2"/>
                </a:lnTo>
                <a:lnTo>
                  <a:pt x="1987" y="5"/>
                </a:lnTo>
                <a:lnTo>
                  <a:pt x="1978" y="11"/>
                </a:lnTo>
                <a:lnTo>
                  <a:pt x="299" y="1109"/>
                </a:lnTo>
                <a:lnTo>
                  <a:pt x="299" y="1109"/>
                </a:lnTo>
                <a:lnTo>
                  <a:pt x="288" y="1118"/>
                </a:lnTo>
                <a:lnTo>
                  <a:pt x="276" y="1131"/>
                </a:lnTo>
                <a:lnTo>
                  <a:pt x="268" y="1144"/>
                </a:lnTo>
                <a:lnTo>
                  <a:pt x="261" y="1161"/>
                </a:lnTo>
                <a:lnTo>
                  <a:pt x="256" y="1177"/>
                </a:lnTo>
                <a:lnTo>
                  <a:pt x="253" y="1195"/>
                </a:lnTo>
                <a:lnTo>
                  <a:pt x="253" y="1213"/>
                </a:lnTo>
                <a:lnTo>
                  <a:pt x="255" y="1230"/>
                </a:lnTo>
                <a:lnTo>
                  <a:pt x="255" y="1230"/>
                </a:lnTo>
                <a:lnTo>
                  <a:pt x="259" y="1248"/>
                </a:lnTo>
                <a:lnTo>
                  <a:pt x="267" y="1264"/>
                </a:lnTo>
                <a:lnTo>
                  <a:pt x="274" y="1279"/>
                </a:lnTo>
                <a:lnTo>
                  <a:pt x="285" y="1291"/>
                </a:lnTo>
                <a:lnTo>
                  <a:pt x="296" y="1301"/>
                </a:lnTo>
                <a:lnTo>
                  <a:pt x="310" y="1309"/>
                </a:lnTo>
                <a:lnTo>
                  <a:pt x="323" y="1313"/>
                </a:lnTo>
                <a:lnTo>
                  <a:pt x="338" y="1315"/>
                </a:lnTo>
                <a:lnTo>
                  <a:pt x="506" y="1315"/>
                </a:lnTo>
                <a:lnTo>
                  <a:pt x="506" y="2810"/>
                </a:lnTo>
                <a:lnTo>
                  <a:pt x="421" y="2810"/>
                </a:lnTo>
                <a:lnTo>
                  <a:pt x="421" y="2810"/>
                </a:lnTo>
                <a:lnTo>
                  <a:pt x="405" y="2811"/>
                </a:lnTo>
                <a:lnTo>
                  <a:pt x="388" y="2816"/>
                </a:lnTo>
                <a:lnTo>
                  <a:pt x="375" y="2824"/>
                </a:lnTo>
                <a:lnTo>
                  <a:pt x="362" y="2835"/>
                </a:lnTo>
                <a:lnTo>
                  <a:pt x="351" y="2847"/>
                </a:lnTo>
                <a:lnTo>
                  <a:pt x="344" y="2862"/>
                </a:lnTo>
                <a:lnTo>
                  <a:pt x="339" y="2876"/>
                </a:lnTo>
                <a:lnTo>
                  <a:pt x="338" y="2894"/>
                </a:lnTo>
                <a:lnTo>
                  <a:pt x="338" y="3315"/>
                </a:lnTo>
                <a:lnTo>
                  <a:pt x="84" y="3315"/>
                </a:lnTo>
                <a:lnTo>
                  <a:pt x="84" y="3315"/>
                </a:lnTo>
                <a:lnTo>
                  <a:pt x="68" y="3317"/>
                </a:lnTo>
                <a:lnTo>
                  <a:pt x="52" y="3321"/>
                </a:lnTo>
                <a:lnTo>
                  <a:pt x="37" y="3330"/>
                </a:lnTo>
                <a:lnTo>
                  <a:pt x="25" y="3340"/>
                </a:lnTo>
                <a:lnTo>
                  <a:pt x="15" y="3352"/>
                </a:lnTo>
                <a:lnTo>
                  <a:pt x="7" y="3367"/>
                </a:lnTo>
                <a:lnTo>
                  <a:pt x="1" y="3382"/>
                </a:lnTo>
                <a:lnTo>
                  <a:pt x="0" y="3400"/>
                </a:lnTo>
                <a:lnTo>
                  <a:pt x="0" y="3905"/>
                </a:lnTo>
                <a:lnTo>
                  <a:pt x="0" y="3905"/>
                </a:lnTo>
                <a:lnTo>
                  <a:pt x="1" y="3922"/>
                </a:lnTo>
                <a:lnTo>
                  <a:pt x="7" y="3938"/>
                </a:lnTo>
                <a:lnTo>
                  <a:pt x="15" y="3953"/>
                </a:lnTo>
                <a:lnTo>
                  <a:pt x="25" y="3965"/>
                </a:lnTo>
                <a:lnTo>
                  <a:pt x="37" y="3975"/>
                </a:lnTo>
                <a:lnTo>
                  <a:pt x="52" y="3983"/>
                </a:lnTo>
                <a:lnTo>
                  <a:pt x="68" y="3989"/>
                </a:lnTo>
                <a:lnTo>
                  <a:pt x="84" y="3990"/>
                </a:lnTo>
                <a:lnTo>
                  <a:pt x="3962" y="3990"/>
                </a:lnTo>
                <a:lnTo>
                  <a:pt x="3962" y="3990"/>
                </a:lnTo>
                <a:lnTo>
                  <a:pt x="3978" y="3989"/>
                </a:lnTo>
                <a:lnTo>
                  <a:pt x="3994" y="3983"/>
                </a:lnTo>
                <a:lnTo>
                  <a:pt x="4009" y="3975"/>
                </a:lnTo>
                <a:lnTo>
                  <a:pt x="4021" y="3965"/>
                </a:lnTo>
                <a:lnTo>
                  <a:pt x="4031" y="3953"/>
                </a:lnTo>
                <a:lnTo>
                  <a:pt x="4039" y="3938"/>
                </a:lnTo>
                <a:lnTo>
                  <a:pt x="4045" y="3922"/>
                </a:lnTo>
                <a:lnTo>
                  <a:pt x="4046" y="3905"/>
                </a:lnTo>
                <a:lnTo>
                  <a:pt x="4046" y="3400"/>
                </a:lnTo>
                <a:lnTo>
                  <a:pt x="4046" y="3400"/>
                </a:lnTo>
                <a:lnTo>
                  <a:pt x="4045" y="3382"/>
                </a:lnTo>
                <a:lnTo>
                  <a:pt x="4039" y="3367"/>
                </a:lnTo>
                <a:lnTo>
                  <a:pt x="4031" y="3352"/>
                </a:lnTo>
                <a:lnTo>
                  <a:pt x="4021" y="3340"/>
                </a:lnTo>
                <a:lnTo>
                  <a:pt x="4009" y="3330"/>
                </a:lnTo>
                <a:lnTo>
                  <a:pt x="3994" y="3321"/>
                </a:lnTo>
                <a:lnTo>
                  <a:pt x="3978" y="3317"/>
                </a:lnTo>
                <a:lnTo>
                  <a:pt x="3962" y="3315"/>
                </a:lnTo>
                <a:lnTo>
                  <a:pt x="3962" y="3315"/>
                </a:lnTo>
                <a:close/>
                <a:moveTo>
                  <a:pt x="3371" y="2810"/>
                </a:moveTo>
                <a:lnTo>
                  <a:pt x="3202" y="2810"/>
                </a:lnTo>
                <a:lnTo>
                  <a:pt x="3202" y="1315"/>
                </a:lnTo>
                <a:lnTo>
                  <a:pt x="3371" y="1315"/>
                </a:lnTo>
                <a:lnTo>
                  <a:pt x="3371" y="2810"/>
                </a:lnTo>
                <a:close/>
                <a:moveTo>
                  <a:pt x="1686" y="1315"/>
                </a:moveTo>
                <a:lnTo>
                  <a:pt x="1686" y="2810"/>
                </a:lnTo>
                <a:lnTo>
                  <a:pt x="1011" y="2810"/>
                </a:lnTo>
                <a:lnTo>
                  <a:pt x="1011" y="1315"/>
                </a:lnTo>
                <a:lnTo>
                  <a:pt x="1686" y="1315"/>
                </a:lnTo>
                <a:close/>
                <a:moveTo>
                  <a:pt x="1855" y="1315"/>
                </a:moveTo>
                <a:lnTo>
                  <a:pt x="2191" y="1315"/>
                </a:lnTo>
                <a:lnTo>
                  <a:pt x="2191" y="2810"/>
                </a:lnTo>
                <a:lnTo>
                  <a:pt x="1855" y="2810"/>
                </a:lnTo>
                <a:lnTo>
                  <a:pt x="1855" y="1315"/>
                </a:lnTo>
                <a:close/>
                <a:moveTo>
                  <a:pt x="2360" y="1315"/>
                </a:moveTo>
                <a:lnTo>
                  <a:pt x="3035" y="1315"/>
                </a:lnTo>
                <a:lnTo>
                  <a:pt x="3035" y="2810"/>
                </a:lnTo>
                <a:lnTo>
                  <a:pt x="2360" y="2810"/>
                </a:lnTo>
                <a:lnTo>
                  <a:pt x="2360" y="1315"/>
                </a:lnTo>
                <a:close/>
                <a:moveTo>
                  <a:pt x="2016" y="231"/>
                </a:moveTo>
                <a:lnTo>
                  <a:pt x="3354" y="1097"/>
                </a:lnTo>
                <a:lnTo>
                  <a:pt x="691" y="1097"/>
                </a:lnTo>
                <a:lnTo>
                  <a:pt x="2016" y="231"/>
                </a:lnTo>
                <a:close/>
                <a:moveTo>
                  <a:pt x="675" y="1315"/>
                </a:moveTo>
                <a:lnTo>
                  <a:pt x="844" y="1315"/>
                </a:lnTo>
                <a:lnTo>
                  <a:pt x="844" y="2810"/>
                </a:lnTo>
                <a:lnTo>
                  <a:pt x="675" y="2810"/>
                </a:lnTo>
                <a:lnTo>
                  <a:pt x="675" y="1315"/>
                </a:lnTo>
                <a:close/>
                <a:moveTo>
                  <a:pt x="506" y="2979"/>
                </a:moveTo>
                <a:lnTo>
                  <a:pt x="3540" y="2979"/>
                </a:lnTo>
                <a:lnTo>
                  <a:pt x="3540" y="3315"/>
                </a:lnTo>
                <a:lnTo>
                  <a:pt x="506" y="3315"/>
                </a:lnTo>
                <a:lnTo>
                  <a:pt x="506" y="2979"/>
                </a:lnTo>
                <a:close/>
                <a:moveTo>
                  <a:pt x="3877" y="3821"/>
                </a:moveTo>
                <a:lnTo>
                  <a:pt x="169" y="3821"/>
                </a:lnTo>
                <a:lnTo>
                  <a:pt x="169" y="3484"/>
                </a:lnTo>
                <a:lnTo>
                  <a:pt x="421" y="3484"/>
                </a:lnTo>
                <a:lnTo>
                  <a:pt x="3625" y="3484"/>
                </a:lnTo>
                <a:lnTo>
                  <a:pt x="3877" y="3484"/>
                </a:lnTo>
                <a:lnTo>
                  <a:pt x="3877" y="38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91B2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CED3720-95B5-4E7F-A3A3-655195F095FD}"/>
              </a:ext>
            </a:extLst>
          </p:cNvPr>
          <p:cNvGrpSpPr/>
          <p:nvPr/>
        </p:nvGrpSpPr>
        <p:grpSpPr>
          <a:xfrm>
            <a:off x="7018684" y="968193"/>
            <a:ext cx="382958" cy="555298"/>
            <a:chOff x="-3632239" y="1782379"/>
            <a:chExt cx="188078" cy="272718"/>
          </a:xfrm>
          <a:solidFill>
            <a:schemeClr val="bg1"/>
          </a:solidFill>
        </p:grpSpPr>
        <p:sp>
          <p:nvSpPr>
            <p:cNvPr id="27" name="Rectangle 45">
              <a:extLst>
                <a:ext uri="{FF2B5EF4-FFF2-40B4-BE49-F238E27FC236}">
                  <a16:creationId xmlns:a16="http://schemas.microsoft.com/office/drawing/2014/main" id="{2D061E68-BA7C-432A-9D6F-22A9AE777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02490" y="1853021"/>
              <a:ext cx="49416" cy="101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Rectangle 46">
              <a:extLst>
                <a:ext uri="{FF2B5EF4-FFF2-40B4-BE49-F238E27FC236}">
                  <a16:creationId xmlns:a16="http://schemas.microsoft.com/office/drawing/2014/main" id="{95EB99A3-6339-4D35-9C4B-50A1516856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02490" y="1913688"/>
              <a:ext cx="98894" cy="101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ectangle 47">
              <a:extLst>
                <a:ext uri="{FF2B5EF4-FFF2-40B4-BE49-F238E27FC236}">
                  <a16:creationId xmlns:a16="http://schemas.microsoft.com/office/drawing/2014/main" id="{36C89B42-ADB8-4D06-AC1B-C663C5A260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02490" y="1974292"/>
              <a:ext cx="89060" cy="100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0" name="Rectangle 48">
              <a:extLst>
                <a:ext uri="{FF2B5EF4-FFF2-40B4-BE49-F238E27FC236}">
                  <a16:creationId xmlns:a16="http://schemas.microsoft.com/office/drawing/2014/main" id="{342061A4-AEF1-493C-81F2-0BE5CBCD9E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02490" y="1822719"/>
              <a:ext cx="69207" cy="101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1" name="Rectangle 49">
              <a:extLst>
                <a:ext uri="{FF2B5EF4-FFF2-40B4-BE49-F238E27FC236}">
                  <a16:creationId xmlns:a16="http://schemas.microsoft.com/office/drawing/2014/main" id="{6F018CB4-2A14-41BF-9F6B-9C7AB08B1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02490" y="1883386"/>
              <a:ext cx="128581" cy="101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Freeform 50">
              <a:extLst>
                <a:ext uri="{FF2B5EF4-FFF2-40B4-BE49-F238E27FC236}">
                  <a16:creationId xmlns:a16="http://schemas.microsoft.com/office/drawing/2014/main" id="{8FEB186F-4E63-4DD7-B3AA-C8E4CCEA27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632239" y="1782379"/>
              <a:ext cx="188078" cy="272718"/>
            </a:xfrm>
            <a:custGeom>
              <a:avLst/>
              <a:gdLst>
                <a:gd name="T0" fmla="*/ 320 w 3041"/>
                <a:gd name="T1" fmla="*/ 0 h 4320"/>
                <a:gd name="T2" fmla="*/ 256 w 3041"/>
                <a:gd name="T3" fmla="*/ 6 h 4320"/>
                <a:gd name="T4" fmla="*/ 168 w 3041"/>
                <a:gd name="T5" fmla="*/ 38 h 4320"/>
                <a:gd name="T6" fmla="*/ 94 w 3041"/>
                <a:gd name="T7" fmla="*/ 94 h 4320"/>
                <a:gd name="T8" fmla="*/ 40 w 3041"/>
                <a:gd name="T9" fmla="*/ 168 h 4320"/>
                <a:gd name="T10" fmla="*/ 7 w 3041"/>
                <a:gd name="T11" fmla="*/ 256 h 4320"/>
                <a:gd name="T12" fmla="*/ 0 w 3041"/>
                <a:gd name="T13" fmla="*/ 3998 h 4320"/>
                <a:gd name="T14" fmla="*/ 7 w 3041"/>
                <a:gd name="T15" fmla="*/ 4064 h 4320"/>
                <a:gd name="T16" fmla="*/ 38 w 3041"/>
                <a:gd name="T17" fmla="*/ 4152 h 4320"/>
                <a:gd name="T18" fmla="*/ 94 w 3041"/>
                <a:gd name="T19" fmla="*/ 4226 h 4320"/>
                <a:gd name="T20" fmla="*/ 168 w 3041"/>
                <a:gd name="T21" fmla="*/ 4282 h 4320"/>
                <a:gd name="T22" fmla="*/ 256 w 3041"/>
                <a:gd name="T23" fmla="*/ 4313 h 4320"/>
                <a:gd name="T24" fmla="*/ 2721 w 3041"/>
                <a:gd name="T25" fmla="*/ 4320 h 4320"/>
                <a:gd name="T26" fmla="*/ 2785 w 3041"/>
                <a:gd name="T27" fmla="*/ 4313 h 4320"/>
                <a:gd name="T28" fmla="*/ 2873 w 3041"/>
                <a:gd name="T29" fmla="*/ 4282 h 4320"/>
                <a:gd name="T30" fmla="*/ 2947 w 3041"/>
                <a:gd name="T31" fmla="*/ 4226 h 4320"/>
                <a:gd name="T32" fmla="*/ 3001 w 3041"/>
                <a:gd name="T33" fmla="*/ 4153 h 4320"/>
                <a:gd name="T34" fmla="*/ 3034 w 3041"/>
                <a:gd name="T35" fmla="*/ 4065 h 4320"/>
                <a:gd name="T36" fmla="*/ 3041 w 3041"/>
                <a:gd name="T37" fmla="*/ 1200 h 4320"/>
                <a:gd name="T38" fmla="*/ 2080 w 3041"/>
                <a:gd name="T39" fmla="*/ 239 h 4320"/>
                <a:gd name="T40" fmla="*/ 2239 w 3041"/>
                <a:gd name="T41" fmla="*/ 1119 h 4320"/>
                <a:gd name="T42" fmla="*/ 2192 w 3041"/>
                <a:gd name="T43" fmla="*/ 1112 h 4320"/>
                <a:gd name="T44" fmla="*/ 2151 w 3041"/>
                <a:gd name="T45" fmla="*/ 1092 h 4320"/>
                <a:gd name="T46" fmla="*/ 2117 w 3041"/>
                <a:gd name="T47" fmla="*/ 1061 h 4320"/>
                <a:gd name="T48" fmla="*/ 2093 w 3041"/>
                <a:gd name="T49" fmla="*/ 1021 h 4320"/>
                <a:gd name="T50" fmla="*/ 2081 w 3041"/>
                <a:gd name="T51" fmla="*/ 975 h 4320"/>
                <a:gd name="T52" fmla="*/ 2880 w 3041"/>
                <a:gd name="T53" fmla="*/ 4001 h 4320"/>
                <a:gd name="T54" fmla="*/ 2877 w 3041"/>
                <a:gd name="T55" fmla="*/ 4034 h 4320"/>
                <a:gd name="T56" fmla="*/ 2862 w 3041"/>
                <a:gd name="T57" fmla="*/ 4077 h 4320"/>
                <a:gd name="T58" fmla="*/ 2833 w 3041"/>
                <a:gd name="T59" fmla="*/ 4114 h 4320"/>
                <a:gd name="T60" fmla="*/ 2796 w 3041"/>
                <a:gd name="T61" fmla="*/ 4141 h 4320"/>
                <a:gd name="T62" fmla="*/ 2753 w 3041"/>
                <a:gd name="T63" fmla="*/ 4156 h 4320"/>
                <a:gd name="T64" fmla="*/ 320 w 3041"/>
                <a:gd name="T65" fmla="*/ 4161 h 4320"/>
                <a:gd name="T66" fmla="*/ 289 w 3041"/>
                <a:gd name="T67" fmla="*/ 4156 h 4320"/>
                <a:gd name="T68" fmla="*/ 245 w 3041"/>
                <a:gd name="T69" fmla="*/ 4141 h 4320"/>
                <a:gd name="T70" fmla="*/ 208 w 3041"/>
                <a:gd name="T71" fmla="*/ 4114 h 4320"/>
                <a:gd name="T72" fmla="*/ 181 w 3041"/>
                <a:gd name="T73" fmla="*/ 4077 h 4320"/>
                <a:gd name="T74" fmla="*/ 164 w 3041"/>
                <a:gd name="T75" fmla="*/ 4032 h 4320"/>
                <a:gd name="T76" fmla="*/ 161 w 3041"/>
                <a:gd name="T77" fmla="*/ 319 h 4320"/>
                <a:gd name="T78" fmla="*/ 164 w 3041"/>
                <a:gd name="T79" fmla="*/ 288 h 4320"/>
                <a:gd name="T80" fmla="*/ 179 w 3041"/>
                <a:gd name="T81" fmla="*/ 243 h 4320"/>
                <a:gd name="T82" fmla="*/ 208 w 3041"/>
                <a:gd name="T83" fmla="*/ 206 h 4320"/>
                <a:gd name="T84" fmla="*/ 243 w 3041"/>
                <a:gd name="T85" fmla="*/ 179 h 4320"/>
                <a:gd name="T86" fmla="*/ 288 w 3041"/>
                <a:gd name="T87" fmla="*/ 164 h 4320"/>
                <a:gd name="T88" fmla="*/ 1921 w 3041"/>
                <a:gd name="T89" fmla="*/ 159 h 4320"/>
                <a:gd name="T90" fmla="*/ 1922 w 3041"/>
                <a:gd name="T91" fmla="*/ 992 h 4320"/>
                <a:gd name="T92" fmla="*/ 1946 w 3041"/>
                <a:gd name="T93" fmla="*/ 1085 h 4320"/>
                <a:gd name="T94" fmla="*/ 1993 w 3041"/>
                <a:gd name="T95" fmla="*/ 1163 h 4320"/>
                <a:gd name="T96" fmla="*/ 2062 w 3041"/>
                <a:gd name="T97" fmla="*/ 1226 h 4320"/>
                <a:gd name="T98" fmla="*/ 2145 w 3041"/>
                <a:gd name="T99" fmla="*/ 1266 h 4320"/>
                <a:gd name="T100" fmla="*/ 2239 w 3041"/>
                <a:gd name="T101" fmla="*/ 128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41" h="4320">
                  <a:moveTo>
                    <a:pt x="2080" y="0"/>
                  </a:moveTo>
                  <a:lnTo>
                    <a:pt x="2000" y="0"/>
                  </a:lnTo>
                  <a:lnTo>
                    <a:pt x="320" y="0"/>
                  </a:lnTo>
                  <a:lnTo>
                    <a:pt x="320" y="0"/>
                  </a:lnTo>
                  <a:lnTo>
                    <a:pt x="288" y="1"/>
                  </a:lnTo>
                  <a:lnTo>
                    <a:pt x="256" y="6"/>
                  </a:lnTo>
                  <a:lnTo>
                    <a:pt x="226" y="14"/>
                  </a:lnTo>
                  <a:lnTo>
                    <a:pt x="196" y="26"/>
                  </a:lnTo>
                  <a:lnTo>
                    <a:pt x="168" y="38"/>
                  </a:lnTo>
                  <a:lnTo>
                    <a:pt x="142" y="54"/>
                  </a:lnTo>
                  <a:lnTo>
                    <a:pt x="117" y="73"/>
                  </a:lnTo>
                  <a:lnTo>
                    <a:pt x="94" y="94"/>
                  </a:lnTo>
                  <a:lnTo>
                    <a:pt x="74" y="117"/>
                  </a:lnTo>
                  <a:lnTo>
                    <a:pt x="56" y="141"/>
                  </a:lnTo>
                  <a:lnTo>
                    <a:pt x="40" y="168"/>
                  </a:lnTo>
                  <a:lnTo>
                    <a:pt x="26" y="196"/>
                  </a:lnTo>
                  <a:lnTo>
                    <a:pt x="16" y="225"/>
                  </a:lnTo>
                  <a:lnTo>
                    <a:pt x="7" y="256"/>
                  </a:lnTo>
                  <a:lnTo>
                    <a:pt x="3" y="288"/>
                  </a:lnTo>
                  <a:lnTo>
                    <a:pt x="0" y="320"/>
                  </a:lnTo>
                  <a:lnTo>
                    <a:pt x="0" y="3998"/>
                  </a:lnTo>
                  <a:lnTo>
                    <a:pt x="0" y="3998"/>
                  </a:lnTo>
                  <a:lnTo>
                    <a:pt x="3" y="4031"/>
                  </a:lnTo>
                  <a:lnTo>
                    <a:pt x="7" y="4064"/>
                  </a:lnTo>
                  <a:lnTo>
                    <a:pt x="14" y="4095"/>
                  </a:lnTo>
                  <a:lnTo>
                    <a:pt x="26" y="4124"/>
                  </a:lnTo>
                  <a:lnTo>
                    <a:pt x="38" y="4152"/>
                  </a:lnTo>
                  <a:lnTo>
                    <a:pt x="56" y="4179"/>
                  </a:lnTo>
                  <a:lnTo>
                    <a:pt x="74" y="4203"/>
                  </a:lnTo>
                  <a:lnTo>
                    <a:pt x="94" y="4226"/>
                  </a:lnTo>
                  <a:lnTo>
                    <a:pt x="117" y="4247"/>
                  </a:lnTo>
                  <a:lnTo>
                    <a:pt x="141" y="4266"/>
                  </a:lnTo>
                  <a:lnTo>
                    <a:pt x="168" y="4282"/>
                  </a:lnTo>
                  <a:lnTo>
                    <a:pt x="195" y="4294"/>
                  </a:lnTo>
                  <a:lnTo>
                    <a:pt x="225" y="4306"/>
                  </a:lnTo>
                  <a:lnTo>
                    <a:pt x="256" y="4313"/>
                  </a:lnTo>
                  <a:lnTo>
                    <a:pt x="288" y="4319"/>
                  </a:lnTo>
                  <a:lnTo>
                    <a:pt x="320" y="4320"/>
                  </a:lnTo>
                  <a:lnTo>
                    <a:pt x="2721" y="4320"/>
                  </a:lnTo>
                  <a:lnTo>
                    <a:pt x="2721" y="4320"/>
                  </a:lnTo>
                  <a:lnTo>
                    <a:pt x="2753" y="4319"/>
                  </a:lnTo>
                  <a:lnTo>
                    <a:pt x="2785" y="4313"/>
                  </a:lnTo>
                  <a:lnTo>
                    <a:pt x="2816" y="4306"/>
                  </a:lnTo>
                  <a:lnTo>
                    <a:pt x="2845" y="4294"/>
                  </a:lnTo>
                  <a:lnTo>
                    <a:pt x="2873" y="4282"/>
                  </a:lnTo>
                  <a:lnTo>
                    <a:pt x="2900" y="4266"/>
                  </a:lnTo>
                  <a:lnTo>
                    <a:pt x="2924" y="4247"/>
                  </a:lnTo>
                  <a:lnTo>
                    <a:pt x="2947" y="4226"/>
                  </a:lnTo>
                  <a:lnTo>
                    <a:pt x="2967" y="4203"/>
                  </a:lnTo>
                  <a:lnTo>
                    <a:pt x="2985" y="4179"/>
                  </a:lnTo>
                  <a:lnTo>
                    <a:pt x="3001" y="4153"/>
                  </a:lnTo>
                  <a:lnTo>
                    <a:pt x="3015" y="4125"/>
                  </a:lnTo>
                  <a:lnTo>
                    <a:pt x="3025" y="4096"/>
                  </a:lnTo>
                  <a:lnTo>
                    <a:pt x="3034" y="4065"/>
                  </a:lnTo>
                  <a:lnTo>
                    <a:pt x="3038" y="4034"/>
                  </a:lnTo>
                  <a:lnTo>
                    <a:pt x="3041" y="4001"/>
                  </a:lnTo>
                  <a:lnTo>
                    <a:pt x="3041" y="1200"/>
                  </a:lnTo>
                  <a:lnTo>
                    <a:pt x="3041" y="1119"/>
                  </a:lnTo>
                  <a:lnTo>
                    <a:pt x="2080" y="0"/>
                  </a:lnTo>
                  <a:close/>
                  <a:moveTo>
                    <a:pt x="2080" y="239"/>
                  </a:moveTo>
                  <a:lnTo>
                    <a:pt x="2833" y="1119"/>
                  </a:lnTo>
                  <a:lnTo>
                    <a:pt x="2239" y="1119"/>
                  </a:lnTo>
                  <a:lnTo>
                    <a:pt x="2239" y="1119"/>
                  </a:lnTo>
                  <a:lnTo>
                    <a:pt x="2224" y="1119"/>
                  </a:lnTo>
                  <a:lnTo>
                    <a:pt x="2208" y="1116"/>
                  </a:lnTo>
                  <a:lnTo>
                    <a:pt x="2192" y="1112"/>
                  </a:lnTo>
                  <a:lnTo>
                    <a:pt x="2178" y="1108"/>
                  </a:lnTo>
                  <a:lnTo>
                    <a:pt x="2164" y="1101"/>
                  </a:lnTo>
                  <a:lnTo>
                    <a:pt x="2151" y="1092"/>
                  </a:lnTo>
                  <a:lnTo>
                    <a:pt x="2138" y="1084"/>
                  </a:lnTo>
                  <a:lnTo>
                    <a:pt x="2127" y="1072"/>
                  </a:lnTo>
                  <a:lnTo>
                    <a:pt x="2117" y="1061"/>
                  </a:lnTo>
                  <a:lnTo>
                    <a:pt x="2108" y="1048"/>
                  </a:lnTo>
                  <a:lnTo>
                    <a:pt x="2100" y="1035"/>
                  </a:lnTo>
                  <a:lnTo>
                    <a:pt x="2093" y="1021"/>
                  </a:lnTo>
                  <a:lnTo>
                    <a:pt x="2087" y="1007"/>
                  </a:lnTo>
                  <a:lnTo>
                    <a:pt x="2084" y="991"/>
                  </a:lnTo>
                  <a:lnTo>
                    <a:pt x="2081" y="975"/>
                  </a:lnTo>
                  <a:lnTo>
                    <a:pt x="2080" y="958"/>
                  </a:lnTo>
                  <a:lnTo>
                    <a:pt x="2080" y="239"/>
                  </a:lnTo>
                  <a:close/>
                  <a:moveTo>
                    <a:pt x="2880" y="4001"/>
                  </a:moveTo>
                  <a:lnTo>
                    <a:pt x="2880" y="4001"/>
                  </a:lnTo>
                  <a:lnTo>
                    <a:pt x="2880" y="4017"/>
                  </a:lnTo>
                  <a:lnTo>
                    <a:pt x="2877" y="4034"/>
                  </a:lnTo>
                  <a:lnTo>
                    <a:pt x="2873" y="4048"/>
                  </a:lnTo>
                  <a:lnTo>
                    <a:pt x="2867" y="4062"/>
                  </a:lnTo>
                  <a:lnTo>
                    <a:pt x="2862" y="4077"/>
                  </a:lnTo>
                  <a:lnTo>
                    <a:pt x="2853" y="4089"/>
                  </a:lnTo>
                  <a:lnTo>
                    <a:pt x="2845" y="4102"/>
                  </a:lnTo>
                  <a:lnTo>
                    <a:pt x="2833" y="4114"/>
                  </a:lnTo>
                  <a:lnTo>
                    <a:pt x="2822" y="4124"/>
                  </a:lnTo>
                  <a:lnTo>
                    <a:pt x="2810" y="4133"/>
                  </a:lnTo>
                  <a:lnTo>
                    <a:pt x="2796" y="4141"/>
                  </a:lnTo>
                  <a:lnTo>
                    <a:pt x="2783" y="4148"/>
                  </a:lnTo>
                  <a:lnTo>
                    <a:pt x="2768" y="4153"/>
                  </a:lnTo>
                  <a:lnTo>
                    <a:pt x="2753" y="4156"/>
                  </a:lnTo>
                  <a:lnTo>
                    <a:pt x="2736" y="4159"/>
                  </a:lnTo>
                  <a:lnTo>
                    <a:pt x="2721" y="4161"/>
                  </a:lnTo>
                  <a:lnTo>
                    <a:pt x="320" y="4161"/>
                  </a:lnTo>
                  <a:lnTo>
                    <a:pt x="320" y="4161"/>
                  </a:lnTo>
                  <a:lnTo>
                    <a:pt x="305" y="4159"/>
                  </a:lnTo>
                  <a:lnTo>
                    <a:pt x="289" y="4156"/>
                  </a:lnTo>
                  <a:lnTo>
                    <a:pt x="273" y="4153"/>
                  </a:lnTo>
                  <a:lnTo>
                    <a:pt x="259" y="4148"/>
                  </a:lnTo>
                  <a:lnTo>
                    <a:pt x="245" y="4141"/>
                  </a:lnTo>
                  <a:lnTo>
                    <a:pt x="232" y="4133"/>
                  </a:lnTo>
                  <a:lnTo>
                    <a:pt x="219" y="4124"/>
                  </a:lnTo>
                  <a:lnTo>
                    <a:pt x="208" y="4114"/>
                  </a:lnTo>
                  <a:lnTo>
                    <a:pt x="198" y="4102"/>
                  </a:lnTo>
                  <a:lnTo>
                    <a:pt x="188" y="4089"/>
                  </a:lnTo>
                  <a:lnTo>
                    <a:pt x="181" y="4077"/>
                  </a:lnTo>
                  <a:lnTo>
                    <a:pt x="174" y="4062"/>
                  </a:lnTo>
                  <a:lnTo>
                    <a:pt x="168" y="4048"/>
                  </a:lnTo>
                  <a:lnTo>
                    <a:pt x="164" y="4032"/>
                  </a:lnTo>
                  <a:lnTo>
                    <a:pt x="161" y="4017"/>
                  </a:lnTo>
                  <a:lnTo>
                    <a:pt x="161" y="4001"/>
                  </a:lnTo>
                  <a:lnTo>
                    <a:pt x="161" y="319"/>
                  </a:lnTo>
                  <a:lnTo>
                    <a:pt x="161" y="319"/>
                  </a:lnTo>
                  <a:lnTo>
                    <a:pt x="161" y="303"/>
                  </a:lnTo>
                  <a:lnTo>
                    <a:pt x="164" y="288"/>
                  </a:lnTo>
                  <a:lnTo>
                    <a:pt x="168" y="272"/>
                  </a:lnTo>
                  <a:lnTo>
                    <a:pt x="174" y="258"/>
                  </a:lnTo>
                  <a:lnTo>
                    <a:pt x="179" y="243"/>
                  </a:lnTo>
                  <a:lnTo>
                    <a:pt x="188" y="231"/>
                  </a:lnTo>
                  <a:lnTo>
                    <a:pt x="196" y="218"/>
                  </a:lnTo>
                  <a:lnTo>
                    <a:pt x="208" y="206"/>
                  </a:lnTo>
                  <a:lnTo>
                    <a:pt x="219" y="196"/>
                  </a:lnTo>
                  <a:lnTo>
                    <a:pt x="231" y="188"/>
                  </a:lnTo>
                  <a:lnTo>
                    <a:pt x="243" y="179"/>
                  </a:lnTo>
                  <a:lnTo>
                    <a:pt x="258" y="172"/>
                  </a:lnTo>
                  <a:lnTo>
                    <a:pt x="272" y="167"/>
                  </a:lnTo>
                  <a:lnTo>
                    <a:pt x="288" y="164"/>
                  </a:lnTo>
                  <a:lnTo>
                    <a:pt x="303" y="161"/>
                  </a:lnTo>
                  <a:lnTo>
                    <a:pt x="320" y="159"/>
                  </a:lnTo>
                  <a:lnTo>
                    <a:pt x="1921" y="159"/>
                  </a:lnTo>
                  <a:lnTo>
                    <a:pt x="1921" y="958"/>
                  </a:lnTo>
                  <a:lnTo>
                    <a:pt x="1921" y="958"/>
                  </a:lnTo>
                  <a:lnTo>
                    <a:pt x="1922" y="992"/>
                  </a:lnTo>
                  <a:lnTo>
                    <a:pt x="1928" y="1024"/>
                  </a:lnTo>
                  <a:lnTo>
                    <a:pt x="1935" y="1055"/>
                  </a:lnTo>
                  <a:lnTo>
                    <a:pt x="1946" y="1085"/>
                  </a:lnTo>
                  <a:lnTo>
                    <a:pt x="1959" y="1112"/>
                  </a:lnTo>
                  <a:lnTo>
                    <a:pt x="1975" y="1139"/>
                  </a:lnTo>
                  <a:lnTo>
                    <a:pt x="1993" y="1163"/>
                  </a:lnTo>
                  <a:lnTo>
                    <a:pt x="2015" y="1186"/>
                  </a:lnTo>
                  <a:lnTo>
                    <a:pt x="2037" y="1207"/>
                  </a:lnTo>
                  <a:lnTo>
                    <a:pt x="2062" y="1226"/>
                  </a:lnTo>
                  <a:lnTo>
                    <a:pt x="2087" y="1242"/>
                  </a:lnTo>
                  <a:lnTo>
                    <a:pt x="2116" y="1254"/>
                  </a:lnTo>
                  <a:lnTo>
                    <a:pt x="2145" y="1266"/>
                  </a:lnTo>
                  <a:lnTo>
                    <a:pt x="2175" y="1273"/>
                  </a:lnTo>
                  <a:lnTo>
                    <a:pt x="2208" y="1279"/>
                  </a:lnTo>
                  <a:lnTo>
                    <a:pt x="2239" y="1280"/>
                  </a:lnTo>
                  <a:lnTo>
                    <a:pt x="2880" y="1280"/>
                  </a:lnTo>
                  <a:lnTo>
                    <a:pt x="2880" y="40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3" name="Rectangle 51">
              <a:extLst>
                <a:ext uri="{FF2B5EF4-FFF2-40B4-BE49-F238E27FC236}">
                  <a16:creationId xmlns:a16="http://schemas.microsoft.com/office/drawing/2014/main" id="{C6B6B075-4CA0-4ADE-A829-DB5BB3B09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02490" y="2004594"/>
              <a:ext cx="128581" cy="1016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4" name="Rectangle 52">
              <a:extLst>
                <a:ext uri="{FF2B5EF4-FFF2-40B4-BE49-F238E27FC236}">
                  <a16:creationId xmlns:a16="http://schemas.microsoft.com/office/drawing/2014/main" id="{2E0D258C-6708-4998-9B1F-6021242DFA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602490" y="1943990"/>
              <a:ext cx="128581" cy="1010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D7C31EF5-34E7-4573-B6A3-3AFDDA9962A6}"/>
              </a:ext>
            </a:extLst>
          </p:cNvPr>
          <p:cNvSpPr/>
          <p:nvPr/>
        </p:nvSpPr>
        <p:spPr>
          <a:xfrm flipH="1">
            <a:off x="6846641" y="1640777"/>
            <a:ext cx="744747" cy="483488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BURSAR SERVICES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22AC14C-D647-4A79-9355-92326B4537C5}"/>
              </a:ext>
            </a:extLst>
          </p:cNvPr>
          <p:cNvSpPr/>
          <p:nvPr/>
        </p:nvSpPr>
        <p:spPr>
          <a:xfrm flipH="1">
            <a:off x="7736197" y="1610297"/>
            <a:ext cx="1063004" cy="483488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ADMISSIONS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A95B90-B4AD-4A45-A8B1-5DB2A29C0CF2}"/>
              </a:ext>
            </a:extLst>
          </p:cNvPr>
          <p:cNvSpPr/>
          <p:nvPr/>
        </p:nvSpPr>
        <p:spPr>
          <a:xfrm flipH="1">
            <a:off x="5682479" y="1640777"/>
            <a:ext cx="937750" cy="483488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STUDENT ACCOUNTS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43277EC-330A-4D8B-8254-39CA1CA29F11}"/>
              </a:ext>
            </a:extLst>
          </p:cNvPr>
          <p:cNvSpPr/>
          <p:nvPr/>
        </p:nvSpPr>
        <p:spPr>
          <a:xfrm flipH="1">
            <a:off x="4610369" y="1477998"/>
            <a:ext cx="937621" cy="483488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LMS HELP DESK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5D2CAB0-7EF2-4833-8F33-496828D5CF8C}"/>
              </a:ext>
            </a:extLst>
          </p:cNvPr>
          <p:cNvSpPr/>
          <p:nvPr/>
        </p:nvSpPr>
        <p:spPr>
          <a:xfrm flipH="1">
            <a:off x="3595930" y="1468606"/>
            <a:ext cx="831493" cy="483488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 HELP DESK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E63B36A-6ABC-4E4E-BEB7-816F6599A0D0}"/>
              </a:ext>
            </a:extLst>
          </p:cNvPr>
          <p:cNvSpPr/>
          <p:nvPr/>
        </p:nvSpPr>
        <p:spPr>
          <a:xfrm flipH="1">
            <a:off x="480494" y="1678945"/>
            <a:ext cx="688496" cy="325872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RECORDS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39D4D70-BFB3-4C08-9A04-7F19EF4E32CC}"/>
              </a:ext>
            </a:extLst>
          </p:cNvPr>
          <p:cNvSpPr/>
          <p:nvPr/>
        </p:nvSpPr>
        <p:spPr>
          <a:xfrm flipH="1">
            <a:off x="1448946" y="1630617"/>
            <a:ext cx="871690" cy="483488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FINANCIAL AID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9730114-8AF9-4CD7-BA3B-991B7D515ACC}"/>
              </a:ext>
            </a:extLst>
          </p:cNvPr>
          <p:cNvSpPr/>
          <p:nvPr/>
        </p:nvSpPr>
        <p:spPr>
          <a:xfrm flipH="1">
            <a:off x="2273357" y="1615060"/>
            <a:ext cx="1355948" cy="453642"/>
          </a:xfrm>
          <a:prstGeom prst="rect">
            <a:avLst/>
          </a:prstGeom>
          <a:noFill/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36000" rIns="36000" bIns="36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REGISTRATION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9D6EE90-2886-4929-87CE-DC345F9125FF}"/>
              </a:ext>
            </a:extLst>
          </p:cNvPr>
          <p:cNvGrpSpPr/>
          <p:nvPr/>
        </p:nvGrpSpPr>
        <p:grpSpPr>
          <a:xfrm>
            <a:off x="4769018" y="660409"/>
            <a:ext cx="620836" cy="453928"/>
            <a:chOff x="-3135478" y="3421418"/>
            <a:chExt cx="304905" cy="222935"/>
          </a:xfrm>
          <a:solidFill>
            <a:schemeClr val="bg1"/>
          </a:solidFill>
        </p:grpSpPr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32A54F1A-C94B-4CBF-8E36-4DCE4F1637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3135478" y="3463887"/>
              <a:ext cx="207875" cy="180466"/>
            </a:xfrm>
            <a:custGeom>
              <a:avLst/>
              <a:gdLst>
                <a:gd name="T0" fmla="*/ 624 w 3927"/>
                <a:gd name="T1" fmla="*/ 1 h 3340"/>
                <a:gd name="T2" fmla="*/ 513 w 3927"/>
                <a:gd name="T3" fmla="*/ 12 h 3340"/>
                <a:gd name="T4" fmla="*/ 416 w 3927"/>
                <a:gd name="T5" fmla="*/ 35 h 3340"/>
                <a:gd name="T6" fmla="*/ 276 w 3927"/>
                <a:gd name="T7" fmla="*/ 102 h 3340"/>
                <a:gd name="T8" fmla="*/ 160 w 3927"/>
                <a:gd name="T9" fmla="*/ 207 h 3340"/>
                <a:gd name="T10" fmla="*/ 82 w 3927"/>
                <a:gd name="T11" fmla="*/ 327 h 3340"/>
                <a:gd name="T12" fmla="*/ 35 w 3927"/>
                <a:gd name="T13" fmla="*/ 447 h 3340"/>
                <a:gd name="T14" fmla="*/ 5 w 3927"/>
                <a:gd name="T15" fmla="*/ 593 h 3340"/>
                <a:gd name="T16" fmla="*/ 0 w 3927"/>
                <a:gd name="T17" fmla="*/ 2226 h 3340"/>
                <a:gd name="T18" fmla="*/ 20 w 3927"/>
                <a:gd name="T19" fmla="*/ 2379 h 3340"/>
                <a:gd name="T20" fmla="*/ 55 w 3927"/>
                <a:gd name="T21" fmla="*/ 2493 h 3340"/>
                <a:gd name="T22" fmla="*/ 117 w 3927"/>
                <a:gd name="T23" fmla="*/ 2615 h 3340"/>
                <a:gd name="T24" fmla="*/ 213 w 3927"/>
                <a:gd name="T25" fmla="*/ 2731 h 3340"/>
                <a:gd name="T26" fmla="*/ 352 w 3927"/>
                <a:gd name="T27" fmla="*/ 2822 h 3340"/>
                <a:gd name="T28" fmla="*/ 463 w 3927"/>
                <a:gd name="T29" fmla="*/ 2862 h 3340"/>
                <a:gd name="T30" fmla="*/ 566 w 3927"/>
                <a:gd name="T31" fmla="*/ 2879 h 3340"/>
                <a:gd name="T32" fmla="*/ 790 w 3927"/>
                <a:gd name="T33" fmla="*/ 2883 h 3340"/>
                <a:gd name="T34" fmla="*/ 3273 w 3927"/>
                <a:gd name="T35" fmla="*/ 2883 h 3340"/>
                <a:gd name="T36" fmla="*/ 3388 w 3927"/>
                <a:gd name="T37" fmla="*/ 2876 h 3340"/>
                <a:gd name="T38" fmla="*/ 3489 w 3927"/>
                <a:gd name="T39" fmla="*/ 2856 h 3340"/>
                <a:gd name="T40" fmla="*/ 3615 w 3927"/>
                <a:gd name="T41" fmla="*/ 2803 h 3340"/>
                <a:gd name="T42" fmla="*/ 3742 w 3927"/>
                <a:gd name="T43" fmla="*/ 2704 h 3340"/>
                <a:gd name="T44" fmla="*/ 3830 w 3927"/>
                <a:gd name="T45" fmla="*/ 2585 h 3340"/>
                <a:gd name="T46" fmla="*/ 3883 w 3927"/>
                <a:gd name="T47" fmla="*/ 2463 h 3340"/>
                <a:gd name="T48" fmla="*/ 3917 w 3927"/>
                <a:gd name="T49" fmla="*/ 2329 h 3340"/>
                <a:gd name="T50" fmla="*/ 3927 w 3927"/>
                <a:gd name="T51" fmla="*/ 654 h 3340"/>
                <a:gd name="T52" fmla="*/ 3917 w 3927"/>
                <a:gd name="T53" fmla="*/ 552 h 3340"/>
                <a:gd name="T54" fmla="*/ 3883 w 3927"/>
                <a:gd name="T55" fmla="*/ 418 h 3340"/>
                <a:gd name="T56" fmla="*/ 3830 w 3927"/>
                <a:gd name="T57" fmla="*/ 297 h 3340"/>
                <a:gd name="T58" fmla="*/ 3742 w 3927"/>
                <a:gd name="T59" fmla="*/ 179 h 3340"/>
                <a:gd name="T60" fmla="*/ 3615 w 3927"/>
                <a:gd name="T61" fmla="*/ 80 h 3340"/>
                <a:gd name="T62" fmla="*/ 3489 w 3927"/>
                <a:gd name="T63" fmla="*/ 29 h 3340"/>
                <a:gd name="T64" fmla="*/ 3388 w 3927"/>
                <a:gd name="T65" fmla="*/ 7 h 3340"/>
                <a:gd name="T66" fmla="*/ 3273 w 3927"/>
                <a:gd name="T67" fmla="*/ 0 h 3340"/>
                <a:gd name="T68" fmla="*/ 3664 w 3927"/>
                <a:gd name="T69" fmla="*/ 2244 h 3340"/>
                <a:gd name="T70" fmla="*/ 3644 w 3927"/>
                <a:gd name="T71" fmla="*/ 2352 h 3340"/>
                <a:gd name="T72" fmla="*/ 3606 w 3927"/>
                <a:gd name="T73" fmla="*/ 2442 h 3340"/>
                <a:gd name="T74" fmla="*/ 3554 w 3927"/>
                <a:gd name="T75" fmla="*/ 2513 h 3340"/>
                <a:gd name="T76" fmla="*/ 3478 w 3927"/>
                <a:gd name="T77" fmla="*/ 2573 h 3340"/>
                <a:gd name="T78" fmla="*/ 3373 w 3927"/>
                <a:gd name="T79" fmla="*/ 2612 h 3340"/>
                <a:gd name="T80" fmla="*/ 1664 w 3927"/>
                <a:gd name="T81" fmla="*/ 2621 h 3340"/>
                <a:gd name="T82" fmla="*/ 655 w 3927"/>
                <a:gd name="T83" fmla="*/ 2621 h 3340"/>
                <a:gd name="T84" fmla="*/ 563 w 3927"/>
                <a:gd name="T85" fmla="*/ 2609 h 3340"/>
                <a:gd name="T86" fmla="*/ 458 w 3927"/>
                <a:gd name="T87" fmla="*/ 2573 h 3340"/>
                <a:gd name="T88" fmla="*/ 387 w 3927"/>
                <a:gd name="T89" fmla="*/ 2525 h 3340"/>
                <a:gd name="T90" fmla="*/ 323 w 3927"/>
                <a:gd name="T91" fmla="*/ 2455 h 3340"/>
                <a:gd name="T92" fmla="*/ 279 w 3927"/>
                <a:gd name="T93" fmla="*/ 2356 h 3340"/>
                <a:gd name="T94" fmla="*/ 262 w 3927"/>
                <a:gd name="T95" fmla="*/ 2226 h 3340"/>
                <a:gd name="T96" fmla="*/ 266 w 3927"/>
                <a:gd name="T97" fmla="*/ 586 h 3340"/>
                <a:gd name="T98" fmla="*/ 298 w 3927"/>
                <a:gd name="T99" fmla="*/ 473 h 3340"/>
                <a:gd name="T100" fmla="*/ 353 w 3927"/>
                <a:gd name="T101" fmla="*/ 389 h 3340"/>
                <a:gd name="T102" fmla="*/ 422 w 3927"/>
                <a:gd name="T103" fmla="*/ 332 h 3340"/>
                <a:gd name="T104" fmla="*/ 495 w 3927"/>
                <a:gd name="T105" fmla="*/ 295 h 3340"/>
                <a:gd name="T106" fmla="*/ 618 w 3927"/>
                <a:gd name="T107" fmla="*/ 265 h 3340"/>
                <a:gd name="T108" fmla="*/ 3273 w 3927"/>
                <a:gd name="T109" fmla="*/ 261 h 3340"/>
                <a:gd name="T110" fmla="*/ 3402 w 3927"/>
                <a:gd name="T111" fmla="*/ 278 h 3340"/>
                <a:gd name="T112" fmla="*/ 3500 w 3927"/>
                <a:gd name="T113" fmla="*/ 324 h 3340"/>
                <a:gd name="T114" fmla="*/ 3570 w 3927"/>
                <a:gd name="T115" fmla="*/ 386 h 3340"/>
                <a:gd name="T116" fmla="*/ 3617 w 3927"/>
                <a:gd name="T117" fmla="*/ 458 h 3340"/>
                <a:gd name="T118" fmla="*/ 3653 w 3927"/>
                <a:gd name="T119" fmla="*/ 563 h 3340"/>
                <a:gd name="T120" fmla="*/ 3665 w 3927"/>
                <a:gd name="T121" fmla="*/ 654 h 3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3927" h="3340">
                  <a:moveTo>
                    <a:pt x="3273" y="0"/>
                  </a:moveTo>
                  <a:lnTo>
                    <a:pt x="655" y="0"/>
                  </a:lnTo>
                  <a:lnTo>
                    <a:pt x="655" y="0"/>
                  </a:lnTo>
                  <a:lnTo>
                    <a:pt x="624" y="1"/>
                  </a:lnTo>
                  <a:lnTo>
                    <a:pt x="595" y="3"/>
                  </a:lnTo>
                  <a:lnTo>
                    <a:pt x="566" y="4"/>
                  </a:lnTo>
                  <a:lnTo>
                    <a:pt x="539" y="7"/>
                  </a:lnTo>
                  <a:lnTo>
                    <a:pt x="513" y="12"/>
                  </a:lnTo>
                  <a:lnTo>
                    <a:pt x="487" y="16"/>
                  </a:lnTo>
                  <a:lnTo>
                    <a:pt x="463" y="22"/>
                  </a:lnTo>
                  <a:lnTo>
                    <a:pt x="438" y="29"/>
                  </a:lnTo>
                  <a:lnTo>
                    <a:pt x="416" y="35"/>
                  </a:lnTo>
                  <a:lnTo>
                    <a:pt x="393" y="42"/>
                  </a:lnTo>
                  <a:lnTo>
                    <a:pt x="352" y="61"/>
                  </a:lnTo>
                  <a:lnTo>
                    <a:pt x="312" y="80"/>
                  </a:lnTo>
                  <a:lnTo>
                    <a:pt x="276" y="102"/>
                  </a:lnTo>
                  <a:lnTo>
                    <a:pt x="244" y="126"/>
                  </a:lnTo>
                  <a:lnTo>
                    <a:pt x="213" y="152"/>
                  </a:lnTo>
                  <a:lnTo>
                    <a:pt x="186" y="179"/>
                  </a:lnTo>
                  <a:lnTo>
                    <a:pt x="160" y="207"/>
                  </a:lnTo>
                  <a:lnTo>
                    <a:pt x="137" y="236"/>
                  </a:lnTo>
                  <a:lnTo>
                    <a:pt x="117" y="266"/>
                  </a:lnTo>
                  <a:lnTo>
                    <a:pt x="97" y="297"/>
                  </a:lnTo>
                  <a:lnTo>
                    <a:pt x="82" y="327"/>
                  </a:lnTo>
                  <a:lnTo>
                    <a:pt x="67" y="357"/>
                  </a:lnTo>
                  <a:lnTo>
                    <a:pt x="55" y="388"/>
                  </a:lnTo>
                  <a:lnTo>
                    <a:pt x="44" y="418"/>
                  </a:lnTo>
                  <a:lnTo>
                    <a:pt x="35" y="447"/>
                  </a:lnTo>
                  <a:lnTo>
                    <a:pt x="26" y="475"/>
                  </a:lnTo>
                  <a:lnTo>
                    <a:pt x="20" y="502"/>
                  </a:lnTo>
                  <a:lnTo>
                    <a:pt x="11" y="552"/>
                  </a:lnTo>
                  <a:lnTo>
                    <a:pt x="5" y="593"/>
                  </a:lnTo>
                  <a:lnTo>
                    <a:pt x="2" y="625"/>
                  </a:lnTo>
                  <a:lnTo>
                    <a:pt x="0" y="654"/>
                  </a:lnTo>
                  <a:lnTo>
                    <a:pt x="0" y="2226"/>
                  </a:lnTo>
                  <a:lnTo>
                    <a:pt x="0" y="2226"/>
                  </a:lnTo>
                  <a:lnTo>
                    <a:pt x="2" y="2254"/>
                  </a:lnTo>
                  <a:lnTo>
                    <a:pt x="5" y="2286"/>
                  </a:lnTo>
                  <a:lnTo>
                    <a:pt x="11" y="2329"/>
                  </a:lnTo>
                  <a:lnTo>
                    <a:pt x="20" y="2379"/>
                  </a:lnTo>
                  <a:lnTo>
                    <a:pt x="26" y="2405"/>
                  </a:lnTo>
                  <a:lnTo>
                    <a:pt x="35" y="2434"/>
                  </a:lnTo>
                  <a:lnTo>
                    <a:pt x="44" y="2463"/>
                  </a:lnTo>
                  <a:lnTo>
                    <a:pt x="55" y="2493"/>
                  </a:lnTo>
                  <a:lnTo>
                    <a:pt x="67" y="2524"/>
                  </a:lnTo>
                  <a:lnTo>
                    <a:pt x="82" y="2554"/>
                  </a:lnTo>
                  <a:lnTo>
                    <a:pt x="97" y="2585"/>
                  </a:lnTo>
                  <a:lnTo>
                    <a:pt x="117" y="2615"/>
                  </a:lnTo>
                  <a:lnTo>
                    <a:pt x="137" y="2646"/>
                  </a:lnTo>
                  <a:lnTo>
                    <a:pt x="160" y="2675"/>
                  </a:lnTo>
                  <a:lnTo>
                    <a:pt x="186" y="2704"/>
                  </a:lnTo>
                  <a:lnTo>
                    <a:pt x="213" y="2731"/>
                  </a:lnTo>
                  <a:lnTo>
                    <a:pt x="244" y="2757"/>
                  </a:lnTo>
                  <a:lnTo>
                    <a:pt x="276" y="2781"/>
                  </a:lnTo>
                  <a:lnTo>
                    <a:pt x="312" y="2803"/>
                  </a:lnTo>
                  <a:lnTo>
                    <a:pt x="352" y="2822"/>
                  </a:lnTo>
                  <a:lnTo>
                    <a:pt x="393" y="2841"/>
                  </a:lnTo>
                  <a:lnTo>
                    <a:pt x="416" y="2848"/>
                  </a:lnTo>
                  <a:lnTo>
                    <a:pt x="438" y="2856"/>
                  </a:lnTo>
                  <a:lnTo>
                    <a:pt x="463" y="2862"/>
                  </a:lnTo>
                  <a:lnTo>
                    <a:pt x="487" y="2866"/>
                  </a:lnTo>
                  <a:lnTo>
                    <a:pt x="513" y="2873"/>
                  </a:lnTo>
                  <a:lnTo>
                    <a:pt x="539" y="2876"/>
                  </a:lnTo>
                  <a:lnTo>
                    <a:pt x="566" y="2879"/>
                  </a:lnTo>
                  <a:lnTo>
                    <a:pt x="595" y="2882"/>
                  </a:lnTo>
                  <a:lnTo>
                    <a:pt x="624" y="2883"/>
                  </a:lnTo>
                  <a:lnTo>
                    <a:pt x="655" y="2883"/>
                  </a:lnTo>
                  <a:lnTo>
                    <a:pt x="790" y="2883"/>
                  </a:lnTo>
                  <a:lnTo>
                    <a:pt x="1251" y="3340"/>
                  </a:lnTo>
                  <a:lnTo>
                    <a:pt x="1703" y="2883"/>
                  </a:lnTo>
                  <a:lnTo>
                    <a:pt x="3273" y="2883"/>
                  </a:lnTo>
                  <a:lnTo>
                    <a:pt x="3273" y="2883"/>
                  </a:lnTo>
                  <a:lnTo>
                    <a:pt x="3303" y="2883"/>
                  </a:lnTo>
                  <a:lnTo>
                    <a:pt x="3332" y="2882"/>
                  </a:lnTo>
                  <a:lnTo>
                    <a:pt x="3361" y="2879"/>
                  </a:lnTo>
                  <a:lnTo>
                    <a:pt x="3388" y="2876"/>
                  </a:lnTo>
                  <a:lnTo>
                    <a:pt x="3414" y="2873"/>
                  </a:lnTo>
                  <a:lnTo>
                    <a:pt x="3440" y="2866"/>
                  </a:lnTo>
                  <a:lnTo>
                    <a:pt x="3465" y="2862"/>
                  </a:lnTo>
                  <a:lnTo>
                    <a:pt x="3489" y="2856"/>
                  </a:lnTo>
                  <a:lnTo>
                    <a:pt x="3512" y="2848"/>
                  </a:lnTo>
                  <a:lnTo>
                    <a:pt x="3535" y="2841"/>
                  </a:lnTo>
                  <a:lnTo>
                    <a:pt x="3576" y="2822"/>
                  </a:lnTo>
                  <a:lnTo>
                    <a:pt x="3615" y="2803"/>
                  </a:lnTo>
                  <a:lnTo>
                    <a:pt x="3652" y="2781"/>
                  </a:lnTo>
                  <a:lnTo>
                    <a:pt x="3684" y="2757"/>
                  </a:lnTo>
                  <a:lnTo>
                    <a:pt x="3714" y="2731"/>
                  </a:lnTo>
                  <a:lnTo>
                    <a:pt x="3742" y="2704"/>
                  </a:lnTo>
                  <a:lnTo>
                    <a:pt x="3767" y="2675"/>
                  </a:lnTo>
                  <a:lnTo>
                    <a:pt x="3790" y="2646"/>
                  </a:lnTo>
                  <a:lnTo>
                    <a:pt x="3810" y="2615"/>
                  </a:lnTo>
                  <a:lnTo>
                    <a:pt x="3830" y="2585"/>
                  </a:lnTo>
                  <a:lnTo>
                    <a:pt x="3845" y="2554"/>
                  </a:lnTo>
                  <a:lnTo>
                    <a:pt x="3860" y="2524"/>
                  </a:lnTo>
                  <a:lnTo>
                    <a:pt x="3872" y="2493"/>
                  </a:lnTo>
                  <a:lnTo>
                    <a:pt x="3883" y="2463"/>
                  </a:lnTo>
                  <a:lnTo>
                    <a:pt x="3892" y="2434"/>
                  </a:lnTo>
                  <a:lnTo>
                    <a:pt x="3901" y="2405"/>
                  </a:lnTo>
                  <a:lnTo>
                    <a:pt x="3907" y="2379"/>
                  </a:lnTo>
                  <a:lnTo>
                    <a:pt x="3917" y="2329"/>
                  </a:lnTo>
                  <a:lnTo>
                    <a:pt x="3923" y="2286"/>
                  </a:lnTo>
                  <a:lnTo>
                    <a:pt x="3926" y="2254"/>
                  </a:lnTo>
                  <a:lnTo>
                    <a:pt x="3927" y="2226"/>
                  </a:lnTo>
                  <a:lnTo>
                    <a:pt x="3927" y="654"/>
                  </a:lnTo>
                  <a:lnTo>
                    <a:pt x="3927" y="654"/>
                  </a:lnTo>
                  <a:lnTo>
                    <a:pt x="3926" y="627"/>
                  </a:lnTo>
                  <a:lnTo>
                    <a:pt x="3923" y="595"/>
                  </a:lnTo>
                  <a:lnTo>
                    <a:pt x="3917" y="552"/>
                  </a:lnTo>
                  <a:lnTo>
                    <a:pt x="3907" y="504"/>
                  </a:lnTo>
                  <a:lnTo>
                    <a:pt x="3901" y="476"/>
                  </a:lnTo>
                  <a:lnTo>
                    <a:pt x="3892" y="447"/>
                  </a:lnTo>
                  <a:lnTo>
                    <a:pt x="3883" y="418"/>
                  </a:lnTo>
                  <a:lnTo>
                    <a:pt x="3872" y="388"/>
                  </a:lnTo>
                  <a:lnTo>
                    <a:pt x="3860" y="357"/>
                  </a:lnTo>
                  <a:lnTo>
                    <a:pt x="3845" y="327"/>
                  </a:lnTo>
                  <a:lnTo>
                    <a:pt x="3830" y="297"/>
                  </a:lnTo>
                  <a:lnTo>
                    <a:pt x="3810" y="266"/>
                  </a:lnTo>
                  <a:lnTo>
                    <a:pt x="3790" y="237"/>
                  </a:lnTo>
                  <a:lnTo>
                    <a:pt x="3767" y="207"/>
                  </a:lnTo>
                  <a:lnTo>
                    <a:pt x="3742" y="179"/>
                  </a:lnTo>
                  <a:lnTo>
                    <a:pt x="3714" y="152"/>
                  </a:lnTo>
                  <a:lnTo>
                    <a:pt x="3684" y="126"/>
                  </a:lnTo>
                  <a:lnTo>
                    <a:pt x="3652" y="102"/>
                  </a:lnTo>
                  <a:lnTo>
                    <a:pt x="3615" y="80"/>
                  </a:lnTo>
                  <a:lnTo>
                    <a:pt x="3576" y="61"/>
                  </a:lnTo>
                  <a:lnTo>
                    <a:pt x="3535" y="44"/>
                  </a:lnTo>
                  <a:lnTo>
                    <a:pt x="3512" y="35"/>
                  </a:lnTo>
                  <a:lnTo>
                    <a:pt x="3489" y="29"/>
                  </a:lnTo>
                  <a:lnTo>
                    <a:pt x="3465" y="22"/>
                  </a:lnTo>
                  <a:lnTo>
                    <a:pt x="3440" y="16"/>
                  </a:lnTo>
                  <a:lnTo>
                    <a:pt x="3414" y="12"/>
                  </a:lnTo>
                  <a:lnTo>
                    <a:pt x="3388" y="7"/>
                  </a:lnTo>
                  <a:lnTo>
                    <a:pt x="3361" y="4"/>
                  </a:lnTo>
                  <a:lnTo>
                    <a:pt x="3332" y="3"/>
                  </a:lnTo>
                  <a:lnTo>
                    <a:pt x="3303" y="1"/>
                  </a:lnTo>
                  <a:lnTo>
                    <a:pt x="3273" y="0"/>
                  </a:lnTo>
                  <a:lnTo>
                    <a:pt x="3273" y="0"/>
                  </a:lnTo>
                  <a:close/>
                  <a:moveTo>
                    <a:pt x="3665" y="2226"/>
                  </a:moveTo>
                  <a:lnTo>
                    <a:pt x="3665" y="2226"/>
                  </a:lnTo>
                  <a:lnTo>
                    <a:pt x="3664" y="2244"/>
                  </a:lnTo>
                  <a:lnTo>
                    <a:pt x="3662" y="2262"/>
                  </a:lnTo>
                  <a:lnTo>
                    <a:pt x="3659" y="2288"/>
                  </a:lnTo>
                  <a:lnTo>
                    <a:pt x="3653" y="2318"/>
                  </a:lnTo>
                  <a:lnTo>
                    <a:pt x="3644" y="2352"/>
                  </a:lnTo>
                  <a:lnTo>
                    <a:pt x="3632" y="2387"/>
                  </a:lnTo>
                  <a:lnTo>
                    <a:pt x="3624" y="2405"/>
                  </a:lnTo>
                  <a:lnTo>
                    <a:pt x="3617" y="2423"/>
                  </a:lnTo>
                  <a:lnTo>
                    <a:pt x="3606" y="2442"/>
                  </a:lnTo>
                  <a:lnTo>
                    <a:pt x="3595" y="2460"/>
                  </a:lnTo>
                  <a:lnTo>
                    <a:pt x="3583" y="2478"/>
                  </a:lnTo>
                  <a:lnTo>
                    <a:pt x="3570" y="2497"/>
                  </a:lnTo>
                  <a:lnTo>
                    <a:pt x="3554" y="2513"/>
                  </a:lnTo>
                  <a:lnTo>
                    <a:pt x="3538" y="2530"/>
                  </a:lnTo>
                  <a:lnTo>
                    <a:pt x="3519" y="2545"/>
                  </a:lnTo>
                  <a:lnTo>
                    <a:pt x="3500" y="2559"/>
                  </a:lnTo>
                  <a:lnTo>
                    <a:pt x="3478" y="2573"/>
                  </a:lnTo>
                  <a:lnTo>
                    <a:pt x="3455" y="2585"/>
                  </a:lnTo>
                  <a:lnTo>
                    <a:pt x="3430" y="2595"/>
                  </a:lnTo>
                  <a:lnTo>
                    <a:pt x="3402" y="2605"/>
                  </a:lnTo>
                  <a:lnTo>
                    <a:pt x="3373" y="2612"/>
                  </a:lnTo>
                  <a:lnTo>
                    <a:pt x="3341" y="2617"/>
                  </a:lnTo>
                  <a:lnTo>
                    <a:pt x="3308" y="2620"/>
                  </a:lnTo>
                  <a:lnTo>
                    <a:pt x="3273" y="2621"/>
                  </a:lnTo>
                  <a:lnTo>
                    <a:pt x="1664" y="2621"/>
                  </a:lnTo>
                  <a:lnTo>
                    <a:pt x="1247" y="3023"/>
                  </a:lnTo>
                  <a:lnTo>
                    <a:pt x="854" y="2621"/>
                  </a:lnTo>
                  <a:lnTo>
                    <a:pt x="655" y="2621"/>
                  </a:lnTo>
                  <a:lnTo>
                    <a:pt x="655" y="2621"/>
                  </a:lnTo>
                  <a:lnTo>
                    <a:pt x="638" y="2621"/>
                  </a:lnTo>
                  <a:lnTo>
                    <a:pt x="618" y="2618"/>
                  </a:lnTo>
                  <a:lnTo>
                    <a:pt x="594" y="2615"/>
                  </a:lnTo>
                  <a:lnTo>
                    <a:pt x="563" y="2609"/>
                  </a:lnTo>
                  <a:lnTo>
                    <a:pt x="530" y="2600"/>
                  </a:lnTo>
                  <a:lnTo>
                    <a:pt x="495" y="2588"/>
                  </a:lnTo>
                  <a:lnTo>
                    <a:pt x="476" y="2580"/>
                  </a:lnTo>
                  <a:lnTo>
                    <a:pt x="458" y="2573"/>
                  </a:lnTo>
                  <a:lnTo>
                    <a:pt x="440" y="2562"/>
                  </a:lnTo>
                  <a:lnTo>
                    <a:pt x="422" y="2551"/>
                  </a:lnTo>
                  <a:lnTo>
                    <a:pt x="403" y="2539"/>
                  </a:lnTo>
                  <a:lnTo>
                    <a:pt x="387" y="2525"/>
                  </a:lnTo>
                  <a:lnTo>
                    <a:pt x="368" y="2510"/>
                  </a:lnTo>
                  <a:lnTo>
                    <a:pt x="353" y="2493"/>
                  </a:lnTo>
                  <a:lnTo>
                    <a:pt x="338" y="2475"/>
                  </a:lnTo>
                  <a:lnTo>
                    <a:pt x="323" y="2455"/>
                  </a:lnTo>
                  <a:lnTo>
                    <a:pt x="311" y="2433"/>
                  </a:lnTo>
                  <a:lnTo>
                    <a:pt x="298" y="2410"/>
                  </a:lnTo>
                  <a:lnTo>
                    <a:pt x="288" y="2384"/>
                  </a:lnTo>
                  <a:lnTo>
                    <a:pt x="279" y="2356"/>
                  </a:lnTo>
                  <a:lnTo>
                    <a:pt x="271" y="2328"/>
                  </a:lnTo>
                  <a:lnTo>
                    <a:pt x="266" y="2296"/>
                  </a:lnTo>
                  <a:lnTo>
                    <a:pt x="263" y="2262"/>
                  </a:lnTo>
                  <a:lnTo>
                    <a:pt x="262" y="2226"/>
                  </a:lnTo>
                  <a:lnTo>
                    <a:pt x="262" y="654"/>
                  </a:lnTo>
                  <a:lnTo>
                    <a:pt x="262" y="654"/>
                  </a:lnTo>
                  <a:lnTo>
                    <a:pt x="263" y="619"/>
                  </a:lnTo>
                  <a:lnTo>
                    <a:pt x="266" y="586"/>
                  </a:lnTo>
                  <a:lnTo>
                    <a:pt x="271" y="554"/>
                  </a:lnTo>
                  <a:lnTo>
                    <a:pt x="279" y="525"/>
                  </a:lnTo>
                  <a:lnTo>
                    <a:pt x="288" y="497"/>
                  </a:lnTo>
                  <a:lnTo>
                    <a:pt x="298" y="473"/>
                  </a:lnTo>
                  <a:lnTo>
                    <a:pt x="311" y="449"/>
                  </a:lnTo>
                  <a:lnTo>
                    <a:pt x="323" y="427"/>
                  </a:lnTo>
                  <a:lnTo>
                    <a:pt x="338" y="408"/>
                  </a:lnTo>
                  <a:lnTo>
                    <a:pt x="353" y="389"/>
                  </a:lnTo>
                  <a:lnTo>
                    <a:pt x="368" y="373"/>
                  </a:lnTo>
                  <a:lnTo>
                    <a:pt x="387" y="357"/>
                  </a:lnTo>
                  <a:lnTo>
                    <a:pt x="403" y="344"/>
                  </a:lnTo>
                  <a:lnTo>
                    <a:pt x="422" y="332"/>
                  </a:lnTo>
                  <a:lnTo>
                    <a:pt x="440" y="321"/>
                  </a:lnTo>
                  <a:lnTo>
                    <a:pt x="458" y="312"/>
                  </a:lnTo>
                  <a:lnTo>
                    <a:pt x="476" y="303"/>
                  </a:lnTo>
                  <a:lnTo>
                    <a:pt x="495" y="295"/>
                  </a:lnTo>
                  <a:lnTo>
                    <a:pt x="530" y="283"/>
                  </a:lnTo>
                  <a:lnTo>
                    <a:pt x="563" y="274"/>
                  </a:lnTo>
                  <a:lnTo>
                    <a:pt x="594" y="268"/>
                  </a:lnTo>
                  <a:lnTo>
                    <a:pt x="618" y="265"/>
                  </a:lnTo>
                  <a:lnTo>
                    <a:pt x="638" y="263"/>
                  </a:lnTo>
                  <a:lnTo>
                    <a:pt x="655" y="261"/>
                  </a:lnTo>
                  <a:lnTo>
                    <a:pt x="3273" y="261"/>
                  </a:lnTo>
                  <a:lnTo>
                    <a:pt x="3273" y="261"/>
                  </a:lnTo>
                  <a:lnTo>
                    <a:pt x="3308" y="263"/>
                  </a:lnTo>
                  <a:lnTo>
                    <a:pt x="3341" y="266"/>
                  </a:lnTo>
                  <a:lnTo>
                    <a:pt x="3373" y="272"/>
                  </a:lnTo>
                  <a:lnTo>
                    <a:pt x="3402" y="278"/>
                  </a:lnTo>
                  <a:lnTo>
                    <a:pt x="3430" y="287"/>
                  </a:lnTo>
                  <a:lnTo>
                    <a:pt x="3455" y="298"/>
                  </a:lnTo>
                  <a:lnTo>
                    <a:pt x="3478" y="310"/>
                  </a:lnTo>
                  <a:lnTo>
                    <a:pt x="3500" y="324"/>
                  </a:lnTo>
                  <a:lnTo>
                    <a:pt x="3519" y="338"/>
                  </a:lnTo>
                  <a:lnTo>
                    <a:pt x="3538" y="353"/>
                  </a:lnTo>
                  <a:lnTo>
                    <a:pt x="3554" y="370"/>
                  </a:lnTo>
                  <a:lnTo>
                    <a:pt x="3570" y="386"/>
                  </a:lnTo>
                  <a:lnTo>
                    <a:pt x="3583" y="403"/>
                  </a:lnTo>
                  <a:lnTo>
                    <a:pt x="3595" y="421"/>
                  </a:lnTo>
                  <a:lnTo>
                    <a:pt x="3606" y="440"/>
                  </a:lnTo>
                  <a:lnTo>
                    <a:pt x="3617" y="458"/>
                  </a:lnTo>
                  <a:lnTo>
                    <a:pt x="3624" y="476"/>
                  </a:lnTo>
                  <a:lnTo>
                    <a:pt x="3632" y="494"/>
                  </a:lnTo>
                  <a:lnTo>
                    <a:pt x="3644" y="531"/>
                  </a:lnTo>
                  <a:lnTo>
                    <a:pt x="3653" y="563"/>
                  </a:lnTo>
                  <a:lnTo>
                    <a:pt x="3659" y="593"/>
                  </a:lnTo>
                  <a:lnTo>
                    <a:pt x="3662" y="618"/>
                  </a:lnTo>
                  <a:lnTo>
                    <a:pt x="3664" y="638"/>
                  </a:lnTo>
                  <a:lnTo>
                    <a:pt x="3665" y="654"/>
                  </a:lnTo>
                  <a:lnTo>
                    <a:pt x="3665" y="22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ABD41134-BD0C-40EE-998A-CEE864A9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38448" y="3421418"/>
              <a:ext cx="207875" cy="180466"/>
            </a:xfrm>
            <a:custGeom>
              <a:avLst/>
              <a:gdLst>
                <a:gd name="T0" fmla="*/ 654 w 3927"/>
                <a:gd name="T1" fmla="*/ 0 h 3340"/>
                <a:gd name="T2" fmla="*/ 566 w 3927"/>
                <a:gd name="T3" fmla="*/ 5 h 3340"/>
                <a:gd name="T4" fmla="*/ 487 w 3927"/>
                <a:gd name="T5" fmla="*/ 17 h 3340"/>
                <a:gd name="T6" fmla="*/ 415 w 3927"/>
                <a:gd name="T7" fmla="*/ 35 h 3340"/>
                <a:gd name="T8" fmla="*/ 312 w 3927"/>
                <a:gd name="T9" fmla="*/ 81 h 3340"/>
                <a:gd name="T10" fmla="*/ 213 w 3927"/>
                <a:gd name="T11" fmla="*/ 152 h 3340"/>
                <a:gd name="T12" fmla="*/ 137 w 3927"/>
                <a:gd name="T13" fmla="*/ 236 h 3340"/>
                <a:gd name="T14" fmla="*/ 82 w 3927"/>
                <a:gd name="T15" fmla="*/ 327 h 3340"/>
                <a:gd name="T16" fmla="*/ 44 w 3927"/>
                <a:gd name="T17" fmla="*/ 419 h 3340"/>
                <a:gd name="T18" fmla="*/ 20 w 3927"/>
                <a:gd name="T19" fmla="*/ 502 h 3340"/>
                <a:gd name="T20" fmla="*/ 1 w 3927"/>
                <a:gd name="T21" fmla="*/ 626 h 3340"/>
                <a:gd name="T22" fmla="*/ 262 w 3927"/>
                <a:gd name="T23" fmla="*/ 655 h 3340"/>
                <a:gd name="T24" fmla="*/ 268 w 3927"/>
                <a:gd name="T25" fmla="*/ 594 h 3340"/>
                <a:gd name="T26" fmla="*/ 295 w 3927"/>
                <a:gd name="T27" fmla="*/ 495 h 3340"/>
                <a:gd name="T28" fmla="*/ 321 w 3927"/>
                <a:gd name="T29" fmla="*/ 440 h 3340"/>
                <a:gd name="T30" fmla="*/ 357 w 3927"/>
                <a:gd name="T31" fmla="*/ 387 h 3340"/>
                <a:gd name="T32" fmla="*/ 408 w 3927"/>
                <a:gd name="T33" fmla="*/ 338 h 3340"/>
                <a:gd name="T34" fmla="*/ 472 w 3927"/>
                <a:gd name="T35" fmla="*/ 298 h 3340"/>
                <a:gd name="T36" fmla="*/ 554 w 3927"/>
                <a:gd name="T37" fmla="*/ 273 h 3340"/>
                <a:gd name="T38" fmla="*/ 654 w 3927"/>
                <a:gd name="T39" fmla="*/ 262 h 3340"/>
                <a:gd name="T40" fmla="*/ 3307 w 3927"/>
                <a:gd name="T41" fmla="*/ 263 h 3340"/>
                <a:gd name="T42" fmla="*/ 3402 w 3927"/>
                <a:gd name="T43" fmla="*/ 279 h 3340"/>
                <a:gd name="T44" fmla="*/ 3478 w 3927"/>
                <a:gd name="T45" fmla="*/ 311 h 3340"/>
                <a:gd name="T46" fmla="*/ 3537 w 3927"/>
                <a:gd name="T47" fmla="*/ 353 h 3340"/>
                <a:gd name="T48" fmla="*/ 3583 w 3927"/>
                <a:gd name="T49" fmla="*/ 403 h 3340"/>
                <a:gd name="T50" fmla="*/ 3616 w 3927"/>
                <a:gd name="T51" fmla="*/ 458 h 3340"/>
                <a:gd name="T52" fmla="*/ 3644 w 3927"/>
                <a:gd name="T53" fmla="*/ 531 h 3340"/>
                <a:gd name="T54" fmla="*/ 3662 w 3927"/>
                <a:gd name="T55" fmla="*/ 618 h 3340"/>
                <a:gd name="T56" fmla="*/ 3665 w 3927"/>
                <a:gd name="T57" fmla="*/ 2226 h 3340"/>
                <a:gd name="T58" fmla="*/ 3662 w 3927"/>
                <a:gd name="T59" fmla="*/ 2262 h 3340"/>
                <a:gd name="T60" fmla="*/ 3644 w 3927"/>
                <a:gd name="T61" fmla="*/ 2351 h 3340"/>
                <a:gd name="T62" fmla="*/ 3616 w 3927"/>
                <a:gd name="T63" fmla="*/ 2422 h 3340"/>
                <a:gd name="T64" fmla="*/ 3583 w 3927"/>
                <a:gd name="T65" fmla="*/ 2477 h 3340"/>
                <a:gd name="T66" fmla="*/ 3537 w 3927"/>
                <a:gd name="T67" fmla="*/ 2529 h 3340"/>
                <a:gd name="T68" fmla="*/ 3478 w 3927"/>
                <a:gd name="T69" fmla="*/ 2572 h 3340"/>
                <a:gd name="T70" fmla="*/ 3402 w 3927"/>
                <a:gd name="T71" fmla="*/ 2602 h 3340"/>
                <a:gd name="T72" fmla="*/ 3307 w 3927"/>
                <a:gd name="T73" fmla="*/ 2619 h 3340"/>
                <a:gd name="T74" fmla="*/ 2624 w 3927"/>
                <a:gd name="T75" fmla="*/ 3015 h 3340"/>
                <a:gd name="T76" fmla="*/ 2222 w 3927"/>
                <a:gd name="T77" fmla="*/ 2884 h 3340"/>
                <a:gd name="T78" fmla="*/ 3272 w 3927"/>
                <a:gd name="T79" fmla="*/ 2884 h 3340"/>
                <a:gd name="T80" fmla="*/ 3332 w 3927"/>
                <a:gd name="T81" fmla="*/ 2882 h 3340"/>
                <a:gd name="T82" fmla="*/ 3414 w 3927"/>
                <a:gd name="T83" fmla="*/ 2873 h 3340"/>
                <a:gd name="T84" fmla="*/ 3489 w 3927"/>
                <a:gd name="T85" fmla="*/ 2856 h 3340"/>
                <a:gd name="T86" fmla="*/ 3575 w 3927"/>
                <a:gd name="T87" fmla="*/ 2823 h 3340"/>
                <a:gd name="T88" fmla="*/ 3683 w 3927"/>
                <a:gd name="T89" fmla="*/ 2757 h 3340"/>
                <a:gd name="T90" fmla="*/ 3767 w 3927"/>
                <a:gd name="T91" fmla="*/ 2675 h 3340"/>
                <a:gd name="T92" fmla="*/ 3830 w 3927"/>
                <a:gd name="T93" fmla="*/ 2585 h 3340"/>
                <a:gd name="T94" fmla="*/ 3872 w 3927"/>
                <a:gd name="T95" fmla="*/ 2494 h 3340"/>
                <a:gd name="T96" fmla="*/ 3901 w 3927"/>
                <a:gd name="T97" fmla="*/ 2406 h 3340"/>
                <a:gd name="T98" fmla="*/ 3922 w 3927"/>
                <a:gd name="T99" fmla="*/ 2287 h 3340"/>
                <a:gd name="T100" fmla="*/ 3927 w 3927"/>
                <a:gd name="T101" fmla="*/ 655 h 3340"/>
                <a:gd name="T102" fmla="*/ 3922 w 3927"/>
                <a:gd name="T103" fmla="*/ 595 h 3340"/>
                <a:gd name="T104" fmla="*/ 3901 w 3927"/>
                <a:gd name="T105" fmla="*/ 477 h 3340"/>
                <a:gd name="T106" fmla="*/ 3872 w 3927"/>
                <a:gd name="T107" fmla="*/ 388 h 3340"/>
                <a:gd name="T108" fmla="*/ 3830 w 3927"/>
                <a:gd name="T109" fmla="*/ 297 h 3340"/>
                <a:gd name="T110" fmla="*/ 3767 w 3927"/>
                <a:gd name="T111" fmla="*/ 207 h 3340"/>
                <a:gd name="T112" fmla="*/ 3683 w 3927"/>
                <a:gd name="T113" fmla="*/ 126 h 3340"/>
                <a:gd name="T114" fmla="*/ 3575 w 3927"/>
                <a:gd name="T115" fmla="*/ 61 h 3340"/>
                <a:gd name="T116" fmla="*/ 3489 w 3927"/>
                <a:gd name="T117" fmla="*/ 29 h 3340"/>
                <a:gd name="T118" fmla="*/ 3414 w 3927"/>
                <a:gd name="T119" fmla="*/ 12 h 3340"/>
                <a:gd name="T120" fmla="*/ 3332 w 3927"/>
                <a:gd name="T121" fmla="*/ 3 h 3340"/>
                <a:gd name="T122" fmla="*/ 3272 w 3927"/>
                <a:gd name="T123" fmla="*/ 0 h 3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3927" h="3340">
                  <a:moveTo>
                    <a:pt x="3272" y="0"/>
                  </a:moveTo>
                  <a:lnTo>
                    <a:pt x="654" y="0"/>
                  </a:lnTo>
                  <a:lnTo>
                    <a:pt x="654" y="0"/>
                  </a:lnTo>
                  <a:lnTo>
                    <a:pt x="624" y="2"/>
                  </a:lnTo>
                  <a:lnTo>
                    <a:pt x="595" y="3"/>
                  </a:lnTo>
                  <a:lnTo>
                    <a:pt x="566" y="5"/>
                  </a:lnTo>
                  <a:lnTo>
                    <a:pt x="539" y="8"/>
                  </a:lnTo>
                  <a:lnTo>
                    <a:pt x="513" y="12"/>
                  </a:lnTo>
                  <a:lnTo>
                    <a:pt x="487" y="17"/>
                  </a:lnTo>
                  <a:lnTo>
                    <a:pt x="462" y="23"/>
                  </a:lnTo>
                  <a:lnTo>
                    <a:pt x="438" y="29"/>
                  </a:lnTo>
                  <a:lnTo>
                    <a:pt x="415" y="35"/>
                  </a:lnTo>
                  <a:lnTo>
                    <a:pt x="392" y="43"/>
                  </a:lnTo>
                  <a:lnTo>
                    <a:pt x="351" y="61"/>
                  </a:lnTo>
                  <a:lnTo>
                    <a:pt x="312" y="81"/>
                  </a:lnTo>
                  <a:lnTo>
                    <a:pt x="275" y="102"/>
                  </a:lnTo>
                  <a:lnTo>
                    <a:pt x="243" y="126"/>
                  </a:lnTo>
                  <a:lnTo>
                    <a:pt x="213" y="152"/>
                  </a:lnTo>
                  <a:lnTo>
                    <a:pt x="185" y="180"/>
                  </a:lnTo>
                  <a:lnTo>
                    <a:pt x="160" y="207"/>
                  </a:lnTo>
                  <a:lnTo>
                    <a:pt x="137" y="236"/>
                  </a:lnTo>
                  <a:lnTo>
                    <a:pt x="117" y="266"/>
                  </a:lnTo>
                  <a:lnTo>
                    <a:pt x="97" y="297"/>
                  </a:lnTo>
                  <a:lnTo>
                    <a:pt x="82" y="327"/>
                  </a:lnTo>
                  <a:lnTo>
                    <a:pt x="67" y="358"/>
                  </a:lnTo>
                  <a:lnTo>
                    <a:pt x="55" y="388"/>
                  </a:lnTo>
                  <a:lnTo>
                    <a:pt x="44" y="419"/>
                  </a:lnTo>
                  <a:lnTo>
                    <a:pt x="35" y="448"/>
                  </a:lnTo>
                  <a:lnTo>
                    <a:pt x="26" y="475"/>
                  </a:lnTo>
                  <a:lnTo>
                    <a:pt x="20" y="502"/>
                  </a:lnTo>
                  <a:lnTo>
                    <a:pt x="10" y="553"/>
                  </a:lnTo>
                  <a:lnTo>
                    <a:pt x="4" y="594"/>
                  </a:lnTo>
                  <a:lnTo>
                    <a:pt x="1" y="626"/>
                  </a:lnTo>
                  <a:lnTo>
                    <a:pt x="0" y="655"/>
                  </a:lnTo>
                  <a:lnTo>
                    <a:pt x="262" y="655"/>
                  </a:lnTo>
                  <a:lnTo>
                    <a:pt x="262" y="655"/>
                  </a:lnTo>
                  <a:lnTo>
                    <a:pt x="263" y="638"/>
                  </a:lnTo>
                  <a:lnTo>
                    <a:pt x="265" y="618"/>
                  </a:lnTo>
                  <a:lnTo>
                    <a:pt x="268" y="594"/>
                  </a:lnTo>
                  <a:lnTo>
                    <a:pt x="274" y="563"/>
                  </a:lnTo>
                  <a:lnTo>
                    <a:pt x="283" y="531"/>
                  </a:lnTo>
                  <a:lnTo>
                    <a:pt x="295" y="495"/>
                  </a:lnTo>
                  <a:lnTo>
                    <a:pt x="303" y="477"/>
                  </a:lnTo>
                  <a:lnTo>
                    <a:pt x="310" y="458"/>
                  </a:lnTo>
                  <a:lnTo>
                    <a:pt x="321" y="440"/>
                  </a:lnTo>
                  <a:lnTo>
                    <a:pt x="332" y="422"/>
                  </a:lnTo>
                  <a:lnTo>
                    <a:pt x="344" y="403"/>
                  </a:lnTo>
                  <a:lnTo>
                    <a:pt x="357" y="387"/>
                  </a:lnTo>
                  <a:lnTo>
                    <a:pt x="373" y="370"/>
                  </a:lnTo>
                  <a:lnTo>
                    <a:pt x="389" y="353"/>
                  </a:lnTo>
                  <a:lnTo>
                    <a:pt x="408" y="338"/>
                  </a:lnTo>
                  <a:lnTo>
                    <a:pt x="427" y="324"/>
                  </a:lnTo>
                  <a:lnTo>
                    <a:pt x="449" y="311"/>
                  </a:lnTo>
                  <a:lnTo>
                    <a:pt x="472" y="298"/>
                  </a:lnTo>
                  <a:lnTo>
                    <a:pt x="497" y="288"/>
                  </a:lnTo>
                  <a:lnTo>
                    <a:pt x="525" y="279"/>
                  </a:lnTo>
                  <a:lnTo>
                    <a:pt x="554" y="273"/>
                  </a:lnTo>
                  <a:lnTo>
                    <a:pt x="586" y="266"/>
                  </a:lnTo>
                  <a:lnTo>
                    <a:pt x="619" y="263"/>
                  </a:lnTo>
                  <a:lnTo>
                    <a:pt x="654" y="262"/>
                  </a:lnTo>
                  <a:lnTo>
                    <a:pt x="3272" y="262"/>
                  </a:lnTo>
                  <a:lnTo>
                    <a:pt x="3272" y="262"/>
                  </a:lnTo>
                  <a:lnTo>
                    <a:pt x="3307" y="263"/>
                  </a:lnTo>
                  <a:lnTo>
                    <a:pt x="3341" y="266"/>
                  </a:lnTo>
                  <a:lnTo>
                    <a:pt x="3373" y="273"/>
                  </a:lnTo>
                  <a:lnTo>
                    <a:pt x="3402" y="279"/>
                  </a:lnTo>
                  <a:lnTo>
                    <a:pt x="3429" y="288"/>
                  </a:lnTo>
                  <a:lnTo>
                    <a:pt x="3455" y="298"/>
                  </a:lnTo>
                  <a:lnTo>
                    <a:pt x="3478" y="311"/>
                  </a:lnTo>
                  <a:lnTo>
                    <a:pt x="3499" y="324"/>
                  </a:lnTo>
                  <a:lnTo>
                    <a:pt x="3519" y="338"/>
                  </a:lnTo>
                  <a:lnTo>
                    <a:pt x="3537" y="353"/>
                  </a:lnTo>
                  <a:lnTo>
                    <a:pt x="3554" y="370"/>
                  </a:lnTo>
                  <a:lnTo>
                    <a:pt x="3569" y="387"/>
                  </a:lnTo>
                  <a:lnTo>
                    <a:pt x="3583" y="403"/>
                  </a:lnTo>
                  <a:lnTo>
                    <a:pt x="3595" y="422"/>
                  </a:lnTo>
                  <a:lnTo>
                    <a:pt x="3606" y="440"/>
                  </a:lnTo>
                  <a:lnTo>
                    <a:pt x="3616" y="458"/>
                  </a:lnTo>
                  <a:lnTo>
                    <a:pt x="3624" y="477"/>
                  </a:lnTo>
                  <a:lnTo>
                    <a:pt x="3632" y="495"/>
                  </a:lnTo>
                  <a:lnTo>
                    <a:pt x="3644" y="531"/>
                  </a:lnTo>
                  <a:lnTo>
                    <a:pt x="3653" y="563"/>
                  </a:lnTo>
                  <a:lnTo>
                    <a:pt x="3659" y="594"/>
                  </a:lnTo>
                  <a:lnTo>
                    <a:pt x="3662" y="618"/>
                  </a:lnTo>
                  <a:lnTo>
                    <a:pt x="3664" y="638"/>
                  </a:lnTo>
                  <a:lnTo>
                    <a:pt x="3665" y="655"/>
                  </a:lnTo>
                  <a:lnTo>
                    <a:pt x="3665" y="2226"/>
                  </a:lnTo>
                  <a:lnTo>
                    <a:pt x="3665" y="2226"/>
                  </a:lnTo>
                  <a:lnTo>
                    <a:pt x="3664" y="2243"/>
                  </a:lnTo>
                  <a:lnTo>
                    <a:pt x="3662" y="2262"/>
                  </a:lnTo>
                  <a:lnTo>
                    <a:pt x="3659" y="2288"/>
                  </a:lnTo>
                  <a:lnTo>
                    <a:pt x="3653" y="2317"/>
                  </a:lnTo>
                  <a:lnTo>
                    <a:pt x="3644" y="2351"/>
                  </a:lnTo>
                  <a:lnTo>
                    <a:pt x="3632" y="2386"/>
                  </a:lnTo>
                  <a:lnTo>
                    <a:pt x="3624" y="2404"/>
                  </a:lnTo>
                  <a:lnTo>
                    <a:pt x="3616" y="2422"/>
                  </a:lnTo>
                  <a:lnTo>
                    <a:pt x="3606" y="2441"/>
                  </a:lnTo>
                  <a:lnTo>
                    <a:pt x="3595" y="2459"/>
                  </a:lnTo>
                  <a:lnTo>
                    <a:pt x="3583" y="2477"/>
                  </a:lnTo>
                  <a:lnTo>
                    <a:pt x="3569" y="2495"/>
                  </a:lnTo>
                  <a:lnTo>
                    <a:pt x="3554" y="2512"/>
                  </a:lnTo>
                  <a:lnTo>
                    <a:pt x="3537" y="2529"/>
                  </a:lnTo>
                  <a:lnTo>
                    <a:pt x="3519" y="2544"/>
                  </a:lnTo>
                  <a:lnTo>
                    <a:pt x="3499" y="2558"/>
                  </a:lnTo>
                  <a:lnTo>
                    <a:pt x="3478" y="2572"/>
                  </a:lnTo>
                  <a:lnTo>
                    <a:pt x="3455" y="2584"/>
                  </a:lnTo>
                  <a:lnTo>
                    <a:pt x="3429" y="2593"/>
                  </a:lnTo>
                  <a:lnTo>
                    <a:pt x="3402" y="2602"/>
                  </a:lnTo>
                  <a:lnTo>
                    <a:pt x="3373" y="2610"/>
                  </a:lnTo>
                  <a:lnTo>
                    <a:pt x="3341" y="2614"/>
                  </a:lnTo>
                  <a:lnTo>
                    <a:pt x="3307" y="2619"/>
                  </a:lnTo>
                  <a:lnTo>
                    <a:pt x="3272" y="2619"/>
                  </a:lnTo>
                  <a:lnTo>
                    <a:pt x="2918" y="2619"/>
                  </a:lnTo>
                  <a:lnTo>
                    <a:pt x="2624" y="3015"/>
                  </a:lnTo>
                  <a:lnTo>
                    <a:pt x="2321" y="2619"/>
                  </a:lnTo>
                  <a:lnTo>
                    <a:pt x="2222" y="2619"/>
                  </a:lnTo>
                  <a:lnTo>
                    <a:pt x="2222" y="2884"/>
                  </a:lnTo>
                  <a:lnTo>
                    <a:pt x="2624" y="3340"/>
                  </a:lnTo>
                  <a:lnTo>
                    <a:pt x="3014" y="2884"/>
                  </a:lnTo>
                  <a:lnTo>
                    <a:pt x="3272" y="2884"/>
                  </a:lnTo>
                  <a:lnTo>
                    <a:pt x="3272" y="2884"/>
                  </a:lnTo>
                  <a:lnTo>
                    <a:pt x="3303" y="2884"/>
                  </a:lnTo>
                  <a:lnTo>
                    <a:pt x="3332" y="2882"/>
                  </a:lnTo>
                  <a:lnTo>
                    <a:pt x="3361" y="2879"/>
                  </a:lnTo>
                  <a:lnTo>
                    <a:pt x="3388" y="2876"/>
                  </a:lnTo>
                  <a:lnTo>
                    <a:pt x="3414" y="2873"/>
                  </a:lnTo>
                  <a:lnTo>
                    <a:pt x="3440" y="2867"/>
                  </a:lnTo>
                  <a:lnTo>
                    <a:pt x="3464" y="2862"/>
                  </a:lnTo>
                  <a:lnTo>
                    <a:pt x="3489" y="2856"/>
                  </a:lnTo>
                  <a:lnTo>
                    <a:pt x="3511" y="2849"/>
                  </a:lnTo>
                  <a:lnTo>
                    <a:pt x="3534" y="2841"/>
                  </a:lnTo>
                  <a:lnTo>
                    <a:pt x="3575" y="2823"/>
                  </a:lnTo>
                  <a:lnTo>
                    <a:pt x="3615" y="2803"/>
                  </a:lnTo>
                  <a:lnTo>
                    <a:pt x="3651" y="2782"/>
                  </a:lnTo>
                  <a:lnTo>
                    <a:pt x="3683" y="2757"/>
                  </a:lnTo>
                  <a:lnTo>
                    <a:pt x="3714" y="2731"/>
                  </a:lnTo>
                  <a:lnTo>
                    <a:pt x="3741" y="2704"/>
                  </a:lnTo>
                  <a:lnTo>
                    <a:pt x="3767" y="2675"/>
                  </a:lnTo>
                  <a:lnTo>
                    <a:pt x="3790" y="2646"/>
                  </a:lnTo>
                  <a:lnTo>
                    <a:pt x="3810" y="2616"/>
                  </a:lnTo>
                  <a:lnTo>
                    <a:pt x="3830" y="2585"/>
                  </a:lnTo>
                  <a:lnTo>
                    <a:pt x="3845" y="2555"/>
                  </a:lnTo>
                  <a:lnTo>
                    <a:pt x="3860" y="2524"/>
                  </a:lnTo>
                  <a:lnTo>
                    <a:pt x="3872" y="2494"/>
                  </a:lnTo>
                  <a:lnTo>
                    <a:pt x="3883" y="2463"/>
                  </a:lnTo>
                  <a:lnTo>
                    <a:pt x="3892" y="2434"/>
                  </a:lnTo>
                  <a:lnTo>
                    <a:pt x="3901" y="2406"/>
                  </a:lnTo>
                  <a:lnTo>
                    <a:pt x="3907" y="2380"/>
                  </a:lnTo>
                  <a:lnTo>
                    <a:pt x="3916" y="2329"/>
                  </a:lnTo>
                  <a:lnTo>
                    <a:pt x="3922" y="2287"/>
                  </a:lnTo>
                  <a:lnTo>
                    <a:pt x="3925" y="2255"/>
                  </a:lnTo>
                  <a:lnTo>
                    <a:pt x="3927" y="2226"/>
                  </a:lnTo>
                  <a:lnTo>
                    <a:pt x="3927" y="655"/>
                  </a:lnTo>
                  <a:lnTo>
                    <a:pt x="3927" y="655"/>
                  </a:lnTo>
                  <a:lnTo>
                    <a:pt x="3925" y="627"/>
                  </a:lnTo>
                  <a:lnTo>
                    <a:pt x="3922" y="595"/>
                  </a:lnTo>
                  <a:lnTo>
                    <a:pt x="3916" y="553"/>
                  </a:lnTo>
                  <a:lnTo>
                    <a:pt x="3907" y="504"/>
                  </a:lnTo>
                  <a:lnTo>
                    <a:pt x="3901" y="477"/>
                  </a:lnTo>
                  <a:lnTo>
                    <a:pt x="3892" y="448"/>
                  </a:lnTo>
                  <a:lnTo>
                    <a:pt x="3883" y="419"/>
                  </a:lnTo>
                  <a:lnTo>
                    <a:pt x="3872" y="388"/>
                  </a:lnTo>
                  <a:lnTo>
                    <a:pt x="3860" y="358"/>
                  </a:lnTo>
                  <a:lnTo>
                    <a:pt x="3845" y="327"/>
                  </a:lnTo>
                  <a:lnTo>
                    <a:pt x="3830" y="297"/>
                  </a:lnTo>
                  <a:lnTo>
                    <a:pt x="3810" y="266"/>
                  </a:lnTo>
                  <a:lnTo>
                    <a:pt x="3790" y="238"/>
                  </a:lnTo>
                  <a:lnTo>
                    <a:pt x="3767" y="207"/>
                  </a:lnTo>
                  <a:lnTo>
                    <a:pt x="3741" y="180"/>
                  </a:lnTo>
                  <a:lnTo>
                    <a:pt x="3714" y="152"/>
                  </a:lnTo>
                  <a:lnTo>
                    <a:pt x="3683" y="126"/>
                  </a:lnTo>
                  <a:lnTo>
                    <a:pt x="3651" y="102"/>
                  </a:lnTo>
                  <a:lnTo>
                    <a:pt x="3615" y="81"/>
                  </a:lnTo>
                  <a:lnTo>
                    <a:pt x="3575" y="61"/>
                  </a:lnTo>
                  <a:lnTo>
                    <a:pt x="3534" y="44"/>
                  </a:lnTo>
                  <a:lnTo>
                    <a:pt x="3511" y="35"/>
                  </a:lnTo>
                  <a:lnTo>
                    <a:pt x="3489" y="29"/>
                  </a:lnTo>
                  <a:lnTo>
                    <a:pt x="3464" y="23"/>
                  </a:lnTo>
                  <a:lnTo>
                    <a:pt x="3440" y="17"/>
                  </a:lnTo>
                  <a:lnTo>
                    <a:pt x="3414" y="12"/>
                  </a:lnTo>
                  <a:lnTo>
                    <a:pt x="3388" y="8"/>
                  </a:lnTo>
                  <a:lnTo>
                    <a:pt x="3361" y="5"/>
                  </a:lnTo>
                  <a:lnTo>
                    <a:pt x="3332" y="3"/>
                  </a:lnTo>
                  <a:lnTo>
                    <a:pt x="3303" y="2"/>
                  </a:lnTo>
                  <a:lnTo>
                    <a:pt x="3272" y="0"/>
                  </a:lnTo>
                  <a:lnTo>
                    <a:pt x="327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6" name="Freeform 15">
            <a:extLst>
              <a:ext uri="{FF2B5EF4-FFF2-40B4-BE49-F238E27FC236}">
                <a16:creationId xmlns:a16="http://schemas.microsoft.com/office/drawing/2014/main" id="{0E1A12E8-F0DF-4088-A2A6-49320AFEDB18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789936" y="609725"/>
            <a:ext cx="425898" cy="555296"/>
          </a:xfrm>
          <a:custGeom>
            <a:avLst/>
            <a:gdLst>
              <a:gd name="T0" fmla="*/ 110 w 3382"/>
              <a:gd name="T1" fmla="*/ 1519 h 4320"/>
              <a:gd name="T2" fmla="*/ 375 w 3382"/>
              <a:gd name="T3" fmla="*/ 1032 h 4320"/>
              <a:gd name="T4" fmla="*/ 752 w 3382"/>
              <a:gd name="T5" fmla="*/ 94 h 4320"/>
              <a:gd name="T6" fmla="*/ 865 w 3382"/>
              <a:gd name="T7" fmla="*/ 1 h 4320"/>
              <a:gd name="T8" fmla="*/ 1183 w 3382"/>
              <a:gd name="T9" fmla="*/ 853 h 4320"/>
              <a:gd name="T10" fmla="*/ 1334 w 3382"/>
              <a:gd name="T11" fmla="*/ 1409 h 4320"/>
              <a:gd name="T12" fmla="*/ 1636 w 3382"/>
              <a:gd name="T13" fmla="*/ 1590 h 4320"/>
              <a:gd name="T14" fmla="*/ 3288 w 3382"/>
              <a:gd name="T15" fmla="*/ 1972 h 4320"/>
              <a:gd name="T16" fmla="*/ 1043 w 3382"/>
              <a:gd name="T17" fmla="*/ 1034 h 4320"/>
              <a:gd name="T18" fmla="*/ 563 w 3382"/>
              <a:gd name="T19" fmla="*/ 1409 h 4320"/>
              <a:gd name="T20" fmla="*/ 1353 w 3382"/>
              <a:gd name="T21" fmla="*/ 1600 h 4320"/>
              <a:gd name="T22" fmla="*/ 192 w 3382"/>
              <a:gd name="T23" fmla="*/ 1747 h 4320"/>
              <a:gd name="T24" fmla="*/ 2913 w 3382"/>
              <a:gd name="T25" fmla="*/ 2442 h 4320"/>
              <a:gd name="T26" fmla="*/ 3004 w 3382"/>
              <a:gd name="T27" fmla="*/ 2648 h 4320"/>
              <a:gd name="T28" fmla="*/ 2781 w 3382"/>
              <a:gd name="T29" fmla="*/ 2716 h 4320"/>
              <a:gd name="T30" fmla="*/ 2741 w 3382"/>
              <a:gd name="T31" fmla="*/ 2483 h 4320"/>
              <a:gd name="T32" fmla="*/ 2965 w 3382"/>
              <a:gd name="T33" fmla="*/ 3022 h 4320"/>
              <a:gd name="T34" fmla="*/ 2965 w 3382"/>
              <a:gd name="T35" fmla="*/ 3270 h 4320"/>
              <a:gd name="T36" fmla="*/ 2732 w 3382"/>
              <a:gd name="T37" fmla="*/ 3230 h 4320"/>
              <a:gd name="T38" fmla="*/ 2799 w 3382"/>
              <a:gd name="T39" fmla="*/ 3008 h 4320"/>
              <a:gd name="T40" fmla="*/ 3004 w 3382"/>
              <a:gd name="T41" fmla="*/ 3644 h 4320"/>
              <a:gd name="T42" fmla="*/ 2913 w 3382"/>
              <a:gd name="T43" fmla="*/ 3851 h 4320"/>
              <a:gd name="T44" fmla="*/ 2725 w 3382"/>
              <a:gd name="T45" fmla="*/ 3663 h 4320"/>
              <a:gd name="T46" fmla="*/ 2066 w 3382"/>
              <a:gd name="T47" fmla="*/ 3005 h 4320"/>
              <a:gd name="T48" fmla="*/ 2159 w 3382"/>
              <a:gd name="T49" fmla="*/ 3213 h 4320"/>
              <a:gd name="T50" fmla="*/ 1936 w 3382"/>
              <a:gd name="T51" fmla="*/ 3279 h 4320"/>
              <a:gd name="T52" fmla="*/ 1895 w 3382"/>
              <a:gd name="T53" fmla="*/ 3047 h 4320"/>
              <a:gd name="T54" fmla="*/ 2120 w 3382"/>
              <a:gd name="T55" fmla="*/ 3585 h 4320"/>
              <a:gd name="T56" fmla="*/ 2120 w 3382"/>
              <a:gd name="T57" fmla="*/ 3835 h 4320"/>
              <a:gd name="T58" fmla="*/ 1886 w 3382"/>
              <a:gd name="T59" fmla="*/ 3793 h 4320"/>
              <a:gd name="T60" fmla="*/ 1954 w 3382"/>
              <a:gd name="T61" fmla="*/ 3571 h 4320"/>
              <a:gd name="T62" fmla="*/ 942 w 3382"/>
              <a:gd name="T63" fmla="*/ 3776 h 4320"/>
              <a:gd name="T64" fmla="*/ 1034 w 3382"/>
              <a:gd name="T65" fmla="*/ 3569 h 4320"/>
              <a:gd name="T66" fmla="*/ 1222 w 3382"/>
              <a:gd name="T67" fmla="*/ 3757 h 4320"/>
              <a:gd name="T68" fmla="*/ 1034 w 3382"/>
              <a:gd name="T69" fmla="*/ 3288 h 4320"/>
              <a:gd name="T70" fmla="*/ 942 w 3382"/>
              <a:gd name="T71" fmla="*/ 3080 h 4320"/>
              <a:gd name="T72" fmla="*/ 1164 w 3382"/>
              <a:gd name="T73" fmla="*/ 3013 h 4320"/>
              <a:gd name="T74" fmla="*/ 1206 w 3382"/>
              <a:gd name="T75" fmla="*/ 3246 h 4320"/>
              <a:gd name="T76" fmla="*/ 981 w 3382"/>
              <a:gd name="T77" fmla="*/ 2707 h 4320"/>
              <a:gd name="T78" fmla="*/ 981 w 3382"/>
              <a:gd name="T79" fmla="*/ 2457 h 4320"/>
              <a:gd name="T80" fmla="*/ 1214 w 3382"/>
              <a:gd name="T81" fmla="*/ 2499 h 4320"/>
              <a:gd name="T82" fmla="*/ 1147 w 3382"/>
              <a:gd name="T83" fmla="*/ 2722 h 4320"/>
              <a:gd name="T84" fmla="*/ 942 w 3382"/>
              <a:gd name="T85" fmla="*/ 2085 h 4320"/>
              <a:gd name="T86" fmla="*/ 1034 w 3382"/>
              <a:gd name="T87" fmla="*/ 1878 h 4320"/>
              <a:gd name="T88" fmla="*/ 1222 w 3382"/>
              <a:gd name="T89" fmla="*/ 2066 h 4320"/>
              <a:gd name="T90" fmla="*/ 563 w 3382"/>
              <a:gd name="T91" fmla="*/ 3851 h 4320"/>
              <a:gd name="T92" fmla="*/ 472 w 3382"/>
              <a:gd name="T93" fmla="*/ 3644 h 4320"/>
              <a:gd name="T94" fmla="*/ 695 w 3382"/>
              <a:gd name="T95" fmla="*/ 3576 h 4320"/>
              <a:gd name="T96" fmla="*/ 735 w 3382"/>
              <a:gd name="T97" fmla="*/ 3809 h 4320"/>
              <a:gd name="T98" fmla="*/ 511 w 3382"/>
              <a:gd name="T99" fmla="*/ 3270 h 4320"/>
              <a:gd name="T100" fmla="*/ 511 w 3382"/>
              <a:gd name="T101" fmla="*/ 3022 h 4320"/>
              <a:gd name="T102" fmla="*/ 744 w 3382"/>
              <a:gd name="T103" fmla="*/ 3062 h 4320"/>
              <a:gd name="T104" fmla="*/ 677 w 3382"/>
              <a:gd name="T105" fmla="*/ 3285 h 4320"/>
              <a:gd name="T106" fmla="*/ 472 w 3382"/>
              <a:gd name="T107" fmla="*/ 2648 h 4320"/>
              <a:gd name="T108" fmla="*/ 563 w 3382"/>
              <a:gd name="T109" fmla="*/ 2442 h 4320"/>
              <a:gd name="T110" fmla="*/ 752 w 3382"/>
              <a:gd name="T111" fmla="*/ 2629 h 4320"/>
              <a:gd name="T112" fmla="*/ 563 w 3382"/>
              <a:gd name="T113" fmla="*/ 2160 h 4320"/>
              <a:gd name="T114" fmla="*/ 472 w 3382"/>
              <a:gd name="T115" fmla="*/ 1954 h 4320"/>
              <a:gd name="T116" fmla="*/ 695 w 3382"/>
              <a:gd name="T117" fmla="*/ 1886 h 4320"/>
              <a:gd name="T118" fmla="*/ 735 w 3382"/>
              <a:gd name="T119" fmla="*/ 2118 h 43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3382" h="4320">
                <a:moveTo>
                  <a:pt x="0" y="4320"/>
                </a:moveTo>
                <a:lnTo>
                  <a:pt x="0" y="1785"/>
                </a:lnTo>
                <a:lnTo>
                  <a:pt x="0" y="1785"/>
                </a:lnTo>
                <a:lnTo>
                  <a:pt x="0" y="1764"/>
                </a:lnTo>
                <a:lnTo>
                  <a:pt x="1" y="1746"/>
                </a:lnTo>
                <a:lnTo>
                  <a:pt x="4" y="1727"/>
                </a:lnTo>
                <a:lnTo>
                  <a:pt x="7" y="1708"/>
                </a:lnTo>
                <a:lnTo>
                  <a:pt x="12" y="1691"/>
                </a:lnTo>
                <a:lnTo>
                  <a:pt x="17" y="1672"/>
                </a:lnTo>
                <a:lnTo>
                  <a:pt x="23" y="1655"/>
                </a:lnTo>
                <a:lnTo>
                  <a:pt x="30" y="1639"/>
                </a:lnTo>
                <a:lnTo>
                  <a:pt x="38" y="1621"/>
                </a:lnTo>
                <a:lnTo>
                  <a:pt x="46" y="1606"/>
                </a:lnTo>
                <a:lnTo>
                  <a:pt x="55" y="1590"/>
                </a:lnTo>
                <a:lnTo>
                  <a:pt x="65" y="1574"/>
                </a:lnTo>
                <a:lnTo>
                  <a:pt x="75" y="1559"/>
                </a:lnTo>
                <a:lnTo>
                  <a:pt x="87" y="1545"/>
                </a:lnTo>
                <a:lnTo>
                  <a:pt x="110" y="1519"/>
                </a:lnTo>
                <a:lnTo>
                  <a:pt x="137" y="1494"/>
                </a:lnTo>
                <a:lnTo>
                  <a:pt x="152" y="1483"/>
                </a:lnTo>
                <a:lnTo>
                  <a:pt x="166" y="1473"/>
                </a:lnTo>
                <a:lnTo>
                  <a:pt x="181" y="1463"/>
                </a:lnTo>
                <a:lnTo>
                  <a:pt x="196" y="1454"/>
                </a:lnTo>
                <a:lnTo>
                  <a:pt x="214" y="1445"/>
                </a:lnTo>
                <a:lnTo>
                  <a:pt x="230" y="1438"/>
                </a:lnTo>
                <a:lnTo>
                  <a:pt x="247" y="1431"/>
                </a:lnTo>
                <a:lnTo>
                  <a:pt x="264" y="1425"/>
                </a:lnTo>
                <a:lnTo>
                  <a:pt x="282" y="1421"/>
                </a:lnTo>
                <a:lnTo>
                  <a:pt x="300" y="1416"/>
                </a:lnTo>
                <a:lnTo>
                  <a:pt x="319" y="1414"/>
                </a:lnTo>
                <a:lnTo>
                  <a:pt x="338" y="1411"/>
                </a:lnTo>
                <a:lnTo>
                  <a:pt x="357" y="1409"/>
                </a:lnTo>
                <a:lnTo>
                  <a:pt x="375" y="1409"/>
                </a:lnTo>
                <a:lnTo>
                  <a:pt x="375" y="1409"/>
                </a:lnTo>
                <a:lnTo>
                  <a:pt x="375" y="1032"/>
                </a:lnTo>
                <a:lnTo>
                  <a:pt x="375" y="1032"/>
                </a:lnTo>
                <a:lnTo>
                  <a:pt x="377" y="1014"/>
                </a:lnTo>
                <a:lnTo>
                  <a:pt x="380" y="995"/>
                </a:lnTo>
                <a:lnTo>
                  <a:pt x="384" y="977"/>
                </a:lnTo>
                <a:lnTo>
                  <a:pt x="391" y="960"/>
                </a:lnTo>
                <a:lnTo>
                  <a:pt x="399" y="943"/>
                </a:lnTo>
                <a:lnTo>
                  <a:pt x="409" y="928"/>
                </a:lnTo>
                <a:lnTo>
                  <a:pt x="419" y="914"/>
                </a:lnTo>
                <a:lnTo>
                  <a:pt x="430" y="900"/>
                </a:lnTo>
                <a:lnTo>
                  <a:pt x="445" y="888"/>
                </a:lnTo>
                <a:lnTo>
                  <a:pt x="459" y="878"/>
                </a:lnTo>
                <a:lnTo>
                  <a:pt x="474" y="868"/>
                </a:lnTo>
                <a:lnTo>
                  <a:pt x="491" y="861"/>
                </a:lnTo>
                <a:lnTo>
                  <a:pt x="508" y="853"/>
                </a:lnTo>
                <a:lnTo>
                  <a:pt x="526" y="849"/>
                </a:lnTo>
                <a:lnTo>
                  <a:pt x="544" y="846"/>
                </a:lnTo>
                <a:lnTo>
                  <a:pt x="563" y="845"/>
                </a:lnTo>
                <a:lnTo>
                  <a:pt x="752" y="845"/>
                </a:lnTo>
                <a:lnTo>
                  <a:pt x="752" y="94"/>
                </a:lnTo>
                <a:lnTo>
                  <a:pt x="752" y="94"/>
                </a:lnTo>
                <a:lnTo>
                  <a:pt x="752" y="84"/>
                </a:lnTo>
                <a:lnTo>
                  <a:pt x="754" y="75"/>
                </a:lnTo>
                <a:lnTo>
                  <a:pt x="755" y="66"/>
                </a:lnTo>
                <a:lnTo>
                  <a:pt x="760" y="58"/>
                </a:lnTo>
                <a:lnTo>
                  <a:pt x="762" y="49"/>
                </a:lnTo>
                <a:lnTo>
                  <a:pt x="768" y="42"/>
                </a:lnTo>
                <a:lnTo>
                  <a:pt x="780" y="27"/>
                </a:lnTo>
                <a:lnTo>
                  <a:pt x="793" y="16"/>
                </a:lnTo>
                <a:lnTo>
                  <a:pt x="801" y="12"/>
                </a:lnTo>
                <a:lnTo>
                  <a:pt x="809" y="7"/>
                </a:lnTo>
                <a:lnTo>
                  <a:pt x="817" y="4"/>
                </a:lnTo>
                <a:lnTo>
                  <a:pt x="826" y="1"/>
                </a:lnTo>
                <a:lnTo>
                  <a:pt x="836" y="0"/>
                </a:lnTo>
                <a:lnTo>
                  <a:pt x="846" y="0"/>
                </a:lnTo>
                <a:lnTo>
                  <a:pt x="846" y="0"/>
                </a:lnTo>
                <a:lnTo>
                  <a:pt x="855" y="0"/>
                </a:lnTo>
                <a:lnTo>
                  <a:pt x="865" y="1"/>
                </a:lnTo>
                <a:lnTo>
                  <a:pt x="874" y="4"/>
                </a:lnTo>
                <a:lnTo>
                  <a:pt x="882" y="7"/>
                </a:lnTo>
                <a:lnTo>
                  <a:pt x="891" y="12"/>
                </a:lnTo>
                <a:lnTo>
                  <a:pt x="898" y="16"/>
                </a:lnTo>
                <a:lnTo>
                  <a:pt x="913" y="27"/>
                </a:lnTo>
                <a:lnTo>
                  <a:pt x="924" y="42"/>
                </a:lnTo>
                <a:lnTo>
                  <a:pt x="929" y="49"/>
                </a:lnTo>
                <a:lnTo>
                  <a:pt x="933" y="58"/>
                </a:lnTo>
                <a:lnTo>
                  <a:pt x="936" y="66"/>
                </a:lnTo>
                <a:lnTo>
                  <a:pt x="937" y="75"/>
                </a:lnTo>
                <a:lnTo>
                  <a:pt x="939" y="84"/>
                </a:lnTo>
                <a:lnTo>
                  <a:pt x="940" y="94"/>
                </a:lnTo>
                <a:lnTo>
                  <a:pt x="940" y="845"/>
                </a:lnTo>
                <a:lnTo>
                  <a:pt x="1128" y="845"/>
                </a:lnTo>
                <a:lnTo>
                  <a:pt x="1128" y="845"/>
                </a:lnTo>
                <a:lnTo>
                  <a:pt x="1147" y="846"/>
                </a:lnTo>
                <a:lnTo>
                  <a:pt x="1165" y="849"/>
                </a:lnTo>
                <a:lnTo>
                  <a:pt x="1183" y="853"/>
                </a:lnTo>
                <a:lnTo>
                  <a:pt x="1200" y="861"/>
                </a:lnTo>
                <a:lnTo>
                  <a:pt x="1217" y="868"/>
                </a:lnTo>
                <a:lnTo>
                  <a:pt x="1232" y="878"/>
                </a:lnTo>
                <a:lnTo>
                  <a:pt x="1246" y="888"/>
                </a:lnTo>
                <a:lnTo>
                  <a:pt x="1261" y="900"/>
                </a:lnTo>
                <a:lnTo>
                  <a:pt x="1272" y="914"/>
                </a:lnTo>
                <a:lnTo>
                  <a:pt x="1284" y="928"/>
                </a:lnTo>
                <a:lnTo>
                  <a:pt x="1292" y="943"/>
                </a:lnTo>
                <a:lnTo>
                  <a:pt x="1301" y="960"/>
                </a:lnTo>
                <a:lnTo>
                  <a:pt x="1307" y="977"/>
                </a:lnTo>
                <a:lnTo>
                  <a:pt x="1311" y="995"/>
                </a:lnTo>
                <a:lnTo>
                  <a:pt x="1314" y="1014"/>
                </a:lnTo>
                <a:lnTo>
                  <a:pt x="1316" y="1032"/>
                </a:lnTo>
                <a:lnTo>
                  <a:pt x="1316" y="1409"/>
                </a:lnTo>
                <a:lnTo>
                  <a:pt x="1316" y="1409"/>
                </a:lnTo>
                <a:lnTo>
                  <a:pt x="1316" y="1409"/>
                </a:lnTo>
                <a:lnTo>
                  <a:pt x="1316" y="1409"/>
                </a:lnTo>
                <a:lnTo>
                  <a:pt x="1334" y="1409"/>
                </a:lnTo>
                <a:lnTo>
                  <a:pt x="1353" y="1411"/>
                </a:lnTo>
                <a:lnTo>
                  <a:pt x="1372" y="1414"/>
                </a:lnTo>
                <a:lnTo>
                  <a:pt x="1391" y="1416"/>
                </a:lnTo>
                <a:lnTo>
                  <a:pt x="1409" y="1421"/>
                </a:lnTo>
                <a:lnTo>
                  <a:pt x="1427" y="1425"/>
                </a:lnTo>
                <a:lnTo>
                  <a:pt x="1444" y="1431"/>
                </a:lnTo>
                <a:lnTo>
                  <a:pt x="1461" y="1438"/>
                </a:lnTo>
                <a:lnTo>
                  <a:pt x="1479" y="1445"/>
                </a:lnTo>
                <a:lnTo>
                  <a:pt x="1495" y="1454"/>
                </a:lnTo>
                <a:lnTo>
                  <a:pt x="1510" y="1463"/>
                </a:lnTo>
                <a:lnTo>
                  <a:pt x="1525" y="1473"/>
                </a:lnTo>
                <a:lnTo>
                  <a:pt x="1539" y="1483"/>
                </a:lnTo>
                <a:lnTo>
                  <a:pt x="1554" y="1494"/>
                </a:lnTo>
                <a:lnTo>
                  <a:pt x="1581" y="1519"/>
                </a:lnTo>
                <a:lnTo>
                  <a:pt x="1606" y="1545"/>
                </a:lnTo>
                <a:lnTo>
                  <a:pt x="1616" y="1559"/>
                </a:lnTo>
                <a:lnTo>
                  <a:pt x="1627" y="1574"/>
                </a:lnTo>
                <a:lnTo>
                  <a:pt x="1636" y="1590"/>
                </a:lnTo>
                <a:lnTo>
                  <a:pt x="1646" y="1606"/>
                </a:lnTo>
                <a:lnTo>
                  <a:pt x="1653" y="1621"/>
                </a:lnTo>
                <a:lnTo>
                  <a:pt x="1662" y="1639"/>
                </a:lnTo>
                <a:lnTo>
                  <a:pt x="1668" y="1655"/>
                </a:lnTo>
                <a:lnTo>
                  <a:pt x="1674" y="1672"/>
                </a:lnTo>
                <a:lnTo>
                  <a:pt x="1679" y="1691"/>
                </a:lnTo>
                <a:lnTo>
                  <a:pt x="1684" y="1708"/>
                </a:lnTo>
                <a:lnTo>
                  <a:pt x="1687" y="1727"/>
                </a:lnTo>
                <a:lnTo>
                  <a:pt x="1690" y="1746"/>
                </a:lnTo>
                <a:lnTo>
                  <a:pt x="1691" y="1764"/>
                </a:lnTo>
                <a:lnTo>
                  <a:pt x="1691" y="1785"/>
                </a:lnTo>
                <a:lnTo>
                  <a:pt x="1691" y="2535"/>
                </a:lnTo>
                <a:lnTo>
                  <a:pt x="2348" y="2535"/>
                </a:lnTo>
                <a:lnTo>
                  <a:pt x="2348" y="1972"/>
                </a:lnTo>
                <a:lnTo>
                  <a:pt x="2725" y="1972"/>
                </a:lnTo>
                <a:lnTo>
                  <a:pt x="2725" y="1691"/>
                </a:lnTo>
                <a:lnTo>
                  <a:pt x="3288" y="1691"/>
                </a:lnTo>
                <a:lnTo>
                  <a:pt x="3288" y="1972"/>
                </a:lnTo>
                <a:lnTo>
                  <a:pt x="3382" y="1972"/>
                </a:lnTo>
                <a:lnTo>
                  <a:pt x="3382" y="4320"/>
                </a:lnTo>
                <a:lnTo>
                  <a:pt x="0" y="4320"/>
                </a:lnTo>
                <a:close/>
                <a:moveTo>
                  <a:pt x="1128" y="1126"/>
                </a:moveTo>
                <a:lnTo>
                  <a:pt x="1128" y="1126"/>
                </a:lnTo>
                <a:lnTo>
                  <a:pt x="1126" y="1118"/>
                </a:lnTo>
                <a:lnTo>
                  <a:pt x="1125" y="1107"/>
                </a:lnTo>
                <a:lnTo>
                  <a:pt x="1123" y="1099"/>
                </a:lnTo>
                <a:lnTo>
                  <a:pt x="1121" y="1090"/>
                </a:lnTo>
                <a:lnTo>
                  <a:pt x="1116" y="1081"/>
                </a:lnTo>
                <a:lnTo>
                  <a:pt x="1112" y="1074"/>
                </a:lnTo>
                <a:lnTo>
                  <a:pt x="1100" y="1061"/>
                </a:lnTo>
                <a:lnTo>
                  <a:pt x="1086" y="1050"/>
                </a:lnTo>
                <a:lnTo>
                  <a:pt x="1079" y="1044"/>
                </a:lnTo>
                <a:lnTo>
                  <a:pt x="1070" y="1041"/>
                </a:lnTo>
                <a:lnTo>
                  <a:pt x="1061" y="1037"/>
                </a:lnTo>
                <a:lnTo>
                  <a:pt x="1053" y="1035"/>
                </a:lnTo>
                <a:lnTo>
                  <a:pt x="1043" y="1034"/>
                </a:lnTo>
                <a:lnTo>
                  <a:pt x="1034" y="1032"/>
                </a:lnTo>
                <a:lnTo>
                  <a:pt x="657" y="1032"/>
                </a:lnTo>
                <a:lnTo>
                  <a:pt x="657" y="1032"/>
                </a:lnTo>
                <a:lnTo>
                  <a:pt x="648" y="1034"/>
                </a:lnTo>
                <a:lnTo>
                  <a:pt x="638" y="1035"/>
                </a:lnTo>
                <a:lnTo>
                  <a:pt x="630" y="1037"/>
                </a:lnTo>
                <a:lnTo>
                  <a:pt x="621" y="1041"/>
                </a:lnTo>
                <a:lnTo>
                  <a:pt x="612" y="1044"/>
                </a:lnTo>
                <a:lnTo>
                  <a:pt x="605" y="1050"/>
                </a:lnTo>
                <a:lnTo>
                  <a:pt x="591" y="1061"/>
                </a:lnTo>
                <a:lnTo>
                  <a:pt x="581" y="1074"/>
                </a:lnTo>
                <a:lnTo>
                  <a:pt x="575" y="1081"/>
                </a:lnTo>
                <a:lnTo>
                  <a:pt x="572" y="1090"/>
                </a:lnTo>
                <a:lnTo>
                  <a:pt x="568" y="1099"/>
                </a:lnTo>
                <a:lnTo>
                  <a:pt x="566" y="1107"/>
                </a:lnTo>
                <a:lnTo>
                  <a:pt x="565" y="1118"/>
                </a:lnTo>
                <a:lnTo>
                  <a:pt x="563" y="1126"/>
                </a:lnTo>
                <a:lnTo>
                  <a:pt x="563" y="1409"/>
                </a:lnTo>
                <a:lnTo>
                  <a:pt x="1128" y="1409"/>
                </a:lnTo>
                <a:lnTo>
                  <a:pt x="1128" y="1126"/>
                </a:lnTo>
                <a:close/>
                <a:moveTo>
                  <a:pt x="1503" y="1785"/>
                </a:moveTo>
                <a:lnTo>
                  <a:pt x="1503" y="1785"/>
                </a:lnTo>
                <a:lnTo>
                  <a:pt x="1502" y="1766"/>
                </a:lnTo>
                <a:lnTo>
                  <a:pt x="1499" y="1747"/>
                </a:lnTo>
                <a:lnTo>
                  <a:pt x="1495" y="1728"/>
                </a:lnTo>
                <a:lnTo>
                  <a:pt x="1489" y="1711"/>
                </a:lnTo>
                <a:lnTo>
                  <a:pt x="1480" y="1695"/>
                </a:lnTo>
                <a:lnTo>
                  <a:pt x="1472" y="1679"/>
                </a:lnTo>
                <a:lnTo>
                  <a:pt x="1460" y="1665"/>
                </a:lnTo>
                <a:lnTo>
                  <a:pt x="1448" y="1652"/>
                </a:lnTo>
                <a:lnTo>
                  <a:pt x="1435" y="1639"/>
                </a:lnTo>
                <a:lnTo>
                  <a:pt x="1421" y="1629"/>
                </a:lnTo>
                <a:lnTo>
                  <a:pt x="1405" y="1619"/>
                </a:lnTo>
                <a:lnTo>
                  <a:pt x="1388" y="1611"/>
                </a:lnTo>
                <a:lnTo>
                  <a:pt x="1370" y="1606"/>
                </a:lnTo>
                <a:lnTo>
                  <a:pt x="1353" y="1600"/>
                </a:lnTo>
                <a:lnTo>
                  <a:pt x="1334" y="1597"/>
                </a:lnTo>
                <a:lnTo>
                  <a:pt x="1316" y="1597"/>
                </a:lnTo>
                <a:lnTo>
                  <a:pt x="375" y="1597"/>
                </a:lnTo>
                <a:lnTo>
                  <a:pt x="375" y="1597"/>
                </a:lnTo>
                <a:lnTo>
                  <a:pt x="357" y="1597"/>
                </a:lnTo>
                <a:lnTo>
                  <a:pt x="338" y="1600"/>
                </a:lnTo>
                <a:lnTo>
                  <a:pt x="321" y="1606"/>
                </a:lnTo>
                <a:lnTo>
                  <a:pt x="303" y="1611"/>
                </a:lnTo>
                <a:lnTo>
                  <a:pt x="286" y="1619"/>
                </a:lnTo>
                <a:lnTo>
                  <a:pt x="271" y="1629"/>
                </a:lnTo>
                <a:lnTo>
                  <a:pt x="257" y="1639"/>
                </a:lnTo>
                <a:lnTo>
                  <a:pt x="243" y="1652"/>
                </a:lnTo>
                <a:lnTo>
                  <a:pt x="231" y="1665"/>
                </a:lnTo>
                <a:lnTo>
                  <a:pt x="219" y="1679"/>
                </a:lnTo>
                <a:lnTo>
                  <a:pt x="211" y="1695"/>
                </a:lnTo>
                <a:lnTo>
                  <a:pt x="202" y="1711"/>
                </a:lnTo>
                <a:lnTo>
                  <a:pt x="196" y="1728"/>
                </a:lnTo>
                <a:lnTo>
                  <a:pt x="192" y="1747"/>
                </a:lnTo>
                <a:lnTo>
                  <a:pt x="189" y="1766"/>
                </a:lnTo>
                <a:lnTo>
                  <a:pt x="188" y="1785"/>
                </a:lnTo>
                <a:lnTo>
                  <a:pt x="188" y="4132"/>
                </a:lnTo>
                <a:lnTo>
                  <a:pt x="1503" y="4132"/>
                </a:lnTo>
                <a:lnTo>
                  <a:pt x="1503" y="1785"/>
                </a:lnTo>
                <a:close/>
                <a:moveTo>
                  <a:pt x="2348" y="2723"/>
                </a:moveTo>
                <a:lnTo>
                  <a:pt x="1691" y="2723"/>
                </a:lnTo>
                <a:lnTo>
                  <a:pt x="1691" y="4132"/>
                </a:lnTo>
                <a:lnTo>
                  <a:pt x="2348" y="4132"/>
                </a:lnTo>
                <a:lnTo>
                  <a:pt x="2348" y="2723"/>
                </a:lnTo>
                <a:close/>
                <a:moveTo>
                  <a:pt x="3194" y="2160"/>
                </a:moveTo>
                <a:lnTo>
                  <a:pt x="2536" y="2160"/>
                </a:lnTo>
                <a:lnTo>
                  <a:pt x="2536" y="4132"/>
                </a:lnTo>
                <a:lnTo>
                  <a:pt x="3194" y="4132"/>
                </a:lnTo>
                <a:lnTo>
                  <a:pt x="3194" y="2160"/>
                </a:lnTo>
                <a:close/>
                <a:moveTo>
                  <a:pt x="2819" y="2442"/>
                </a:moveTo>
                <a:lnTo>
                  <a:pt x="2913" y="2442"/>
                </a:lnTo>
                <a:lnTo>
                  <a:pt x="2913" y="2442"/>
                </a:lnTo>
                <a:lnTo>
                  <a:pt x="2921" y="2442"/>
                </a:lnTo>
                <a:lnTo>
                  <a:pt x="2931" y="2443"/>
                </a:lnTo>
                <a:lnTo>
                  <a:pt x="2940" y="2446"/>
                </a:lnTo>
                <a:lnTo>
                  <a:pt x="2949" y="2449"/>
                </a:lnTo>
                <a:lnTo>
                  <a:pt x="2957" y="2453"/>
                </a:lnTo>
                <a:lnTo>
                  <a:pt x="2965" y="2457"/>
                </a:lnTo>
                <a:lnTo>
                  <a:pt x="2979" y="2469"/>
                </a:lnTo>
                <a:lnTo>
                  <a:pt x="2991" y="2483"/>
                </a:lnTo>
                <a:lnTo>
                  <a:pt x="2995" y="2491"/>
                </a:lnTo>
                <a:lnTo>
                  <a:pt x="2999" y="2499"/>
                </a:lnTo>
                <a:lnTo>
                  <a:pt x="3002" y="2508"/>
                </a:lnTo>
                <a:lnTo>
                  <a:pt x="3004" y="2517"/>
                </a:lnTo>
                <a:lnTo>
                  <a:pt x="3005" y="2527"/>
                </a:lnTo>
                <a:lnTo>
                  <a:pt x="3007" y="2535"/>
                </a:lnTo>
                <a:lnTo>
                  <a:pt x="3007" y="2629"/>
                </a:lnTo>
                <a:lnTo>
                  <a:pt x="3007" y="2629"/>
                </a:lnTo>
                <a:lnTo>
                  <a:pt x="3005" y="2639"/>
                </a:lnTo>
                <a:lnTo>
                  <a:pt x="3004" y="2648"/>
                </a:lnTo>
                <a:lnTo>
                  <a:pt x="3002" y="2658"/>
                </a:lnTo>
                <a:lnTo>
                  <a:pt x="2999" y="2667"/>
                </a:lnTo>
                <a:lnTo>
                  <a:pt x="2995" y="2674"/>
                </a:lnTo>
                <a:lnTo>
                  <a:pt x="2991" y="2683"/>
                </a:lnTo>
                <a:lnTo>
                  <a:pt x="2979" y="2696"/>
                </a:lnTo>
                <a:lnTo>
                  <a:pt x="2965" y="2707"/>
                </a:lnTo>
                <a:lnTo>
                  <a:pt x="2957" y="2712"/>
                </a:lnTo>
                <a:lnTo>
                  <a:pt x="2949" y="2716"/>
                </a:lnTo>
                <a:lnTo>
                  <a:pt x="2940" y="2719"/>
                </a:lnTo>
                <a:lnTo>
                  <a:pt x="2931" y="2722"/>
                </a:lnTo>
                <a:lnTo>
                  <a:pt x="2921" y="2723"/>
                </a:lnTo>
                <a:lnTo>
                  <a:pt x="2913" y="2723"/>
                </a:lnTo>
                <a:lnTo>
                  <a:pt x="2819" y="2723"/>
                </a:lnTo>
                <a:lnTo>
                  <a:pt x="2819" y="2723"/>
                </a:lnTo>
                <a:lnTo>
                  <a:pt x="2809" y="2723"/>
                </a:lnTo>
                <a:lnTo>
                  <a:pt x="2799" y="2722"/>
                </a:lnTo>
                <a:lnTo>
                  <a:pt x="2790" y="2719"/>
                </a:lnTo>
                <a:lnTo>
                  <a:pt x="2781" y="2716"/>
                </a:lnTo>
                <a:lnTo>
                  <a:pt x="2774" y="2712"/>
                </a:lnTo>
                <a:lnTo>
                  <a:pt x="2765" y="2707"/>
                </a:lnTo>
                <a:lnTo>
                  <a:pt x="2752" y="2696"/>
                </a:lnTo>
                <a:lnTo>
                  <a:pt x="2741" y="2683"/>
                </a:lnTo>
                <a:lnTo>
                  <a:pt x="2735" y="2674"/>
                </a:lnTo>
                <a:lnTo>
                  <a:pt x="2732" y="2667"/>
                </a:lnTo>
                <a:lnTo>
                  <a:pt x="2728" y="2658"/>
                </a:lnTo>
                <a:lnTo>
                  <a:pt x="2726" y="2648"/>
                </a:lnTo>
                <a:lnTo>
                  <a:pt x="2725" y="2639"/>
                </a:lnTo>
                <a:lnTo>
                  <a:pt x="2725" y="2629"/>
                </a:lnTo>
                <a:lnTo>
                  <a:pt x="2725" y="2535"/>
                </a:lnTo>
                <a:lnTo>
                  <a:pt x="2725" y="2535"/>
                </a:lnTo>
                <a:lnTo>
                  <a:pt x="2725" y="2527"/>
                </a:lnTo>
                <a:lnTo>
                  <a:pt x="2726" y="2517"/>
                </a:lnTo>
                <a:lnTo>
                  <a:pt x="2728" y="2508"/>
                </a:lnTo>
                <a:lnTo>
                  <a:pt x="2732" y="2499"/>
                </a:lnTo>
                <a:lnTo>
                  <a:pt x="2735" y="2491"/>
                </a:lnTo>
                <a:lnTo>
                  <a:pt x="2741" y="2483"/>
                </a:lnTo>
                <a:lnTo>
                  <a:pt x="2752" y="2469"/>
                </a:lnTo>
                <a:lnTo>
                  <a:pt x="2765" y="2457"/>
                </a:lnTo>
                <a:lnTo>
                  <a:pt x="2774" y="2453"/>
                </a:lnTo>
                <a:lnTo>
                  <a:pt x="2781" y="2449"/>
                </a:lnTo>
                <a:lnTo>
                  <a:pt x="2790" y="2446"/>
                </a:lnTo>
                <a:lnTo>
                  <a:pt x="2799" y="2443"/>
                </a:lnTo>
                <a:lnTo>
                  <a:pt x="2809" y="2442"/>
                </a:lnTo>
                <a:lnTo>
                  <a:pt x="2819" y="2442"/>
                </a:lnTo>
                <a:lnTo>
                  <a:pt x="2819" y="2442"/>
                </a:lnTo>
                <a:close/>
                <a:moveTo>
                  <a:pt x="2819" y="3005"/>
                </a:moveTo>
                <a:lnTo>
                  <a:pt x="2913" y="3005"/>
                </a:lnTo>
                <a:lnTo>
                  <a:pt x="2913" y="3005"/>
                </a:lnTo>
                <a:lnTo>
                  <a:pt x="2921" y="3006"/>
                </a:lnTo>
                <a:lnTo>
                  <a:pt x="2931" y="3008"/>
                </a:lnTo>
                <a:lnTo>
                  <a:pt x="2940" y="3009"/>
                </a:lnTo>
                <a:lnTo>
                  <a:pt x="2949" y="3013"/>
                </a:lnTo>
                <a:lnTo>
                  <a:pt x="2957" y="3016"/>
                </a:lnTo>
                <a:lnTo>
                  <a:pt x="2965" y="3022"/>
                </a:lnTo>
                <a:lnTo>
                  <a:pt x="2979" y="3032"/>
                </a:lnTo>
                <a:lnTo>
                  <a:pt x="2991" y="3047"/>
                </a:lnTo>
                <a:lnTo>
                  <a:pt x="2995" y="3054"/>
                </a:lnTo>
                <a:lnTo>
                  <a:pt x="2999" y="3062"/>
                </a:lnTo>
                <a:lnTo>
                  <a:pt x="3002" y="3071"/>
                </a:lnTo>
                <a:lnTo>
                  <a:pt x="3004" y="3080"/>
                </a:lnTo>
                <a:lnTo>
                  <a:pt x="3005" y="3090"/>
                </a:lnTo>
                <a:lnTo>
                  <a:pt x="3007" y="3099"/>
                </a:lnTo>
                <a:lnTo>
                  <a:pt x="3007" y="3194"/>
                </a:lnTo>
                <a:lnTo>
                  <a:pt x="3007" y="3194"/>
                </a:lnTo>
                <a:lnTo>
                  <a:pt x="3005" y="3202"/>
                </a:lnTo>
                <a:lnTo>
                  <a:pt x="3004" y="3213"/>
                </a:lnTo>
                <a:lnTo>
                  <a:pt x="3002" y="3221"/>
                </a:lnTo>
                <a:lnTo>
                  <a:pt x="2999" y="3230"/>
                </a:lnTo>
                <a:lnTo>
                  <a:pt x="2995" y="3239"/>
                </a:lnTo>
                <a:lnTo>
                  <a:pt x="2991" y="3246"/>
                </a:lnTo>
                <a:lnTo>
                  <a:pt x="2979" y="3260"/>
                </a:lnTo>
                <a:lnTo>
                  <a:pt x="2965" y="3270"/>
                </a:lnTo>
                <a:lnTo>
                  <a:pt x="2957" y="3276"/>
                </a:lnTo>
                <a:lnTo>
                  <a:pt x="2949" y="3279"/>
                </a:lnTo>
                <a:lnTo>
                  <a:pt x="2940" y="3283"/>
                </a:lnTo>
                <a:lnTo>
                  <a:pt x="2931" y="3285"/>
                </a:lnTo>
                <a:lnTo>
                  <a:pt x="2921" y="3286"/>
                </a:lnTo>
                <a:lnTo>
                  <a:pt x="2913" y="3288"/>
                </a:lnTo>
                <a:lnTo>
                  <a:pt x="2819" y="3288"/>
                </a:lnTo>
                <a:lnTo>
                  <a:pt x="2819" y="3288"/>
                </a:lnTo>
                <a:lnTo>
                  <a:pt x="2809" y="3286"/>
                </a:lnTo>
                <a:lnTo>
                  <a:pt x="2799" y="3285"/>
                </a:lnTo>
                <a:lnTo>
                  <a:pt x="2790" y="3283"/>
                </a:lnTo>
                <a:lnTo>
                  <a:pt x="2781" y="3279"/>
                </a:lnTo>
                <a:lnTo>
                  <a:pt x="2774" y="3276"/>
                </a:lnTo>
                <a:lnTo>
                  <a:pt x="2765" y="3270"/>
                </a:lnTo>
                <a:lnTo>
                  <a:pt x="2752" y="3260"/>
                </a:lnTo>
                <a:lnTo>
                  <a:pt x="2741" y="3246"/>
                </a:lnTo>
                <a:lnTo>
                  <a:pt x="2735" y="3239"/>
                </a:lnTo>
                <a:lnTo>
                  <a:pt x="2732" y="3230"/>
                </a:lnTo>
                <a:lnTo>
                  <a:pt x="2728" y="3221"/>
                </a:lnTo>
                <a:lnTo>
                  <a:pt x="2726" y="3213"/>
                </a:lnTo>
                <a:lnTo>
                  <a:pt x="2725" y="3202"/>
                </a:lnTo>
                <a:lnTo>
                  <a:pt x="2725" y="3194"/>
                </a:lnTo>
                <a:lnTo>
                  <a:pt x="2725" y="3099"/>
                </a:lnTo>
                <a:lnTo>
                  <a:pt x="2725" y="3099"/>
                </a:lnTo>
                <a:lnTo>
                  <a:pt x="2725" y="3090"/>
                </a:lnTo>
                <a:lnTo>
                  <a:pt x="2726" y="3080"/>
                </a:lnTo>
                <a:lnTo>
                  <a:pt x="2728" y="3071"/>
                </a:lnTo>
                <a:lnTo>
                  <a:pt x="2732" y="3062"/>
                </a:lnTo>
                <a:lnTo>
                  <a:pt x="2735" y="3054"/>
                </a:lnTo>
                <a:lnTo>
                  <a:pt x="2741" y="3047"/>
                </a:lnTo>
                <a:lnTo>
                  <a:pt x="2752" y="3032"/>
                </a:lnTo>
                <a:lnTo>
                  <a:pt x="2765" y="3022"/>
                </a:lnTo>
                <a:lnTo>
                  <a:pt x="2774" y="3016"/>
                </a:lnTo>
                <a:lnTo>
                  <a:pt x="2781" y="3013"/>
                </a:lnTo>
                <a:lnTo>
                  <a:pt x="2790" y="3009"/>
                </a:lnTo>
                <a:lnTo>
                  <a:pt x="2799" y="3008"/>
                </a:lnTo>
                <a:lnTo>
                  <a:pt x="2809" y="3006"/>
                </a:lnTo>
                <a:lnTo>
                  <a:pt x="2819" y="3005"/>
                </a:lnTo>
                <a:lnTo>
                  <a:pt x="2819" y="3005"/>
                </a:lnTo>
                <a:close/>
                <a:moveTo>
                  <a:pt x="2819" y="3569"/>
                </a:moveTo>
                <a:lnTo>
                  <a:pt x="2913" y="3569"/>
                </a:lnTo>
                <a:lnTo>
                  <a:pt x="2913" y="3569"/>
                </a:lnTo>
                <a:lnTo>
                  <a:pt x="2921" y="3569"/>
                </a:lnTo>
                <a:lnTo>
                  <a:pt x="2931" y="3571"/>
                </a:lnTo>
                <a:lnTo>
                  <a:pt x="2940" y="3574"/>
                </a:lnTo>
                <a:lnTo>
                  <a:pt x="2949" y="3576"/>
                </a:lnTo>
                <a:lnTo>
                  <a:pt x="2957" y="3581"/>
                </a:lnTo>
                <a:lnTo>
                  <a:pt x="2965" y="3585"/>
                </a:lnTo>
                <a:lnTo>
                  <a:pt x="2979" y="3597"/>
                </a:lnTo>
                <a:lnTo>
                  <a:pt x="2991" y="3610"/>
                </a:lnTo>
                <a:lnTo>
                  <a:pt x="2995" y="3618"/>
                </a:lnTo>
                <a:lnTo>
                  <a:pt x="2999" y="3626"/>
                </a:lnTo>
                <a:lnTo>
                  <a:pt x="3002" y="3634"/>
                </a:lnTo>
                <a:lnTo>
                  <a:pt x="3004" y="3644"/>
                </a:lnTo>
                <a:lnTo>
                  <a:pt x="3005" y="3653"/>
                </a:lnTo>
                <a:lnTo>
                  <a:pt x="3007" y="3663"/>
                </a:lnTo>
                <a:lnTo>
                  <a:pt x="3007" y="3757"/>
                </a:lnTo>
                <a:lnTo>
                  <a:pt x="3007" y="3757"/>
                </a:lnTo>
                <a:lnTo>
                  <a:pt x="3005" y="3766"/>
                </a:lnTo>
                <a:lnTo>
                  <a:pt x="3004" y="3776"/>
                </a:lnTo>
                <a:lnTo>
                  <a:pt x="3002" y="3784"/>
                </a:lnTo>
                <a:lnTo>
                  <a:pt x="2999" y="3793"/>
                </a:lnTo>
                <a:lnTo>
                  <a:pt x="2995" y="3802"/>
                </a:lnTo>
                <a:lnTo>
                  <a:pt x="2991" y="3809"/>
                </a:lnTo>
                <a:lnTo>
                  <a:pt x="2979" y="3823"/>
                </a:lnTo>
                <a:lnTo>
                  <a:pt x="2965" y="3835"/>
                </a:lnTo>
                <a:lnTo>
                  <a:pt x="2957" y="3839"/>
                </a:lnTo>
                <a:lnTo>
                  <a:pt x="2949" y="3844"/>
                </a:lnTo>
                <a:lnTo>
                  <a:pt x="2940" y="3846"/>
                </a:lnTo>
                <a:lnTo>
                  <a:pt x="2931" y="3849"/>
                </a:lnTo>
                <a:lnTo>
                  <a:pt x="2921" y="3851"/>
                </a:lnTo>
                <a:lnTo>
                  <a:pt x="2913" y="3851"/>
                </a:lnTo>
                <a:lnTo>
                  <a:pt x="2819" y="3851"/>
                </a:lnTo>
                <a:lnTo>
                  <a:pt x="2819" y="3851"/>
                </a:lnTo>
                <a:lnTo>
                  <a:pt x="2809" y="3851"/>
                </a:lnTo>
                <a:lnTo>
                  <a:pt x="2799" y="3849"/>
                </a:lnTo>
                <a:lnTo>
                  <a:pt x="2790" y="3846"/>
                </a:lnTo>
                <a:lnTo>
                  <a:pt x="2781" y="3844"/>
                </a:lnTo>
                <a:lnTo>
                  <a:pt x="2774" y="3839"/>
                </a:lnTo>
                <a:lnTo>
                  <a:pt x="2765" y="3835"/>
                </a:lnTo>
                <a:lnTo>
                  <a:pt x="2752" y="3823"/>
                </a:lnTo>
                <a:lnTo>
                  <a:pt x="2741" y="3809"/>
                </a:lnTo>
                <a:lnTo>
                  <a:pt x="2735" y="3802"/>
                </a:lnTo>
                <a:lnTo>
                  <a:pt x="2732" y="3793"/>
                </a:lnTo>
                <a:lnTo>
                  <a:pt x="2728" y="3784"/>
                </a:lnTo>
                <a:lnTo>
                  <a:pt x="2726" y="3776"/>
                </a:lnTo>
                <a:lnTo>
                  <a:pt x="2725" y="3766"/>
                </a:lnTo>
                <a:lnTo>
                  <a:pt x="2725" y="3757"/>
                </a:lnTo>
                <a:lnTo>
                  <a:pt x="2725" y="3663"/>
                </a:lnTo>
                <a:lnTo>
                  <a:pt x="2725" y="3663"/>
                </a:lnTo>
                <a:lnTo>
                  <a:pt x="2725" y="3653"/>
                </a:lnTo>
                <a:lnTo>
                  <a:pt x="2726" y="3644"/>
                </a:lnTo>
                <a:lnTo>
                  <a:pt x="2728" y="3634"/>
                </a:lnTo>
                <a:lnTo>
                  <a:pt x="2732" y="3626"/>
                </a:lnTo>
                <a:lnTo>
                  <a:pt x="2735" y="3618"/>
                </a:lnTo>
                <a:lnTo>
                  <a:pt x="2741" y="3610"/>
                </a:lnTo>
                <a:lnTo>
                  <a:pt x="2752" y="3597"/>
                </a:lnTo>
                <a:lnTo>
                  <a:pt x="2765" y="3585"/>
                </a:lnTo>
                <a:lnTo>
                  <a:pt x="2774" y="3581"/>
                </a:lnTo>
                <a:lnTo>
                  <a:pt x="2781" y="3576"/>
                </a:lnTo>
                <a:lnTo>
                  <a:pt x="2790" y="3574"/>
                </a:lnTo>
                <a:lnTo>
                  <a:pt x="2799" y="3571"/>
                </a:lnTo>
                <a:lnTo>
                  <a:pt x="2809" y="3569"/>
                </a:lnTo>
                <a:lnTo>
                  <a:pt x="2819" y="3569"/>
                </a:lnTo>
                <a:lnTo>
                  <a:pt x="2819" y="3569"/>
                </a:lnTo>
                <a:close/>
                <a:moveTo>
                  <a:pt x="1973" y="3005"/>
                </a:moveTo>
                <a:lnTo>
                  <a:pt x="2066" y="3005"/>
                </a:lnTo>
                <a:lnTo>
                  <a:pt x="2066" y="3005"/>
                </a:lnTo>
                <a:lnTo>
                  <a:pt x="2077" y="3006"/>
                </a:lnTo>
                <a:lnTo>
                  <a:pt x="2085" y="3008"/>
                </a:lnTo>
                <a:lnTo>
                  <a:pt x="2095" y="3009"/>
                </a:lnTo>
                <a:lnTo>
                  <a:pt x="2104" y="3013"/>
                </a:lnTo>
                <a:lnTo>
                  <a:pt x="2111" y="3016"/>
                </a:lnTo>
                <a:lnTo>
                  <a:pt x="2120" y="3022"/>
                </a:lnTo>
                <a:lnTo>
                  <a:pt x="2133" y="3032"/>
                </a:lnTo>
                <a:lnTo>
                  <a:pt x="2144" y="3047"/>
                </a:lnTo>
                <a:lnTo>
                  <a:pt x="2149" y="3054"/>
                </a:lnTo>
                <a:lnTo>
                  <a:pt x="2153" y="3062"/>
                </a:lnTo>
                <a:lnTo>
                  <a:pt x="2156" y="3071"/>
                </a:lnTo>
                <a:lnTo>
                  <a:pt x="2159" y="3080"/>
                </a:lnTo>
                <a:lnTo>
                  <a:pt x="2160" y="3090"/>
                </a:lnTo>
                <a:lnTo>
                  <a:pt x="2160" y="3099"/>
                </a:lnTo>
                <a:lnTo>
                  <a:pt x="2160" y="3194"/>
                </a:lnTo>
                <a:lnTo>
                  <a:pt x="2160" y="3194"/>
                </a:lnTo>
                <a:lnTo>
                  <a:pt x="2160" y="3202"/>
                </a:lnTo>
                <a:lnTo>
                  <a:pt x="2159" y="3213"/>
                </a:lnTo>
                <a:lnTo>
                  <a:pt x="2156" y="3221"/>
                </a:lnTo>
                <a:lnTo>
                  <a:pt x="2153" y="3230"/>
                </a:lnTo>
                <a:lnTo>
                  <a:pt x="2149" y="3239"/>
                </a:lnTo>
                <a:lnTo>
                  <a:pt x="2144" y="3246"/>
                </a:lnTo>
                <a:lnTo>
                  <a:pt x="2133" y="3260"/>
                </a:lnTo>
                <a:lnTo>
                  <a:pt x="2120" y="3270"/>
                </a:lnTo>
                <a:lnTo>
                  <a:pt x="2111" y="3276"/>
                </a:lnTo>
                <a:lnTo>
                  <a:pt x="2104" y="3279"/>
                </a:lnTo>
                <a:lnTo>
                  <a:pt x="2095" y="3283"/>
                </a:lnTo>
                <a:lnTo>
                  <a:pt x="2085" y="3285"/>
                </a:lnTo>
                <a:lnTo>
                  <a:pt x="2077" y="3286"/>
                </a:lnTo>
                <a:lnTo>
                  <a:pt x="2066" y="3288"/>
                </a:lnTo>
                <a:lnTo>
                  <a:pt x="1973" y="3288"/>
                </a:lnTo>
                <a:lnTo>
                  <a:pt x="1973" y="3288"/>
                </a:lnTo>
                <a:lnTo>
                  <a:pt x="1962" y="3286"/>
                </a:lnTo>
                <a:lnTo>
                  <a:pt x="1954" y="3285"/>
                </a:lnTo>
                <a:lnTo>
                  <a:pt x="1945" y="3283"/>
                </a:lnTo>
                <a:lnTo>
                  <a:pt x="1936" y="3279"/>
                </a:lnTo>
                <a:lnTo>
                  <a:pt x="1928" y="3276"/>
                </a:lnTo>
                <a:lnTo>
                  <a:pt x="1921" y="3270"/>
                </a:lnTo>
                <a:lnTo>
                  <a:pt x="1906" y="3260"/>
                </a:lnTo>
                <a:lnTo>
                  <a:pt x="1895" y="3246"/>
                </a:lnTo>
                <a:lnTo>
                  <a:pt x="1890" y="3239"/>
                </a:lnTo>
                <a:lnTo>
                  <a:pt x="1886" y="3230"/>
                </a:lnTo>
                <a:lnTo>
                  <a:pt x="1883" y="3221"/>
                </a:lnTo>
                <a:lnTo>
                  <a:pt x="1880" y="3213"/>
                </a:lnTo>
                <a:lnTo>
                  <a:pt x="1879" y="3202"/>
                </a:lnTo>
                <a:lnTo>
                  <a:pt x="1879" y="3194"/>
                </a:lnTo>
                <a:lnTo>
                  <a:pt x="1879" y="3099"/>
                </a:lnTo>
                <a:lnTo>
                  <a:pt x="1879" y="3099"/>
                </a:lnTo>
                <a:lnTo>
                  <a:pt x="1879" y="3090"/>
                </a:lnTo>
                <a:lnTo>
                  <a:pt x="1880" y="3080"/>
                </a:lnTo>
                <a:lnTo>
                  <a:pt x="1883" y="3071"/>
                </a:lnTo>
                <a:lnTo>
                  <a:pt x="1886" y="3062"/>
                </a:lnTo>
                <a:lnTo>
                  <a:pt x="1890" y="3054"/>
                </a:lnTo>
                <a:lnTo>
                  <a:pt x="1895" y="3047"/>
                </a:lnTo>
                <a:lnTo>
                  <a:pt x="1906" y="3032"/>
                </a:lnTo>
                <a:lnTo>
                  <a:pt x="1921" y="3022"/>
                </a:lnTo>
                <a:lnTo>
                  <a:pt x="1928" y="3016"/>
                </a:lnTo>
                <a:lnTo>
                  <a:pt x="1936" y="3013"/>
                </a:lnTo>
                <a:lnTo>
                  <a:pt x="1945" y="3009"/>
                </a:lnTo>
                <a:lnTo>
                  <a:pt x="1954" y="3008"/>
                </a:lnTo>
                <a:lnTo>
                  <a:pt x="1962" y="3006"/>
                </a:lnTo>
                <a:lnTo>
                  <a:pt x="1973" y="3005"/>
                </a:lnTo>
                <a:lnTo>
                  <a:pt x="1973" y="3005"/>
                </a:lnTo>
                <a:close/>
                <a:moveTo>
                  <a:pt x="1973" y="3569"/>
                </a:moveTo>
                <a:lnTo>
                  <a:pt x="2066" y="3569"/>
                </a:lnTo>
                <a:lnTo>
                  <a:pt x="2066" y="3569"/>
                </a:lnTo>
                <a:lnTo>
                  <a:pt x="2077" y="3569"/>
                </a:lnTo>
                <a:lnTo>
                  <a:pt x="2085" y="3571"/>
                </a:lnTo>
                <a:lnTo>
                  <a:pt x="2095" y="3574"/>
                </a:lnTo>
                <a:lnTo>
                  <a:pt x="2104" y="3576"/>
                </a:lnTo>
                <a:lnTo>
                  <a:pt x="2111" y="3581"/>
                </a:lnTo>
                <a:lnTo>
                  <a:pt x="2120" y="3585"/>
                </a:lnTo>
                <a:lnTo>
                  <a:pt x="2133" y="3597"/>
                </a:lnTo>
                <a:lnTo>
                  <a:pt x="2144" y="3610"/>
                </a:lnTo>
                <a:lnTo>
                  <a:pt x="2149" y="3618"/>
                </a:lnTo>
                <a:lnTo>
                  <a:pt x="2153" y="3626"/>
                </a:lnTo>
                <a:lnTo>
                  <a:pt x="2156" y="3634"/>
                </a:lnTo>
                <a:lnTo>
                  <a:pt x="2159" y="3644"/>
                </a:lnTo>
                <a:lnTo>
                  <a:pt x="2160" y="3653"/>
                </a:lnTo>
                <a:lnTo>
                  <a:pt x="2160" y="3663"/>
                </a:lnTo>
                <a:lnTo>
                  <a:pt x="2160" y="3757"/>
                </a:lnTo>
                <a:lnTo>
                  <a:pt x="2160" y="3757"/>
                </a:lnTo>
                <a:lnTo>
                  <a:pt x="2160" y="3766"/>
                </a:lnTo>
                <a:lnTo>
                  <a:pt x="2159" y="3776"/>
                </a:lnTo>
                <a:lnTo>
                  <a:pt x="2156" y="3784"/>
                </a:lnTo>
                <a:lnTo>
                  <a:pt x="2153" y="3793"/>
                </a:lnTo>
                <a:lnTo>
                  <a:pt x="2149" y="3802"/>
                </a:lnTo>
                <a:lnTo>
                  <a:pt x="2144" y="3809"/>
                </a:lnTo>
                <a:lnTo>
                  <a:pt x="2133" y="3823"/>
                </a:lnTo>
                <a:lnTo>
                  <a:pt x="2120" y="3835"/>
                </a:lnTo>
                <a:lnTo>
                  <a:pt x="2111" y="3839"/>
                </a:lnTo>
                <a:lnTo>
                  <a:pt x="2104" y="3844"/>
                </a:lnTo>
                <a:lnTo>
                  <a:pt x="2095" y="3846"/>
                </a:lnTo>
                <a:lnTo>
                  <a:pt x="2085" y="3849"/>
                </a:lnTo>
                <a:lnTo>
                  <a:pt x="2077" y="3851"/>
                </a:lnTo>
                <a:lnTo>
                  <a:pt x="2066" y="3851"/>
                </a:lnTo>
                <a:lnTo>
                  <a:pt x="1973" y="3851"/>
                </a:lnTo>
                <a:lnTo>
                  <a:pt x="1973" y="3851"/>
                </a:lnTo>
                <a:lnTo>
                  <a:pt x="1962" y="3851"/>
                </a:lnTo>
                <a:lnTo>
                  <a:pt x="1954" y="3849"/>
                </a:lnTo>
                <a:lnTo>
                  <a:pt x="1945" y="3846"/>
                </a:lnTo>
                <a:lnTo>
                  <a:pt x="1936" y="3844"/>
                </a:lnTo>
                <a:lnTo>
                  <a:pt x="1928" y="3839"/>
                </a:lnTo>
                <a:lnTo>
                  <a:pt x="1921" y="3835"/>
                </a:lnTo>
                <a:lnTo>
                  <a:pt x="1906" y="3823"/>
                </a:lnTo>
                <a:lnTo>
                  <a:pt x="1895" y="3809"/>
                </a:lnTo>
                <a:lnTo>
                  <a:pt x="1890" y="3802"/>
                </a:lnTo>
                <a:lnTo>
                  <a:pt x="1886" y="3793"/>
                </a:lnTo>
                <a:lnTo>
                  <a:pt x="1883" y="3784"/>
                </a:lnTo>
                <a:lnTo>
                  <a:pt x="1880" y="3776"/>
                </a:lnTo>
                <a:lnTo>
                  <a:pt x="1879" y="3766"/>
                </a:lnTo>
                <a:lnTo>
                  <a:pt x="1879" y="3757"/>
                </a:lnTo>
                <a:lnTo>
                  <a:pt x="1879" y="3663"/>
                </a:lnTo>
                <a:lnTo>
                  <a:pt x="1879" y="3663"/>
                </a:lnTo>
                <a:lnTo>
                  <a:pt x="1879" y="3653"/>
                </a:lnTo>
                <a:lnTo>
                  <a:pt x="1880" y="3644"/>
                </a:lnTo>
                <a:lnTo>
                  <a:pt x="1883" y="3634"/>
                </a:lnTo>
                <a:lnTo>
                  <a:pt x="1886" y="3626"/>
                </a:lnTo>
                <a:lnTo>
                  <a:pt x="1890" y="3618"/>
                </a:lnTo>
                <a:lnTo>
                  <a:pt x="1895" y="3610"/>
                </a:lnTo>
                <a:lnTo>
                  <a:pt x="1906" y="3597"/>
                </a:lnTo>
                <a:lnTo>
                  <a:pt x="1921" y="3585"/>
                </a:lnTo>
                <a:lnTo>
                  <a:pt x="1928" y="3581"/>
                </a:lnTo>
                <a:lnTo>
                  <a:pt x="1936" y="3576"/>
                </a:lnTo>
                <a:lnTo>
                  <a:pt x="1945" y="3574"/>
                </a:lnTo>
                <a:lnTo>
                  <a:pt x="1954" y="3571"/>
                </a:lnTo>
                <a:lnTo>
                  <a:pt x="1962" y="3569"/>
                </a:lnTo>
                <a:lnTo>
                  <a:pt x="1973" y="3569"/>
                </a:lnTo>
                <a:lnTo>
                  <a:pt x="1973" y="3569"/>
                </a:lnTo>
                <a:close/>
                <a:moveTo>
                  <a:pt x="1128" y="3851"/>
                </a:moveTo>
                <a:lnTo>
                  <a:pt x="1034" y="3851"/>
                </a:lnTo>
                <a:lnTo>
                  <a:pt x="1034" y="3851"/>
                </a:lnTo>
                <a:lnTo>
                  <a:pt x="1024" y="3851"/>
                </a:lnTo>
                <a:lnTo>
                  <a:pt x="1015" y="3849"/>
                </a:lnTo>
                <a:lnTo>
                  <a:pt x="1005" y="3846"/>
                </a:lnTo>
                <a:lnTo>
                  <a:pt x="996" y="3844"/>
                </a:lnTo>
                <a:lnTo>
                  <a:pt x="989" y="3839"/>
                </a:lnTo>
                <a:lnTo>
                  <a:pt x="981" y="3835"/>
                </a:lnTo>
                <a:lnTo>
                  <a:pt x="968" y="3823"/>
                </a:lnTo>
                <a:lnTo>
                  <a:pt x="956" y="3809"/>
                </a:lnTo>
                <a:lnTo>
                  <a:pt x="950" y="3802"/>
                </a:lnTo>
                <a:lnTo>
                  <a:pt x="947" y="3793"/>
                </a:lnTo>
                <a:lnTo>
                  <a:pt x="944" y="3784"/>
                </a:lnTo>
                <a:lnTo>
                  <a:pt x="942" y="3776"/>
                </a:lnTo>
                <a:lnTo>
                  <a:pt x="940" y="3766"/>
                </a:lnTo>
                <a:lnTo>
                  <a:pt x="940" y="3757"/>
                </a:lnTo>
                <a:lnTo>
                  <a:pt x="940" y="3663"/>
                </a:lnTo>
                <a:lnTo>
                  <a:pt x="940" y="3663"/>
                </a:lnTo>
                <a:lnTo>
                  <a:pt x="940" y="3653"/>
                </a:lnTo>
                <a:lnTo>
                  <a:pt x="942" y="3644"/>
                </a:lnTo>
                <a:lnTo>
                  <a:pt x="944" y="3634"/>
                </a:lnTo>
                <a:lnTo>
                  <a:pt x="947" y="3626"/>
                </a:lnTo>
                <a:lnTo>
                  <a:pt x="950" y="3618"/>
                </a:lnTo>
                <a:lnTo>
                  <a:pt x="956" y="3610"/>
                </a:lnTo>
                <a:lnTo>
                  <a:pt x="968" y="3597"/>
                </a:lnTo>
                <a:lnTo>
                  <a:pt x="981" y="3585"/>
                </a:lnTo>
                <a:lnTo>
                  <a:pt x="989" y="3581"/>
                </a:lnTo>
                <a:lnTo>
                  <a:pt x="996" y="3576"/>
                </a:lnTo>
                <a:lnTo>
                  <a:pt x="1005" y="3574"/>
                </a:lnTo>
                <a:lnTo>
                  <a:pt x="1015" y="3571"/>
                </a:lnTo>
                <a:lnTo>
                  <a:pt x="1024" y="3569"/>
                </a:lnTo>
                <a:lnTo>
                  <a:pt x="1034" y="3569"/>
                </a:lnTo>
                <a:lnTo>
                  <a:pt x="1128" y="3569"/>
                </a:lnTo>
                <a:lnTo>
                  <a:pt x="1128" y="3569"/>
                </a:lnTo>
                <a:lnTo>
                  <a:pt x="1136" y="3569"/>
                </a:lnTo>
                <a:lnTo>
                  <a:pt x="1147" y="3571"/>
                </a:lnTo>
                <a:lnTo>
                  <a:pt x="1155" y="3574"/>
                </a:lnTo>
                <a:lnTo>
                  <a:pt x="1164" y="3576"/>
                </a:lnTo>
                <a:lnTo>
                  <a:pt x="1173" y="3581"/>
                </a:lnTo>
                <a:lnTo>
                  <a:pt x="1180" y="3585"/>
                </a:lnTo>
                <a:lnTo>
                  <a:pt x="1194" y="3597"/>
                </a:lnTo>
                <a:lnTo>
                  <a:pt x="1206" y="3610"/>
                </a:lnTo>
                <a:lnTo>
                  <a:pt x="1210" y="3618"/>
                </a:lnTo>
                <a:lnTo>
                  <a:pt x="1214" y="3626"/>
                </a:lnTo>
                <a:lnTo>
                  <a:pt x="1217" y="3634"/>
                </a:lnTo>
                <a:lnTo>
                  <a:pt x="1219" y="3644"/>
                </a:lnTo>
                <a:lnTo>
                  <a:pt x="1220" y="3653"/>
                </a:lnTo>
                <a:lnTo>
                  <a:pt x="1222" y="3663"/>
                </a:lnTo>
                <a:lnTo>
                  <a:pt x="1222" y="3757"/>
                </a:lnTo>
                <a:lnTo>
                  <a:pt x="1222" y="3757"/>
                </a:lnTo>
                <a:lnTo>
                  <a:pt x="1220" y="3766"/>
                </a:lnTo>
                <a:lnTo>
                  <a:pt x="1219" y="3776"/>
                </a:lnTo>
                <a:lnTo>
                  <a:pt x="1217" y="3784"/>
                </a:lnTo>
                <a:lnTo>
                  <a:pt x="1214" y="3793"/>
                </a:lnTo>
                <a:lnTo>
                  <a:pt x="1210" y="3802"/>
                </a:lnTo>
                <a:lnTo>
                  <a:pt x="1206" y="3809"/>
                </a:lnTo>
                <a:lnTo>
                  <a:pt x="1194" y="3823"/>
                </a:lnTo>
                <a:lnTo>
                  <a:pt x="1180" y="3835"/>
                </a:lnTo>
                <a:lnTo>
                  <a:pt x="1173" y="3839"/>
                </a:lnTo>
                <a:lnTo>
                  <a:pt x="1164" y="3844"/>
                </a:lnTo>
                <a:lnTo>
                  <a:pt x="1155" y="3846"/>
                </a:lnTo>
                <a:lnTo>
                  <a:pt x="1147" y="3849"/>
                </a:lnTo>
                <a:lnTo>
                  <a:pt x="1136" y="3851"/>
                </a:lnTo>
                <a:lnTo>
                  <a:pt x="1128" y="3851"/>
                </a:lnTo>
                <a:lnTo>
                  <a:pt x="1128" y="3851"/>
                </a:lnTo>
                <a:close/>
                <a:moveTo>
                  <a:pt x="1128" y="3288"/>
                </a:moveTo>
                <a:lnTo>
                  <a:pt x="1034" y="3288"/>
                </a:lnTo>
                <a:lnTo>
                  <a:pt x="1034" y="3288"/>
                </a:lnTo>
                <a:lnTo>
                  <a:pt x="1024" y="3286"/>
                </a:lnTo>
                <a:lnTo>
                  <a:pt x="1015" y="3285"/>
                </a:lnTo>
                <a:lnTo>
                  <a:pt x="1005" y="3283"/>
                </a:lnTo>
                <a:lnTo>
                  <a:pt x="996" y="3279"/>
                </a:lnTo>
                <a:lnTo>
                  <a:pt x="989" y="3276"/>
                </a:lnTo>
                <a:lnTo>
                  <a:pt x="981" y="3270"/>
                </a:lnTo>
                <a:lnTo>
                  <a:pt x="968" y="3260"/>
                </a:lnTo>
                <a:lnTo>
                  <a:pt x="956" y="3246"/>
                </a:lnTo>
                <a:lnTo>
                  <a:pt x="950" y="3239"/>
                </a:lnTo>
                <a:lnTo>
                  <a:pt x="947" y="3230"/>
                </a:lnTo>
                <a:lnTo>
                  <a:pt x="944" y="3221"/>
                </a:lnTo>
                <a:lnTo>
                  <a:pt x="942" y="3213"/>
                </a:lnTo>
                <a:lnTo>
                  <a:pt x="940" y="3202"/>
                </a:lnTo>
                <a:lnTo>
                  <a:pt x="940" y="3194"/>
                </a:lnTo>
                <a:lnTo>
                  <a:pt x="940" y="3099"/>
                </a:lnTo>
                <a:lnTo>
                  <a:pt x="940" y="3099"/>
                </a:lnTo>
                <a:lnTo>
                  <a:pt x="940" y="3090"/>
                </a:lnTo>
                <a:lnTo>
                  <a:pt x="942" y="3080"/>
                </a:lnTo>
                <a:lnTo>
                  <a:pt x="944" y="3071"/>
                </a:lnTo>
                <a:lnTo>
                  <a:pt x="947" y="3062"/>
                </a:lnTo>
                <a:lnTo>
                  <a:pt x="950" y="3054"/>
                </a:lnTo>
                <a:lnTo>
                  <a:pt x="956" y="3047"/>
                </a:lnTo>
                <a:lnTo>
                  <a:pt x="968" y="3032"/>
                </a:lnTo>
                <a:lnTo>
                  <a:pt x="981" y="3022"/>
                </a:lnTo>
                <a:lnTo>
                  <a:pt x="989" y="3016"/>
                </a:lnTo>
                <a:lnTo>
                  <a:pt x="996" y="3013"/>
                </a:lnTo>
                <a:lnTo>
                  <a:pt x="1005" y="3009"/>
                </a:lnTo>
                <a:lnTo>
                  <a:pt x="1015" y="3008"/>
                </a:lnTo>
                <a:lnTo>
                  <a:pt x="1024" y="3006"/>
                </a:lnTo>
                <a:lnTo>
                  <a:pt x="1034" y="3005"/>
                </a:lnTo>
                <a:lnTo>
                  <a:pt x="1128" y="3005"/>
                </a:lnTo>
                <a:lnTo>
                  <a:pt x="1128" y="3005"/>
                </a:lnTo>
                <a:lnTo>
                  <a:pt x="1136" y="3006"/>
                </a:lnTo>
                <a:lnTo>
                  <a:pt x="1147" y="3008"/>
                </a:lnTo>
                <a:lnTo>
                  <a:pt x="1155" y="3009"/>
                </a:lnTo>
                <a:lnTo>
                  <a:pt x="1164" y="3013"/>
                </a:lnTo>
                <a:lnTo>
                  <a:pt x="1173" y="3016"/>
                </a:lnTo>
                <a:lnTo>
                  <a:pt x="1180" y="3022"/>
                </a:lnTo>
                <a:lnTo>
                  <a:pt x="1194" y="3032"/>
                </a:lnTo>
                <a:lnTo>
                  <a:pt x="1206" y="3047"/>
                </a:lnTo>
                <a:lnTo>
                  <a:pt x="1210" y="3054"/>
                </a:lnTo>
                <a:lnTo>
                  <a:pt x="1214" y="3062"/>
                </a:lnTo>
                <a:lnTo>
                  <a:pt x="1217" y="3071"/>
                </a:lnTo>
                <a:lnTo>
                  <a:pt x="1219" y="3080"/>
                </a:lnTo>
                <a:lnTo>
                  <a:pt x="1220" y="3090"/>
                </a:lnTo>
                <a:lnTo>
                  <a:pt x="1222" y="3099"/>
                </a:lnTo>
                <a:lnTo>
                  <a:pt x="1222" y="3194"/>
                </a:lnTo>
                <a:lnTo>
                  <a:pt x="1222" y="3194"/>
                </a:lnTo>
                <a:lnTo>
                  <a:pt x="1220" y="3202"/>
                </a:lnTo>
                <a:lnTo>
                  <a:pt x="1219" y="3213"/>
                </a:lnTo>
                <a:lnTo>
                  <a:pt x="1217" y="3221"/>
                </a:lnTo>
                <a:lnTo>
                  <a:pt x="1214" y="3230"/>
                </a:lnTo>
                <a:lnTo>
                  <a:pt x="1210" y="3239"/>
                </a:lnTo>
                <a:lnTo>
                  <a:pt x="1206" y="3246"/>
                </a:lnTo>
                <a:lnTo>
                  <a:pt x="1194" y="3260"/>
                </a:lnTo>
                <a:lnTo>
                  <a:pt x="1180" y="3270"/>
                </a:lnTo>
                <a:lnTo>
                  <a:pt x="1173" y="3276"/>
                </a:lnTo>
                <a:lnTo>
                  <a:pt x="1164" y="3279"/>
                </a:lnTo>
                <a:lnTo>
                  <a:pt x="1155" y="3283"/>
                </a:lnTo>
                <a:lnTo>
                  <a:pt x="1147" y="3285"/>
                </a:lnTo>
                <a:lnTo>
                  <a:pt x="1136" y="3286"/>
                </a:lnTo>
                <a:lnTo>
                  <a:pt x="1128" y="3288"/>
                </a:lnTo>
                <a:lnTo>
                  <a:pt x="1128" y="3288"/>
                </a:lnTo>
                <a:close/>
                <a:moveTo>
                  <a:pt x="1128" y="2723"/>
                </a:moveTo>
                <a:lnTo>
                  <a:pt x="1034" y="2723"/>
                </a:lnTo>
                <a:lnTo>
                  <a:pt x="1034" y="2723"/>
                </a:lnTo>
                <a:lnTo>
                  <a:pt x="1024" y="2723"/>
                </a:lnTo>
                <a:lnTo>
                  <a:pt x="1015" y="2722"/>
                </a:lnTo>
                <a:lnTo>
                  <a:pt x="1005" y="2719"/>
                </a:lnTo>
                <a:lnTo>
                  <a:pt x="996" y="2716"/>
                </a:lnTo>
                <a:lnTo>
                  <a:pt x="989" y="2712"/>
                </a:lnTo>
                <a:lnTo>
                  <a:pt x="981" y="2707"/>
                </a:lnTo>
                <a:lnTo>
                  <a:pt x="968" y="2696"/>
                </a:lnTo>
                <a:lnTo>
                  <a:pt x="956" y="2683"/>
                </a:lnTo>
                <a:lnTo>
                  <a:pt x="950" y="2674"/>
                </a:lnTo>
                <a:lnTo>
                  <a:pt x="947" y="2667"/>
                </a:lnTo>
                <a:lnTo>
                  <a:pt x="944" y="2658"/>
                </a:lnTo>
                <a:lnTo>
                  <a:pt x="942" y="2648"/>
                </a:lnTo>
                <a:lnTo>
                  <a:pt x="940" y="2639"/>
                </a:lnTo>
                <a:lnTo>
                  <a:pt x="940" y="2629"/>
                </a:lnTo>
                <a:lnTo>
                  <a:pt x="940" y="2535"/>
                </a:lnTo>
                <a:lnTo>
                  <a:pt x="940" y="2535"/>
                </a:lnTo>
                <a:lnTo>
                  <a:pt x="940" y="2527"/>
                </a:lnTo>
                <a:lnTo>
                  <a:pt x="942" y="2517"/>
                </a:lnTo>
                <a:lnTo>
                  <a:pt x="944" y="2508"/>
                </a:lnTo>
                <a:lnTo>
                  <a:pt x="947" y="2499"/>
                </a:lnTo>
                <a:lnTo>
                  <a:pt x="950" y="2491"/>
                </a:lnTo>
                <a:lnTo>
                  <a:pt x="956" y="2483"/>
                </a:lnTo>
                <a:lnTo>
                  <a:pt x="968" y="2469"/>
                </a:lnTo>
                <a:lnTo>
                  <a:pt x="981" y="2457"/>
                </a:lnTo>
                <a:lnTo>
                  <a:pt x="989" y="2453"/>
                </a:lnTo>
                <a:lnTo>
                  <a:pt x="996" y="2449"/>
                </a:lnTo>
                <a:lnTo>
                  <a:pt x="1005" y="2446"/>
                </a:lnTo>
                <a:lnTo>
                  <a:pt x="1015" y="2443"/>
                </a:lnTo>
                <a:lnTo>
                  <a:pt x="1024" y="2442"/>
                </a:lnTo>
                <a:lnTo>
                  <a:pt x="1034" y="2442"/>
                </a:lnTo>
                <a:lnTo>
                  <a:pt x="1128" y="2442"/>
                </a:lnTo>
                <a:lnTo>
                  <a:pt x="1128" y="2442"/>
                </a:lnTo>
                <a:lnTo>
                  <a:pt x="1136" y="2442"/>
                </a:lnTo>
                <a:lnTo>
                  <a:pt x="1147" y="2443"/>
                </a:lnTo>
                <a:lnTo>
                  <a:pt x="1155" y="2446"/>
                </a:lnTo>
                <a:lnTo>
                  <a:pt x="1164" y="2449"/>
                </a:lnTo>
                <a:lnTo>
                  <a:pt x="1173" y="2453"/>
                </a:lnTo>
                <a:lnTo>
                  <a:pt x="1180" y="2457"/>
                </a:lnTo>
                <a:lnTo>
                  <a:pt x="1194" y="2469"/>
                </a:lnTo>
                <a:lnTo>
                  <a:pt x="1206" y="2483"/>
                </a:lnTo>
                <a:lnTo>
                  <a:pt x="1210" y="2491"/>
                </a:lnTo>
                <a:lnTo>
                  <a:pt x="1214" y="2499"/>
                </a:lnTo>
                <a:lnTo>
                  <a:pt x="1217" y="2508"/>
                </a:lnTo>
                <a:lnTo>
                  <a:pt x="1219" y="2517"/>
                </a:lnTo>
                <a:lnTo>
                  <a:pt x="1220" y="2527"/>
                </a:lnTo>
                <a:lnTo>
                  <a:pt x="1222" y="2535"/>
                </a:lnTo>
                <a:lnTo>
                  <a:pt x="1222" y="2629"/>
                </a:lnTo>
                <a:lnTo>
                  <a:pt x="1222" y="2629"/>
                </a:lnTo>
                <a:lnTo>
                  <a:pt x="1220" y="2639"/>
                </a:lnTo>
                <a:lnTo>
                  <a:pt x="1219" y="2648"/>
                </a:lnTo>
                <a:lnTo>
                  <a:pt x="1217" y="2658"/>
                </a:lnTo>
                <a:lnTo>
                  <a:pt x="1214" y="2667"/>
                </a:lnTo>
                <a:lnTo>
                  <a:pt x="1210" y="2674"/>
                </a:lnTo>
                <a:lnTo>
                  <a:pt x="1206" y="2683"/>
                </a:lnTo>
                <a:lnTo>
                  <a:pt x="1194" y="2696"/>
                </a:lnTo>
                <a:lnTo>
                  <a:pt x="1180" y="2707"/>
                </a:lnTo>
                <a:lnTo>
                  <a:pt x="1173" y="2712"/>
                </a:lnTo>
                <a:lnTo>
                  <a:pt x="1164" y="2716"/>
                </a:lnTo>
                <a:lnTo>
                  <a:pt x="1155" y="2719"/>
                </a:lnTo>
                <a:lnTo>
                  <a:pt x="1147" y="2722"/>
                </a:lnTo>
                <a:lnTo>
                  <a:pt x="1136" y="2723"/>
                </a:lnTo>
                <a:lnTo>
                  <a:pt x="1128" y="2723"/>
                </a:lnTo>
                <a:lnTo>
                  <a:pt x="1128" y="2723"/>
                </a:lnTo>
                <a:close/>
                <a:moveTo>
                  <a:pt x="1128" y="2160"/>
                </a:moveTo>
                <a:lnTo>
                  <a:pt x="1034" y="2160"/>
                </a:lnTo>
                <a:lnTo>
                  <a:pt x="1034" y="2160"/>
                </a:lnTo>
                <a:lnTo>
                  <a:pt x="1024" y="2160"/>
                </a:lnTo>
                <a:lnTo>
                  <a:pt x="1015" y="2159"/>
                </a:lnTo>
                <a:lnTo>
                  <a:pt x="1005" y="2156"/>
                </a:lnTo>
                <a:lnTo>
                  <a:pt x="996" y="2153"/>
                </a:lnTo>
                <a:lnTo>
                  <a:pt x="989" y="2148"/>
                </a:lnTo>
                <a:lnTo>
                  <a:pt x="981" y="2144"/>
                </a:lnTo>
                <a:lnTo>
                  <a:pt x="968" y="2133"/>
                </a:lnTo>
                <a:lnTo>
                  <a:pt x="956" y="2118"/>
                </a:lnTo>
                <a:lnTo>
                  <a:pt x="950" y="2111"/>
                </a:lnTo>
                <a:lnTo>
                  <a:pt x="947" y="2102"/>
                </a:lnTo>
                <a:lnTo>
                  <a:pt x="944" y="2094"/>
                </a:lnTo>
                <a:lnTo>
                  <a:pt x="942" y="2085"/>
                </a:lnTo>
                <a:lnTo>
                  <a:pt x="940" y="2076"/>
                </a:lnTo>
                <a:lnTo>
                  <a:pt x="940" y="2066"/>
                </a:lnTo>
                <a:lnTo>
                  <a:pt x="940" y="1972"/>
                </a:lnTo>
                <a:lnTo>
                  <a:pt x="940" y="1972"/>
                </a:lnTo>
                <a:lnTo>
                  <a:pt x="940" y="1962"/>
                </a:lnTo>
                <a:lnTo>
                  <a:pt x="942" y="1954"/>
                </a:lnTo>
                <a:lnTo>
                  <a:pt x="944" y="1945"/>
                </a:lnTo>
                <a:lnTo>
                  <a:pt x="947" y="1936"/>
                </a:lnTo>
                <a:lnTo>
                  <a:pt x="950" y="1928"/>
                </a:lnTo>
                <a:lnTo>
                  <a:pt x="956" y="1920"/>
                </a:lnTo>
                <a:lnTo>
                  <a:pt x="968" y="1906"/>
                </a:lnTo>
                <a:lnTo>
                  <a:pt x="981" y="1894"/>
                </a:lnTo>
                <a:lnTo>
                  <a:pt x="989" y="1890"/>
                </a:lnTo>
                <a:lnTo>
                  <a:pt x="996" y="1886"/>
                </a:lnTo>
                <a:lnTo>
                  <a:pt x="1005" y="1883"/>
                </a:lnTo>
                <a:lnTo>
                  <a:pt x="1015" y="1880"/>
                </a:lnTo>
                <a:lnTo>
                  <a:pt x="1024" y="1878"/>
                </a:lnTo>
                <a:lnTo>
                  <a:pt x="1034" y="1878"/>
                </a:lnTo>
                <a:lnTo>
                  <a:pt x="1128" y="1878"/>
                </a:lnTo>
                <a:lnTo>
                  <a:pt x="1128" y="1878"/>
                </a:lnTo>
                <a:lnTo>
                  <a:pt x="1136" y="1878"/>
                </a:lnTo>
                <a:lnTo>
                  <a:pt x="1147" y="1880"/>
                </a:lnTo>
                <a:lnTo>
                  <a:pt x="1155" y="1883"/>
                </a:lnTo>
                <a:lnTo>
                  <a:pt x="1164" y="1886"/>
                </a:lnTo>
                <a:lnTo>
                  <a:pt x="1173" y="1890"/>
                </a:lnTo>
                <a:lnTo>
                  <a:pt x="1180" y="1894"/>
                </a:lnTo>
                <a:lnTo>
                  <a:pt x="1194" y="1906"/>
                </a:lnTo>
                <a:lnTo>
                  <a:pt x="1206" y="1920"/>
                </a:lnTo>
                <a:lnTo>
                  <a:pt x="1210" y="1928"/>
                </a:lnTo>
                <a:lnTo>
                  <a:pt x="1214" y="1936"/>
                </a:lnTo>
                <a:lnTo>
                  <a:pt x="1217" y="1945"/>
                </a:lnTo>
                <a:lnTo>
                  <a:pt x="1219" y="1954"/>
                </a:lnTo>
                <a:lnTo>
                  <a:pt x="1220" y="1962"/>
                </a:lnTo>
                <a:lnTo>
                  <a:pt x="1222" y="1972"/>
                </a:lnTo>
                <a:lnTo>
                  <a:pt x="1222" y="2066"/>
                </a:lnTo>
                <a:lnTo>
                  <a:pt x="1222" y="2066"/>
                </a:lnTo>
                <a:lnTo>
                  <a:pt x="1220" y="2076"/>
                </a:lnTo>
                <a:lnTo>
                  <a:pt x="1219" y="2085"/>
                </a:lnTo>
                <a:lnTo>
                  <a:pt x="1217" y="2094"/>
                </a:lnTo>
                <a:lnTo>
                  <a:pt x="1214" y="2102"/>
                </a:lnTo>
                <a:lnTo>
                  <a:pt x="1210" y="2111"/>
                </a:lnTo>
                <a:lnTo>
                  <a:pt x="1206" y="2118"/>
                </a:lnTo>
                <a:lnTo>
                  <a:pt x="1194" y="2133"/>
                </a:lnTo>
                <a:lnTo>
                  <a:pt x="1180" y="2144"/>
                </a:lnTo>
                <a:lnTo>
                  <a:pt x="1173" y="2148"/>
                </a:lnTo>
                <a:lnTo>
                  <a:pt x="1164" y="2153"/>
                </a:lnTo>
                <a:lnTo>
                  <a:pt x="1155" y="2156"/>
                </a:lnTo>
                <a:lnTo>
                  <a:pt x="1147" y="2159"/>
                </a:lnTo>
                <a:lnTo>
                  <a:pt x="1136" y="2160"/>
                </a:lnTo>
                <a:lnTo>
                  <a:pt x="1128" y="2160"/>
                </a:lnTo>
                <a:lnTo>
                  <a:pt x="1128" y="2160"/>
                </a:lnTo>
                <a:close/>
                <a:moveTo>
                  <a:pt x="657" y="3851"/>
                </a:moveTo>
                <a:lnTo>
                  <a:pt x="563" y="3851"/>
                </a:lnTo>
                <a:lnTo>
                  <a:pt x="563" y="3851"/>
                </a:lnTo>
                <a:lnTo>
                  <a:pt x="555" y="3851"/>
                </a:lnTo>
                <a:lnTo>
                  <a:pt x="544" y="3849"/>
                </a:lnTo>
                <a:lnTo>
                  <a:pt x="536" y="3846"/>
                </a:lnTo>
                <a:lnTo>
                  <a:pt x="527" y="3844"/>
                </a:lnTo>
                <a:lnTo>
                  <a:pt x="518" y="3839"/>
                </a:lnTo>
                <a:lnTo>
                  <a:pt x="511" y="3835"/>
                </a:lnTo>
                <a:lnTo>
                  <a:pt x="497" y="3823"/>
                </a:lnTo>
                <a:lnTo>
                  <a:pt x="485" y="3809"/>
                </a:lnTo>
                <a:lnTo>
                  <a:pt x="481" y="3802"/>
                </a:lnTo>
                <a:lnTo>
                  <a:pt x="477" y="3793"/>
                </a:lnTo>
                <a:lnTo>
                  <a:pt x="474" y="3784"/>
                </a:lnTo>
                <a:lnTo>
                  <a:pt x="472" y="3776"/>
                </a:lnTo>
                <a:lnTo>
                  <a:pt x="471" y="3766"/>
                </a:lnTo>
                <a:lnTo>
                  <a:pt x="469" y="3757"/>
                </a:lnTo>
                <a:lnTo>
                  <a:pt x="469" y="3663"/>
                </a:lnTo>
                <a:lnTo>
                  <a:pt x="469" y="3663"/>
                </a:lnTo>
                <a:lnTo>
                  <a:pt x="471" y="3653"/>
                </a:lnTo>
                <a:lnTo>
                  <a:pt x="472" y="3644"/>
                </a:lnTo>
                <a:lnTo>
                  <a:pt x="474" y="3634"/>
                </a:lnTo>
                <a:lnTo>
                  <a:pt x="477" y="3626"/>
                </a:lnTo>
                <a:lnTo>
                  <a:pt x="481" y="3618"/>
                </a:lnTo>
                <a:lnTo>
                  <a:pt x="485" y="3610"/>
                </a:lnTo>
                <a:lnTo>
                  <a:pt x="497" y="3597"/>
                </a:lnTo>
                <a:lnTo>
                  <a:pt x="511" y="3585"/>
                </a:lnTo>
                <a:lnTo>
                  <a:pt x="518" y="3581"/>
                </a:lnTo>
                <a:lnTo>
                  <a:pt x="527" y="3576"/>
                </a:lnTo>
                <a:lnTo>
                  <a:pt x="536" y="3574"/>
                </a:lnTo>
                <a:lnTo>
                  <a:pt x="544" y="3571"/>
                </a:lnTo>
                <a:lnTo>
                  <a:pt x="555" y="3569"/>
                </a:lnTo>
                <a:lnTo>
                  <a:pt x="563" y="3569"/>
                </a:lnTo>
                <a:lnTo>
                  <a:pt x="657" y="3569"/>
                </a:lnTo>
                <a:lnTo>
                  <a:pt x="657" y="3569"/>
                </a:lnTo>
                <a:lnTo>
                  <a:pt x="667" y="3569"/>
                </a:lnTo>
                <a:lnTo>
                  <a:pt x="677" y="3571"/>
                </a:lnTo>
                <a:lnTo>
                  <a:pt x="686" y="3574"/>
                </a:lnTo>
                <a:lnTo>
                  <a:pt x="695" y="3576"/>
                </a:lnTo>
                <a:lnTo>
                  <a:pt x="703" y="3581"/>
                </a:lnTo>
                <a:lnTo>
                  <a:pt x="710" y="3585"/>
                </a:lnTo>
                <a:lnTo>
                  <a:pt x="725" y="3597"/>
                </a:lnTo>
                <a:lnTo>
                  <a:pt x="735" y="3610"/>
                </a:lnTo>
                <a:lnTo>
                  <a:pt x="741" y="3618"/>
                </a:lnTo>
                <a:lnTo>
                  <a:pt x="744" y="3626"/>
                </a:lnTo>
                <a:lnTo>
                  <a:pt x="748" y="3634"/>
                </a:lnTo>
                <a:lnTo>
                  <a:pt x="749" y="3644"/>
                </a:lnTo>
                <a:lnTo>
                  <a:pt x="751" y="3653"/>
                </a:lnTo>
                <a:lnTo>
                  <a:pt x="752" y="3663"/>
                </a:lnTo>
                <a:lnTo>
                  <a:pt x="752" y="3757"/>
                </a:lnTo>
                <a:lnTo>
                  <a:pt x="752" y="3757"/>
                </a:lnTo>
                <a:lnTo>
                  <a:pt x="751" y="3766"/>
                </a:lnTo>
                <a:lnTo>
                  <a:pt x="749" y="3776"/>
                </a:lnTo>
                <a:lnTo>
                  <a:pt x="748" y="3784"/>
                </a:lnTo>
                <a:lnTo>
                  <a:pt x="744" y="3793"/>
                </a:lnTo>
                <a:lnTo>
                  <a:pt x="741" y="3802"/>
                </a:lnTo>
                <a:lnTo>
                  <a:pt x="735" y="3809"/>
                </a:lnTo>
                <a:lnTo>
                  <a:pt x="725" y="3823"/>
                </a:lnTo>
                <a:lnTo>
                  <a:pt x="710" y="3835"/>
                </a:lnTo>
                <a:lnTo>
                  <a:pt x="703" y="3839"/>
                </a:lnTo>
                <a:lnTo>
                  <a:pt x="695" y="3844"/>
                </a:lnTo>
                <a:lnTo>
                  <a:pt x="686" y="3846"/>
                </a:lnTo>
                <a:lnTo>
                  <a:pt x="677" y="3849"/>
                </a:lnTo>
                <a:lnTo>
                  <a:pt x="667" y="3851"/>
                </a:lnTo>
                <a:lnTo>
                  <a:pt x="657" y="3851"/>
                </a:lnTo>
                <a:lnTo>
                  <a:pt x="657" y="3851"/>
                </a:lnTo>
                <a:close/>
                <a:moveTo>
                  <a:pt x="657" y="3288"/>
                </a:moveTo>
                <a:lnTo>
                  <a:pt x="563" y="3288"/>
                </a:lnTo>
                <a:lnTo>
                  <a:pt x="563" y="3288"/>
                </a:lnTo>
                <a:lnTo>
                  <a:pt x="555" y="3286"/>
                </a:lnTo>
                <a:lnTo>
                  <a:pt x="544" y="3285"/>
                </a:lnTo>
                <a:lnTo>
                  <a:pt x="536" y="3283"/>
                </a:lnTo>
                <a:lnTo>
                  <a:pt x="527" y="3279"/>
                </a:lnTo>
                <a:lnTo>
                  <a:pt x="518" y="3276"/>
                </a:lnTo>
                <a:lnTo>
                  <a:pt x="511" y="3270"/>
                </a:lnTo>
                <a:lnTo>
                  <a:pt x="497" y="3260"/>
                </a:lnTo>
                <a:lnTo>
                  <a:pt x="485" y="3246"/>
                </a:lnTo>
                <a:lnTo>
                  <a:pt x="481" y="3239"/>
                </a:lnTo>
                <a:lnTo>
                  <a:pt x="477" y="3230"/>
                </a:lnTo>
                <a:lnTo>
                  <a:pt x="474" y="3221"/>
                </a:lnTo>
                <a:lnTo>
                  <a:pt x="472" y="3213"/>
                </a:lnTo>
                <a:lnTo>
                  <a:pt x="471" y="3202"/>
                </a:lnTo>
                <a:lnTo>
                  <a:pt x="469" y="3194"/>
                </a:lnTo>
                <a:lnTo>
                  <a:pt x="469" y="3099"/>
                </a:lnTo>
                <a:lnTo>
                  <a:pt x="469" y="3099"/>
                </a:lnTo>
                <a:lnTo>
                  <a:pt x="471" y="3090"/>
                </a:lnTo>
                <a:lnTo>
                  <a:pt x="472" y="3080"/>
                </a:lnTo>
                <a:lnTo>
                  <a:pt x="474" y="3071"/>
                </a:lnTo>
                <a:lnTo>
                  <a:pt x="477" y="3062"/>
                </a:lnTo>
                <a:lnTo>
                  <a:pt x="481" y="3054"/>
                </a:lnTo>
                <a:lnTo>
                  <a:pt x="485" y="3047"/>
                </a:lnTo>
                <a:lnTo>
                  <a:pt x="497" y="3032"/>
                </a:lnTo>
                <a:lnTo>
                  <a:pt x="511" y="3022"/>
                </a:lnTo>
                <a:lnTo>
                  <a:pt x="518" y="3016"/>
                </a:lnTo>
                <a:lnTo>
                  <a:pt x="527" y="3013"/>
                </a:lnTo>
                <a:lnTo>
                  <a:pt x="536" y="3009"/>
                </a:lnTo>
                <a:lnTo>
                  <a:pt x="544" y="3008"/>
                </a:lnTo>
                <a:lnTo>
                  <a:pt x="555" y="3006"/>
                </a:lnTo>
                <a:lnTo>
                  <a:pt x="563" y="3005"/>
                </a:lnTo>
                <a:lnTo>
                  <a:pt x="657" y="3005"/>
                </a:lnTo>
                <a:lnTo>
                  <a:pt x="657" y="3005"/>
                </a:lnTo>
                <a:lnTo>
                  <a:pt x="667" y="3006"/>
                </a:lnTo>
                <a:lnTo>
                  <a:pt x="677" y="3008"/>
                </a:lnTo>
                <a:lnTo>
                  <a:pt x="686" y="3009"/>
                </a:lnTo>
                <a:lnTo>
                  <a:pt x="695" y="3013"/>
                </a:lnTo>
                <a:lnTo>
                  <a:pt x="703" y="3016"/>
                </a:lnTo>
                <a:lnTo>
                  <a:pt x="710" y="3022"/>
                </a:lnTo>
                <a:lnTo>
                  <a:pt x="725" y="3032"/>
                </a:lnTo>
                <a:lnTo>
                  <a:pt x="735" y="3047"/>
                </a:lnTo>
                <a:lnTo>
                  <a:pt x="741" y="3054"/>
                </a:lnTo>
                <a:lnTo>
                  <a:pt x="744" y="3062"/>
                </a:lnTo>
                <a:lnTo>
                  <a:pt x="748" y="3071"/>
                </a:lnTo>
                <a:lnTo>
                  <a:pt x="749" y="3080"/>
                </a:lnTo>
                <a:lnTo>
                  <a:pt x="751" y="3090"/>
                </a:lnTo>
                <a:lnTo>
                  <a:pt x="752" y="3099"/>
                </a:lnTo>
                <a:lnTo>
                  <a:pt x="752" y="3194"/>
                </a:lnTo>
                <a:lnTo>
                  <a:pt x="752" y="3194"/>
                </a:lnTo>
                <a:lnTo>
                  <a:pt x="751" y="3202"/>
                </a:lnTo>
                <a:lnTo>
                  <a:pt x="749" y="3213"/>
                </a:lnTo>
                <a:lnTo>
                  <a:pt x="748" y="3221"/>
                </a:lnTo>
                <a:lnTo>
                  <a:pt x="744" y="3230"/>
                </a:lnTo>
                <a:lnTo>
                  <a:pt x="741" y="3239"/>
                </a:lnTo>
                <a:lnTo>
                  <a:pt x="735" y="3246"/>
                </a:lnTo>
                <a:lnTo>
                  <a:pt x="725" y="3260"/>
                </a:lnTo>
                <a:lnTo>
                  <a:pt x="710" y="3270"/>
                </a:lnTo>
                <a:lnTo>
                  <a:pt x="703" y="3276"/>
                </a:lnTo>
                <a:lnTo>
                  <a:pt x="695" y="3279"/>
                </a:lnTo>
                <a:lnTo>
                  <a:pt x="686" y="3283"/>
                </a:lnTo>
                <a:lnTo>
                  <a:pt x="677" y="3285"/>
                </a:lnTo>
                <a:lnTo>
                  <a:pt x="667" y="3286"/>
                </a:lnTo>
                <a:lnTo>
                  <a:pt x="657" y="3288"/>
                </a:lnTo>
                <a:lnTo>
                  <a:pt x="657" y="3288"/>
                </a:lnTo>
                <a:close/>
                <a:moveTo>
                  <a:pt x="657" y="2723"/>
                </a:moveTo>
                <a:lnTo>
                  <a:pt x="563" y="2723"/>
                </a:lnTo>
                <a:lnTo>
                  <a:pt x="563" y="2723"/>
                </a:lnTo>
                <a:lnTo>
                  <a:pt x="555" y="2723"/>
                </a:lnTo>
                <a:lnTo>
                  <a:pt x="544" y="2722"/>
                </a:lnTo>
                <a:lnTo>
                  <a:pt x="536" y="2719"/>
                </a:lnTo>
                <a:lnTo>
                  <a:pt x="527" y="2716"/>
                </a:lnTo>
                <a:lnTo>
                  <a:pt x="518" y="2712"/>
                </a:lnTo>
                <a:lnTo>
                  <a:pt x="511" y="2707"/>
                </a:lnTo>
                <a:lnTo>
                  <a:pt x="497" y="2696"/>
                </a:lnTo>
                <a:lnTo>
                  <a:pt x="485" y="2683"/>
                </a:lnTo>
                <a:lnTo>
                  <a:pt x="481" y="2674"/>
                </a:lnTo>
                <a:lnTo>
                  <a:pt x="477" y="2667"/>
                </a:lnTo>
                <a:lnTo>
                  <a:pt x="474" y="2658"/>
                </a:lnTo>
                <a:lnTo>
                  <a:pt x="472" y="2648"/>
                </a:lnTo>
                <a:lnTo>
                  <a:pt x="471" y="2639"/>
                </a:lnTo>
                <a:lnTo>
                  <a:pt x="469" y="2629"/>
                </a:lnTo>
                <a:lnTo>
                  <a:pt x="469" y="2535"/>
                </a:lnTo>
                <a:lnTo>
                  <a:pt x="469" y="2535"/>
                </a:lnTo>
                <a:lnTo>
                  <a:pt x="471" y="2527"/>
                </a:lnTo>
                <a:lnTo>
                  <a:pt x="472" y="2517"/>
                </a:lnTo>
                <a:lnTo>
                  <a:pt x="474" y="2508"/>
                </a:lnTo>
                <a:lnTo>
                  <a:pt x="477" y="2499"/>
                </a:lnTo>
                <a:lnTo>
                  <a:pt x="481" y="2491"/>
                </a:lnTo>
                <a:lnTo>
                  <a:pt x="485" y="2483"/>
                </a:lnTo>
                <a:lnTo>
                  <a:pt x="497" y="2469"/>
                </a:lnTo>
                <a:lnTo>
                  <a:pt x="511" y="2457"/>
                </a:lnTo>
                <a:lnTo>
                  <a:pt x="518" y="2453"/>
                </a:lnTo>
                <a:lnTo>
                  <a:pt x="527" y="2449"/>
                </a:lnTo>
                <a:lnTo>
                  <a:pt x="536" y="2446"/>
                </a:lnTo>
                <a:lnTo>
                  <a:pt x="544" y="2443"/>
                </a:lnTo>
                <a:lnTo>
                  <a:pt x="555" y="2442"/>
                </a:lnTo>
                <a:lnTo>
                  <a:pt x="563" y="2442"/>
                </a:lnTo>
                <a:lnTo>
                  <a:pt x="657" y="2442"/>
                </a:lnTo>
                <a:lnTo>
                  <a:pt x="657" y="2442"/>
                </a:lnTo>
                <a:lnTo>
                  <a:pt x="667" y="2442"/>
                </a:lnTo>
                <a:lnTo>
                  <a:pt x="677" y="2443"/>
                </a:lnTo>
                <a:lnTo>
                  <a:pt x="686" y="2446"/>
                </a:lnTo>
                <a:lnTo>
                  <a:pt x="695" y="2449"/>
                </a:lnTo>
                <a:lnTo>
                  <a:pt x="703" y="2453"/>
                </a:lnTo>
                <a:lnTo>
                  <a:pt x="710" y="2457"/>
                </a:lnTo>
                <a:lnTo>
                  <a:pt x="725" y="2469"/>
                </a:lnTo>
                <a:lnTo>
                  <a:pt x="735" y="2483"/>
                </a:lnTo>
                <a:lnTo>
                  <a:pt x="741" y="2491"/>
                </a:lnTo>
                <a:lnTo>
                  <a:pt x="744" y="2499"/>
                </a:lnTo>
                <a:lnTo>
                  <a:pt x="748" y="2508"/>
                </a:lnTo>
                <a:lnTo>
                  <a:pt x="749" y="2517"/>
                </a:lnTo>
                <a:lnTo>
                  <a:pt x="751" y="2527"/>
                </a:lnTo>
                <a:lnTo>
                  <a:pt x="752" y="2535"/>
                </a:lnTo>
                <a:lnTo>
                  <a:pt x="752" y="2629"/>
                </a:lnTo>
                <a:lnTo>
                  <a:pt x="752" y="2629"/>
                </a:lnTo>
                <a:lnTo>
                  <a:pt x="751" y="2639"/>
                </a:lnTo>
                <a:lnTo>
                  <a:pt x="749" y="2648"/>
                </a:lnTo>
                <a:lnTo>
                  <a:pt x="748" y="2658"/>
                </a:lnTo>
                <a:lnTo>
                  <a:pt x="744" y="2667"/>
                </a:lnTo>
                <a:lnTo>
                  <a:pt x="741" y="2674"/>
                </a:lnTo>
                <a:lnTo>
                  <a:pt x="735" y="2683"/>
                </a:lnTo>
                <a:lnTo>
                  <a:pt x="725" y="2696"/>
                </a:lnTo>
                <a:lnTo>
                  <a:pt x="710" y="2707"/>
                </a:lnTo>
                <a:lnTo>
                  <a:pt x="703" y="2712"/>
                </a:lnTo>
                <a:lnTo>
                  <a:pt x="695" y="2716"/>
                </a:lnTo>
                <a:lnTo>
                  <a:pt x="686" y="2719"/>
                </a:lnTo>
                <a:lnTo>
                  <a:pt x="677" y="2722"/>
                </a:lnTo>
                <a:lnTo>
                  <a:pt x="667" y="2723"/>
                </a:lnTo>
                <a:lnTo>
                  <a:pt x="657" y="2723"/>
                </a:lnTo>
                <a:lnTo>
                  <a:pt x="657" y="2723"/>
                </a:lnTo>
                <a:close/>
                <a:moveTo>
                  <a:pt x="657" y="2160"/>
                </a:moveTo>
                <a:lnTo>
                  <a:pt x="563" y="2160"/>
                </a:lnTo>
                <a:lnTo>
                  <a:pt x="563" y="2160"/>
                </a:lnTo>
                <a:lnTo>
                  <a:pt x="555" y="2160"/>
                </a:lnTo>
                <a:lnTo>
                  <a:pt x="544" y="2159"/>
                </a:lnTo>
                <a:lnTo>
                  <a:pt x="536" y="2156"/>
                </a:lnTo>
                <a:lnTo>
                  <a:pt x="527" y="2153"/>
                </a:lnTo>
                <a:lnTo>
                  <a:pt x="518" y="2148"/>
                </a:lnTo>
                <a:lnTo>
                  <a:pt x="511" y="2144"/>
                </a:lnTo>
                <a:lnTo>
                  <a:pt x="497" y="2133"/>
                </a:lnTo>
                <a:lnTo>
                  <a:pt x="485" y="2118"/>
                </a:lnTo>
                <a:lnTo>
                  <a:pt x="481" y="2111"/>
                </a:lnTo>
                <a:lnTo>
                  <a:pt x="477" y="2102"/>
                </a:lnTo>
                <a:lnTo>
                  <a:pt x="474" y="2094"/>
                </a:lnTo>
                <a:lnTo>
                  <a:pt x="472" y="2085"/>
                </a:lnTo>
                <a:lnTo>
                  <a:pt x="471" y="2076"/>
                </a:lnTo>
                <a:lnTo>
                  <a:pt x="469" y="2066"/>
                </a:lnTo>
                <a:lnTo>
                  <a:pt x="469" y="1972"/>
                </a:lnTo>
                <a:lnTo>
                  <a:pt x="469" y="1972"/>
                </a:lnTo>
                <a:lnTo>
                  <a:pt x="471" y="1962"/>
                </a:lnTo>
                <a:lnTo>
                  <a:pt x="472" y="1954"/>
                </a:lnTo>
                <a:lnTo>
                  <a:pt x="474" y="1945"/>
                </a:lnTo>
                <a:lnTo>
                  <a:pt x="477" y="1936"/>
                </a:lnTo>
                <a:lnTo>
                  <a:pt x="481" y="1928"/>
                </a:lnTo>
                <a:lnTo>
                  <a:pt x="485" y="1920"/>
                </a:lnTo>
                <a:lnTo>
                  <a:pt x="497" y="1906"/>
                </a:lnTo>
                <a:lnTo>
                  <a:pt x="511" y="1894"/>
                </a:lnTo>
                <a:lnTo>
                  <a:pt x="518" y="1890"/>
                </a:lnTo>
                <a:lnTo>
                  <a:pt x="527" y="1886"/>
                </a:lnTo>
                <a:lnTo>
                  <a:pt x="536" y="1883"/>
                </a:lnTo>
                <a:lnTo>
                  <a:pt x="544" y="1880"/>
                </a:lnTo>
                <a:lnTo>
                  <a:pt x="555" y="1878"/>
                </a:lnTo>
                <a:lnTo>
                  <a:pt x="563" y="1878"/>
                </a:lnTo>
                <a:lnTo>
                  <a:pt x="657" y="1878"/>
                </a:lnTo>
                <a:lnTo>
                  <a:pt x="657" y="1878"/>
                </a:lnTo>
                <a:lnTo>
                  <a:pt x="667" y="1878"/>
                </a:lnTo>
                <a:lnTo>
                  <a:pt x="677" y="1880"/>
                </a:lnTo>
                <a:lnTo>
                  <a:pt x="686" y="1883"/>
                </a:lnTo>
                <a:lnTo>
                  <a:pt x="695" y="1886"/>
                </a:lnTo>
                <a:lnTo>
                  <a:pt x="703" y="1890"/>
                </a:lnTo>
                <a:lnTo>
                  <a:pt x="710" y="1894"/>
                </a:lnTo>
                <a:lnTo>
                  <a:pt x="725" y="1906"/>
                </a:lnTo>
                <a:lnTo>
                  <a:pt x="735" y="1920"/>
                </a:lnTo>
                <a:lnTo>
                  <a:pt x="741" y="1928"/>
                </a:lnTo>
                <a:lnTo>
                  <a:pt x="744" y="1936"/>
                </a:lnTo>
                <a:lnTo>
                  <a:pt x="748" y="1945"/>
                </a:lnTo>
                <a:lnTo>
                  <a:pt x="749" y="1954"/>
                </a:lnTo>
                <a:lnTo>
                  <a:pt x="751" y="1962"/>
                </a:lnTo>
                <a:lnTo>
                  <a:pt x="752" y="1972"/>
                </a:lnTo>
                <a:lnTo>
                  <a:pt x="752" y="2066"/>
                </a:lnTo>
                <a:lnTo>
                  <a:pt x="752" y="2066"/>
                </a:lnTo>
                <a:lnTo>
                  <a:pt x="751" y="2076"/>
                </a:lnTo>
                <a:lnTo>
                  <a:pt x="749" y="2085"/>
                </a:lnTo>
                <a:lnTo>
                  <a:pt x="748" y="2094"/>
                </a:lnTo>
                <a:lnTo>
                  <a:pt x="744" y="2102"/>
                </a:lnTo>
                <a:lnTo>
                  <a:pt x="741" y="2111"/>
                </a:lnTo>
                <a:lnTo>
                  <a:pt x="735" y="2118"/>
                </a:lnTo>
                <a:lnTo>
                  <a:pt x="725" y="2133"/>
                </a:lnTo>
                <a:lnTo>
                  <a:pt x="710" y="2144"/>
                </a:lnTo>
                <a:lnTo>
                  <a:pt x="703" y="2148"/>
                </a:lnTo>
                <a:lnTo>
                  <a:pt x="695" y="2153"/>
                </a:lnTo>
                <a:lnTo>
                  <a:pt x="686" y="2156"/>
                </a:lnTo>
                <a:lnTo>
                  <a:pt x="677" y="2159"/>
                </a:lnTo>
                <a:lnTo>
                  <a:pt x="667" y="2160"/>
                </a:lnTo>
                <a:lnTo>
                  <a:pt x="657" y="2160"/>
                </a:lnTo>
                <a:lnTo>
                  <a:pt x="657" y="2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91B2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Freeform 56">
            <a:extLst>
              <a:ext uri="{FF2B5EF4-FFF2-40B4-BE49-F238E27FC236}">
                <a16:creationId xmlns:a16="http://schemas.microsoft.com/office/drawing/2014/main" id="{2D16EBCE-8DD9-4A63-942A-D57B3D82D8D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2681410" y="968194"/>
            <a:ext cx="545136" cy="555296"/>
          </a:xfrm>
          <a:custGeom>
            <a:avLst/>
            <a:gdLst>
              <a:gd name="T0" fmla="*/ 0 w 2450"/>
              <a:gd name="T1" fmla="*/ 2445 h 2445"/>
              <a:gd name="T2" fmla="*/ 1480 w 2450"/>
              <a:gd name="T3" fmla="*/ 204 h 2445"/>
              <a:gd name="T4" fmla="*/ 1509 w 2450"/>
              <a:gd name="T5" fmla="*/ 213 h 2445"/>
              <a:gd name="T6" fmla="*/ 1527 w 2450"/>
              <a:gd name="T7" fmla="*/ 235 h 2445"/>
              <a:gd name="T8" fmla="*/ 1531 w 2450"/>
              <a:gd name="T9" fmla="*/ 255 h 2445"/>
              <a:gd name="T10" fmla="*/ 1523 w 2450"/>
              <a:gd name="T11" fmla="*/ 283 h 2445"/>
              <a:gd name="T12" fmla="*/ 1500 w 2450"/>
              <a:gd name="T13" fmla="*/ 302 h 2445"/>
              <a:gd name="T14" fmla="*/ 103 w 2450"/>
              <a:gd name="T15" fmla="*/ 305 h 2445"/>
              <a:gd name="T16" fmla="*/ 1786 w 2450"/>
              <a:gd name="T17" fmla="*/ 1223 h 2445"/>
              <a:gd name="T18" fmla="*/ 1791 w 2450"/>
              <a:gd name="T19" fmla="*/ 1203 h 2445"/>
              <a:gd name="T20" fmla="*/ 1809 w 2450"/>
              <a:gd name="T21" fmla="*/ 1180 h 2445"/>
              <a:gd name="T22" fmla="*/ 1837 w 2450"/>
              <a:gd name="T23" fmla="*/ 1172 h 2445"/>
              <a:gd name="T24" fmla="*/ 1858 w 2450"/>
              <a:gd name="T25" fmla="*/ 1175 h 2445"/>
              <a:gd name="T26" fmla="*/ 1880 w 2450"/>
              <a:gd name="T27" fmla="*/ 1194 h 2445"/>
              <a:gd name="T28" fmla="*/ 1889 w 2450"/>
              <a:gd name="T29" fmla="*/ 1223 h 2445"/>
              <a:gd name="T30" fmla="*/ 1429 w 2450"/>
              <a:gd name="T31" fmla="*/ 1235 h 2445"/>
              <a:gd name="T32" fmla="*/ 1416 w 2450"/>
              <a:gd name="T33" fmla="*/ 1244 h 2445"/>
              <a:gd name="T34" fmla="*/ 1122 w 2450"/>
              <a:gd name="T35" fmla="*/ 1391 h 2445"/>
              <a:gd name="T36" fmla="*/ 1105 w 2450"/>
              <a:gd name="T37" fmla="*/ 1394 h 2445"/>
              <a:gd name="T38" fmla="*/ 1076 w 2450"/>
              <a:gd name="T39" fmla="*/ 1385 h 2445"/>
              <a:gd name="T40" fmla="*/ 1063 w 2450"/>
              <a:gd name="T41" fmla="*/ 1372 h 2445"/>
              <a:gd name="T42" fmla="*/ 1054 w 2450"/>
              <a:gd name="T43" fmla="*/ 1352 h 2445"/>
              <a:gd name="T44" fmla="*/ 1055 w 2450"/>
              <a:gd name="T45" fmla="*/ 1327 h 2445"/>
              <a:gd name="T46" fmla="*/ 1203 w 2450"/>
              <a:gd name="T47" fmla="*/ 1032 h 2445"/>
              <a:gd name="T48" fmla="*/ 2042 w 2450"/>
              <a:gd name="T49" fmla="*/ 191 h 2445"/>
              <a:gd name="T50" fmla="*/ 2042 w 2450"/>
              <a:gd name="T51" fmla="*/ 190 h 2445"/>
              <a:gd name="T52" fmla="*/ 2187 w 2450"/>
              <a:gd name="T53" fmla="*/ 46 h 2445"/>
              <a:gd name="T54" fmla="*/ 2224 w 2450"/>
              <a:gd name="T55" fmla="*/ 18 h 2445"/>
              <a:gd name="T56" fmla="*/ 2264 w 2450"/>
              <a:gd name="T57" fmla="*/ 3 h 2445"/>
              <a:gd name="T58" fmla="*/ 2293 w 2450"/>
              <a:gd name="T59" fmla="*/ 0 h 2445"/>
              <a:gd name="T60" fmla="*/ 2328 w 2450"/>
              <a:gd name="T61" fmla="*/ 5 h 2445"/>
              <a:gd name="T62" fmla="*/ 2360 w 2450"/>
              <a:gd name="T63" fmla="*/ 16 h 2445"/>
              <a:gd name="T64" fmla="*/ 2389 w 2450"/>
              <a:gd name="T65" fmla="*/ 35 h 2445"/>
              <a:gd name="T66" fmla="*/ 2414 w 2450"/>
              <a:gd name="T67" fmla="*/ 59 h 2445"/>
              <a:gd name="T68" fmla="*/ 2433 w 2450"/>
              <a:gd name="T69" fmla="*/ 89 h 2445"/>
              <a:gd name="T70" fmla="*/ 2442 w 2450"/>
              <a:gd name="T71" fmla="*/ 111 h 2445"/>
              <a:gd name="T72" fmla="*/ 2449 w 2450"/>
              <a:gd name="T73" fmla="*/ 143 h 2445"/>
              <a:gd name="T74" fmla="*/ 2449 w 2450"/>
              <a:gd name="T75" fmla="*/ 175 h 2445"/>
              <a:gd name="T76" fmla="*/ 2441 w 2450"/>
              <a:gd name="T77" fmla="*/ 206 h 2445"/>
              <a:gd name="T78" fmla="*/ 2426 w 2450"/>
              <a:gd name="T79" fmla="*/ 235 h 2445"/>
              <a:gd name="T80" fmla="*/ 2404 w 2450"/>
              <a:gd name="T81" fmla="*/ 263 h 2445"/>
              <a:gd name="T82" fmla="*/ 2078 w 2450"/>
              <a:gd name="T83" fmla="*/ 298 h 2445"/>
              <a:gd name="T84" fmla="*/ 1362 w 2450"/>
              <a:gd name="T85" fmla="*/ 1157 h 2445"/>
              <a:gd name="T86" fmla="*/ 2344 w 2450"/>
              <a:gd name="T87" fmla="*/ 138 h 2445"/>
              <a:gd name="T88" fmla="*/ 2330 w 2450"/>
              <a:gd name="T89" fmla="*/ 118 h 2445"/>
              <a:gd name="T90" fmla="*/ 2309 w 2450"/>
              <a:gd name="T91" fmla="*/ 105 h 2445"/>
              <a:gd name="T92" fmla="*/ 2293 w 2450"/>
              <a:gd name="T93" fmla="*/ 103 h 2445"/>
              <a:gd name="T94" fmla="*/ 2268 w 2450"/>
              <a:gd name="T95" fmla="*/ 112 h 2445"/>
              <a:gd name="T96" fmla="*/ 2223 w 2450"/>
              <a:gd name="T97" fmla="*/ 298 h 2445"/>
              <a:gd name="T98" fmla="*/ 2337 w 2450"/>
              <a:gd name="T99" fmla="*/ 184 h 2445"/>
              <a:gd name="T100" fmla="*/ 2346 w 2450"/>
              <a:gd name="T101" fmla="*/ 166 h 2445"/>
              <a:gd name="T102" fmla="*/ 2346 w 2450"/>
              <a:gd name="T103" fmla="*/ 145 h 2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450" h="2445">
                <a:moveTo>
                  <a:pt x="1889" y="1223"/>
                </a:moveTo>
                <a:lnTo>
                  <a:pt x="1889" y="2445"/>
                </a:lnTo>
                <a:lnTo>
                  <a:pt x="0" y="2445"/>
                </a:lnTo>
                <a:lnTo>
                  <a:pt x="0" y="204"/>
                </a:lnTo>
                <a:lnTo>
                  <a:pt x="1480" y="204"/>
                </a:lnTo>
                <a:lnTo>
                  <a:pt x="1480" y="204"/>
                </a:lnTo>
                <a:lnTo>
                  <a:pt x="1491" y="205"/>
                </a:lnTo>
                <a:lnTo>
                  <a:pt x="1500" y="209"/>
                </a:lnTo>
                <a:lnTo>
                  <a:pt x="1509" y="213"/>
                </a:lnTo>
                <a:lnTo>
                  <a:pt x="1516" y="219"/>
                </a:lnTo>
                <a:lnTo>
                  <a:pt x="1523" y="227"/>
                </a:lnTo>
                <a:lnTo>
                  <a:pt x="1527" y="235"/>
                </a:lnTo>
                <a:lnTo>
                  <a:pt x="1530" y="244"/>
                </a:lnTo>
                <a:lnTo>
                  <a:pt x="1531" y="255"/>
                </a:lnTo>
                <a:lnTo>
                  <a:pt x="1531" y="255"/>
                </a:lnTo>
                <a:lnTo>
                  <a:pt x="1530" y="265"/>
                </a:lnTo>
                <a:lnTo>
                  <a:pt x="1527" y="274"/>
                </a:lnTo>
                <a:lnTo>
                  <a:pt x="1523" y="283"/>
                </a:lnTo>
                <a:lnTo>
                  <a:pt x="1516" y="292"/>
                </a:lnTo>
                <a:lnTo>
                  <a:pt x="1509" y="297"/>
                </a:lnTo>
                <a:lnTo>
                  <a:pt x="1500" y="302"/>
                </a:lnTo>
                <a:lnTo>
                  <a:pt x="1491" y="305"/>
                </a:lnTo>
                <a:lnTo>
                  <a:pt x="1480" y="305"/>
                </a:lnTo>
                <a:lnTo>
                  <a:pt x="103" y="305"/>
                </a:lnTo>
                <a:lnTo>
                  <a:pt x="103" y="2342"/>
                </a:lnTo>
                <a:lnTo>
                  <a:pt x="1786" y="2342"/>
                </a:lnTo>
                <a:lnTo>
                  <a:pt x="1786" y="1223"/>
                </a:lnTo>
                <a:lnTo>
                  <a:pt x="1786" y="1223"/>
                </a:lnTo>
                <a:lnTo>
                  <a:pt x="1787" y="1212"/>
                </a:lnTo>
                <a:lnTo>
                  <a:pt x="1791" y="1203"/>
                </a:lnTo>
                <a:lnTo>
                  <a:pt x="1795" y="1194"/>
                </a:lnTo>
                <a:lnTo>
                  <a:pt x="1801" y="1187"/>
                </a:lnTo>
                <a:lnTo>
                  <a:pt x="1809" y="1180"/>
                </a:lnTo>
                <a:lnTo>
                  <a:pt x="1817" y="1175"/>
                </a:lnTo>
                <a:lnTo>
                  <a:pt x="1827" y="1173"/>
                </a:lnTo>
                <a:lnTo>
                  <a:pt x="1837" y="1172"/>
                </a:lnTo>
                <a:lnTo>
                  <a:pt x="1837" y="1172"/>
                </a:lnTo>
                <a:lnTo>
                  <a:pt x="1847" y="1173"/>
                </a:lnTo>
                <a:lnTo>
                  <a:pt x="1858" y="1175"/>
                </a:lnTo>
                <a:lnTo>
                  <a:pt x="1866" y="1180"/>
                </a:lnTo>
                <a:lnTo>
                  <a:pt x="1874" y="1187"/>
                </a:lnTo>
                <a:lnTo>
                  <a:pt x="1880" y="1194"/>
                </a:lnTo>
                <a:lnTo>
                  <a:pt x="1884" y="1203"/>
                </a:lnTo>
                <a:lnTo>
                  <a:pt x="1888" y="1212"/>
                </a:lnTo>
                <a:lnTo>
                  <a:pt x="1889" y="1223"/>
                </a:lnTo>
                <a:lnTo>
                  <a:pt x="1889" y="1223"/>
                </a:lnTo>
                <a:close/>
                <a:moveTo>
                  <a:pt x="2404" y="263"/>
                </a:moveTo>
                <a:lnTo>
                  <a:pt x="1429" y="1235"/>
                </a:lnTo>
                <a:lnTo>
                  <a:pt x="1429" y="1235"/>
                </a:lnTo>
                <a:lnTo>
                  <a:pt x="1422" y="1240"/>
                </a:lnTo>
                <a:lnTo>
                  <a:pt x="1416" y="1244"/>
                </a:lnTo>
                <a:lnTo>
                  <a:pt x="1127" y="1388"/>
                </a:lnTo>
                <a:lnTo>
                  <a:pt x="1127" y="1388"/>
                </a:lnTo>
                <a:lnTo>
                  <a:pt x="1122" y="1391"/>
                </a:lnTo>
                <a:lnTo>
                  <a:pt x="1116" y="1392"/>
                </a:lnTo>
                <a:lnTo>
                  <a:pt x="1105" y="1394"/>
                </a:lnTo>
                <a:lnTo>
                  <a:pt x="1105" y="1394"/>
                </a:lnTo>
                <a:lnTo>
                  <a:pt x="1095" y="1393"/>
                </a:lnTo>
                <a:lnTo>
                  <a:pt x="1085" y="1390"/>
                </a:lnTo>
                <a:lnTo>
                  <a:pt x="1076" y="1385"/>
                </a:lnTo>
                <a:lnTo>
                  <a:pt x="1068" y="1379"/>
                </a:lnTo>
                <a:lnTo>
                  <a:pt x="1068" y="1379"/>
                </a:lnTo>
                <a:lnTo>
                  <a:pt x="1063" y="1372"/>
                </a:lnTo>
                <a:lnTo>
                  <a:pt x="1059" y="1365"/>
                </a:lnTo>
                <a:lnTo>
                  <a:pt x="1055" y="1358"/>
                </a:lnTo>
                <a:lnTo>
                  <a:pt x="1054" y="1352"/>
                </a:lnTo>
                <a:lnTo>
                  <a:pt x="1053" y="1343"/>
                </a:lnTo>
                <a:lnTo>
                  <a:pt x="1054" y="1335"/>
                </a:lnTo>
                <a:lnTo>
                  <a:pt x="1055" y="1327"/>
                </a:lnTo>
                <a:lnTo>
                  <a:pt x="1059" y="1320"/>
                </a:lnTo>
                <a:lnTo>
                  <a:pt x="1203" y="1032"/>
                </a:lnTo>
                <a:lnTo>
                  <a:pt x="1203" y="1032"/>
                </a:lnTo>
                <a:lnTo>
                  <a:pt x="1208" y="1025"/>
                </a:lnTo>
                <a:lnTo>
                  <a:pt x="1212" y="1019"/>
                </a:lnTo>
                <a:lnTo>
                  <a:pt x="2042" y="191"/>
                </a:lnTo>
                <a:lnTo>
                  <a:pt x="2042" y="191"/>
                </a:lnTo>
                <a:lnTo>
                  <a:pt x="2042" y="190"/>
                </a:lnTo>
                <a:lnTo>
                  <a:pt x="2042" y="190"/>
                </a:lnTo>
                <a:lnTo>
                  <a:pt x="2044" y="190"/>
                </a:lnTo>
                <a:lnTo>
                  <a:pt x="2187" y="46"/>
                </a:lnTo>
                <a:lnTo>
                  <a:pt x="2187" y="46"/>
                </a:lnTo>
                <a:lnTo>
                  <a:pt x="2198" y="36"/>
                </a:lnTo>
                <a:lnTo>
                  <a:pt x="2211" y="27"/>
                </a:lnTo>
                <a:lnTo>
                  <a:pt x="2224" y="18"/>
                </a:lnTo>
                <a:lnTo>
                  <a:pt x="2236" y="12"/>
                </a:lnTo>
                <a:lnTo>
                  <a:pt x="2250" y="7"/>
                </a:lnTo>
                <a:lnTo>
                  <a:pt x="2264" y="3"/>
                </a:lnTo>
                <a:lnTo>
                  <a:pt x="2279" y="1"/>
                </a:lnTo>
                <a:lnTo>
                  <a:pt x="2293" y="0"/>
                </a:lnTo>
                <a:lnTo>
                  <a:pt x="2293" y="0"/>
                </a:lnTo>
                <a:lnTo>
                  <a:pt x="2305" y="1"/>
                </a:lnTo>
                <a:lnTo>
                  <a:pt x="2316" y="2"/>
                </a:lnTo>
                <a:lnTo>
                  <a:pt x="2328" y="5"/>
                </a:lnTo>
                <a:lnTo>
                  <a:pt x="2339" y="8"/>
                </a:lnTo>
                <a:lnTo>
                  <a:pt x="2350" y="12"/>
                </a:lnTo>
                <a:lnTo>
                  <a:pt x="2360" y="16"/>
                </a:lnTo>
                <a:lnTo>
                  <a:pt x="2370" y="22"/>
                </a:lnTo>
                <a:lnTo>
                  <a:pt x="2380" y="28"/>
                </a:lnTo>
                <a:lnTo>
                  <a:pt x="2389" y="35"/>
                </a:lnTo>
                <a:lnTo>
                  <a:pt x="2398" y="43"/>
                </a:lnTo>
                <a:lnTo>
                  <a:pt x="2406" y="51"/>
                </a:lnTo>
                <a:lnTo>
                  <a:pt x="2414" y="59"/>
                </a:lnTo>
                <a:lnTo>
                  <a:pt x="2421" y="68"/>
                </a:lnTo>
                <a:lnTo>
                  <a:pt x="2427" y="78"/>
                </a:lnTo>
                <a:lnTo>
                  <a:pt x="2433" y="89"/>
                </a:lnTo>
                <a:lnTo>
                  <a:pt x="2438" y="99"/>
                </a:lnTo>
                <a:lnTo>
                  <a:pt x="2438" y="99"/>
                </a:lnTo>
                <a:lnTo>
                  <a:pt x="2442" y="111"/>
                </a:lnTo>
                <a:lnTo>
                  <a:pt x="2445" y="121"/>
                </a:lnTo>
                <a:lnTo>
                  <a:pt x="2448" y="131"/>
                </a:lnTo>
                <a:lnTo>
                  <a:pt x="2449" y="143"/>
                </a:lnTo>
                <a:lnTo>
                  <a:pt x="2450" y="153"/>
                </a:lnTo>
                <a:lnTo>
                  <a:pt x="2450" y="164"/>
                </a:lnTo>
                <a:lnTo>
                  <a:pt x="2449" y="175"/>
                </a:lnTo>
                <a:lnTo>
                  <a:pt x="2447" y="186"/>
                </a:lnTo>
                <a:lnTo>
                  <a:pt x="2444" y="196"/>
                </a:lnTo>
                <a:lnTo>
                  <a:pt x="2441" y="206"/>
                </a:lnTo>
                <a:lnTo>
                  <a:pt x="2436" y="217"/>
                </a:lnTo>
                <a:lnTo>
                  <a:pt x="2432" y="226"/>
                </a:lnTo>
                <a:lnTo>
                  <a:pt x="2426" y="235"/>
                </a:lnTo>
                <a:lnTo>
                  <a:pt x="2419" y="245"/>
                </a:lnTo>
                <a:lnTo>
                  <a:pt x="2412" y="253"/>
                </a:lnTo>
                <a:lnTo>
                  <a:pt x="2404" y="263"/>
                </a:lnTo>
                <a:lnTo>
                  <a:pt x="2404" y="263"/>
                </a:lnTo>
                <a:close/>
                <a:moveTo>
                  <a:pt x="2151" y="371"/>
                </a:moveTo>
                <a:lnTo>
                  <a:pt x="2078" y="298"/>
                </a:lnTo>
                <a:lnTo>
                  <a:pt x="1291" y="1085"/>
                </a:lnTo>
                <a:lnTo>
                  <a:pt x="1218" y="1229"/>
                </a:lnTo>
                <a:lnTo>
                  <a:pt x="1362" y="1157"/>
                </a:lnTo>
                <a:lnTo>
                  <a:pt x="2151" y="371"/>
                </a:lnTo>
                <a:close/>
                <a:moveTo>
                  <a:pt x="2344" y="138"/>
                </a:moveTo>
                <a:lnTo>
                  <a:pt x="2344" y="138"/>
                </a:lnTo>
                <a:lnTo>
                  <a:pt x="2340" y="131"/>
                </a:lnTo>
                <a:lnTo>
                  <a:pt x="2336" y="124"/>
                </a:lnTo>
                <a:lnTo>
                  <a:pt x="2330" y="118"/>
                </a:lnTo>
                <a:lnTo>
                  <a:pt x="2323" y="113"/>
                </a:lnTo>
                <a:lnTo>
                  <a:pt x="2316" y="108"/>
                </a:lnTo>
                <a:lnTo>
                  <a:pt x="2309" y="105"/>
                </a:lnTo>
                <a:lnTo>
                  <a:pt x="2301" y="103"/>
                </a:lnTo>
                <a:lnTo>
                  <a:pt x="2293" y="103"/>
                </a:lnTo>
                <a:lnTo>
                  <a:pt x="2293" y="103"/>
                </a:lnTo>
                <a:lnTo>
                  <a:pt x="2285" y="104"/>
                </a:lnTo>
                <a:lnTo>
                  <a:pt x="2276" y="106"/>
                </a:lnTo>
                <a:lnTo>
                  <a:pt x="2268" y="112"/>
                </a:lnTo>
                <a:lnTo>
                  <a:pt x="2259" y="119"/>
                </a:lnTo>
                <a:lnTo>
                  <a:pt x="2151" y="227"/>
                </a:lnTo>
                <a:lnTo>
                  <a:pt x="2223" y="298"/>
                </a:lnTo>
                <a:lnTo>
                  <a:pt x="2331" y="190"/>
                </a:lnTo>
                <a:lnTo>
                  <a:pt x="2331" y="190"/>
                </a:lnTo>
                <a:lnTo>
                  <a:pt x="2337" y="184"/>
                </a:lnTo>
                <a:lnTo>
                  <a:pt x="2341" y="179"/>
                </a:lnTo>
                <a:lnTo>
                  <a:pt x="2344" y="172"/>
                </a:lnTo>
                <a:lnTo>
                  <a:pt x="2346" y="166"/>
                </a:lnTo>
                <a:lnTo>
                  <a:pt x="2347" y="159"/>
                </a:lnTo>
                <a:lnTo>
                  <a:pt x="2347" y="152"/>
                </a:lnTo>
                <a:lnTo>
                  <a:pt x="2346" y="145"/>
                </a:lnTo>
                <a:lnTo>
                  <a:pt x="2344" y="138"/>
                </a:lnTo>
                <a:lnTo>
                  <a:pt x="2344" y="1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37160" tIns="137160" rIns="137160" bIns="13716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91B2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1D4A7B9-3BC0-4BC6-8584-A9DECD189947}"/>
              </a:ext>
            </a:extLst>
          </p:cNvPr>
          <p:cNvGrpSpPr/>
          <p:nvPr/>
        </p:nvGrpSpPr>
        <p:grpSpPr>
          <a:xfrm>
            <a:off x="1592406" y="1065045"/>
            <a:ext cx="567334" cy="361594"/>
            <a:chOff x="-1120899" y="1829945"/>
            <a:chExt cx="278630" cy="177586"/>
          </a:xfrm>
          <a:solidFill>
            <a:schemeClr val="bg1"/>
          </a:solidFill>
        </p:grpSpPr>
        <p:sp>
          <p:nvSpPr>
            <p:cNvPr id="49" name="Rectangle 5">
              <a:extLst>
                <a:ext uri="{FF2B5EF4-FFF2-40B4-BE49-F238E27FC236}">
                  <a16:creationId xmlns:a16="http://schemas.microsoft.com/office/drawing/2014/main" id="{E8B7B91E-C81F-4FAD-8E70-381FAE90A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095390" y="1829945"/>
              <a:ext cx="227613" cy="801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Rectangle 6">
              <a:extLst>
                <a:ext uri="{FF2B5EF4-FFF2-40B4-BE49-F238E27FC236}">
                  <a16:creationId xmlns:a16="http://schemas.microsoft.com/office/drawing/2014/main" id="{9304E3C8-6EC9-48F7-8AEB-F7729DEA7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1108472" y="1847637"/>
              <a:ext cx="253776" cy="8011"/>
            </a:xfrm>
            <a:prstGeom prst="rect">
              <a:avLst/>
            </a:pr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7">
              <a:extLst>
                <a:ext uri="{FF2B5EF4-FFF2-40B4-BE49-F238E27FC236}">
                  <a16:creationId xmlns:a16="http://schemas.microsoft.com/office/drawing/2014/main" id="{0AAEF956-A12B-42A0-BACA-85CDEC23BB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120899" y="1865329"/>
              <a:ext cx="278630" cy="142202"/>
            </a:xfrm>
            <a:custGeom>
              <a:avLst/>
              <a:gdLst>
                <a:gd name="T0" fmla="*/ 0 w 4686"/>
                <a:gd name="T1" fmla="*/ 0 h 2341"/>
                <a:gd name="T2" fmla="*/ 0 w 4686"/>
                <a:gd name="T3" fmla="*/ 2341 h 2341"/>
                <a:gd name="T4" fmla="*/ 4686 w 4686"/>
                <a:gd name="T5" fmla="*/ 2341 h 2341"/>
                <a:gd name="T6" fmla="*/ 4686 w 4686"/>
                <a:gd name="T7" fmla="*/ 0 h 2341"/>
                <a:gd name="T8" fmla="*/ 0 w 4686"/>
                <a:gd name="T9" fmla="*/ 0 h 2341"/>
                <a:gd name="T10" fmla="*/ 4598 w 4686"/>
                <a:gd name="T11" fmla="*/ 2247 h 2341"/>
                <a:gd name="T12" fmla="*/ 87 w 4686"/>
                <a:gd name="T13" fmla="*/ 2247 h 2341"/>
                <a:gd name="T14" fmla="*/ 87 w 4686"/>
                <a:gd name="T15" fmla="*/ 94 h 2341"/>
                <a:gd name="T16" fmla="*/ 4598 w 4686"/>
                <a:gd name="T17" fmla="*/ 94 h 2341"/>
                <a:gd name="T18" fmla="*/ 4598 w 4686"/>
                <a:gd name="T19" fmla="*/ 2247 h 2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86" h="2341">
                  <a:moveTo>
                    <a:pt x="0" y="0"/>
                  </a:moveTo>
                  <a:lnTo>
                    <a:pt x="0" y="2341"/>
                  </a:lnTo>
                  <a:lnTo>
                    <a:pt x="4686" y="2341"/>
                  </a:lnTo>
                  <a:lnTo>
                    <a:pt x="4686" y="0"/>
                  </a:lnTo>
                  <a:lnTo>
                    <a:pt x="0" y="0"/>
                  </a:lnTo>
                  <a:close/>
                  <a:moveTo>
                    <a:pt x="4598" y="2247"/>
                  </a:moveTo>
                  <a:lnTo>
                    <a:pt x="87" y="2247"/>
                  </a:lnTo>
                  <a:lnTo>
                    <a:pt x="87" y="94"/>
                  </a:lnTo>
                  <a:lnTo>
                    <a:pt x="4598" y="94"/>
                  </a:lnTo>
                  <a:lnTo>
                    <a:pt x="4598" y="224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805B77C5-B62F-423F-9C6C-4F05A1FA172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07092" y="1891366"/>
              <a:ext cx="43168" cy="87458"/>
            </a:xfrm>
            <a:custGeom>
              <a:avLst/>
              <a:gdLst>
                <a:gd name="T0" fmla="*/ 543 w 722"/>
                <a:gd name="T1" fmla="*/ 1023 h 1437"/>
                <a:gd name="T2" fmla="*/ 502 w 722"/>
                <a:gd name="T3" fmla="*/ 1081 h 1437"/>
                <a:gd name="T4" fmla="*/ 442 w 722"/>
                <a:gd name="T5" fmla="*/ 1119 h 1437"/>
                <a:gd name="T6" fmla="*/ 370 w 722"/>
                <a:gd name="T7" fmla="*/ 1132 h 1437"/>
                <a:gd name="T8" fmla="*/ 296 w 722"/>
                <a:gd name="T9" fmla="*/ 1121 h 1437"/>
                <a:gd name="T10" fmla="*/ 238 w 722"/>
                <a:gd name="T11" fmla="*/ 1087 h 1437"/>
                <a:gd name="T12" fmla="*/ 195 w 722"/>
                <a:gd name="T13" fmla="*/ 1024 h 1437"/>
                <a:gd name="T14" fmla="*/ 160 w 722"/>
                <a:gd name="T15" fmla="*/ 930 h 1437"/>
                <a:gd name="T16" fmla="*/ 32 w 722"/>
                <a:gd name="T17" fmla="*/ 1069 h 1437"/>
                <a:gd name="T18" fmla="*/ 92 w 722"/>
                <a:gd name="T19" fmla="*/ 1173 h 1437"/>
                <a:gd name="T20" fmla="*/ 129 w 722"/>
                <a:gd name="T21" fmla="*/ 1212 h 1437"/>
                <a:gd name="T22" fmla="*/ 201 w 722"/>
                <a:gd name="T23" fmla="*/ 1254 h 1437"/>
                <a:gd name="T24" fmla="*/ 326 w 722"/>
                <a:gd name="T25" fmla="*/ 1291 h 1437"/>
                <a:gd name="T26" fmla="*/ 483 w 722"/>
                <a:gd name="T27" fmla="*/ 1277 h 1437"/>
                <a:gd name="T28" fmla="*/ 586 w 722"/>
                <a:gd name="T29" fmla="*/ 1221 h 1437"/>
                <a:gd name="T30" fmla="*/ 665 w 722"/>
                <a:gd name="T31" fmla="*/ 1137 h 1437"/>
                <a:gd name="T32" fmla="*/ 711 w 722"/>
                <a:gd name="T33" fmla="*/ 1031 h 1437"/>
                <a:gd name="T34" fmla="*/ 722 w 722"/>
                <a:gd name="T35" fmla="*/ 929 h 1437"/>
                <a:gd name="T36" fmla="*/ 713 w 722"/>
                <a:gd name="T37" fmla="*/ 869 h 1437"/>
                <a:gd name="T38" fmla="*/ 697 w 722"/>
                <a:gd name="T39" fmla="*/ 814 h 1437"/>
                <a:gd name="T40" fmla="*/ 667 w 722"/>
                <a:gd name="T41" fmla="*/ 766 h 1437"/>
                <a:gd name="T42" fmla="*/ 624 w 722"/>
                <a:gd name="T43" fmla="*/ 714 h 1437"/>
                <a:gd name="T44" fmla="*/ 523 w 722"/>
                <a:gd name="T45" fmla="*/ 646 h 1437"/>
                <a:gd name="T46" fmla="*/ 363 w 722"/>
                <a:gd name="T47" fmla="*/ 567 h 1437"/>
                <a:gd name="T48" fmla="*/ 296 w 722"/>
                <a:gd name="T49" fmla="*/ 527 h 1437"/>
                <a:gd name="T50" fmla="*/ 260 w 722"/>
                <a:gd name="T51" fmla="*/ 492 h 1437"/>
                <a:gd name="T52" fmla="*/ 244 w 722"/>
                <a:gd name="T53" fmla="*/ 449 h 1437"/>
                <a:gd name="T54" fmla="*/ 244 w 722"/>
                <a:gd name="T55" fmla="*/ 397 h 1437"/>
                <a:gd name="T56" fmla="*/ 264 w 722"/>
                <a:gd name="T57" fmla="*/ 350 h 1437"/>
                <a:gd name="T58" fmla="*/ 305 w 722"/>
                <a:gd name="T59" fmla="*/ 314 h 1437"/>
                <a:gd name="T60" fmla="*/ 358 w 722"/>
                <a:gd name="T61" fmla="*/ 295 h 1437"/>
                <a:gd name="T62" fmla="*/ 414 w 722"/>
                <a:gd name="T63" fmla="*/ 294 h 1437"/>
                <a:gd name="T64" fmla="*/ 460 w 722"/>
                <a:gd name="T65" fmla="*/ 309 h 1437"/>
                <a:gd name="T66" fmla="*/ 502 w 722"/>
                <a:gd name="T67" fmla="*/ 338 h 1437"/>
                <a:gd name="T68" fmla="*/ 538 w 722"/>
                <a:gd name="T69" fmla="*/ 380 h 1437"/>
                <a:gd name="T70" fmla="*/ 684 w 722"/>
                <a:gd name="T71" fmla="*/ 308 h 1437"/>
                <a:gd name="T72" fmla="*/ 632 w 722"/>
                <a:gd name="T73" fmla="*/ 237 h 1437"/>
                <a:gd name="T74" fmla="*/ 579 w 722"/>
                <a:gd name="T75" fmla="*/ 188 h 1437"/>
                <a:gd name="T76" fmla="*/ 512 w 722"/>
                <a:gd name="T77" fmla="*/ 157 h 1437"/>
                <a:gd name="T78" fmla="*/ 452 w 722"/>
                <a:gd name="T79" fmla="*/ 0 h 1437"/>
                <a:gd name="T80" fmla="*/ 271 w 722"/>
                <a:gd name="T81" fmla="*/ 161 h 1437"/>
                <a:gd name="T82" fmla="*/ 179 w 722"/>
                <a:gd name="T83" fmla="*/ 213 h 1437"/>
                <a:gd name="T84" fmla="*/ 115 w 722"/>
                <a:gd name="T85" fmla="*/ 285 h 1437"/>
                <a:gd name="T86" fmla="*/ 82 w 722"/>
                <a:gd name="T87" fmla="*/ 376 h 1437"/>
                <a:gd name="T88" fmla="*/ 83 w 722"/>
                <a:gd name="T89" fmla="*/ 479 h 1437"/>
                <a:gd name="T90" fmla="*/ 117 w 722"/>
                <a:gd name="T91" fmla="*/ 573 h 1437"/>
                <a:gd name="T92" fmla="*/ 177 w 722"/>
                <a:gd name="T93" fmla="*/ 641 h 1437"/>
                <a:gd name="T94" fmla="*/ 270 w 722"/>
                <a:gd name="T95" fmla="*/ 699 h 1437"/>
                <a:gd name="T96" fmla="*/ 395 w 722"/>
                <a:gd name="T97" fmla="*/ 759 h 1437"/>
                <a:gd name="T98" fmla="*/ 484 w 722"/>
                <a:gd name="T99" fmla="*/ 812 h 1437"/>
                <a:gd name="T100" fmla="*/ 531 w 722"/>
                <a:gd name="T101" fmla="*/ 858 h 1437"/>
                <a:gd name="T102" fmla="*/ 553 w 722"/>
                <a:gd name="T103" fmla="*/ 917 h 1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22" h="1437">
                  <a:moveTo>
                    <a:pt x="555" y="969"/>
                  </a:moveTo>
                  <a:lnTo>
                    <a:pt x="553" y="988"/>
                  </a:lnTo>
                  <a:lnTo>
                    <a:pt x="548" y="1005"/>
                  </a:lnTo>
                  <a:lnTo>
                    <a:pt x="543" y="1023"/>
                  </a:lnTo>
                  <a:lnTo>
                    <a:pt x="535" y="1039"/>
                  </a:lnTo>
                  <a:lnTo>
                    <a:pt x="526" y="1054"/>
                  </a:lnTo>
                  <a:lnTo>
                    <a:pt x="516" y="1067"/>
                  </a:lnTo>
                  <a:lnTo>
                    <a:pt x="502" y="1081"/>
                  </a:lnTo>
                  <a:lnTo>
                    <a:pt x="489" y="1093"/>
                  </a:lnTo>
                  <a:lnTo>
                    <a:pt x="474" y="1103"/>
                  </a:lnTo>
                  <a:lnTo>
                    <a:pt x="459" y="1111"/>
                  </a:lnTo>
                  <a:lnTo>
                    <a:pt x="442" y="1119"/>
                  </a:lnTo>
                  <a:lnTo>
                    <a:pt x="426" y="1124"/>
                  </a:lnTo>
                  <a:lnTo>
                    <a:pt x="407" y="1129"/>
                  </a:lnTo>
                  <a:lnTo>
                    <a:pt x="390" y="1131"/>
                  </a:lnTo>
                  <a:lnTo>
                    <a:pt x="370" y="1132"/>
                  </a:lnTo>
                  <a:lnTo>
                    <a:pt x="350" y="1131"/>
                  </a:lnTo>
                  <a:lnTo>
                    <a:pt x="330" y="1129"/>
                  </a:lnTo>
                  <a:lnTo>
                    <a:pt x="312" y="1125"/>
                  </a:lnTo>
                  <a:lnTo>
                    <a:pt x="296" y="1121"/>
                  </a:lnTo>
                  <a:lnTo>
                    <a:pt x="280" y="1114"/>
                  </a:lnTo>
                  <a:lnTo>
                    <a:pt x="266" y="1106"/>
                  </a:lnTo>
                  <a:lnTo>
                    <a:pt x="251" y="1097"/>
                  </a:lnTo>
                  <a:lnTo>
                    <a:pt x="238" y="1087"/>
                  </a:lnTo>
                  <a:lnTo>
                    <a:pt x="227" y="1074"/>
                  </a:lnTo>
                  <a:lnTo>
                    <a:pt x="215" y="1059"/>
                  </a:lnTo>
                  <a:lnTo>
                    <a:pt x="205" y="1043"/>
                  </a:lnTo>
                  <a:lnTo>
                    <a:pt x="195" y="1024"/>
                  </a:lnTo>
                  <a:lnTo>
                    <a:pt x="186" y="1003"/>
                  </a:lnTo>
                  <a:lnTo>
                    <a:pt x="177" y="981"/>
                  </a:lnTo>
                  <a:lnTo>
                    <a:pt x="167" y="957"/>
                  </a:lnTo>
                  <a:lnTo>
                    <a:pt x="160" y="930"/>
                  </a:lnTo>
                  <a:lnTo>
                    <a:pt x="0" y="963"/>
                  </a:lnTo>
                  <a:lnTo>
                    <a:pt x="9" y="1001"/>
                  </a:lnTo>
                  <a:lnTo>
                    <a:pt x="21" y="1036"/>
                  </a:lnTo>
                  <a:lnTo>
                    <a:pt x="32" y="1069"/>
                  </a:lnTo>
                  <a:lnTo>
                    <a:pt x="45" y="1099"/>
                  </a:lnTo>
                  <a:lnTo>
                    <a:pt x="60" y="1126"/>
                  </a:lnTo>
                  <a:lnTo>
                    <a:pt x="76" y="1152"/>
                  </a:lnTo>
                  <a:lnTo>
                    <a:pt x="92" y="1173"/>
                  </a:lnTo>
                  <a:lnTo>
                    <a:pt x="101" y="1183"/>
                  </a:lnTo>
                  <a:lnTo>
                    <a:pt x="110" y="1193"/>
                  </a:lnTo>
                  <a:lnTo>
                    <a:pt x="119" y="1202"/>
                  </a:lnTo>
                  <a:lnTo>
                    <a:pt x="129" y="1212"/>
                  </a:lnTo>
                  <a:lnTo>
                    <a:pt x="140" y="1219"/>
                  </a:lnTo>
                  <a:lnTo>
                    <a:pt x="151" y="1227"/>
                  </a:lnTo>
                  <a:lnTo>
                    <a:pt x="176" y="1242"/>
                  </a:lnTo>
                  <a:lnTo>
                    <a:pt x="201" y="1254"/>
                  </a:lnTo>
                  <a:lnTo>
                    <a:pt x="229" y="1266"/>
                  </a:lnTo>
                  <a:lnTo>
                    <a:pt x="260" y="1276"/>
                  </a:lnTo>
                  <a:lnTo>
                    <a:pt x="292" y="1285"/>
                  </a:lnTo>
                  <a:lnTo>
                    <a:pt x="326" y="1291"/>
                  </a:lnTo>
                  <a:lnTo>
                    <a:pt x="326" y="1437"/>
                  </a:lnTo>
                  <a:lnTo>
                    <a:pt x="452" y="1437"/>
                  </a:lnTo>
                  <a:lnTo>
                    <a:pt x="452" y="1287"/>
                  </a:lnTo>
                  <a:lnTo>
                    <a:pt x="483" y="1277"/>
                  </a:lnTo>
                  <a:lnTo>
                    <a:pt x="511" y="1266"/>
                  </a:lnTo>
                  <a:lnTo>
                    <a:pt x="538" y="1254"/>
                  </a:lnTo>
                  <a:lnTo>
                    <a:pt x="562" y="1238"/>
                  </a:lnTo>
                  <a:lnTo>
                    <a:pt x="586" y="1221"/>
                  </a:lnTo>
                  <a:lnTo>
                    <a:pt x="608" y="1204"/>
                  </a:lnTo>
                  <a:lnTo>
                    <a:pt x="629" y="1183"/>
                  </a:lnTo>
                  <a:lnTo>
                    <a:pt x="649" y="1160"/>
                  </a:lnTo>
                  <a:lnTo>
                    <a:pt x="665" y="1137"/>
                  </a:lnTo>
                  <a:lnTo>
                    <a:pt x="680" y="1111"/>
                  </a:lnTo>
                  <a:lnTo>
                    <a:pt x="693" y="1086"/>
                  </a:lnTo>
                  <a:lnTo>
                    <a:pt x="704" y="1059"/>
                  </a:lnTo>
                  <a:lnTo>
                    <a:pt x="711" y="1031"/>
                  </a:lnTo>
                  <a:lnTo>
                    <a:pt x="718" y="1003"/>
                  </a:lnTo>
                  <a:lnTo>
                    <a:pt x="721" y="974"/>
                  </a:lnTo>
                  <a:lnTo>
                    <a:pt x="722" y="944"/>
                  </a:lnTo>
                  <a:lnTo>
                    <a:pt x="722" y="929"/>
                  </a:lnTo>
                  <a:lnTo>
                    <a:pt x="721" y="912"/>
                  </a:lnTo>
                  <a:lnTo>
                    <a:pt x="719" y="898"/>
                  </a:lnTo>
                  <a:lnTo>
                    <a:pt x="716" y="884"/>
                  </a:lnTo>
                  <a:lnTo>
                    <a:pt x="713" y="869"/>
                  </a:lnTo>
                  <a:lnTo>
                    <a:pt x="711" y="856"/>
                  </a:lnTo>
                  <a:lnTo>
                    <a:pt x="707" y="841"/>
                  </a:lnTo>
                  <a:lnTo>
                    <a:pt x="701" y="828"/>
                  </a:lnTo>
                  <a:lnTo>
                    <a:pt x="697" y="814"/>
                  </a:lnTo>
                  <a:lnTo>
                    <a:pt x="690" y="802"/>
                  </a:lnTo>
                  <a:lnTo>
                    <a:pt x="684" y="790"/>
                  </a:lnTo>
                  <a:lnTo>
                    <a:pt x="676" y="777"/>
                  </a:lnTo>
                  <a:lnTo>
                    <a:pt x="667" y="766"/>
                  </a:lnTo>
                  <a:lnTo>
                    <a:pt x="659" y="754"/>
                  </a:lnTo>
                  <a:lnTo>
                    <a:pt x="651" y="742"/>
                  </a:lnTo>
                  <a:lnTo>
                    <a:pt x="640" y="731"/>
                  </a:lnTo>
                  <a:lnTo>
                    <a:pt x="624" y="714"/>
                  </a:lnTo>
                  <a:lnTo>
                    <a:pt x="605" y="698"/>
                  </a:lnTo>
                  <a:lnTo>
                    <a:pt x="581" y="681"/>
                  </a:lnTo>
                  <a:lnTo>
                    <a:pt x="555" y="663"/>
                  </a:lnTo>
                  <a:lnTo>
                    <a:pt x="523" y="646"/>
                  </a:lnTo>
                  <a:lnTo>
                    <a:pt x="489" y="627"/>
                  </a:lnTo>
                  <a:lnTo>
                    <a:pt x="452" y="609"/>
                  </a:lnTo>
                  <a:lnTo>
                    <a:pt x="410" y="588"/>
                  </a:lnTo>
                  <a:lnTo>
                    <a:pt x="363" y="567"/>
                  </a:lnTo>
                  <a:lnTo>
                    <a:pt x="344" y="555"/>
                  </a:lnTo>
                  <a:lnTo>
                    <a:pt x="326" y="546"/>
                  </a:lnTo>
                  <a:lnTo>
                    <a:pt x="309" y="537"/>
                  </a:lnTo>
                  <a:lnTo>
                    <a:pt x="296" y="527"/>
                  </a:lnTo>
                  <a:lnTo>
                    <a:pt x="284" y="519"/>
                  </a:lnTo>
                  <a:lnTo>
                    <a:pt x="275" y="510"/>
                  </a:lnTo>
                  <a:lnTo>
                    <a:pt x="267" y="501"/>
                  </a:lnTo>
                  <a:lnTo>
                    <a:pt x="260" y="492"/>
                  </a:lnTo>
                  <a:lnTo>
                    <a:pt x="253" y="481"/>
                  </a:lnTo>
                  <a:lnTo>
                    <a:pt x="249" y="471"/>
                  </a:lnTo>
                  <a:lnTo>
                    <a:pt x="246" y="460"/>
                  </a:lnTo>
                  <a:lnTo>
                    <a:pt x="244" y="449"/>
                  </a:lnTo>
                  <a:lnTo>
                    <a:pt x="241" y="437"/>
                  </a:lnTo>
                  <a:lnTo>
                    <a:pt x="240" y="424"/>
                  </a:lnTo>
                  <a:lnTo>
                    <a:pt x="241" y="410"/>
                  </a:lnTo>
                  <a:lnTo>
                    <a:pt x="244" y="397"/>
                  </a:lnTo>
                  <a:lnTo>
                    <a:pt x="247" y="385"/>
                  </a:lnTo>
                  <a:lnTo>
                    <a:pt x="251" y="372"/>
                  </a:lnTo>
                  <a:lnTo>
                    <a:pt x="257" y="362"/>
                  </a:lnTo>
                  <a:lnTo>
                    <a:pt x="264" y="350"/>
                  </a:lnTo>
                  <a:lnTo>
                    <a:pt x="273" y="340"/>
                  </a:lnTo>
                  <a:lnTo>
                    <a:pt x="283" y="330"/>
                  </a:lnTo>
                  <a:lnTo>
                    <a:pt x="293" y="321"/>
                  </a:lnTo>
                  <a:lnTo>
                    <a:pt x="305" y="314"/>
                  </a:lnTo>
                  <a:lnTo>
                    <a:pt x="318" y="307"/>
                  </a:lnTo>
                  <a:lnTo>
                    <a:pt x="330" y="302"/>
                  </a:lnTo>
                  <a:lnTo>
                    <a:pt x="344" y="299"/>
                  </a:lnTo>
                  <a:lnTo>
                    <a:pt x="358" y="295"/>
                  </a:lnTo>
                  <a:lnTo>
                    <a:pt x="374" y="293"/>
                  </a:lnTo>
                  <a:lnTo>
                    <a:pt x="388" y="293"/>
                  </a:lnTo>
                  <a:lnTo>
                    <a:pt x="401" y="293"/>
                  </a:lnTo>
                  <a:lnTo>
                    <a:pt x="414" y="294"/>
                  </a:lnTo>
                  <a:lnTo>
                    <a:pt x="426" y="296"/>
                  </a:lnTo>
                  <a:lnTo>
                    <a:pt x="438" y="300"/>
                  </a:lnTo>
                  <a:lnTo>
                    <a:pt x="450" y="304"/>
                  </a:lnTo>
                  <a:lnTo>
                    <a:pt x="460" y="309"/>
                  </a:lnTo>
                  <a:lnTo>
                    <a:pt x="471" y="314"/>
                  </a:lnTo>
                  <a:lnTo>
                    <a:pt x="482" y="321"/>
                  </a:lnTo>
                  <a:lnTo>
                    <a:pt x="493" y="330"/>
                  </a:lnTo>
                  <a:lnTo>
                    <a:pt x="502" y="338"/>
                  </a:lnTo>
                  <a:lnTo>
                    <a:pt x="511" y="348"/>
                  </a:lnTo>
                  <a:lnTo>
                    <a:pt x="521" y="358"/>
                  </a:lnTo>
                  <a:lnTo>
                    <a:pt x="530" y="368"/>
                  </a:lnTo>
                  <a:lnTo>
                    <a:pt x="538" y="380"/>
                  </a:lnTo>
                  <a:lnTo>
                    <a:pt x="546" y="395"/>
                  </a:lnTo>
                  <a:lnTo>
                    <a:pt x="555" y="409"/>
                  </a:lnTo>
                  <a:lnTo>
                    <a:pt x="697" y="330"/>
                  </a:lnTo>
                  <a:lnTo>
                    <a:pt x="684" y="308"/>
                  </a:lnTo>
                  <a:lnTo>
                    <a:pt x="671" y="289"/>
                  </a:lnTo>
                  <a:lnTo>
                    <a:pt x="657" y="270"/>
                  </a:lnTo>
                  <a:lnTo>
                    <a:pt x="645" y="253"/>
                  </a:lnTo>
                  <a:lnTo>
                    <a:pt x="632" y="237"/>
                  </a:lnTo>
                  <a:lnTo>
                    <a:pt x="619" y="223"/>
                  </a:lnTo>
                  <a:lnTo>
                    <a:pt x="606" y="210"/>
                  </a:lnTo>
                  <a:lnTo>
                    <a:pt x="593" y="199"/>
                  </a:lnTo>
                  <a:lnTo>
                    <a:pt x="579" y="188"/>
                  </a:lnTo>
                  <a:lnTo>
                    <a:pt x="564" y="179"/>
                  </a:lnTo>
                  <a:lnTo>
                    <a:pt x="548" y="171"/>
                  </a:lnTo>
                  <a:lnTo>
                    <a:pt x="531" y="164"/>
                  </a:lnTo>
                  <a:lnTo>
                    <a:pt x="512" y="157"/>
                  </a:lnTo>
                  <a:lnTo>
                    <a:pt x="494" y="151"/>
                  </a:lnTo>
                  <a:lnTo>
                    <a:pt x="474" y="147"/>
                  </a:lnTo>
                  <a:lnTo>
                    <a:pt x="452" y="142"/>
                  </a:lnTo>
                  <a:lnTo>
                    <a:pt x="452" y="0"/>
                  </a:lnTo>
                  <a:lnTo>
                    <a:pt x="326" y="0"/>
                  </a:lnTo>
                  <a:lnTo>
                    <a:pt x="326" y="142"/>
                  </a:lnTo>
                  <a:lnTo>
                    <a:pt x="297" y="151"/>
                  </a:lnTo>
                  <a:lnTo>
                    <a:pt x="271" y="161"/>
                  </a:lnTo>
                  <a:lnTo>
                    <a:pt x="246" y="171"/>
                  </a:lnTo>
                  <a:lnTo>
                    <a:pt x="222" y="184"/>
                  </a:lnTo>
                  <a:lnTo>
                    <a:pt x="199" y="198"/>
                  </a:lnTo>
                  <a:lnTo>
                    <a:pt x="179" y="213"/>
                  </a:lnTo>
                  <a:lnTo>
                    <a:pt x="161" y="230"/>
                  </a:lnTo>
                  <a:lnTo>
                    <a:pt x="143" y="247"/>
                  </a:lnTo>
                  <a:lnTo>
                    <a:pt x="129" y="266"/>
                  </a:lnTo>
                  <a:lnTo>
                    <a:pt x="115" y="285"/>
                  </a:lnTo>
                  <a:lnTo>
                    <a:pt x="105" y="307"/>
                  </a:lnTo>
                  <a:lnTo>
                    <a:pt x="95" y="328"/>
                  </a:lnTo>
                  <a:lnTo>
                    <a:pt x="88" y="352"/>
                  </a:lnTo>
                  <a:lnTo>
                    <a:pt x="82" y="376"/>
                  </a:lnTo>
                  <a:lnTo>
                    <a:pt x="79" y="400"/>
                  </a:lnTo>
                  <a:lnTo>
                    <a:pt x="78" y="426"/>
                  </a:lnTo>
                  <a:lnTo>
                    <a:pt x="81" y="453"/>
                  </a:lnTo>
                  <a:lnTo>
                    <a:pt x="83" y="479"/>
                  </a:lnTo>
                  <a:lnTo>
                    <a:pt x="89" y="504"/>
                  </a:lnTo>
                  <a:lnTo>
                    <a:pt x="96" y="529"/>
                  </a:lnTo>
                  <a:lnTo>
                    <a:pt x="106" y="551"/>
                  </a:lnTo>
                  <a:lnTo>
                    <a:pt x="117" y="573"/>
                  </a:lnTo>
                  <a:lnTo>
                    <a:pt x="133" y="595"/>
                  </a:lnTo>
                  <a:lnTo>
                    <a:pt x="149" y="615"/>
                  </a:lnTo>
                  <a:lnTo>
                    <a:pt x="162" y="627"/>
                  </a:lnTo>
                  <a:lnTo>
                    <a:pt x="177" y="641"/>
                  </a:lnTo>
                  <a:lnTo>
                    <a:pt x="196" y="656"/>
                  </a:lnTo>
                  <a:lnTo>
                    <a:pt x="217" y="669"/>
                  </a:lnTo>
                  <a:lnTo>
                    <a:pt x="241" y="684"/>
                  </a:lnTo>
                  <a:lnTo>
                    <a:pt x="270" y="699"/>
                  </a:lnTo>
                  <a:lnTo>
                    <a:pt x="299" y="714"/>
                  </a:lnTo>
                  <a:lnTo>
                    <a:pt x="334" y="730"/>
                  </a:lnTo>
                  <a:lnTo>
                    <a:pt x="366" y="745"/>
                  </a:lnTo>
                  <a:lnTo>
                    <a:pt x="395" y="759"/>
                  </a:lnTo>
                  <a:lnTo>
                    <a:pt x="422" y="774"/>
                  </a:lnTo>
                  <a:lnTo>
                    <a:pt x="446" y="788"/>
                  </a:lnTo>
                  <a:lnTo>
                    <a:pt x="465" y="800"/>
                  </a:lnTo>
                  <a:lnTo>
                    <a:pt x="484" y="812"/>
                  </a:lnTo>
                  <a:lnTo>
                    <a:pt x="498" y="824"/>
                  </a:lnTo>
                  <a:lnTo>
                    <a:pt x="511" y="835"/>
                  </a:lnTo>
                  <a:lnTo>
                    <a:pt x="522" y="847"/>
                  </a:lnTo>
                  <a:lnTo>
                    <a:pt x="531" y="858"/>
                  </a:lnTo>
                  <a:lnTo>
                    <a:pt x="538" y="871"/>
                  </a:lnTo>
                  <a:lnTo>
                    <a:pt x="545" y="885"/>
                  </a:lnTo>
                  <a:lnTo>
                    <a:pt x="550" y="900"/>
                  </a:lnTo>
                  <a:lnTo>
                    <a:pt x="553" y="917"/>
                  </a:lnTo>
                  <a:lnTo>
                    <a:pt x="555" y="932"/>
                  </a:lnTo>
                  <a:lnTo>
                    <a:pt x="555" y="951"/>
                  </a:lnTo>
                  <a:lnTo>
                    <a:pt x="555" y="96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191B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Freeform 38">
            <a:extLst>
              <a:ext uri="{FF2B5EF4-FFF2-40B4-BE49-F238E27FC236}">
                <a16:creationId xmlns:a16="http://schemas.microsoft.com/office/drawing/2014/main" id="{06EC52E8-9202-48AB-808C-58028301D91A}"/>
              </a:ext>
            </a:extLst>
          </p:cNvPr>
          <p:cNvSpPr>
            <a:spLocks noEditPoints="1"/>
          </p:cNvSpPr>
          <p:nvPr/>
        </p:nvSpPr>
        <p:spPr bwMode="auto">
          <a:xfrm>
            <a:off x="5920499" y="1019927"/>
            <a:ext cx="442660" cy="451830"/>
          </a:xfrm>
          <a:custGeom>
            <a:avLst/>
            <a:gdLst>
              <a:gd name="T0" fmla="*/ 40 w 500"/>
              <a:gd name="T1" fmla="*/ 411 h 488"/>
              <a:gd name="T2" fmla="*/ 23 w 500"/>
              <a:gd name="T3" fmla="*/ 427 h 488"/>
              <a:gd name="T4" fmla="*/ 22 w 500"/>
              <a:gd name="T5" fmla="*/ 467 h 488"/>
              <a:gd name="T6" fmla="*/ 479 w 500"/>
              <a:gd name="T7" fmla="*/ 439 h 488"/>
              <a:gd name="T8" fmla="*/ 470 w 500"/>
              <a:gd name="T9" fmla="*/ 418 h 488"/>
              <a:gd name="T10" fmla="*/ 449 w 500"/>
              <a:gd name="T11" fmla="*/ 409 h 488"/>
              <a:gd name="T12" fmla="*/ 227 w 500"/>
              <a:gd name="T13" fmla="*/ 340 h 488"/>
              <a:gd name="T14" fmla="*/ 273 w 500"/>
              <a:gd name="T15" fmla="*/ 388 h 488"/>
              <a:gd name="T16" fmla="*/ 227 w 500"/>
              <a:gd name="T17" fmla="*/ 340 h 488"/>
              <a:gd name="T18" fmla="*/ 40 w 500"/>
              <a:gd name="T19" fmla="*/ 24 h 488"/>
              <a:gd name="T20" fmla="*/ 23 w 500"/>
              <a:gd name="T21" fmla="*/ 39 h 488"/>
              <a:gd name="T22" fmla="*/ 22 w 500"/>
              <a:gd name="T23" fmla="*/ 288 h 488"/>
              <a:gd name="T24" fmla="*/ 30 w 500"/>
              <a:gd name="T25" fmla="*/ 310 h 488"/>
              <a:gd name="T26" fmla="*/ 52 w 500"/>
              <a:gd name="T27" fmla="*/ 319 h 488"/>
              <a:gd name="T28" fmla="*/ 460 w 500"/>
              <a:gd name="T29" fmla="*/ 317 h 488"/>
              <a:gd name="T30" fmla="*/ 476 w 500"/>
              <a:gd name="T31" fmla="*/ 300 h 488"/>
              <a:gd name="T32" fmla="*/ 479 w 500"/>
              <a:gd name="T33" fmla="*/ 51 h 488"/>
              <a:gd name="T34" fmla="*/ 470 w 500"/>
              <a:gd name="T35" fmla="*/ 30 h 488"/>
              <a:gd name="T36" fmla="*/ 449 w 500"/>
              <a:gd name="T37" fmla="*/ 21 h 488"/>
              <a:gd name="T38" fmla="*/ 52 w 500"/>
              <a:gd name="T39" fmla="*/ 0 h 488"/>
              <a:gd name="T40" fmla="*/ 464 w 500"/>
              <a:gd name="T41" fmla="*/ 3 h 488"/>
              <a:gd name="T42" fmla="*/ 491 w 500"/>
              <a:gd name="T43" fmla="*/ 21 h 488"/>
              <a:gd name="T44" fmla="*/ 500 w 500"/>
              <a:gd name="T45" fmla="*/ 51 h 488"/>
              <a:gd name="T46" fmla="*/ 497 w 500"/>
              <a:gd name="T47" fmla="*/ 305 h 488"/>
              <a:gd name="T48" fmla="*/ 479 w 500"/>
              <a:gd name="T49" fmla="*/ 330 h 488"/>
              <a:gd name="T50" fmla="*/ 449 w 500"/>
              <a:gd name="T51" fmla="*/ 340 h 488"/>
              <a:gd name="T52" fmla="*/ 294 w 500"/>
              <a:gd name="T53" fmla="*/ 388 h 488"/>
              <a:gd name="T54" fmla="*/ 464 w 500"/>
              <a:gd name="T55" fmla="*/ 390 h 488"/>
              <a:gd name="T56" fmla="*/ 491 w 500"/>
              <a:gd name="T57" fmla="*/ 409 h 488"/>
              <a:gd name="T58" fmla="*/ 500 w 500"/>
              <a:gd name="T59" fmla="*/ 439 h 488"/>
              <a:gd name="T60" fmla="*/ 500 w 500"/>
              <a:gd name="T61" fmla="*/ 482 h 488"/>
              <a:gd name="T62" fmla="*/ 493 w 500"/>
              <a:gd name="T63" fmla="*/ 487 h 488"/>
              <a:gd name="T64" fmla="*/ 10 w 500"/>
              <a:gd name="T65" fmla="*/ 488 h 488"/>
              <a:gd name="T66" fmla="*/ 3 w 500"/>
              <a:gd name="T67" fmla="*/ 486 h 488"/>
              <a:gd name="T68" fmla="*/ 0 w 500"/>
              <a:gd name="T69" fmla="*/ 478 h 488"/>
              <a:gd name="T70" fmla="*/ 2 w 500"/>
              <a:gd name="T71" fmla="*/ 423 h 488"/>
              <a:gd name="T72" fmla="*/ 21 w 500"/>
              <a:gd name="T73" fmla="*/ 397 h 488"/>
              <a:gd name="T74" fmla="*/ 52 w 500"/>
              <a:gd name="T75" fmla="*/ 388 h 488"/>
              <a:gd name="T76" fmla="*/ 205 w 500"/>
              <a:gd name="T77" fmla="*/ 340 h 488"/>
              <a:gd name="T78" fmla="*/ 35 w 500"/>
              <a:gd name="T79" fmla="*/ 338 h 488"/>
              <a:gd name="T80" fmla="*/ 10 w 500"/>
              <a:gd name="T81" fmla="*/ 319 h 488"/>
              <a:gd name="T82" fmla="*/ 0 w 500"/>
              <a:gd name="T83" fmla="*/ 288 h 488"/>
              <a:gd name="T84" fmla="*/ 2 w 500"/>
              <a:gd name="T85" fmla="*/ 35 h 488"/>
              <a:gd name="T86" fmla="*/ 21 w 500"/>
              <a:gd name="T87" fmla="*/ 9 h 488"/>
              <a:gd name="T88" fmla="*/ 52 w 500"/>
              <a:gd name="T89" fmla="*/ 0 h 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00" h="488">
                <a:moveTo>
                  <a:pt x="52" y="409"/>
                </a:moveTo>
                <a:lnTo>
                  <a:pt x="40" y="411"/>
                </a:lnTo>
                <a:lnTo>
                  <a:pt x="30" y="418"/>
                </a:lnTo>
                <a:lnTo>
                  <a:pt x="23" y="427"/>
                </a:lnTo>
                <a:lnTo>
                  <a:pt x="22" y="439"/>
                </a:lnTo>
                <a:lnTo>
                  <a:pt x="22" y="467"/>
                </a:lnTo>
                <a:lnTo>
                  <a:pt x="479" y="467"/>
                </a:lnTo>
                <a:lnTo>
                  <a:pt x="479" y="439"/>
                </a:lnTo>
                <a:lnTo>
                  <a:pt x="476" y="427"/>
                </a:lnTo>
                <a:lnTo>
                  <a:pt x="470" y="418"/>
                </a:lnTo>
                <a:lnTo>
                  <a:pt x="460" y="411"/>
                </a:lnTo>
                <a:lnTo>
                  <a:pt x="449" y="409"/>
                </a:lnTo>
                <a:lnTo>
                  <a:pt x="52" y="409"/>
                </a:lnTo>
                <a:close/>
                <a:moveTo>
                  <a:pt x="227" y="340"/>
                </a:moveTo>
                <a:lnTo>
                  <a:pt x="227" y="388"/>
                </a:lnTo>
                <a:lnTo>
                  <a:pt x="273" y="388"/>
                </a:lnTo>
                <a:lnTo>
                  <a:pt x="273" y="340"/>
                </a:lnTo>
                <a:lnTo>
                  <a:pt x="227" y="340"/>
                </a:lnTo>
                <a:close/>
                <a:moveTo>
                  <a:pt x="52" y="21"/>
                </a:moveTo>
                <a:lnTo>
                  <a:pt x="40" y="24"/>
                </a:lnTo>
                <a:lnTo>
                  <a:pt x="30" y="30"/>
                </a:lnTo>
                <a:lnTo>
                  <a:pt x="23" y="39"/>
                </a:lnTo>
                <a:lnTo>
                  <a:pt x="22" y="51"/>
                </a:lnTo>
                <a:lnTo>
                  <a:pt x="22" y="288"/>
                </a:lnTo>
                <a:lnTo>
                  <a:pt x="23" y="300"/>
                </a:lnTo>
                <a:lnTo>
                  <a:pt x="30" y="310"/>
                </a:lnTo>
                <a:lnTo>
                  <a:pt x="40" y="317"/>
                </a:lnTo>
                <a:lnTo>
                  <a:pt x="52" y="319"/>
                </a:lnTo>
                <a:lnTo>
                  <a:pt x="449" y="319"/>
                </a:lnTo>
                <a:lnTo>
                  <a:pt x="460" y="317"/>
                </a:lnTo>
                <a:lnTo>
                  <a:pt x="470" y="310"/>
                </a:lnTo>
                <a:lnTo>
                  <a:pt x="476" y="300"/>
                </a:lnTo>
                <a:lnTo>
                  <a:pt x="479" y="288"/>
                </a:lnTo>
                <a:lnTo>
                  <a:pt x="479" y="51"/>
                </a:lnTo>
                <a:lnTo>
                  <a:pt x="476" y="39"/>
                </a:lnTo>
                <a:lnTo>
                  <a:pt x="470" y="30"/>
                </a:lnTo>
                <a:lnTo>
                  <a:pt x="460" y="24"/>
                </a:lnTo>
                <a:lnTo>
                  <a:pt x="449" y="21"/>
                </a:lnTo>
                <a:lnTo>
                  <a:pt x="52" y="21"/>
                </a:lnTo>
                <a:close/>
                <a:moveTo>
                  <a:pt x="52" y="0"/>
                </a:moveTo>
                <a:lnTo>
                  <a:pt x="449" y="0"/>
                </a:lnTo>
                <a:lnTo>
                  <a:pt x="464" y="3"/>
                </a:lnTo>
                <a:lnTo>
                  <a:pt x="479" y="9"/>
                </a:lnTo>
                <a:lnTo>
                  <a:pt x="491" y="21"/>
                </a:lnTo>
                <a:lnTo>
                  <a:pt x="497" y="35"/>
                </a:lnTo>
                <a:lnTo>
                  <a:pt x="500" y="51"/>
                </a:lnTo>
                <a:lnTo>
                  <a:pt x="500" y="288"/>
                </a:lnTo>
                <a:lnTo>
                  <a:pt x="497" y="305"/>
                </a:lnTo>
                <a:lnTo>
                  <a:pt x="491" y="319"/>
                </a:lnTo>
                <a:lnTo>
                  <a:pt x="479" y="330"/>
                </a:lnTo>
                <a:lnTo>
                  <a:pt x="464" y="338"/>
                </a:lnTo>
                <a:lnTo>
                  <a:pt x="449" y="340"/>
                </a:lnTo>
                <a:lnTo>
                  <a:pt x="294" y="340"/>
                </a:lnTo>
                <a:lnTo>
                  <a:pt x="294" y="388"/>
                </a:lnTo>
                <a:lnTo>
                  <a:pt x="449" y="388"/>
                </a:lnTo>
                <a:lnTo>
                  <a:pt x="464" y="390"/>
                </a:lnTo>
                <a:lnTo>
                  <a:pt x="479" y="397"/>
                </a:lnTo>
                <a:lnTo>
                  <a:pt x="491" y="409"/>
                </a:lnTo>
                <a:lnTo>
                  <a:pt x="497" y="423"/>
                </a:lnTo>
                <a:lnTo>
                  <a:pt x="500" y="439"/>
                </a:lnTo>
                <a:lnTo>
                  <a:pt x="500" y="478"/>
                </a:lnTo>
                <a:lnTo>
                  <a:pt x="500" y="482"/>
                </a:lnTo>
                <a:lnTo>
                  <a:pt x="497" y="486"/>
                </a:lnTo>
                <a:lnTo>
                  <a:pt x="493" y="487"/>
                </a:lnTo>
                <a:lnTo>
                  <a:pt x="489" y="488"/>
                </a:lnTo>
                <a:lnTo>
                  <a:pt x="10" y="488"/>
                </a:lnTo>
                <a:lnTo>
                  <a:pt x="6" y="487"/>
                </a:lnTo>
                <a:lnTo>
                  <a:pt x="3" y="486"/>
                </a:lnTo>
                <a:lnTo>
                  <a:pt x="1" y="482"/>
                </a:lnTo>
                <a:lnTo>
                  <a:pt x="0" y="478"/>
                </a:lnTo>
                <a:lnTo>
                  <a:pt x="0" y="439"/>
                </a:lnTo>
                <a:lnTo>
                  <a:pt x="2" y="423"/>
                </a:lnTo>
                <a:lnTo>
                  <a:pt x="10" y="409"/>
                </a:lnTo>
                <a:lnTo>
                  <a:pt x="21" y="397"/>
                </a:lnTo>
                <a:lnTo>
                  <a:pt x="35" y="390"/>
                </a:lnTo>
                <a:lnTo>
                  <a:pt x="52" y="388"/>
                </a:lnTo>
                <a:lnTo>
                  <a:pt x="205" y="388"/>
                </a:lnTo>
                <a:lnTo>
                  <a:pt x="205" y="340"/>
                </a:lnTo>
                <a:lnTo>
                  <a:pt x="52" y="340"/>
                </a:lnTo>
                <a:lnTo>
                  <a:pt x="35" y="338"/>
                </a:lnTo>
                <a:lnTo>
                  <a:pt x="21" y="330"/>
                </a:lnTo>
                <a:lnTo>
                  <a:pt x="10" y="319"/>
                </a:lnTo>
                <a:lnTo>
                  <a:pt x="2" y="305"/>
                </a:lnTo>
                <a:lnTo>
                  <a:pt x="0" y="288"/>
                </a:lnTo>
                <a:lnTo>
                  <a:pt x="0" y="51"/>
                </a:lnTo>
                <a:lnTo>
                  <a:pt x="2" y="35"/>
                </a:lnTo>
                <a:lnTo>
                  <a:pt x="10" y="21"/>
                </a:lnTo>
                <a:lnTo>
                  <a:pt x="21" y="9"/>
                </a:lnTo>
                <a:lnTo>
                  <a:pt x="35" y="3"/>
                </a:lnTo>
                <a:lnTo>
                  <a:pt x="5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191B2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6B1DE8E1-34F5-47F8-A5F5-51817BB1EF66}"/>
              </a:ext>
            </a:extLst>
          </p:cNvPr>
          <p:cNvSpPr txBox="1"/>
          <p:nvPr/>
        </p:nvSpPr>
        <p:spPr>
          <a:xfrm>
            <a:off x="5647773" y="3596895"/>
            <a:ext cx="3151429" cy="2464537"/>
          </a:xfrm>
          <a:prstGeom prst="rect">
            <a:avLst/>
          </a:prstGeom>
          <a:noFill/>
        </p:spPr>
        <p:txBody>
          <a:bodyPr wrap="square" lIns="137160" tIns="137160" rIns="137160" bIns="137160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difference with Blackboard is how they train their people, their knowledge base, and how they are committed to continuous improvement. I think that is what Blackboard has done extremely well.”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Gerry Hourigan </a:t>
            </a:r>
            <a:b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VP, Chief Information Officer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Cuyahoga Community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Jeff Fanter</a:t>
            </a: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SVP of Marketing, Communications and Student Experience, Ivy Tech Community College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0B3F9B18-AA79-49ED-B314-5FD64A68A6CF}"/>
              </a:ext>
            </a:extLst>
          </p:cNvPr>
          <p:cNvGrpSpPr/>
          <p:nvPr/>
        </p:nvGrpSpPr>
        <p:grpSpPr>
          <a:xfrm>
            <a:off x="281871" y="3367952"/>
            <a:ext cx="2049974" cy="2256892"/>
            <a:chOff x="333632" y="3969315"/>
            <a:chExt cx="1738060" cy="225689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E88018A-9A1F-44B8-88F7-E7348106FB78}"/>
                </a:ext>
              </a:extLst>
            </p:cNvPr>
            <p:cNvSpPr txBox="1"/>
            <p:nvPr/>
          </p:nvSpPr>
          <p:spPr>
            <a:xfrm>
              <a:off x="981329" y="3969315"/>
              <a:ext cx="1090363" cy="3416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Features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9DA58E0-9576-48AA-B313-538970129F3B}"/>
                </a:ext>
              </a:extLst>
            </p:cNvPr>
            <p:cNvSpPr txBox="1"/>
            <p:nvPr/>
          </p:nvSpPr>
          <p:spPr>
            <a:xfrm>
              <a:off x="333632" y="4384677"/>
              <a:ext cx="1628873" cy="18415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Tailored Solutions 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24x7x365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Content Management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Multi-modal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Scalability</a:t>
              </a:r>
            </a:p>
            <a:p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Analytics &amp; reporting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431E1557-2308-4CEE-AAD7-2CAF5E4F1C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517" y="4684301"/>
              <a:ext cx="1357691" cy="0"/>
            </a:xfrm>
            <a:prstGeom prst="line">
              <a:avLst/>
            </a:prstGeom>
            <a:ln w="9525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A864CF0F-7243-4E5D-9C60-DE4DF3ED235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517" y="4979576"/>
              <a:ext cx="1357691" cy="0"/>
            </a:xfrm>
            <a:prstGeom prst="line">
              <a:avLst/>
            </a:prstGeom>
            <a:ln w="9525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ED72012-AB6D-4EB3-9294-3C22D71299B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517" y="5284376"/>
              <a:ext cx="1357691" cy="0"/>
            </a:xfrm>
            <a:prstGeom prst="line">
              <a:avLst/>
            </a:prstGeom>
            <a:ln w="9525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85418A8B-2D5A-428E-8543-590510100A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517" y="5608226"/>
              <a:ext cx="1357691" cy="0"/>
            </a:xfrm>
            <a:prstGeom prst="line">
              <a:avLst/>
            </a:prstGeom>
            <a:ln w="9525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2578E039-B66C-465C-88BE-F2FA5AEEAD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517" y="5922551"/>
              <a:ext cx="1357691" cy="0"/>
            </a:xfrm>
            <a:prstGeom prst="line">
              <a:avLst/>
            </a:prstGeom>
            <a:ln w="9525" cap="sq">
              <a:solidFill>
                <a:schemeClr val="tx1">
                  <a:lumMod val="75000"/>
                  <a:lumOff val="25000"/>
                </a:schemeClr>
              </a:solidFill>
              <a:miter lim="800000"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8" name="Freeform 357">
            <a:extLst>
              <a:ext uri="{FF2B5EF4-FFF2-40B4-BE49-F238E27FC236}">
                <a16:creationId xmlns:a16="http://schemas.microsoft.com/office/drawing/2014/main" id="{9673F4EE-C238-4CF1-9B3F-743189D50F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8372" y="3306868"/>
            <a:ext cx="400910" cy="323504"/>
          </a:xfrm>
          <a:custGeom>
            <a:avLst/>
            <a:gdLst>
              <a:gd name="T0" fmla="*/ 3750 w 8406"/>
              <a:gd name="T1" fmla="*/ 750 h 6782"/>
              <a:gd name="T2" fmla="*/ 3750 w 8406"/>
              <a:gd name="T3" fmla="*/ 750 h 6782"/>
              <a:gd name="T4" fmla="*/ 2781 w 8406"/>
              <a:gd name="T5" fmla="*/ 1313 h 6782"/>
              <a:gd name="T6" fmla="*/ 2031 w 8406"/>
              <a:gd name="T7" fmla="*/ 1969 h 6782"/>
              <a:gd name="T8" fmla="*/ 1500 w 8406"/>
              <a:gd name="T9" fmla="*/ 2751 h 6782"/>
              <a:gd name="T10" fmla="*/ 1250 w 8406"/>
              <a:gd name="T11" fmla="*/ 3843 h 6782"/>
              <a:gd name="T12" fmla="*/ 1844 w 8406"/>
              <a:gd name="T13" fmla="*/ 3843 h 6782"/>
              <a:gd name="T14" fmla="*/ 3063 w 8406"/>
              <a:gd name="T15" fmla="*/ 4218 h 6782"/>
              <a:gd name="T16" fmla="*/ 3531 w 8406"/>
              <a:gd name="T17" fmla="*/ 5343 h 6782"/>
              <a:gd name="T18" fmla="*/ 3125 w 8406"/>
              <a:gd name="T19" fmla="*/ 6343 h 6782"/>
              <a:gd name="T20" fmla="*/ 2031 w 8406"/>
              <a:gd name="T21" fmla="*/ 6781 h 6782"/>
              <a:gd name="T22" fmla="*/ 469 w 8406"/>
              <a:gd name="T23" fmla="*/ 6093 h 6782"/>
              <a:gd name="T24" fmla="*/ 0 w 8406"/>
              <a:gd name="T25" fmla="*/ 4218 h 6782"/>
              <a:gd name="T26" fmla="*/ 375 w 8406"/>
              <a:gd name="T27" fmla="*/ 2719 h 6782"/>
              <a:gd name="T28" fmla="*/ 1219 w 8406"/>
              <a:gd name="T29" fmla="*/ 1532 h 6782"/>
              <a:gd name="T30" fmla="*/ 2313 w 8406"/>
              <a:gd name="T31" fmla="*/ 594 h 6782"/>
              <a:gd name="T32" fmla="*/ 3281 w 8406"/>
              <a:gd name="T33" fmla="*/ 0 h 6782"/>
              <a:gd name="T34" fmla="*/ 3750 w 8406"/>
              <a:gd name="T35" fmla="*/ 750 h 6782"/>
              <a:gd name="T36" fmla="*/ 8405 w 8406"/>
              <a:gd name="T37" fmla="*/ 750 h 6782"/>
              <a:gd name="T38" fmla="*/ 8405 w 8406"/>
              <a:gd name="T39" fmla="*/ 750 h 6782"/>
              <a:gd name="T40" fmla="*/ 7437 w 8406"/>
              <a:gd name="T41" fmla="*/ 1313 h 6782"/>
              <a:gd name="T42" fmla="*/ 6718 w 8406"/>
              <a:gd name="T43" fmla="*/ 1969 h 6782"/>
              <a:gd name="T44" fmla="*/ 6155 w 8406"/>
              <a:gd name="T45" fmla="*/ 2782 h 6782"/>
              <a:gd name="T46" fmla="*/ 5905 w 8406"/>
              <a:gd name="T47" fmla="*/ 3843 h 6782"/>
              <a:gd name="T48" fmla="*/ 6499 w 8406"/>
              <a:gd name="T49" fmla="*/ 3843 h 6782"/>
              <a:gd name="T50" fmla="*/ 7718 w 8406"/>
              <a:gd name="T51" fmla="*/ 4218 h 6782"/>
              <a:gd name="T52" fmla="*/ 8187 w 8406"/>
              <a:gd name="T53" fmla="*/ 5343 h 6782"/>
              <a:gd name="T54" fmla="*/ 7780 w 8406"/>
              <a:gd name="T55" fmla="*/ 6343 h 6782"/>
              <a:gd name="T56" fmla="*/ 6687 w 8406"/>
              <a:gd name="T57" fmla="*/ 6781 h 6782"/>
              <a:gd name="T58" fmla="*/ 5155 w 8406"/>
              <a:gd name="T59" fmla="*/ 6093 h 6782"/>
              <a:gd name="T60" fmla="*/ 4687 w 8406"/>
              <a:gd name="T61" fmla="*/ 4218 h 6782"/>
              <a:gd name="T62" fmla="*/ 5030 w 8406"/>
              <a:gd name="T63" fmla="*/ 2719 h 6782"/>
              <a:gd name="T64" fmla="*/ 5874 w 8406"/>
              <a:gd name="T65" fmla="*/ 1532 h 6782"/>
              <a:gd name="T66" fmla="*/ 6968 w 8406"/>
              <a:gd name="T67" fmla="*/ 594 h 6782"/>
              <a:gd name="T68" fmla="*/ 7968 w 8406"/>
              <a:gd name="T69" fmla="*/ 0 h 6782"/>
              <a:gd name="T70" fmla="*/ 8405 w 8406"/>
              <a:gd name="T71" fmla="*/ 750 h 67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8406" h="6782">
                <a:moveTo>
                  <a:pt x="3750" y="750"/>
                </a:moveTo>
                <a:lnTo>
                  <a:pt x="3750" y="750"/>
                </a:lnTo>
                <a:cubicBezTo>
                  <a:pt x="3344" y="969"/>
                  <a:pt x="3031" y="1157"/>
                  <a:pt x="2781" y="1313"/>
                </a:cubicBezTo>
                <a:cubicBezTo>
                  <a:pt x="2531" y="1501"/>
                  <a:pt x="2281" y="1688"/>
                  <a:pt x="2031" y="1969"/>
                </a:cubicBezTo>
                <a:cubicBezTo>
                  <a:pt x="1813" y="2219"/>
                  <a:pt x="1625" y="2501"/>
                  <a:pt x="1500" y="2751"/>
                </a:cubicBezTo>
                <a:cubicBezTo>
                  <a:pt x="1375" y="3032"/>
                  <a:pt x="1281" y="3406"/>
                  <a:pt x="1250" y="3843"/>
                </a:cubicBezTo>
                <a:cubicBezTo>
                  <a:pt x="1844" y="3843"/>
                  <a:pt x="1844" y="3843"/>
                  <a:pt x="1844" y="3843"/>
                </a:cubicBezTo>
                <a:cubicBezTo>
                  <a:pt x="2375" y="3843"/>
                  <a:pt x="2781" y="3968"/>
                  <a:pt x="3063" y="4218"/>
                </a:cubicBezTo>
                <a:cubicBezTo>
                  <a:pt x="3375" y="4468"/>
                  <a:pt x="3531" y="4843"/>
                  <a:pt x="3531" y="5343"/>
                </a:cubicBezTo>
                <a:cubicBezTo>
                  <a:pt x="3531" y="5687"/>
                  <a:pt x="3375" y="6031"/>
                  <a:pt x="3125" y="6343"/>
                </a:cubicBezTo>
                <a:cubicBezTo>
                  <a:pt x="2844" y="6625"/>
                  <a:pt x="2500" y="6781"/>
                  <a:pt x="2031" y="6781"/>
                </a:cubicBezTo>
                <a:cubicBezTo>
                  <a:pt x="1313" y="6781"/>
                  <a:pt x="781" y="6562"/>
                  <a:pt x="469" y="6093"/>
                </a:cubicBezTo>
                <a:cubicBezTo>
                  <a:pt x="156" y="5593"/>
                  <a:pt x="0" y="4968"/>
                  <a:pt x="0" y="4218"/>
                </a:cubicBezTo>
                <a:cubicBezTo>
                  <a:pt x="0" y="3656"/>
                  <a:pt x="125" y="3157"/>
                  <a:pt x="375" y="2719"/>
                </a:cubicBezTo>
                <a:cubicBezTo>
                  <a:pt x="594" y="2282"/>
                  <a:pt x="875" y="1876"/>
                  <a:pt x="1219" y="1532"/>
                </a:cubicBezTo>
                <a:cubicBezTo>
                  <a:pt x="1563" y="1157"/>
                  <a:pt x="1938" y="844"/>
                  <a:pt x="2313" y="594"/>
                </a:cubicBezTo>
                <a:cubicBezTo>
                  <a:pt x="2719" y="344"/>
                  <a:pt x="3031" y="157"/>
                  <a:pt x="3281" y="0"/>
                </a:cubicBezTo>
                <a:lnTo>
                  <a:pt x="3750" y="750"/>
                </a:lnTo>
                <a:close/>
                <a:moveTo>
                  <a:pt x="8405" y="750"/>
                </a:moveTo>
                <a:lnTo>
                  <a:pt x="8405" y="750"/>
                </a:lnTo>
                <a:cubicBezTo>
                  <a:pt x="7999" y="969"/>
                  <a:pt x="7687" y="1157"/>
                  <a:pt x="7437" y="1313"/>
                </a:cubicBezTo>
                <a:cubicBezTo>
                  <a:pt x="7218" y="1501"/>
                  <a:pt x="6968" y="1688"/>
                  <a:pt x="6718" y="1969"/>
                </a:cubicBezTo>
                <a:cubicBezTo>
                  <a:pt x="6468" y="2219"/>
                  <a:pt x="6280" y="2501"/>
                  <a:pt x="6155" y="2782"/>
                </a:cubicBezTo>
                <a:cubicBezTo>
                  <a:pt x="6030" y="3032"/>
                  <a:pt x="5937" y="3406"/>
                  <a:pt x="5905" y="3843"/>
                </a:cubicBezTo>
                <a:cubicBezTo>
                  <a:pt x="6499" y="3843"/>
                  <a:pt x="6499" y="3843"/>
                  <a:pt x="6499" y="3843"/>
                </a:cubicBezTo>
                <a:cubicBezTo>
                  <a:pt x="7030" y="3843"/>
                  <a:pt x="7437" y="3968"/>
                  <a:pt x="7718" y="4218"/>
                </a:cubicBezTo>
                <a:cubicBezTo>
                  <a:pt x="8030" y="4468"/>
                  <a:pt x="8187" y="4843"/>
                  <a:pt x="8187" y="5343"/>
                </a:cubicBezTo>
                <a:cubicBezTo>
                  <a:pt x="8187" y="5687"/>
                  <a:pt x="8062" y="6031"/>
                  <a:pt x="7780" y="6343"/>
                </a:cubicBezTo>
                <a:cubicBezTo>
                  <a:pt x="7530" y="6625"/>
                  <a:pt x="7155" y="6781"/>
                  <a:pt x="6687" y="6781"/>
                </a:cubicBezTo>
                <a:cubicBezTo>
                  <a:pt x="5968" y="6781"/>
                  <a:pt x="5468" y="6562"/>
                  <a:pt x="5155" y="6093"/>
                </a:cubicBezTo>
                <a:cubicBezTo>
                  <a:pt x="4843" y="5593"/>
                  <a:pt x="4687" y="4968"/>
                  <a:pt x="4687" y="4218"/>
                </a:cubicBezTo>
                <a:cubicBezTo>
                  <a:pt x="4687" y="3656"/>
                  <a:pt x="4780" y="3157"/>
                  <a:pt x="5030" y="2719"/>
                </a:cubicBezTo>
                <a:cubicBezTo>
                  <a:pt x="5280" y="2282"/>
                  <a:pt x="5562" y="1876"/>
                  <a:pt x="5874" y="1532"/>
                </a:cubicBezTo>
                <a:cubicBezTo>
                  <a:pt x="6218" y="1157"/>
                  <a:pt x="6593" y="844"/>
                  <a:pt x="6968" y="594"/>
                </a:cubicBezTo>
                <a:cubicBezTo>
                  <a:pt x="7374" y="344"/>
                  <a:pt x="7687" y="157"/>
                  <a:pt x="7968" y="0"/>
                </a:cubicBezTo>
                <a:lnTo>
                  <a:pt x="8405" y="75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91B23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0" name="Title 1">
            <a:extLst>
              <a:ext uri="{FF2B5EF4-FFF2-40B4-BE49-F238E27FC236}">
                <a16:creationId xmlns:a16="http://schemas.microsoft.com/office/drawing/2014/main" id="{556FF3A3-0754-4EAB-A3A3-6454B9924703}"/>
              </a:ext>
            </a:extLst>
          </p:cNvPr>
          <p:cNvSpPr txBox="1">
            <a:spLocks/>
          </p:cNvSpPr>
          <p:nvPr/>
        </p:nvSpPr>
        <p:spPr>
          <a:xfrm>
            <a:off x="983681" y="2418975"/>
            <a:ext cx="7107024" cy="397470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j-ea"/>
                <a:cs typeface="+mj-cs"/>
              </a:rPr>
              <a:t>BLACKBOARD SUPPORT SERVICES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C23D4B0-ADF2-4FDA-B836-9C1B08E0B9EC}"/>
              </a:ext>
            </a:extLst>
          </p:cNvPr>
          <p:cNvGrpSpPr/>
          <p:nvPr/>
        </p:nvGrpSpPr>
        <p:grpSpPr>
          <a:xfrm>
            <a:off x="2564815" y="3634059"/>
            <a:ext cx="3068454" cy="1755335"/>
            <a:chOff x="2613592" y="3396935"/>
            <a:chExt cx="3068454" cy="1755335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5263246-2FBA-450F-A79C-02E84184B5BA}"/>
                </a:ext>
              </a:extLst>
            </p:cNvPr>
            <p:cNvSpPr/>
            <p:nvPr/>
          </p:nvSpPr>
          <p:spPr>
            <a:xfrm>
              <a:off x="2958235" y="4569006"/>
              <a:ext cx="824642" cy="583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3716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Source Sans Pro Semibold" charset="0"/>
                  <a:cs typeface="Source Sans Pro Semibold" charset="0"/>
                </a:rPr>
                <a:t>Killeen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3398CC"/>
                  </a:solidFill>
                  <a:effectLst/>
                  <a:uLnTx/>
                  <a:uFillTx/>
                  <a:latin typeface="Calibri"/>
                  <a:ea typeface="Source Sans Pro Light" charset="0"/>
                  <a:cs typeface="Source Sans Pro Light" charset="0"/>
                </a:rPr>
                <a:t>TEXAS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FCFD921D-0497-4CC5-ACB6-B70A98D2A5B3}"/>
                </a:ext>
              </a:extLst>
            </p:cNvPr>
            <p:cNvGrpSpPr/>
            <p:nvPr/>
          </p:nvGrpSpPr>
          <p:grpSpPr>
            <a:xfrm>
              <a:off x="2700947" y="3396935"/>
              <a:ext cx="2313327" cy="1427548"/>
              <a:chOff x="2987854" y="4521196"/>
              <a:chExt cx="1102902" cy="680593"/>
            </a:xfrm>
          </p:grpSpPr>
          <p:sp>
            <p:nvSpPr>
              <p:cNvPr id="65" name="Freeform 8">
                <a:extLst>
                  <a:ext uri="{FF2B5EF4-FFF2-40B4-BE49-F238E27FC236}">
                    <a16:creationId xmlns:a16="http://schemas.microsoft.com/office/drawing/2014/main" id="{D80E3645-783E-4173-A606-B8C01154DB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4235" y="4820082"/>
                <a:ext cx="156154" cy="86097"/>
              </a:xfrm>
              <a:custGeom>
                <a:avLst/>
                <a:gdLst>
                  <a:gd name="T0" fmla="*/ 252 w 252"/>
                  <a:gd name="T1" fmla="*/ 51 h 139"/>
                  <a:gd name="T2" fmla="*/ 251 w 252"/>
                  <a:gd name="T3" fmla="*/ 48 h 139"/>
                  <a:gd name="T4" fmla="*/ 251 w 252"/>
                  <a:gd name="T5" fmla="*/ 48 h 139"/>
                  <a:gd name="T6" fmla="*/ 251 w 252"/>
                  <a:gd name="T7" fmla="*/ 47 h 139"/>
                  <a:gd name="T8" fmla="*/ 250 w 252"/>
                  <a:gd name="T9" fmla="*/ 44 h 139"/>
                  <a:gd name="T10" fmla="*/ 250 w 252"/>
                  <a:gd name="T11" fmla="*/ 44 h 139"/>
                  <a:gd name="T12" fmla="*/ 238 w 252"/>
                  <a:gd name="T13" fmla="*/ 24 h 139"/>
                  <a:gd name="T14" fmla="*/ 238 w 252"/>
                  <a:gd name="T15" fmla="*/ 23 h 139"/>
                  <a:gd name="T16" fmla="*/ 239 w 252"/>
                  <a:gd name="T17" fmla="*/ 23 h 139"/>
                  <a:gd name="T18" fmla="*/ 239 w 252"/>
                  <a:gd name="T19" fmla="*/ 23 h 139"/>
                  <a:gd name="T20" fmla="*/ 237 w 252"/>
                  <a:gd name="T21" fmla="*/ 16 h 139"/>
                  <a:gd name="T22" fmla="*/ 227 w 252"/>
                  <a:gd name="T23" fmla="*/ 7 h 139"/>
                  <a:gd name="T24" fmla="*/ 225 w 252"/>
                  <a:gd name="T25" fmla="*/ 7 h 139"/>
                  <a:gd name="T26" fmla="*/ 225 w 252"/>
                  <a:gd name="T27" fmla="*/ 6 h 139"/>
                  <a:gd name="T28" fmla="*/ 218 w 252"/>
                  <a:gd name="T29" fmla="*/ 8 h 139"/>
                  <a:gd name="T30" fmla="*/ 18 w 252"/>
                  <a:gd name="T31" fmla="*/ 1 h 139"/>
                  <a:gd name="T32" fmla="*/ 13 w 252"/>
                  <a:gd name="T33" fmla="*/ 0 h 139"/>
                  <a:gd name="T34" fmla="*/ 12 w 252"/>
                  <a:gd name="T35" fmla="*/ 0 h 139"/>
                  <a:gd name="T36" fmla="*/ 9 w 252"/>
                  <a:gd name="T37" fmla="*/ 4 h 139"/>
                  <a:gd name="T38" fmla="*/ 3 w 252"/>
                  <a:gd name="T39" fmla="*/ 93 h 139"/>
                  <a:gd name="T40" fmla="*/ 3 w 252"/>
                  <a:gd name="T41" fmla="*/ 97 h 139"/>
                  <a:gd name="T42" fmla="*/ 3 w 252"/>
                  <a:gd name="T43" fmla="*/ 105 h 139"/>
                  <a:gd name="T44" fmla="*/ 2 w 252"/>
                  <a:gd name="T45" fmla="*/ 114 h 139"/>
                  <a:gd name="T46" fmla="*/ 1 w 252"/>
                  <a:gd name="T47" fmla="*/ 127 h 139"/>
                  <a:gd name="T48" fmla="*/ 0 w 252"/>
                  <a:gd name="T49" fmla="*/ 131 h 139"/>
                  <a:gd name="T50" fmla="*/ 1 w 252"/>
                  <a:gd name="T51" fmla="*/ 133 h 139"/>
                  <a:gd name="T52" fmla="*/ 2 w 252"/>
                  <a:gd name="T53" fmla="*/ 134 h 139"/>
                  <a:gd name="T54" fmla="*/ 40 w 252"/>
                  <a:gd name="T55" fmla="*/ 135 h 139"/>
                  <a:gd name="T56" fmla="*/ 45 w 252"/>
                  <a:gd name="T57" fmla="*/ 136 h 139"/>
                  <a:gd name="T58" fmla="*/ 49 w 252"/>
                  <a:gd name="T59" fmla="*/ 136 h 139"/>
                  <a:gd name="T60" fmla="*/ 55 w 252"/>
                  <a:gd name="T61" fmla="*/ 136 h 139"/>
                  <a:gd name="T62" fmla="*/ 64 w 252"/>
                  <a:gd name="T63" fmla="*/ 136 h 139"/>
                  <a:gd name="T64" fmla="*/ 246 w 252"/>
                  <a:gd name="T65" fmla="*/ 139 h 139"/>
                  <a:gd name="T66" fmla="*/ 250 w 252"/>
                  <a:gd name="T67" fmla="*/ 139 h 139"/>
                  <a:gd name="T68" fmla="*/ 250 w 252"/>
                  <a:gd name="T69" fmla="*/ 136 h 139"/>
                  <a:gd name="T70" fmla="*/ 252 w 252"/>
                  <a:gd name="T71" fmla="*/ 131 h 139"/>
                  <a:gd name="T72" fmla="*/ 252 w 252"/>
                  <a:gd name="T73" fmla="*/ 51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52" h="139">
                    <a:moveTo>
                      <a:pt x="252" y="51"/>
                    </a:moveTo>
                    <a:cubicBezTo>
                      <a:pt x="252" y="50"/>
                      <a:pt x="252" y="49"/>
                      <a:pt x="251" y="48"/>
                    </a:cubicBezTo>
                    <a:cubicBezTo>
                      <a:pt x="251" y="48"/>
                      <a:pt x="251" y="48"/>
                      <a:pt x="251" y="48"/>
                    </a:cubicBezTo>
                    <a:cubicBezTo>
                      <a:pt x="251" y="48"/>
                      <a:pt x="251" y="47"/>
                      <a:pt x="251" y="47"/>
                    </a:cubicBezTo>
                    <a:cubicBezTo>
                      <a:pt x="251" y="46"/>
                      <a:pt x="251" y="45"/>
                      <a:pt x="250" y="44"/>
                    </a:cubicBezTo>
                    <a:cubicBezTo>
                      <a:pt x="250" y="44"/>
                      <a:pt x="250" y="44"/>
                      <a:pt x="250" y="44"/>
                    </a:cubicBezTo>
                    <a:cubicBezTo>
                      <a:pt x="246" y="37"/>
                      <a:pt x="237" y="33"/>
                      <a:pt x="238" y="24"/>
                    </a:cubicBezTo>
                    <a:cubicBezTo>
                      <a:pt x="238" y="23"/>
                      <a:pt x="238" y="23"/>
                      <a:pt x="238" y="23"/>
                    </a:cubicBezTo>
                    <a:cubicBezTo>
                      <a:pt x="238" y="23"/>
                      <a:pt x="239" y="23"/>
                      <a:pt x="239" y="23"/>
                    </a:cubicBezTo>
                    <a:cubicBezTo>
                      <a:pt x="239" y="23"/>
                      <a:pt x="239" y="23"/>
                      <a:pt x="239" y="23"/>
                    </a:cubicBezTo>
                    <a:cubicBezTo>
                      <a:pt x="239" y="20"/>
                      <a:pt x="239" y="18"/>
                      <a:pt x="237" y="16"/>
                    </a:cubicBezTo>
                    <a:cubicBezTo>
                      <a:pt x="235" y="12"/>
                      <a:pt x="231" y="10"/>
                      <a:pt x="227" y="7"/>
                    </a:cubicBezTo>
                    <a:cubicBezTo>
                      <a:pt x="226" y="6"/>
                      <a:pt x="225" y="6"/>
                      <a:pt x="225" y="7"/>
                    </a:cubicBezTo>
                    <a:cubicBezTo>
                      <a:pt x="225" y="7"/>
                      <a:pt x="225" y="7"/>
                      <a:pt x="225" y="6"/>
                    </a:cubicBezTo>
                    <a:cubicBezTo>
                      <a:pt x="223" y="8"/>
                      <a:pt x="220" y="8"/>
                      <a:pt x="218" y="8"/>
                    </a:cubicBezTo>
                    <a:cubicBezTo>
                      <a:pt x="151" y="5"/>
                      <a:pt x="84" y="3"/>
                      <a:pt x="18" y="1"/>
                    </a:cubicBezTo>
                    <a:cubicBezTo>
                      <a:pt x="15" y="1"/>
                      <a:pt x="14" y="1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1"/>
                      <a:pt x="9" y="2"/>
                      <a:pt x="9" y="4"/>
                    </a:cubicBezTo>
                    <a:cubicBezTo>
                      <a:pt x="7" y="33"/>
                      <a:pt x="5" y="63"/>
                      <a:pt x="3" y="93"/>
                    </a:cubicBezTo>
                    <a:cubicBezTo>
                      <a:pt x="3" y="94"/>
                      <a:pt x="2" y="96"/>
                      <a:pt x="3" y="97"/>
                    </a:cubicBezTo>
                    <a:cubicBezTo>
                      <a:pt x="3" y="100"/>
                      <a:pt x="3" y="102"/>
                      <a:pt x="3" y="105"/>
                    </a:cubicBezTo>
                    <a:cubicBezTo>
                      <a:pt x="2" y="108"/>
                      <a:pt x="2" y="111"/>
                      <a:pt x="2" y="114"/>
                    </a:cubicBezTo>
                    <a:cubicBezTo>
                      <a:pt x="2" y="118"/>
                      <a:pt x="1" y="123"/>
                      <a:pt x="1" y="127"/>
                    </a:cubicBezTo>
                    <a:cubicBezTo>
                      <a:pt x="1" y="129"/>
                      <a:pt x="1" y="131"/>
                      <a:pt x="0" y="131"/>
                    </a:cubicBezTo>
                    <a:cubicBezTo>
                      <a:pt x="0" y="132"/>
                      <a:pt x="1" y="133"/>
                      <a:pt x="1" y="133"/>
                    </a:cubicBezTo>
                    <a:cubicBezTo>
                      <a:pt x="1" y="133"/>
                      <a:pt x="1" y="134"/>
                      <a:pt x="2" y="134"/>
                    </a:cubicBezTo>
                    <a:cubicBezTo>
                      <a:pt x="14" y="134"/>
                      <a:pt x="27" y="134"/>
                      <a:pt x="40" y="135"/>
                    </a:cubicBezTo>
                    <a:cubicBezTo>
                      <a:pt x="41" y="135"/>
                      <a:pt x="43" y="135"/>
                      <a:pt x="45" y="136"/>
                    </a:cubicBezTo>
                    <a:cubicBezTo>
                      <a:pt x="47" y="136"/>
                      <a:pt x="48" y="136"/>
                      <a:pt x="49" y="136"/>
                    </a:cubicBezTo>
                    <a:cubicBezTo>
                      <a:pt x="55" y="136"/>
                      <a:pt x="55" y="136"/>
                      <a:pt x="55" y="136"/>
                    </a:cubicBezTo>
                    <a:cubicBezTo>
                      <a:pt x="58" y="136"/>
                      <a:pt x="61" y="136"/>
                      <a:pt x="64" y="136"/>
                    </a:cubicBezTo>
                    <a:cubicBezTo>
                      <a:pt x="125" y="137"/>
                      <a:pt x="186" y="138"/>
                      <a:pt x="246" y="139"/>
                    </a:cubicBezTo>
                    <a:cubicBezTo>
                      <a:pt x="248" y="139"/>
                      <a:pt x="249" y="139"/>
                      <a:pt x="250" y="139"/>
                    </a:cubicBezTo>
                    <a:cubicBezTo>
                      <a:pt x="250" y="138"/>
                      <a:pt x="250" y="137"/>
                      <a:pt x="250" y="136"/>
                    </a:cubicBezTo>
                    <a:cubicBezTo>
                      <a:pt x="251" y="136"/>
                      <a:pt x="252" y="134"/>
                      <a:pt x="252" y="131"/>
                    </a:cubicBezTo>
                    <a:cubicBezTo>
                      <a:pt x="252" y="105"/>
                      <a:pt x="252" y="78"/>
                      <a:pt x="252" y="51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9">
                <a:extLst>
                  <a:ext uri="{FF2B5EF4-FFF2-40B4-BE49-F238E27FC236}">
                    <a16:creationId xmlns:a16="http://schemas.microsoft.com/office/drawing/2014/main" id="{0A7BA097-C088-4DA2-8DF4-8B75F9A0D6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41607" y="4751335"/>
                <a:ext cx="84789" cy="149279"/>
              </a:xfrm>
              <a:custGeom>
                <a:avLst/>
                <a:gdLst>
                  <a:gd name="T0" fmla="*/ 133 w 137"/>
                  <a:gd name="T1" fmla="*/ 150 h 241"/>
                  <a:gd name="T2" fmla="*/ 126 w 137"/>
                  <a:gd name="T3" fmla="*/ 44 h 241"/>
                  <a:gd name="T4" fmla="*/ 126 w 137"/>
                  <a:gd name="T5" fmla="*/ 35 h 241"/>
                  <a:gd name="T6" fmla="*/ 115 w 137"/>
                  <a:gd name="T7" fmla="*/ 3 h 241"/>
                  <a:gd name="T8" fmla="*/ 112 w 137"/>
                  <a:gd name="T9" fmla="*/ 1 h 241"/>
                  <a:gd name="T10" fmla="*/ 107 w 137"/>
                  <a:gd name="T11" fmla="*/ 3 h 241"/>
                  <a:gd name="T12" fmla="*/ 28 w 137"/>
                  <a:gd name="T13" fmla="*/ 8 h 241"/>
                  <a:gd name="T14" fmla="*/ 30 w 137"/>
                  <a:gd name="T15" fmla="*/ 12 h 241"/>
                  <a:gd name="T16" fmla="*/ 37 w 137"/>
                  <a:gd name="T17" fmla="*/ 21 h 241"/>
                  <a:gd name="T18" fmla="*/ 37 w 137"/>
                  <a:gd name="T19" fmla="*/ 36 h 241"/>
                  <a:gd name="T20" fmla="*/ 34 w 137"/>
                  <a:gd name="T21" fmla="*/ 44 h 241"/>
                  <a:gd name="T22" fmla="*/ 27 w 137"/>
                  <a:gd name="T23" fmla="*/ 49 h 241"/>
                  <a:gd name="T24" fmla="*/ 25 w 137"/>
                  <a:gd name="T25" fmla="*/ 51 h 241"/>
                  <a:gd name="T26" fmla="*/ 12 w 137"/>
                  <a:gd name="T27" fmla="*/ 56 h 241"/>
                  <a:gd name="T28" fmla="*/ 14 w 137"/>
                  <a:gd name="T29" fmla="*/ 77 h 241"/>
                  <a:gd name="T30" fmla="*/ 9 w 137"/>
                  <a:gd name="T31" fmla="*/ 86 h 241"/>
                  <a:gd name="T32" fmla="*/ 6 w 137"/>
                  <a:gd name="T33" fmla="*/ 88 h 241"/>
                  <a:gd name="T34" fmla="*/ 6 w 137"/>
                  <a:gd name="T35" fmla="*/ 88 h 241"/>
                  <a:gd name="T36" fmla="*/ 3 w 137"/>
                  <a:gd name="T37" fmla="*/ 92 h 241"/>
                  <a:gd name="T38" fmla="*/ 5 w 137"/>
                  <a:gd name="T39" fmla="*/ 99 h 241"/>
                  <a:gd name="T40" fmla="*/ 1 w 137"/>
                  <a:gd name="T41" fmla="*/ 101 h 241"/>
                  <a:gd name="T42" fmla="*/ 1 w 137"/>
                  <a:gd name="T43" fmla="*/ 105 h 241"/>
                  <a:gd name="T44" fmla="*/ 0 w 137"/>
                  <a:gd name="T45" fmla="*/ 108 h 241"/>
                  <a:gd name="T46" fmla="*/ 1 w 137"/>
                  <a:gd name="T47" fmla="*/ 114 h 241"/>
                  <a:gd name="T48" fmla="*/ 4 w 137"/>
                  <a:gd name="T49" fmla="*/ 126 h 241"/>
                  <a:gd name="T50" fmla="*/ 29 w 137"/>
                  <a:gd name="T51" fmla="*/ 157 h 241"/>
                  <a:gd name="T52" fmla="*/ 31 w 137"/>
                  <a:gd name="T53" fmla="*/ 161 h 241"/>
                  <a:gd name="T54" fmla="*/ 46 w 137"/>
                  <a:gd name="T55" fmla="*/ 163 h 241"/>
                  <a:gd name="T56" fmla="*/ 50 w 137"/>
                  <a:gd name="T57" fmla="*/ 176 h 241"/>
                  <a:gd name="T58" fmla="*/ 50 w 137"/>
                  <a:gd name="T59" fmla="*/ 178 h 241"/>
                  <a:gd name="T60" fmla="*/ 57 w 137"/>
                  <a:gd name="T61" fmla="*/ 204 h 241"/>
                  <a:gd name="T62" fmla="*/ 69 w 137"/>
                  <a:gd name="T63" fmla="*/ 209 h 241"/>
                  <a:gd name="T64" fmla="*/ 72 w 137"/>
                  <a:gd name="T65" fmla="*/ 212 h 241"/>
                  <a:gd name="T66" fmla="*/ 76 w 137"/>
                  <a:gd name="T67" fmla="*/ 232 h 241"/>
                  <a:gd name="T68" fmla="*/ 80 w 137"/>
                  <a:gd name="T69" fmla="*/ 240 h 241"/>
                  <a:gd name="T70" fmla="*/ 83 w 137"/>
                  <a:gd name="T71" fmla="*/ 241 h 241"/>
                  <a:gd name="T72" fmla="*/ 85 w 137"/>
                  <a:gd name="T73" fmla="*/ 241 h 241"/>
                  <a:gd name="T74" fmla="*/ 87 w 137"/>
                  <a:gd name="T75" fmla="*/ 234 h 241"/>
                  <a:gd name="T76" fmla="*/ 106 w 137"/>
                  <a:gd name="T77" fmla="*/ 235 h 241"/>
                  <a:gd name="T78" fmla="*/ 107 w 137"/>
                  <a:gd name="T79" fmla="*/ 235 h 241"/>
                  <a:gd name="T80" fmla="*/ 109 w 137"/>
                  <a:gd name="T81" fmla="*/ 228 h 241"/>
                  <a:gd name="T82" fmla="*/ 120 w 137"/>
                  <a:gd name="T83" fmla="*/ 212 h 241"/>
                  <a:gd name="T84" fmla="*/ 124 w 137"/>
                  <a:gd name="T85" fmla="*/ 199 h 241"/>
                  <a:gd name="T86" fmla="*/ 124 w 137"/>
                  <a:gd name="T87" fmla="*/ 199 h 241"/>
                  <a:gd name="T88" fmla="*/ 124 w 137"/>
                  <a:gd name="T89" fmla="*/ 185 h 241"/>
                  <a:gd name="T90" fmla="*/ 137 w 137"/>
                  <a:gd name="T91" fmla="*/ 160 h 2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7" h="241">
                    <a:moveTo>
                      <a:pt x="136" y="156"/>
                    </a:moveTo>
                    <a:cubicBezTo>
                      <a:pt x="136" y="154"/>
                      <a:pt x="135" y="152"/>
                      <a:pt x="133" y="150"/>
                    </a:cubicBezTo>
                    <a:cubicBezTo>
                      <a:pt x="132" y="139"/>
                      <a:pt x="133" y="127"/>
                      <a:pt x="132" y="116"/>
                    </a:cubicBezTo>
                    <a:cubicBezTo>
                      <a:pt x="129" y="92"/>
                      <a:pt x="128" y="68"/>
                      <a:pt x="126" y="44"/>
                    </a:cubicBezTo>
                    <a:cubicBezTo>
                      <a:pt x="126" y="42"/>
                      <a:pt x="126" y="40"/>
                      <a:pt x="127" y="39"/>
                    </a:cubicBezTo>
                    <a:cubicBezTo>
                      <a:pt x="126" y="37"/>
                      <a:pt x="126" y="36"/>
                      <a:pt x="126" y="35"/>
                    </a:cubicBezTo>
                    <a:cubicBezTo>
                      <a:pt x="124" y="30"/>
                      <a:pt x="123" y="26"/>
                      <a:pt x="121" y="21"/>
                    </a:cubicBezTo>
                    <a:cubicBezTo>
                      <a:pt x="118" y="15"/>
                      <a:pt x="116" y="9"/>
                      <a:pt x="115" y="3"/>
                    </a:cubicBezTo>
                    <a:cubicBezTo>
                      <a:pt x="114" y="2"/>
                      <a:pt x="114" y="1"/>
                      <a:pt x="113" y="0"/>
                    </a:cubicBezTo>
                    <a:cubicBezTo>
                      <a:pt x="112" y="0"/>
                      <a:pt x="112" y="1"/>
                      <a:pt x="112" y="1"/>
                    </a:cubicBezTo>
                    <a:cubicBezTo>
                      <a:pt x="111" y="2"/>
                      <a:pt x="111" y="2"/>
                      <a:pt x="110" y="3"/>
                    </a:cubicBezTo>
                    <a:cubicBezTo>
                      <a:pt x="109" y="2"/>
                      <a:pt x="108" y="3"/>
                      <a:pt x="107" y="3"/>
                    </a:cubicBezTo>
                    <a:cubicBezTo>
                      <a:pt x="82" y="4"/>
                      <a:pt x="57" y="6"/>
                      <a:pt x="31" y="7"/>
                    </a:cubicBezTo>
                    <a:cubicBezTo>
                      <a:pt x="30" y="7"/>
                      <a:pt x="29" y="8"/>
                      <a:pt x="28" y="8"/>
                    </a:cubicBezTo>
                    <a:cubicBezTo>
                      <a:pt x="27" y="9"/>
                      <a:pt x="27" y="10"/>
                      <a:pt x="27" y="11"/>
                    </a:cubicBezTo>
                    <a:cubicBezTo>
                      <a:pt x="29" y="10"/>
                      <a:pt x="30" y="11"/>
                      <a:pt x="30" y="12"/>
                    </a:cubicBezTo>
                    <a:cubicBezTo>
                      <a:pt x="33" y="13"/>
                      <a:pt x="32" y="15"/>
                      <a:pt x="32" y="17"/>
                    </a:cubicBezTo>
                    <a:cubicBezTo>
                      <a:pt x="35" y="17"/>
                      <a:pt x="37" y="18"/>
                      <a:pt x="37" y="21"/>
                    </a:cubicBezTo>
                    <a:cubicBezTo>
                      <a:pt x="43" y="24"/>
                      <a:pt x="43" y="27"/>
                      <a:pt x="39" y="32"/>
                    </a:cubicBezTo>
                    <a:cubicBezTo>
                      <a:pt x="39" y="34"/>
                      <a:pt x="39" y="35"/>
                      <a:pt x="37" y="36"/>
                    </a:cubicBezTo>
                    <a:cubicBezTo>
                      <a:pt x="37" y="37"/>
                      <a:pt x="36" y="37"/>
                      <a:pt x="35" y="38"/>
                    </a:cubicBezTo>
                    <a:cubicBezTo>
                      <a:pt x="35" y="40"/>
                      <a:pt x="35" y="42"/>
                      <a:pt x="34" y="44"/>
                    </a:cubicBezTo>
                    <a:cubicBezTo>
                      <a:pt x="34" y="44"/>
                      <a:pt x="34" y="44"/>
                      <a:pt x="34" y="44"/>
                    </a:cubicBezTo>
                    <a:cubicBezTo>
                      <a:pt x="32" y="46"/>
                      <a:pt x="31" y="50"/>
                      <a:pt x="27" y="49"/>
                    </a:cubicBezTo>
                    <a:cubicBezTo>
                      <a:pt x="28" y="51"/>
                      <a:pt x="26" y="51"/>
                      <a:pt x="25" y="51"/>
                    </a:cubicBezTo>
                    <a:cubicBezTo>
                      <a:pt x="25" y="51"/>
                      <a:pt x="25" y="51"/>
                      <a:pt x="25" y="51"/>
                    </a:cubicBezTo>
                    <a:cubicBezTo>
                      <a:pt x="22" y="53"/>
                      <a:pt x="18" y="54"/>
                      <a:pt x="14" y="54"/>
                    </a:cubicBezTo>
                    <a:cubicBezTo>
                      <a:pt x="14" y="55"/>
                      <a:pt x="14" y="56"/>
                      <a:pt x="12" y="56"/>
                    </a:cubicBezTo>
                    <a:cubicBezTo>
                      <a:pt x="12" y="58"/>
                      <a:pt x="12" y="61"/>
                      <a:pt x="12" y="64"/>
                    </a:cubicBezTo>
                    <a:cubicBezTo>
                      <a:pt x="18" y="68"/>
                      <a:pt x="18" y="72"/>
                      <a:pt x="14" y="77"/>
                    </a:cubicBezTo>
                    <a:cubicBezTo>
                      <a:pt x="14" y="80"/>
                      <a:pt x="13" y="82"/>
                      <a:pt x="11" y="82"/>
                    </a:cubicBezTo>
                    <a:cubicBezTo>
                      <a:pt x="12" y="84"/>
                      <a:pt x="10" y="85"/>
                      <a:pt x="9" y="86"/>
                    </a:cubicBezTo>
                    <a:cubicBezTo>
                      <a:pt x="8" y="87"/>
                      <a:pt x="7" y="87"/>
                      <a:pt x="6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6" y="88"/>
                      <a:pt x="6" y="88"/>
                      <a:pt x="6" y="88"/>
                    </a:cubicBezTo>
                    <a:cubicBezTo>
                      <a:pt x="4" y="89"/>
                      <a:pt x="4" y="91"/>
                      <a:pt x="3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5" y="94"/>
                      <a:pt x="6" y="96"/>
                      <a:pt x="5" y="98"/>
                    </a:cubicBezTo>
                    <a:cubicBezTo>
                      <a:pt x="5" y="98"/>
                      <a:pt x="5" y="99"/>
                      <a:pt x="5" y="99"/>
                    </a:cubicBezTo>
                    <a:cubicBezTo>
                      <a:pt x="4" y="100"/>
                      <a:pt x="2" y="101"/>
                      <a:pt x="1" y="101"/>
                    </a:cubicBezTo>
                    <a:cubicBezTo>
                      <a:pt x="1" y="101"/>
                      <a:pt x="1" y="101"/>
                      <a:pt x="1" y="101"/>
                    </a:cubicBezTo>
                    <a:cubicBezTo>
                      <a:pt x="1" y="102"/>
                      <a:pt x="1" y="103"/>
                      <a:pt x="1" y="104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6"/>
                      <a:pt x="0" y="107"/>
                      <a:pt x="0" y="108"/>
                    </a:cubicBezTo>
                    <a:cubicBezTo>
                      <a:pt x="1" y="109"/>
                      <a:pt x="1" y="109"/>
                      <a:pt x="1" y="110"/>
                    </a:cubicBezTo>
                    <a:cubicBezTo>
                      <a:pt x="1" y="111"/>
                      <a:pt x="1" y="113"/>
                      <a:pt x="1" y="114"/>
                    </a:cubicBezTo>
                    <a:cubicBezTo>
                      <a:pt x="1" y="118"/>
                      <a:pt x="2" y="122"/>
                      <a:pt x="4" y="125"/>
                    </a:cubicBezTo>
                    <a:cubicBezTo>
                      <a:pt x="4" y="125"/>
                      <a:pt x="4" y="126"/>
                      <a:pt x="4" y="126"/>
                    </a:cubicBezTo>
                    <a:cubicBezTo>
                      <a:pt x="5" y="128"/>
                      <a:pt x="7" y="130"/>
                      <a:pt x="8" y="131"/>
                    </a:cubicBezTo>
                    <a:cubicBezTo>
                      <a:pt x="16" y="139"/>
                      <a:pt x="22" y="149"/>
                      <a:pt x="29" y="157"/>
                    </a:cubicBezTo>
                    <a:cubicBezTo>
                      <a:pt x="29" y="158"/>
                      <a:pt x="30" y="159"/>
                      <a:pt x="30" y="160"/>
                    </a:cubicBezTo>
                    <a:cubicBezTo>
                      <a:pt x="30" y="160"/>
                      <a:pt x="30" y="160"/>
                      <a:pt x="31" y="161"/>
                    </a:cubicBezTo>
                    <a:cubicBezTo>
                      <a:pt x="31" y="161"/>
                      <a:pt x="32" y="161"/>
                      <a:pt x="33" y="161"/>
                    </a:cubicBezTo>
                    <a:cubicBezTo>
                      <a:pt x="38" y="164"/>
                      <a:pt x="42" y="160"/>
                      <a:pt x="46" y="163"/>
                    </a:cubicBezTo>
                    <a:cubicBezTo>
                      <a:pt x="47" y="163"/>
                      <a:pt x="47" y="164"/>
                      <a:pt x="48" y="165"/>
                    </a:cubicBezTo>
                    <a:cubicBezTo>
                      <a:pt x="49" y="167"/>
                      <a:pt x="50" y="171"/>
                      <a:pt x="50" y="176"/>
                    </a:cubicBezTo>
                    <a:cubicBezTo>
                      <a:pt x="50" y="176"/>
                      <a:pt x="50" y="177"/>
                      <a:pt x="50" y="177"/>
                    </a:cubicBezTo>
                    <a:cubicBezTo>
                      <a:pt x="50" y="177"/>
                      <a:pt x="50" y="178"/>
                      <a:pt x="50" y="178"/>
                    </a:cubicBezTo>
                    <a:cubicBezTo>
                      <a:pt x="50" y="183"/>
                      <a:pt x="49" y="189"/>
                      <a:pt x="50" y="194"/>
                    </a:cubicBezTo>
                    <a:cubicBezTo>
                      <a:pt x="49" y="198"/>
                      <a:pt x="54" y="202"/>
                      <a:pt x="57" y="204"/>
                    </a:cubicBezTo>
                    <a:cubicBezTo>
                      <a:pt x="61" y="206"/>
                      <a:pt x="65" y="207"/>
                      <a:pt x="69" y="209"/>
                    </a:cubicBezTo>
                    <a:cubicBezTo>
                      <a:pt x="69" y="209"/>
                      <a:pt x="69" y="209"/>
                      <a:pt x="69" y="209"/>
                    </a:cubicBezTo>
                    <a:cubicBezTo>
                      <a:pt x="70" y="210"/>
                      <a:pt x="70" y="210"/>
                      <a:pt x="70" y="210"/>
                    </a:cubicBezTo>
                    <a:cubicBezTo>
                      <a:pt x="71" y="211"/>
                      <a:pt x="72" y="211"/>
                      <a:pt x="72" y="212"/>
                    </a:cubicBezTo>
                    <a:cubicBezTo>
                      <a:pt x="72" y="215"/>
                      <a:pt x="73" y="217"/>
                      <a:pt x="74" y="219"/>
                    </a:cubicBezTo>
                    <a:cubicBezTo>
                      <a:pt x="75" y="223"/>
                      <a:pt x="75" y="228"/>
                      <a:pt x="76" y="232"/>
                    </a:cubicBezTo>
                    <a:cubicBezTo>
                      <a:pt x="76" y="233"/>
                      <a:pt x="76" y="233"/>
                      <a:pt x="76" y="234"/>
                    </a:cubicBezTo>
                    <a:cubicBezTo>
                      <a:pt x="77" y="236"/>
                      <a:pt x="78" y="238"/>
                      <a:pt x="80" y="240"/>
                    </a:cubicBezTo>
                    <a:cubicBezTo>
                      <a:pt x="81" y="241"/>
                      <a:pt x="81" y="241"/>
                      <a:pt x="82" y="241"/>
                    </a:cubicBezTo>
                    <a:cubicBezTo>
                      <a:pt x="83" y="241"/>
                      <a:pt x="83" y="241"/>
                      <a:pt x="83" y="241"/>
                    </a:cubicBezTo>
                    <a:cubicBezTo>
                      <a:pt x="84" y="241"/>
                      <a:pt x="84" y="241"/>
                      <a:pt x="84" y="241"/>
                    </a:cubicBezTo>
                    <a:cubicBezTo>
                      <a:pt x="84" y="241"/>
                      <a:pt x="85" y="241"/>
                      <a:pt x="85" y="241"/>
                    </a:cubicBezTo>
                    <a:cubicBezTo>
                      <a:pt x="85" y="240"/>
                      <a:pt x="85" y="238"/>
                      <a:pt x="85" y="237"/>
                    </a:cubicBezTo>
                    <a:cubicBezTo>
                      <a:pt x="85" y="237"/>
                      <a:pt x="86" y="235"/>
                      <a:pt x="87" y="234"/>
                    </a:cubicBezTo>
                    <a:cubicBezTo>
                      <a:pt x="87" y="232"/>
                      <a:pt x="88" y="231"/>
                      <a:pt x="89" y="230"/>
                    </a:cubicBezTo>
                    <a:cubicBezTo>
                      <a:pt x="96" y="227"/>
                      <a:pt x="99" y="235"/>
                      <a:pt x="106" y="235"/>
                    </a:cubicBezTo>
                    <a:cubicBezTo>
                      <a:pt x="107" y="235"/>
                      <a:pt x="107" y="235"/>
                      <a:pt x="107" y="235"/>
                    </a:cubicBezTo>
                    <a:cubicBezTo>
                      <a:pt x="107" y="235"/>
                      <a:pt x="107" y="235"/>
                      <a:pt x="107" y="235"/>
                    </a:cubicBezTo>
                    <a:cubicBezTo>
                      <a:pt x="108" y="234"/>
                      <a:pt x="108" y="234"/>
                      <a:pt x="108" y="233"/>
                    </a:cubicBezTo>
                    <a:cubicBezTo>
                      <a:pt x="109" y="232"/>
                      <a:pt x="110" y="230"/>
                      <a:pt x="109" y="228"/>
                    </a:cubicBezTo>
                    <a:cubicBezTo>
                      <a:pt x="106" y="221"/>
                      <a:pt x="108" y="217"/>
                      <a:pt x="116" y="217"/>
                    </a:cubicBezTo>
                    <a:cubicBezTo>
                      <a:pt x="119" y="216"/>
                      <a:pt x="120" y="215"/>
                      <a:pt x="120" y="212"/>
                    </a:cubicBezTo>
                    <a:cubicBezTo>
                      <a:pt x="120" y="212"/>
                      <a:pt x="120" y="211"/>
                      <a:pt x="120" y="211"/>
                    </a:cubicBezTo>
                    <a:cubicBezTo>
                      <a:pt x="122" y="208"/>
                      <a:pt x="123" y="203"/>
                      <a:pt x="124" y="199"/>
                    </a:cubicBezTo>
                    <a:cubicBezTo>
                      <a:pt x="124" y="199"/>
                      <a:pt x="124" y="199"/>
                      <a:pt x="124" y="199"/>
                    </a:cubicBezTo>
                    <a:cubicBezTo>
                      <a:pt x="124" y="199"/>
                      <a:pt x="124" y="199"/>
                      <a:pt x="124" y="199"/>
                    </a:cubicBezTo>
                    <a:cubicBezTo>
                      <a:pt x="124" y="198"/>
                      <a:pt x="124" y="198"/>
                      <a:pt x="124" y="198"/>
                    </a:cubicBezTo>
                    <a:cubicBezTo>
                      <a:pt x="124" y="193"/>
                      <a:pt x="124" y="189"/>
                      <a:pt x="124" y="185"/>
                    </a:cubicBezTo>
                    <a:cubicBezTo>
                      <a:pt x="126" y="182"/>
                      <a:pt x="129" y="181"/>
                      <a:pt x="131" y="177"/>
                    </a:cubicBezTo>
                    <a:cubicBezTo>
                      <a:pt x="134" y="172"/>
                      <a:pt x="137" y="166"/>
                      <a:pt x="137" y="160"/>
                    </a:cubicBezTo>
                    <a:cubicBezTo>
                      <a:pt x="137" y="158"/>
                      <a:pt x="137" y="157"/>
                      <a:pt x="136" y="156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0">
                <a:extLst>
                  <a:ext uri="{FF2B5EF4-FFF2-40B4-BE49-F238E27FC236}">
                    <a16:creationId xmlns:a16="http://schemas.microsoft.com/office/drawing/2014/main" id="{051E9AFB-1A1A-4D47-BD64-EE03787B20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3392" y="4619735"/>
                <a:ext cx="160410" cy="160082"/>
              </a:xfrm>
              <a:custGeom>
                <a:avLst/>
                <a:gdLst>
                  <a:gd name="T0" fmla="*/ 230 w 259"/>
                  <a:gd name="T1" fmla="*/ 118 h 258"/>
                  <a:gd name="T2" fmla="*/ 226 w 259"/>
                  <a:gd name="T3" fmla="*/ 130 h 258"/>
                  <a:gd name="T4" fmla="*/ 204 w 259"/>
                  <a:gd name="T5" fmla="*/ 56 h 258"/>
                  <a:gd name="T6" fmla="*/ 203 w 259"/>
                  <a:gd name="T7" fmla="*/ 55 h 258"/>
                  <a:gd name="T8" fmla="*/ 207 w 259"/>
                  <a:gd name="T9" fmla="*/ 53 h 258"/>
                  <a:gd name="T10" fmla="*/ 208 w 259"/>
                  <a:gd name="T11" fmla="*/ 49 h 258"/>
                  <a:gd name="T12" fmla="*/ 203 w 259"/>
                  <a:gd name="T13" fmla="*/ 44 h 258"/>
                  <a:gd name="T14" fmla="*/ 200 w 259"/>
                  <a:gd name="T15" fmla="*/ 44 h 258"/>
                  <a:gd name="T16" fmla="*/ 196 w 259"/>
                  <a:gd name="T17" fmla="*/ 45 h 258"/>
                  <a:gd name="T18" fmla="*/ 188 w 259"/>
                  <a:gd name="T19" fmla="*/ 39 h 258"/>
                  <a:gd name="T20" fmla="*/ 175 w 259"/>
                  <a:gd name="T21" fmla="*/ 32 h 258"/>
                  <a:gd name="T22" fmla="*/ 170 w 259"/>
                  <a:gd name="T23" fmla="*/ 33 h 258"/>
                  <a:gd name="T24" fmla="*/ 163 w 259"/>
                  <a:gd name="T25" fmla="*/ 34 h 258"/>
                  <a:gd name="T26" fmla="*/ 160 w 259"/>
                  <a:gd name="T27" fmla="*/ 26 h 258"/>
                  <a:gd name="T28" fmla="*/ 155 w 259"/>
                  <a:gd name="T29" fmla="*/ 21 h 258"/>
                  <a:gd name="T30" fmla="*/ 152 w 259"/>
                  <a:gd name="T31" fmla="*/ 21 h 258"/>
                  <a:gd name="T32" fmla="*/ 135 w 259"/>
                  <a:gd name="T33" fmla="*/ 27 h 258"/>
                  <a:gd name="T34" fmla="*/ 122 w 259"/>
                  <a:gd name="T35" fmla="*/ 30 h 258"/>
                  <a:gd name="T36" fmla="*/ 110 w 259"/>
                  <a:gd name="T37" fmla="*/ 40 h 258"/>
                  <a:gd name="T38" fmla="*/ 99 w 259"/>
                  <a:gd name="T39" fmla="*/ 37 h 258"/>
                  <a:gd name="T40" fmla="*/ 94 w 259"/>
                  <a:gd name="T41" fmla="*/ 38 h 258"/>
                  <a:gd name="T42" fmla="*/ 92 w 259"/>
                  <a:gd name="T43" fmla="*/ 38 h 258"/>
                  <a:gd name="T44" fmla="*/ 89 w 259"/>
                  <a:gd name="T45" fmla="*/ 36 h 258"/>
                  <a:gd name="T46" fmla="*/ 75 w 259"/>
                  <a:gd name="T47" fmla="*/ 26 h 258"/>
                  <a:gd name="T48" fmla="*/ 73 w 259"/>
                  <a:gd name="T49" fmla="*/ 25 h 258"/>
                  <a:gd name="T50" fmla="*/ 68 w 259"/>
                  <a:gd name="T51" fmla="*/ 24 h 258"/>
                  <a:gd name="T52" fmla="*/ 59 w 259"/>
                  <a:gd name="T53" fmla="*/ 27 h 258"/>
                  <a:gd name="T54" fmla="*/ 69 w 259"/>
                  <a:gd name="T55" fmla="*/ 14 h 258"/>
                  <a:gd name="T56" fmla="*/ 77 w 259"/>
                  <a:gd name="T57" fmla="*/ 5 h 258"/>
                  <a:gd name="T58" fmla="*/ 77 w 259"/>
                  <a:gd name="T59" fmla="*/ 2 h 258"/>
                  <a:gd name="T60" fmla="*/ 74 w 259"/>
                  <a:gd name="T61" fmla="*/ 0 h 258"/>
                  <a:gd name="T62" fmla="*/ 72 w 259"/>
                  <a:gd name="T63" fmla="*/ 0 h 258"/>
                  <a:gd name="T64" fmla="*/ 53 w 259"/>
                  <a:gd name="T65" fmla="*/ 9 h 258"/>
                  <a:gd name="T66" fmla="*/ 49 w 259"/>
                  <a:gd name="T67" fmla="*/ 12 h 258"/>
                  <a:gd name="T68" fmla="*/ 1 w 259"/>
                  <a:gd name="T69" fmla="*/ 41 h 258"/>
                  <a:gd name="T70" fmla="*/ 0 w 259"/>
                  <a:gd name="T71" fmla="*/ 42 h 258"/>
                  <a:gd name="T72" fmla="*/ 0 w 259"/>
                  <a:gd name="T73" fmla="*/ 43 h 258"/>
                  <a:gd name="T74" fmla="*/ 0 w 259"/>
                  <a:gd name="T75" fmla="*/ 46 h 258"/>
                  <a:gd name="T76" fmla="*/ 0 w 259"/>
                  <a:gd name="T77" fmla="*/ 46 h 258"/>
                  <a:gd name="T78" fmla="*/ 7 w 259"/>
                  <a:gd name="T79" fmla="*/ 47 h 258"/>
                  <a:gd name="T80" fmla="*/ 9 w 259"/>
                  <a:gd name="T81" fmla="*/ 50 h 258"/>
                  <a:gd name="T82" fmla="*/ 14 w 259"/>
                  <a:gd name="T83" fmla="*/ 56 h 258"/>
                  <a:gd name="T84" fmla="*/ 28 w 259"/>
                  <a:gd name="T85" fmla="*/ 58 h 258"/>
                  <a:gd name="T86" fmla="*/ 44 w 259"/>
                  <a:gd name="T87" fmla="*/ 61 h 258"/>
                  <a:gd name="T88" fmla="*/ 46 w 259"/>
                  <a:gd name="T89" fmla="*/ 62 h 258"/>
                  <a:gd name="T90" fmla="*/ 47 w 259"/>
                  <a:gd name="T91" fmla="*/ 65 h 258"/>
                  <a:gd name="T92" fmla="*/ 47 w 259"/>
                  <a:gd name="T93" fmla="*/ 65 h 258"/>
                  <a:gd name="T94" fmla="*/ 47 w 259"/>
                  <a:gd name="T95" fmla="*/ 65 h 258"/>
                  <a:gd name="T96" fmla="*/ 47 w 259"/>
                  <a:gd name="T97" fmla="*/ 65 h 258"/>
                  <a:gd name="T98" fmla="*/ 74 w 259"/>
                  <a:gd name="T99" fmla="*/ 75 h 258"/>
                  <a:gd name="T100" fmla="*/ 78 w 259"/>
                  <a:gd name="T101" fmla="*/ 85 h 258"/>
                  <a:gd name="T102" fmla="*/ 78 w 259"/>
                  <a:gd name="T103" fmla="*/ 91 h 258"/>
                  <a:gd name="T104" fmla="*/ 81 w 259"/>
                  <a:gd name="T105" fmla="*/ 91 h 258"/>
                  <a:gd name="T106" fmla="*/ 54 w 259"/>
                  <a:gd name="T107" fmla="*/ 158 h 258"/>
                  <a:gd name="T108" fmla="*/ 54 w 259"/>
                  <a:gd name="T109" fmla="*/ 160 h 258"/>
                  <a:gd name="T110" fmla="*/ 95 w 259"/>
                  <a:gd name="T111" fmla="*/ 215 h 258"/>
                  <a:gd name="T112" fmla="*/ 106 w 259"/>
                  <a:gd name="T113" fmla="*/ 247 h 258"/>
                  <a:gd name="T114" fmla="*/ 143 w 259"/>
                  <a:gd name="T115" fmla="*/ 258 h 258"/>
                  <a:gd name="T116" fmla="*/ 241 w 259"/>
                  <a:gd name="T117" fmla="*/ 219 h 258"/>
                  <a:gd name="T118" fmla="*/ 245 w 259"/>
                  <a:gd name="T119" fmla="*/ 203 h 258"/>
                  <a:gd name="T120" fmla="*/ 254 w 259"/>
                  <a:gd name="T121" fmla="*/ 193 h 258"/>
                  <a:gd name="T122" fmla="*/ 258 w 259"/>
                  <a:gd name="T123" fmla="*/ 182 h 258"/>
                  <a:gd name="T124" fmla="*/ 230 w 259"/>
                  <a:gd name="T125" fmla="*/ 118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59" h="258">
                    <a:moveTo>
                      <a:pt x="230" y="118"/>
                    </a:moveTo>
                    <a:cubicBezTo>
                      <a:pt x="230" y="118"/>
                      <a:pt x="226" y="126"/>
                      <a:pt x="226" y="130"/>
                    </a:cubicBezTo>
                    <a:cubicBezTo>
                      <a:pt x="226" y="101"/>
                      <a:pt x="230" y="77"/>
                      <a:pt x="204" y="56"/>
                    </a:cubicBezTo>
                    <a:cubicBezTo>
                      <a:pt x="203" y="56"/>
                      <a:pt x="203" y="56"/>
                      <a:pt x="203" y="55"/>
                    </a:cubicBezTo>
                    <a:cubicBezTo>
                      <a:pt x="204" y="55"/>
                      <a:pt x="206" y="55"/>
                      <a:pt x="207" y="53"/>
                    </a:cubicBezTo>
                    <a:cubicBezTo>
                      <a:pt x="208" y="52"/>
                      <a:pt x="208" y="51"/>
                      <a:pt x="208" y="49"/>
                    </a:cubicBezTo>
                    <a:cubicBezTo>
                      <a:pt x="208" y="46"/>
                      <a:pt x="206" y="44"/>
                      <a:pt x="203" y="44"/>
                    </a:cubicBezTo>
                    <a:cubicBezTo>
                      <a:pt x="202" y="44"/>
                      <a:pt x="201" y="44"/>
                      <a:pt x="200" y="44"/>
                    </a:cubicBezTo>
                    <a:cubicBezTo>
                      <a:pt x="199" y="45"/>
                      <a:pt x="197" y="45"/>
                      <a:pt x="196" y="45"/>
                    </a:cubicBezTo>
                    <a:cubicBezTo>
                      <a:pt x="193" y="45"/>
                      <a:pt x="191" y="43"/>
                      <a:pt x="188" y="39"/>
                    </a:cubicBezTo>
                    <a:cubicBezTo>
                      <a:pt x="184" y="34"/>
                      <a:pt x="180" y="32"/>
                      <a:pt x="175" y="32"/>
                    </a:cubicBezTo>
                    <a:cubicBezTo>
                      <a:pt x="173" y="32"/>
                      <a:pt x="172" y="32"/>
                      <a:pt x="170" y="33"/>
                    </a:cubicBezTo>
                    <a:cubicBezTo>
                      <a:pt x="167" y="33"/>
                      <a:pt x="165" y="34"/>
                      <a:pt x="163" y="34"/>
                    </a:cubicBezTo>
                    <a:cubicBezTo>
                      <a:pt x="162" y="34"/>
                      <a:pt x="162" y="34"/>
                      <a:pt x="160" y="26"/>
                    </a:cubicBezTo>
                    <a:cubicBezTo>
                      <a:pt x="160" y="25"/>
                      <a:pt x="159" y="21"/>
                      <a:pt x="155" y="21"/>
                    </a:cubicBezTo>
                    <a:cubicBezTo>
                      <a:pt x="154" y="21"/>
                      <a:pt x="153" y="21"/>
                      <a:pt x="152" y="21"/>
                    </a:cubicBezTo>
                    <a:cubicBezTo>
                      <a:pt x="147" y="24"/>
                      <a:pt x="141" y="25"/>
                      <a:pt x="135" y="27"/>
                    </a:cubicBezTo>
                    <a:cubicBezTo>
                      <a:pt x="131" y="28"/>
                      <a:pt x="127" y="29"/>
                      <a:pt x="122" y="30"/>
                    </a:cubicBezTo>
                    <a:cubicBezTo>
                      <a:pt x="117" y="32"/>
                      <a:pt x="113" y="35"/>
                      <a:pt x="110" y="40"/>
                    </a:cubicBezTo>
                    <a:cubicBezTo>
                      <a:pt x="106" y="38"/>
                      <a:pt x="103" y="37"/>
                      <a:pt x="99" y="37"/>
                    </a:cubicBezTo>
                    <a:cubicBezTo>
                      <a:pt x="98" y="37"/>
                      <a:pt x="96" y="37"/>
                      <a:pt x="94" y="38"/>
                    </a:cubicBezTo>
                    <a:cubicBezTo>
                      <a:pt x="93" y="38"/>
                      <a:pt x="92" y="38"/>
                      <a:pt x="92" y="38"/>
                    </a:cubicBezTo>
                    <a:cubicBezTo>
                      <a:pt x="91" y="38"/>
                      <a:pt x="90" y="38"/>
                      <a:pt x="89" y="36"/>
                    </a:cubicBezTo>
                    <a:cubicBezTo>
                      <a:pt x="85" y="31"/>
                      <a:pt x="80" y="28"/>
                      <a:pt x="75" y="26"/>
                    </a:cubicBezTo>
                    <a:cubicBezTo>
                      <a:pt x="74" y="26"/>
                      <a:pt x="74" y="25"/>
                      <a:pt x="73" y="25"/>
                    </a:cubicBezTo>
                    <a:cubicBezTo>
                      <a:pt x="71" y="24"/>
                      <a:pt x="69" y="24"/>
                      <a:pt x="68" y="24"/>
                    </a:cubicBezTo>
                    <a:cubicBezTo>
                      <a:pt x="64" y="24"/>
                      <a:pt x="61" y="25"/>
                      <a:pt x="59" y="27"/>
                    </a:cubicBezTo>
                    <a:cubicBezTo>
                      <a:pt x="61" y="22"/>
                      <a:pt x="65" y="18"/>
                      <a:pt x="69" y="14"/>
                    </a:cubicBezTo>
                    <a:cubicBezTo>
                      <a:pt x="72" y="11"/>
                      <a:pt x="74" y="8"/>
                      <a:pt x="77" y="5"/>
                    </a:cubicBezTo>
                    <a:cubicBezTo>
                      <a:pt x="77" y="4"/>
                      <a:pt x="77" y="3"/>
                      <a:pt x="77" y="2"/>
                    </a:cubicBezTo>
                    <a:cubicBezTo>
                      <a:pt x="76" y="0"/>
                      <a:pt x="75" y="0"/>
                      <a:pt x="74" y="0"/>
                    </a:cubicBezTo>
                    <a:cubicBezTo>
                      <a:pt x="73" y="0"/>
                      <a:pt x="73" y="0"/>
                      <a:pt x="72" y="0"/>
                    </a:cubicBezTo>
                    <a:cubicBezTo>
                      <a:pt x="63" y="0"/>
                      <a:pt x="58" y="4"/>
                      <a:pt x="53" y="9"/>
                    </a:cubicBezTo>
                    <a:cubicBezTo>
                      <a:pt x="52" y="10"/>
                      <a:pt x="51" y="11"/>
                      <a:pt x="49" y="12"/>
                    </a:cubicBezTo>
                    <a:cubicBezTo>
                      <a:pt x="35" y="23"/>
                      <a:pt x="19" y="32"/>
                      <a:pt x="1" y="41"/>
                    </a:cubicBezTo>
                    <a:cubicBezTo>
                      <a:pt x="1" y="41"/>
                      <a:pt x="1" y="42"/>
                      <a:pt x="0" y="42"/>
                    </a:cubicBezTo>
                    <a:cubicBezTo>
                      <a:pt x="0" y="42"/>
                      <a:pt x="0" y="43"/>
                      <a:pt x="0" y="43"/>
                    </a:cubicBezTo>
                    <a:cubicBezTo>
                      <a:pt x="0" y="44"/>
                      <a:pt x="0" y="45"/>
                      <a:pt x="0" y="4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2" y="47"/>
                      <a:pt x="5" y="47"/>
                      <a:pt x="7" y="47"/>
                    </a:cubicBezTo>
                    <a:cubicBezTo>
                      <a:pt x="7" y="49"/>
                      <a:pt x="7" y="50"/>
                      <a:pt x="9" y="50"/>
                    </a:cubicBezTo>
                    <a:cubicBezTo>
                      <a:pt x="9" y="55"/>
                      <a:pt x="11" y="55"/>
                      <a:pt x="14" y="56"/>
                    </a:cubicBezTo>
                    <a:cubicBezTo>
                      <a:pt x="19" y="57"/>
                      <a:pt x="24" y="57"/>
                      <a:pt x="28" y="58"/>
                    </a:cubicBezTo>
                    <a:cubicBezTo>
                      <a:pt x="33" y="59"/>
                      <a:pt x="39" y="60"/>
                      <a:pt x="44" y="61"/>
                    </a:cubicBezTo>
                    <a:cubicBezTo>
                      <a:pt x="44" y="61"/>
                      <a:pt x="44" y="62"/>
                      <a:pt x="46" y="62"/>
                    </a:cubicBezTo>
                    <a:cubicBezTo>
                      <a:pt x="45" y="64"/>
                      <a:pt x="46" y="65"/>
                      <a:pt x="47" y="65"/>
                    </a:cubicBezTo>
                    <a:cubicBezTo>
                      <a:pt x="47" y="65"/>
                      <a:pt x="47" y="65"/>
                      <a:pt x="47" y="65"/>
                    </a:cubicBezTo>
                    <a:cubicBezTo>
                      <a:pt x="47" y="65"/>
                      <a:pt x="47" y="65"/>
                      <a:pt x="47" y="65"/>
                    </a:cubicBezTo>
                    <a:cubicBezTo>
                      <a:pt x="47" y="65"/>
                      <a:pt x="47" y="65"/>
                      <a:pt x="47" y="65"/>
                    </a:cubicBezTo>
                    <a:cubicBezTo>
                      <a:pt x="56" y="69"/>
                      <a:pt x="67" y="64"/>
                      <a:pt x="74" y="75"/>
                    </a:cubicBezTo>
                    <a:cubicBezTo>
                      <a:pt x="76" y="78"/>
                      <a:pt x="79" y="80"/>
                      <a:pt x="78" y="85"/>
                    </a:cubicBezTo>
                    <a:cubicBezTo>
                      <a:pt x="78" y="87"/>
                      <a:pt x="77" y="91"/>
                      <a:pt x="78" y="91"/>
                    </a:cubicBezTo>
                    <a:cubicBezTo>
                      <a:pt x="79" y="91"/>
                      <a:pt x="80" y="91"/>
                      <a:pt x="81" y="91"/>
                    </a:cubicBezTo>
                    <a:cubicBezTo>
                      <a:pt x="63" y="107"/>
                      <a:pt x="52" y="135"/>
                      <a:pt x="54" y="158"/>
                    </a:cubicBezTo>
                    <a:cubicBezTo>
                      <a:pt x="54" y="159"/>
                      <a:pt x="54" y="159"/>
                      <a:pt x="54" y="160"/>
                    </a:cubicBezTo>
                    <a:cubicBezTo>
                      <a:pt x="78" y="171"/>
                      <a:pt x="95" y="187"/>
                      <a:pt x="95" y="215"/>
                    </a:cubicBezTo>
                    <a:cubicBezTo>
                      <a:pt x="95" y="224"/>
                      <a:pt x="106" y="247"/>
                      <a:pt x="106" y="247"/>
                    </a:cubicBezTo>
                    <a:cubicBezTo>
                      <a:pt x="119" y="247"/>
                      <a:pt x="132" y="251"/>
                      <a:pt x="143" y="258"/>
                    </a:cubicBezTo>
                    <a:cubicBezTo>
                      <a:pt x="180" y="253"/>
                      <a:pt x="227" y="255"/>
                      <a:pt x="241" y="219"/>
                    </a:cubicBezTo>
                    <a:cubicBezTo>
                      <a:pt x="243" y="215"/>
                      <a:pt x="244" y="209"/>
                      <a:pt x="245" y="203"/>
                    </a:cubicBezTo>
                    <a:cubicBezTo>
                      <a:pt x="249" y="200"/>
                      <a:pt x="252" y="197"/>
                      <a:pt x="254" y="193"/>
                    </a:cubicBezTo>
                    <a:cubicBezTo>
                      <a:pt x="256" y="190"/>
                      <a:pt x="257" y="186"/>
                      <a:pt x="258" y="182"/>
                    </a:cubicBezTo>
                    <a:cubicBezTo>
                      <a:pt x="259" y="159"/>
                      <a:pt x="259" y="122"/>
                      <a:pt x="230" y="118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1">
                <a:extLst>
                  <a:ext uri="{FF2B5EF4-FFF2-40B4-BE49-F238E27FC236}">
                    <a16:creationId xmlns:a16="http://schemas.microsoft.com/office/drawing/2014/main" id="{030D3866-C6C9-4765-83B7-46817F744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6737" y="4660655"/>
                <a:ext cx="148298" cy="93627"/>
              </a:xfrm>
              <a:custGeom>
                <a:avLst/>
                <a:gdLst>
                  <a:gd name="T0" fmla="*/ 6 w 239"/>
                  <a:gd name="T1" fmla="*/ 46 h 151"/>
                  <a:gd name="T2" fmla="*/ 1 w 239"/>
                  <a:gd name="T3" fmla="*/ 125 h 151"/>
                  <a:gd name="T4" fmla="*/ 44 w 239"/>
                  <a:gd name="T5" fmla="*/ 128 h 151"/>
                  <a:gd name="T6" fmla="*/ 64 w 239"/>
                  <a:gd name="T7" fmla="*/ 129 h 151"/>
                  <a:gd name="T8" fmla="*/ 99 w 239"/>
                  <a:gd name="T9" fmla="*/ 131 h 151"/>
                  <a:gd name="T10" fmla="*/ 127 w 239"/>
                  <a:gd name="T11" fmla="*/ 132 h 151"/>
                  <a:gd name="T12" fmla="*/ 155 w 239"/>
                  <a:gd name="T13" fmla="*/ 133 h 151"/>
                  <a:gd name="T14" fmla="*/ 174 w 239"/>
                  <a:gd name="T15" fmla="*/ 137 h 151"/>
                  <a:gd name="T16" fmla="*/ 178 w 239"/>
                  <a:gd name="T17" fmla="*/ 142 h 151"/>
                  <a:gd name="T18" fmla="*/ 189 w 239"/>
                  <a:gd name="T19" fmla="*/ 142 h 151"/>
                  <a:gd name="T20" fmla="*/ 194 w 239"/>
                  <a:gd name="T21" fmla="*/ 149 h 151"/>
                  <a:gd name="T22" fmla="*/ 202 w 239"/>
                  <a:gd name="T23" fmla="*/ 147 h 151"/>
                  <a:gd name="T24" fmla="*/ 205 w 239"/>
                  <a:gd name="T25" fmla="*/ 146 h 151"/>
                  <a:gd name="T26" fmla="*/ 211 w 239"/>
                  <a:gd name="T27" fmla="*/ 146 h 151"/>
                  <a:gd name="T28" fmla="*/ 230 w 239"/>
                  <a:gd name="T29" fmla="*/ 150 h 151"/>
                  <a:gd name="T30" fmla="*/ 231 w 239"/>
                  <a:gd name="T31" fmla="*/ 149 h 151"/>
                  <a:gd name="T32" fmla="*/ 232 w 239"/>
                  <a:gd name="T33" fmla="*/ 137 h 151"/>
                  <a:gd name="T34" fmla="*/ 234 w 239"/>
                  <a:gd name="T35" fmla="*/ 135 h 151"/>
                  <a:gd name="T36" fmla="*/ 234 w 239"/>
                  <a:gd name="T37" fmla="*/ 133 h 151"/>
                  <a:gd name="T38" fmla="*/ 234 w 239"/>
                  <a:gd name="T39" fmla="*/ 127 h 151"/>
                  <a:gd name="T40" fmla="*/ 234 w 239"/>
                  <a:gd name="T41" fmla="*/ 114 h 151"/>
                  <a:gd name="T42" fmla="*/ 236 w 239"/>
                  <a:gd name="T43" fmla="*/ 93 h 151"/>
                  <a:gd name="T44" fmla="*/ 234 w 239"/>
                  <a:gd name="T45" fmla="*/ 38 h 151"/>
                  <a:gd name="T46" fmla="*/ 231 w 239"/>
                  <a:gd name="T47" fmla="*/ 17 h 151"/>
                  <a:gd name="T48" fmla="*/ 230 w 239"/>
                  <a:gd name="T49" fmla="*/ 13 h 151"/>
                  <a:gd name="T50" fmla="*/ 229 w 239"/>
                  <a:gd name="T51" fmla="*/ 13 h 151"/>
                  <a:gd name="T52" fmla="*/ 91 w 239"/>
                  <a:gd name="T53" fmla="*/ 6 h 151"/>
                  <a:gd name="T54" fmla="*/ 23 w 239"/>
                  <a:gd name="T55" fmla="*/ 1 h 151"/>
                  <a:gd name="T56" fmla="*/ 18 w 239"/>
                  <a:gd name="T57" fmla="*/ 1 h 151"/>
                  <a:gd name="T58" fmla="*/ 10 w 239"/>
                  <a:gd name="T59" fmla="*/ 0 h 151"/>
                  <a:gd name="T60" fmla="*/ 9 w 239"/>
                  <a:gd name="T61" fmla="*/ 3 h 151"/>
                  <a:gd name="T62" fmla="*/ 8 w 239"/>
                  <a:gd name="T63" fmla="*/ 13 h 151"/>
                  <a:gd name="T64" fmla="*/ 6 w 239"/>
                  <a:gd name="T65" fmla="*/ 26 h 151"/>
                  <a:gd name="T66" fmla="*/ 4 w 239"/>
                  <a:gd name="T67" fmla="*/ 39 h 151"/>
                  <a:gd name="T68" fmla="*/ 6 w 239"/>
                  <a:gd name="T69" fmla="*/ 43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9" h="151">
                    <a:moveTo>
                      <a:pt x="6" y="43"/>
                    </a:moveTo>
                    <a:cubicBezTo>
                      <a:pt x="6" y="44"/>
                      <a:pt x="6" y="45"/>
                      <a:pt x="6" y="46"/>
                    </a:cubicBezTo>
                    <a:cubicBezTo>
                      <a:pt x="4" y="70"/>
                      <a:pt x="3" y="94"/>
                      <a:pt x="0" y="119"/>
                    </a:cubicBezTo>
                    <a:cubicBezTo>
                      <a:pt x="0" y="122"/>
                      <a:pt x="0" y="124"/>
                      <a:pt x="1" y="125"/>
                    </a:cubicBezTo>
                    <a:cubicBezTo>
                      <a:pt x="2" y="125"/>
                      <a:pt x="4" y="126"/>
                      <a:pt x="6" y="126"/>
                    </a:cubicBezTo>
                    <a:cubicBezTo>
                      <a:pt x="19" y="126"/>
                      <a:pt x="31" y="127"/>
                      <a:pt x="44" y="128"/>
                    </a:cubicBezTo>
                    <a:cubicBezTo>
                      <a:pt x="45" y="128"/>
                      <a:pt x="46" y="128"/>
                      <a:pt x="47" y="128"/>
                    </a:cubicBezTo>
                    <a:cubicBezTo>
                      <a:pt x="53" y="128"/>
                      <a:pt x="58" y="129"/>
                      <a:pt x="64" y="129"/>
                    </a:cubicBezTo>
                    <a:cubicBezTo>
                      <a:pt x="64" y="129"/>
                      <a:pt x="64" y="129"/>
                      <a:pt x="64" y="129"/>
                    </a:cubicBezTo>
                    <a:cubicBezTo>
                      <a:pt x="76" y="130"/>
                      <a:pt x="88" y="130"/>
                      <a:pt x="99" y="131"/>
                    </a:cubicBezTo>
                    <a:cubicBezTo>
                      <a:pt x="99" y="131"/>
                      <a:pt x="100" y="131"/>
                      <a:pt x="100" y="131"/>
                    </a:cubicBezTo>
                    <a:cubicBezTo>
                      <a:pt x="109" y="131"/>
                      <a:pt x="118" y="132"/>
                      <a:pt x="127" y="132"/>
                    </a:cubicBezTo>
                    <a:cubicBezTo>
                      <a:pt x="132" y="132"/>
                      <a:pt x="137" y="132"/>
                      <a:pt x="142" y="132"/>
                    </a:cubicBezTo>
                    <a:cubicBezTo>
                      <a:pt x="155" y="133"/>
                      <a:pt x="155" y="133"/>
                      <a:pt x="155" y="133"/>
                    </a:cubicBezTo>
                    <a:cubicBezTo>
                      <a:pt x="159" y="133"/>
                      <a:pt x="164" y="134"/>
                      <a:pt x="168" y="135"/>
                    </a:cubicBezTo>
                    <a:cubicBezTo>
                      <a:pt x="170" y="135"/>
                      <a:pt x="173" y="135"/>
                      <a:pt x="174" y="137"/>
                    </a:cubicBezTo>
                    <a:cubicBezTo>
                      <a:pt x="175" y="138"/>
                      <a:pt x="175" y="139"/>
                      <a:pt x="176" y="140"/>
                    </a:cubicBezTo>
                    <a:cubicBezTo>
                      <a:pt x="176" y="142"/>
                      <a:pt x="177" y="142"/>
                      <a:pt x="178" y="142"/>
                    </a:cubicBezTo>
                    <a:cubicBezTo>
                      <a:pt x="180" y="142"/>
                      <a:pt x="182" y="141"/>
                      <a:pt x="183" y="141"/>
                    </a:cubicBezTo>
                    <a:cubicBezTo>
                      <a:pt x="185" y="141"/>
                      <a:pt x="187" y="141"/>
                      <a:pt x="189" y="142"/>
                    </a:cubicBezTo>
                    <a:cubicBezTo>
                      <a:pt x="190" y="143"/>
                      <a:pt x="191" y="145"/>
                      <a:pt x="191" y="147"/>
                    </a:cubicBezTo>
                    <a:cubicBezTo>
                      <a:pt x="192" y="147"/>
                      <a:pt x="193" y="148"/>
                      <a:pt x="194" y="149"/>
                    </a:cubicBezTo>
                    <a:cubicBezTo>
                      <a:pt x="195" y="149"/>
                      <a:pt x="195" y="149"/>
                      <a:pt x="195" y="149"/>
                    </a:cubicBezTo>
                    <a:cubicBezTo>
                      <a:pt x="198" y="149"/>
                      <a:pt x="200" y="148"/>
                      <a:pt x="202" y="147"/>
                    </a:cubicBezTo>
                    <a:cubicBezTo>
                      <a:pt x="202" y="147"/>
                      <a:pt x="202" y="147"/>
                      <a:pt x="203" y="147"/>
                    </a:cubicBezTo>
                    <a:cubicBezTo>
                      <a:pt x="203" y="147"/>
                      <a:pt x="204" y="147"/>
                      <a:pt x="205" y="146"/>
                    </a:cubicBezTo>
                    <a:cubicBezTo>
                      <a:pt x="205" y="146"/>
                      <a:pt x="205" y="146"/>
                      <a:pt x="205" y="146"/>
                    </a:cubicBezTo>
                    <a:cubicBezTo>
                      <a:pt x="207" y="145"/>
                      <a:pt x="209" y="145"/>
                      <a:pt x="211" y="146"/>
                    </a:cubicBezTo>
                    <a:cubicBezTo>
                      <a:pt x="214" y="147"/>
                      <a:pt x="217" y="148"/>
                      <a:pt x="220" y="150"/>
                    </a:cubicBezTo>
                    <a:cubicBezTo>
                      <a:pt x="223" y="151"/>
                      <a:pt x="226" y="150"/>
                      <a:pt x="230" y="150"/>
                    </a:cubicBezTo>
                    <a:cubicBezTo>
                      <a:pt x="230" y="150"/>
                      <a:pt x="231" y="150"/>
                      <a:pt x="231" y="150"/>
                    </a:cubicBezTo>
                    <a:cubicBezTo>
                      <a:pt x="231" y="150"/>
                      <a:pt x="231" y="149"/>
                      <a:pt x="231" y="149"/>
                    </a:cubicBezTo>
                    <a:cubicBezTo>
                      <a:pt x="231" y="149"/>
                      <a:pt x="231" y="148"/>
                      <a:pt x="231" y="148"/>
                    </a:cubicBezTo>
                    <a:cubicBezTo>
                      <a:pt x="239" y="143"/>
                      <a:pt x="235" y="143"/>
                      <a:pt x="232" y="137"/>
                    </a:cubicBezTo>
                    <a:cubicBezTo>
                      <a:pt x="233" y="136"/>
                      <a:pt x="233" y="136"/>
                      <a:pt x="233" y="136"/>
                    </a:cubicBezTo>
                    <a:cubicBezTo>
                      <a:pt x="233" y="136"/>
                      <a:pt x="234" y="136"/>
                      <a:pt x="234" y="135"/>
                    </a:cubicBezTo>
                    <a:cubicBezTo>
                      <a:pt x="234" y="135"/>
                      <a:pt x="234" y="134"/>
                      <a:pt x="234" y="134"/>
                    </a:cubicBezTo>
                    <a:cubicBezTo>
                      <a:pt x="234" y="133"/>
                      <a:pt x="234" y="133"/>
                      <a:pt x="234" y="133"/>
                    </a:cubicBezTo>
                    <a:cubicBezTo>
                      <a:pt x="234" y="132"/>
                      <a:pt x="235" y="130"/>
                      <a:pt x="234" y="128"/>
                    </a:cubicBezTo>
                    <a:cubicBezTo>
                      <a:pt x="234" y="128"/>
                      <a:pt x="234" y="127"/>
                      <a:pt x="234" y="127"/>
                    </a:cubicBezTo>
                    <a:cubicBezTo>
                      <a:pt x="235" y="122"/>
                      <a:pt x="235" y="118"/>
                      <a:pt x="235" y="115"/>
                    </a:cubicBezTo>
                    <a:cubicBezTo>
                      <a:pt x="235" y="114"/>
                      <a:pt x="234" y="114"/>
                      <a:pt x="234" y="114"/>
                    </a:cubicBezTo>
                    <a:cubicBezTo>
                      <a:pt x="234" y="113"/>
                      <a:pt x="234" y="113"/>
                      <a:pt x="234" y="112"/>
                    </a:cubicBezTo>
                    <a:cubicBezTo>
                      <a:pt x="235" y="106"/>
                      <a:pt x="236" y="100"/>
                      <a:pt x="236" y="93"/>
                    </a:cubicBezTo>
                    <a:cubicBezTo>
                      <a:pt x="235" y="78"/>
                      <a:pt x="236" y="62"/>
                      <a:pt x="236" y="46"/>
                    </a:cubicBezTo>
                    <a:cubicBezTo>
                      <a:pt x="236" y="43"/>
                      <a:pt x="236" y="40"/>
                      <a:pt x="234" y="38"/>
                    </a:cubicBezTo>
                    <a:cubicBezTo>
                      <a:pt x="232" y="35"/>
                      <a:pt x="229" y="33"/>
                      <a:pt x="228" y="30"/>
                    </a:cubicBezTo>
                    <a:cubicBezTo>
                      <a:pt x="226" y="26"/>
                      <a:pt x="226" y="22"/>
                      <a:pt x="231" y="17"/>
                    </a:cubicBezTo>
                    <a:cubicBezTo>
                      <a:pt x="231" y="17"/>
                      <a:pt x="231" y="17"/>
                      <a:pt x="231" y="17"/>
                    </a:cubicBezTo>
                    <a:cubicBezTo>
                      <a:pt x="231" y="15"/>
                      <a:pt x="231" y="14"/>
                      <a:pt x="230" y="13"/>
                    </a:cubicBezTo>
                    <a:cubicBezTo>
                      <a:pt x="230" y="13"/>
                      <a:pt x="230" y="13"/>
                      <a:pt x="230" y="12"/>
                    </a:cubicBezTo>
                    <a:cubicBezTo>
                      <a:pt x="230" y="13"/>
                      <a:pt x="230" y="13"/>
                      <a:pt x="229" y="13"/>
                    </a:cubicBezTo>
                    <a:cubicBezTo>
                      <a:pt x="228" y="13"/>
                      <a:pt x="227" y="13"/>
                      <a:pt x="226" y="13"/>
                    </a:cubicBezTo>
                    <a:cubicBezTo>
                      <a:pt x="181" y="10"/>
                      <a:pt x="136" y="8"/>
                      <a:pt x="91" y="6"/>
                    </a:cubicBezTo>
                    <a:cubicBezTo>
                      <a:pt x="69" y="5"/>
                      <a:pt x="48" y="4"/>
                      <a:pt x="26" y="2"/>
                    </a:cubicBezTo>
                    <a:cubicBezTo>
                      <a:pt x="25" y="2"/>
                      <a:pt x="24" y="2"/>
                      <a:pt x="23" y="1"/>
                    </a:cubicBezTo>
                    <a:cubicBezTo>
                      <a:pt x="21" y="1"/>
                      <a:pt x="20" y="1"/>
                      <a:pt x="18" y="1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5" y="0"/>
                      <a:pt x="13" y="1"/>
                      <a:pt x="12" y="2"/>
                    </a:cubicBezTo>
                    <a:cubicBezTo>
                      <a:pt x="11" y="2"/>
                      <a:pt x="10" y="1"/>
                      <a:pt x="10" y="0"/>
                    </a:cubicBezTo>
                    <a:cubicBezTo>
                      <a:pt x="10" y="0"/>
                      <a:pt x="9" y="0"/>
                      <a:pt x="9" y="1"/>
                    </a:cubicBezTo>
                    <a:cubicBezTo>
                      <a:pt x="9" y="1"/>
                      <a:pt x="9" y="2"/>
                      <a:pt x="9" y="3"/>
                    </a:cubicBezTo>
                    <a:cubicBezTo>
                      <a:pt x="9" y="6"/>
                      <a:pt x="8" y="10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5"/>
                      <a:pt x="7" y="16"/>
                      <a:pt x="7" y="18"/>
                    </a:cubicBezTo>
                    <a:cubicBezTo>
                      <a:pt x="7" y="20"/>
                      <a:pt x="7" y="23"/>
                      <a:pt x="6" y="26"/>
                    </a:cubicBezTo>
                    <a:cubicBezTo>
                      <a:pt x="6" y="29"/>
                      <a:pt x="5" y="32"/>
                      <a:pt x="5" y="35"/>
                    </a:cubicBezTo>
                    <a:cubicBezTo>
                      <a:pt x="5" y="37"/>
                      <a:pt x="4" y="38"/>
                      <a:pt x="4" y="39"/>
                    </a:cubicBezTo>
                    <a:cubicBezTo>
                      <a:pt x="3" y="39"/>
                      <a:pt x="3" y="40"/>
                      <a:pt x="3" y="40"/>
                    </a:cubicBezTo>
                    <a:cubicBezTo>
                      <a:pt x="5" y="40"/>
                      <a:pt x="6" y="41"/>
                      <a:pt x="6" y="43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">
                <a:extLst>
                  <a:ext uri="{FF2B5EF4-FFF2-40B4-BE49-F238E27FC236}">
                    <a16:creationId xmlns:a16="http://schemas.microsoft.com/office/drawing/2014/main" id="{E2E77605-51EC-4066-A369-008CA0427C5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93812" y="5008972"/>
                <a:ext cx="122108" cy="104102"/>
              </a:xfrm>
              <a:custGeom>
                <a:avLst/>
                <a:gdLst>
                  <a:gd name="T0" fmla="*/ 165 w 197"/>
                  <a:gd name="T1" fmla="*/ 126 h 168"/>
                  <a:gd name="T2" fmla="*/ 163 w 197"/>
                  <a:gd name="T3" fmla="*/ 117 h 168"/>
                  <a:gd name="T4" fmla="*/ 164 w 197"/>
                  <a:gd name="T5" fmla="*/ 114 h 168"/>
                  <a:gd name="T6" fmla="*/ 166 w 197"/>
                  <a:gd name="T7" fmla="*/ 111 h 168"/>
                  <a:gd name="T8" fmla="*/ 159 w 197"/>
                  <a:gd name="T9" fmla="*/ 100 h 168"/>
                  <a:gd name="T10" fmla="*/ 160 w 197"/>
                  <a:gd name="T11" fmla="*/ 94 h 168"/>
                  <a:gd name="T12" fmla="*/ 162 w 197"/>
                  <a:gd name="T13" fmla="*/ 84 h 168"/>
                  <a:gd name="T14" fmla="*/ 130 w 197"/>
                  <a:gd name="T15" fmla="*/ 83 h 168"/>
                  <a:gd name="T16" fmla="*/ 92 w 197"/>
                  <a:gd name="T17" fmla="*/ 83 h 168"/>
                  <a:gd name="T18" fmla="*/ 100 w 197"/>
                  <a:gd name="T19" fmla="*/ 53 h 168"/>
                  <a:gd name="T20" fmla="*/ 100 w 197"/>
                  <a:gd name="T21" fmla="*/ 53 h 168"/>
                  <a:gd name="T22" fmla="*/ 110 w 197"/>
                  <a:gd name="T23" fmla="*/ 33 h 168"/>
                  <a:gd name="T24" fmla="*/ 109 w 197"/>
                  <a:gd name="T25" fmla="*/ 21 h 168"/>
                  <a:gd name="T26" fmla="*/ 102 w 197"/>
                  <a:gd name="T27" fmla="*/ 3 h 168"/>
                  <a:gd name="T28" fmla="*/ 54 w 197"/>
                  <a:gd name="T29" fmla="*/ 4 h 168"/>
                  <a:gd name="T30" fmla="*/ 32 w 197"/>
                  <a:gd name="T31" fmla="*/ 4 h 168"/>
                  <a:gd name="T32" fmla="*/ 4 w 197"/>
                  <a:gd name="T33" fmla="*/ 4 h 168"/>
                  <a:gd name="T34" fmla="*/ 4 w 197"/>
                  <a:gd name="T35" fmla="*/ 4 h 168"/>
                  <a:gd name="T36" fmla="*/ 5 w 197"/>
                  <a:gd name="T37" fmla="*/ 42 h 168"/>
                  <a:gd name="T38" fmla="*/ 14 w 197"/>
                  <a:gd name="T39" fmla="*/ 67 h 168"/>
                  <a:gd name="T40" fmla="*/ 14 w 197"/>
                  <a:gd name="T41" fmla="*/ 67 h 168"/>
                  <a:gd name="T42" fmla="*/ 16 w 197"/>
                  <a:gd name="T43" fmla="*/ 71 h 168"/>
                  <a:gd name="T44" fmla="*/ 18 w 197"/>
                  <a:gd name="T45" fmla="*/ 76 h 168"/>
                  <a:gd name="T46" fmla="*/ 20 w 197"/>
                  <a:gd name="T47" fmla="*/ 82 h 168"/>
                  <a:gd name="T48" fmla="*/ 15 w 197"/>
                  <a:gd name="T49" fmla="*/ 131 h 168"/>
                  <a:gd name="T50" fmla="*/ 9 w 197"/>
                  <a:gd name="T51" fmla="*/ 146 h 168"/>
                  <a:gd name="T52" fmla="*/ 19 w 197"/>
                  <a:gd name="T53" fmla="*/ 145 h 168"/>
                  <a:gd name="T54" fmla="*/ 40 w 197"/>
                  <a:gd name="T55" fmla="*/ 143 h 168"/>
                  <a:gd name="T56" fmla="*/ 80 w 197"/>
                  <a:gd name="T57" fmla="*/ 148 h 168"/>
                  <a:gd name="T58" fmla="*/ 83 w 197"/>
                  <a:gd name="T59" fmla="*/ 139 h 168"/>
                  <a:gd name="T60" fmla="*/ 100 w 197"/>
                  <a:gd name="T61" fmla="*/ 150 h 168"/>
                  <a:gd name="T62" fmla="*/ 110 w 197"/>
                  <a:gd name="T63" fmla="*/ 157 h 168"/>
                  <a:gd name="T64" fmla="*/ 136 w 197"/>
                  <a:gd name="T65" fmla="*/ 161 h 168"/>
                  <a:gd name="T66" fmla="*/ 150 w 197"/>
                  <a:gd name="T67" fmla="*/ 165 h 168"/>
                  <a:gd name="T68" fmla="*/ 157 w 197"/>
                  <a:gd name="T69" fmla="*/ 151 h 168"/>
                  <a:gd name="T70" fmla="*/ 177 w 197"/>
                  <a:gd name="T71" fmla="*/ 165 h 168"/>
                  <a:gd name="T72" fmla="*/ 192 w 197"/>
                  <a:gd name="T73" fmla="*/ 164 h 168"/>
                  <a:gd name="T74" fmla="*/ 195 w 197"/>
                  <a:gd name="T75" fmla="*/ 156 h 168"/>
                  <a:gd name="T76" fmla="*/ 172 w 197"/>
                  <a:gd name="T77" fmla="*/ 142 h 168"/>
                  <a:gd name="T78" fmla="*/ 184 w 197"/>
                  <a:gd name="T79" fmla="*/ 130 h 168"/>
                  <a:gd name="T80" fmla="*/ 182 w 197"/>
                  <a:gd name="T81" fmla="*/ 115 h 168"/>
                  <a:gd name="T82" fmla="*/ 175 w 197"/>
                  <a:gd name="T83" fmla="*/ 118 h 168"/>
                  <a:gd name="T84" fmla="*/ 150 w 197"/>
                  <a:gd name="T85" fmla="*/ 114 h 168"/>
                  <a:gd name="T86" fmla="*/ 153 w 197"/>
                  <a:gd name="T87" fmla="*/ 119 h 168"/>
                  <a:gd name="T88" fmla="*/ 145 w 197"/>
                  <a:gd name="T89" fmla="*/ 121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97" h="168">
                    <a:moveTo>
                      <a:pt x="175" y="118"/>
                    </a:moveTo>
                    <a:cubicBezTo>
                      <a:pt x="172" y="120"/>
                      <a:pt x="169" y="123"/>
                      <a:pt x="166" y="126"/>
                    </a:cubicBezTo>
                    <a:cubicBezTo>
                      <a:pt x="165" y="126"/>
                      <a:pt x="165" y="126"/>
                      <a:pt x="165" y="126"/>
                    </a:cubicBezTo>
                    <a:cubicBezTo>
                      <a:pt x="166" y="122"/>
                      <a:pt x="165" y="119"/>
                      <a:pt x="164" y="118"/>
                    </a:cubicBezTo>
                    <a:cubicBezTo>
                      <a:pt x="164" y="118"/>
                      <a:pt x="164" y="118"/>
                      <a:pt x="164" y="118"/>
                    </a:cubicBezTo>
                    <a:cubicBezTo>
                      <a:pt x="163" y="117"/>
                      <a:pt x="163" y="117"/>
                      <a:pt x="163" y="117"/>
                    </a:cubicBezTo>
                    <a:cubicBezTo>
                      <a:pt x="162" y="116"/>
                      <a:pt x="161" y="115"/>
                      <a:pt x="161" y="114"/>
                    </a:cubicBezTo>
                    <a:cubicBezTo>
                      <a:pt x="161" y="114"/>
                      <a:pt x="161" y="114"/>
                      <a:pt x="161" y="114"/>
                    </a:cubicBezTo>
                    <a:cubicBezTo>
                      <a:pt x="162" y="114"/>
                      <a:pt x="163" y="114"/>
                      <a:pt x="164" y="114"/>
                    </a:cubicBezTo>
                    <a:cubicBezTo>
                      <a:pt x="165" y="114"/>
                      <a:pt x="166" y="114"/>
                      <a:pt x="167" y="113"/>
                    </a:cubicBezTo>
                    <a:cubicBezTo>
                      <a:pt x="167" y="113"/>
                      <a:pt x="167" y="113"/>
                      <a:pt x="167" y="113"/>
                    </a:cubicBezTo>
                    <a:cubicBezTo>
                      <a:pt x="167" y="112"/>
                      <a:pt x="166" y="112"/>
                      <a:pt x="166" y="111"/>
                    </a:cubicBezTo>
                    <a:cubicBezTo>
                      <a:pt x="166" y="109"/>
                      <a:pt x="166" y="108"/>
                      <a:pt x="166" y="108"/>
                    </a:cubicBezTo>
                    <a:cubicBezTo>
                      <a:pt x="161" y="107"/>
                      <a:pt x="159" y="104"/>
                      <a:pt x="159" y="100"/>
                    </a:cubicBezTo>
                    <a:cubicBezTo>
                      <a:pt x="159" y="100"/>
                      <a:pt x="159" y="100"/>
                      <a:pt x="159" y="100"/>
                    </a:cubicBezTo>
                    <a:cubicBezTo>
                      <a:pt x="159" y="99"/>
                      <a:pt x="159" y="98"/>
                      <a:pt x="159" y="98"/>
                    </a:cubicBezTo>
                    <a:cubicBezTo>
                      <a:pt x="159" y="97"/>
                      <a:pt x="160" y="96"/>
                      <a:pt x="160" y="95"/>
                    </a:cubicBezTo>
                    <a:cubicBezTo>
                      <a:pt x="160" y="95"/>
                      <a:pt x="160" y="95"/>
                      <a:pt x="160" y="94"/>
                    </a:cubicBezTo>
                    <a:cubicBezTo>
                      <a:pt x="160" y="93"/>
                      <a:pt x="159" y="91"/>
                      <a:pt x="159" y="89"/>
                    </a:cubicBezTo>
                    <a:cubicBezTo>
                      <a:pt x="158" y="89"/>
                      <a:pt x="158" y="89"/>
                      <a:pt x="158" y="89"/>
                    </a:cubicBezTo>
                    <a:cubicBezTo>
                      <a:pt x="158" y="87"/>
                      <a:pt x="161" y="86"/>
                      <a:pt x="162" y="84"/>
                    </a:cubicBezTo>
                    <a:cubicBezTo>
                      <a:pt x="161" y="84"/>
                      <a:pt x="160" y="85"/>
                      <a:pt x="160" y="83"/>
                    </a:cubicBezTo>
                    <a:cubicBezTo>
                      <a:pt x="153" y="84"/>
                      <a:pt x="145" y="84"/>
                      <a:pt x="138" y="84"/>
                    </a:cubicBezTo>
                    <a:cubicBezTo>
                      <a:pt x="136" y="85"/>
                      <a:pt x="132" y="86"/>
                      <a:pt x="130" y="83"/>
                    </a:cubicBezTo>
                    <a:cubicBezTo>
                      <a:pt x="117" y="83"/>
                      <a:pt x="117" y="83"/>
                      <a:pt x="117" y="83"/>
                    </a:cubicBezTo>
                    <a:cubicBezTo>
                      <a:pt x="110" y="88"/>
                      <a:pt x="102" y="86"/>
                      <a:pt x="94" y="86"/>
                    </a:cubicBezTo>
                    <a:cubicBezTo>
                      <a:pt x="93" y="86"/>
                      <a:pt x="92" y="84"/>
                      <a:pt x="92" y="83"/>
                    </a:cubicBezTo>
                    <a:cubicBezTo>
                      <a:pt x="92" y="83"/>
                      <a:pt x="92" y="83"/>
                      <a:pt x="92" y="83"/>
                    </a:cubicBezTo>
                    <a:cubicBezTo>
                      <a:pt x="93" y="73"/>
                      <a:pt x="95" y="6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3"/>
                      <a:pt x="100" y="53"/>
                      <a:pt x="100" y="53"/>
                    </a:cubicBezTo>
                    <a:cubicBezTo>
                      <a:pt x="100" y="50"/>
                      <a:pt x="101" y="47"/>
                      <a:pt x="105" y="45"/>
                    </a:cubicBezTo>
                    <a:cubicBezTo>
                      <a:pt x="106" y="41"/>
                      <a:pt x="104" y="35"/>
                      <a:pt x="110" y="33"/>
                    </a:cubicBezTo>
                    <a:cubicBezTo>
                      <a:pt x="113" y="31"/>
                      <a:pt x="112" y="28"/>
                      <a:pt x="112" y="25"/>
                    </a:cubicBezTo>
                    <a:cubicBezTo>
                      <a:pt x="110" y="25"/>
                      <a:pt x="110" y="23"/>
                      <a:pt x="110" y="22"/>
                    </a:cubicBezTo>
                    <a:cubicBezTo>
                      <a:pt x="109" y="21"/>
                      <a:pt x="109" y="21"/>
                      <a:pt x="109" y="21"/>
                    </a:cubicBezTo>
                    <a:cubicBezTo>
                      <a:pt x="107" y="15"/>
                      <a:pt x="107" y="7"/>
                      <a:pt x="103" y="3"/>
                    </a:cubicBezTo>
                    <a:cubicBezTo>
                      <a:pt x="103" y="3"/>
                      <a:pt x="103" y="3"/>
                      <a:pt x="102" y="2"/>
                    </a:cubicBezTo>
                    <a:cubicBezTo>
                      <a:pt x="102" y="2"/>
                      <a:pt x="102" y="3"/>
                      <a:pt x="102" y="3"/>
                    </a:cubicBezTo>
                    <a:cubicBezTo>
                      <a:pt x="97" y="0"/>
                      <a:pt x="89" y="2"/>
                      <a:pt x="83" y="2"/>
                    </a:cubicBezTo>
                    <a:cubicBezTo>
                      <a:pt x="75" y="2"/>
                      <a:pt x="67" y="3"/>
                      <a:pt x="59" y="3"/>
                    </a:cubicBezTo>
                    <a:cubicBezTo>
                      <a:pt x="58" y="3"/>
                      <a:pt x="56" y="3"/>
                      <a:pt x="54" y="4"/>
                    </a:cubicBezTo>
                    <a:cubicBezTo>
                      <a:pt x="53" y="4"/>
                      <a:pt x="53" y="3"/>
                      <a:pt x="52" y="3"/>
                    </a:cubicBezTo>
                    <a:cubicBezTo>
                      <a:pt x="49" y="3"/>
                      <a:pt x="46" y="3"/>
                      <a:pt x="42" y="3"/>
                    </a:cubicBezTo>
                    <a:cubicBezTo>
                      <a:pt x="39" y="3"/>
                      <a:pt x="35" y="3"/>
                      <a:pt x="32" y="4"/>
                    </a:cubicBezTo>
                    <a:cubicBezTo>
                      <a:pt x="31" y="4"/>
                      <a:pt x="29" y="4"/>
                      <a:pt x="27" y="4"/>
                    </a:cubicBezTo>
                    <a:cubicBezTo>
                      <a:pt x="21" y="4"/>
                      <a:pt x="14" y="4"/>
                      <a:pt x="8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12"/>
                      <a:pt x="3" y="25"/>
                      <a:pt x="3" y="33"/>
                    </a:cubicBezTo>
                    <a:cubicBezTo>
                      <a:pt x="4" y="36"/>
                      <a:pt x="4" y="39"/>
                      <a:pt x="5" y="42"/>
                    </a:cubicBezTo>
                    <a:cubicBezTo>
                      <a:pt x="6" y="48"/>
                      <a:pt x="9" y="53"/>
                      <a:pt x="10" y="58"/>
                    </a:cubicBezTo>
                    <a:cubicBezTo>
                      <a:pt x="11" y="61"/>
                      <a:pt x="12" y="64"/>
                      <a:pt x="14" y="66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14" y="67"/>
                      <a:pt x="14" y="67"/>
                      <a:pt x="14" y="67"/>
                    </a:cubicBezTo>
                    <a:cubicBezTo>
                      <a:pt x="15" y="67"/>
                      <a:pt x="16" y="68"/>
                      <a:pt x="15" y="70"/>
                    </a:cubicBezTo>
                    <a:cubicBezTo>
                      <a:pt x="15" y="70"/>
                      <a:pt x="15" y="70"/>
                      <a:pt x="15" y="70"/>
                    </a:cubicBezTo>
                    <a:cubicBezTo>
                      <a:pt x="15" y="70"/>
                      <a:pt x="15" y="71"/>
                      <a:pt x="16" y="71"/>
                    </a:cubicBezTo>
                    <a:cubicBezTo>
                      <a:pt x="16" y="71"/>
                      <a:pt x="16" y="70"/>
                      <a:pt x="16" y="70"/>
                    </a:cubicBezTo>
                    <a:cubicBezTo>
                      <a:pt x="18" y="71"/>
                      <a:pt x="17" y="73"/>
                      <a:pt x="17" y="74"/>
                    </a:cubicBezTo>
                    <a:cubicBezTo>
                      <a:pt x="17" y="75"/>
                      <a:pt x="18" y="76"/>
                      <a:pt x="18" y="76"/>
                    </a:cubicBezTo>
                    <a:cubicBezTo>
                      <a:pt x="18" y="77"/>
                      <a:pt x="18" y="77"/>
                      <a:pt x="18" y="78"/>
                    </a:cubicBezTo>
                    <a:cubicBezTo>
                      <a:pt x="19" y="78"/>
                      <a:pt x="19" y="78"/>
                      <a:pt x="19" y="79"/>
                    </a:cubicBezTo>
                    <a:cubicBezTo>
                      <a:pt x="19" y="80"/>
                      <a:pt x="20" y="81"/>
                      <a:pt x="20" y="82"/>
                    </a:cubicBezTo>
                    <a:cubicBezTo>
                      <a:pt x="23" y="87"/>
                      <a:pt x="23" y="93"/>
                      <a:pt x="21" y="98"/>
                    </a:cubicBezTo>
                    <a:cubicBezTo>
                      <a:pt x="20" y="103"/>
                      <a:pt x="17" y="107"/>
                      <a:pt x="17" y="111"/>
                    </a:cubicBezTo>
                    <a:cubicBezTo>
                      <a:pt x="17" y="118"/>
                      <a:pt x="17" y="125"/>
                      <a:pt x="15" y="131"/>
                    </a:cubicBezTo>
                    <a:cubicBezTo>
                      <a:pt x="14" y="135"/>
                      <a:pt x="10" y="143"/>
                      <a:pt x="10" y="143"/>
                    </a:cubicBezTo>
                    <a:cubicBezTo>
                      <a:pt x="10" y="143"/>
                      <a:pt x="8" y="147"/>
                      <a:pt x="9" y="147"/>
                    </a:cubicBezTo>
                    <a:cubicBezTo>
                      <a:pt x="8" y="147"/>
                      <a:pt x="10" y="146"/>
                      <a:pt x="9" y="146"/>
                    </a:cubicBezTo>
                    <a:cubicBezTo>
                      <a:pt x="9" y="146"/>
                      <a:pt x="9" y="146"/>
                      <a:pt x="10" y="146"/>
                    </a:cubicBezTo>
                    <a:cubicBezTo>
                      <a:pt x="10" y="146"/>
                      <a:pt x="10" y="146"/>
                      <a:pt x="10" y="146"/>
                    </a:cubicBezTo>
                    <a:cubicBezTo>
                      <a:pt x="13" y="146"/>
                      <a:pt x="16" y="145"/>
                      <a:pt x="19" y="145"/>
                    </a:cubicBezTo>
                    <a:cubicBezTo>
                      <a:pt x="23" y="144"/>
                      <a:pt x="27" y="143"/>
                      <a:pt x="31" y="142"/>
                    </a:cubicBezTo>
                    <a:cubicBezTo>
                      <a:pt x="33" y="142"/>
                      <a:pt x="34" y="142"/>
                      <a:pt x="35" y="142"/>
                    </a:cubicBezTo>
                    <a:cubicBezTo>
                      <a:pt x="37" y="142"/>
                      <a:pt x="38" y="142"/>
                      <a:pt x="40" y="143"/>
                    </a:cubicBezTo>
                    <a:cubicBezTo>
                      <a:pt x="50" y="148"/>
                      <a:pt x="61" y="150"/>
                      <a:pt x="73" y="150"/>
                    </a:cubicBezTo>
                    <a:cubicBezTo>
                      <a:pt x="74" y="150"/>
                      <a:pt x="75" y="150"/>
                      <a:pt x="77" y="150"/>
                    </a:cubicBezTo>
                    <a:cubicBezTo>
                      <a:pt x="78" y="150"/>
                      <a:pt x="79" y="149"/>
                      <a:pt x="80" y="148"/>
                    </a:cubicBezTo>
                    <a:cubicBezTo>
                      <a:pt x="81" y="145"/>
                      <a:pt x="80" y="143"/>
                      <a:pt x="78" y="142"/>
                    </a:cubicBezTo>
                    <a:cubicBezTo>
                      <a:pt x="79" y="142"/>
                      <a:pt x="79" y="141"/>
                      <a:pt x="80" y="141"/>
                    </a:cubicBezTo>
                    <a:cubicBezTo>
                      <a:pt x="81" y="140"/>
                      <a:pt x="82" y="139"/>
                      <a:pt x="83" y="139"/>
                    </a:cubicBezTo>
                    <a:cubicBezTo>
                      <a:pt x="85" y="140"/>
                      <a:pt x="87" y="141"/>
                      <a:pt x="89" y="141"/>
                    </a:cubicBezTo>
                    <a:cubicBezTo>
                      <a:pt x="93" y="142"/>
                      <a:pt x="94" y="142"/>
                      <a:pt x="94" y="145"/>
                    </a:cubicBezTo>
                    <a:cubicBezTo>
                      <a:pt x="94" y="148"/>
                      <a:pt x="98" y="150"/>
                      <a:pt x="100" y="150"/>
                    </a:cubicBezTo>
                    <a:cubicBezTo>
                      <a:pt x="100" y="150"/>
                      <a:pt x="101" y="150"/>
                      <a:pt x="101" y="150"/>
                    </a:cubicBezTo>
                    <a:cubicBezTo>
                      <a:pt x="101" y="150"/>
                      <a:pt x="101" y="150"/>
                      <a:pt x="101" y="150"/>
                    </a:cubicBezTo>
                    <a:cubicBezTo>
                      <a:pt x="105" y="150"/>
                      <a:pt x="107" y="153"/>
                      <a:pt x="110" y="157"/>
                    </a:cubicBezTo>
                    <a:cubicBezTo>
                      <a:pt x="111" y="158"/>
                      <a:pt x="112" y="159"/>
                      <a:pt x="113" y="160"/>
                    </a:cubicBezTo>
                    <a:cubicBezTo>
                      <a:pt x="116" y="164"/>
                      <a:pt x="120" y="166"/>
                      <a:pt x="125" y="166"/>
                    </a:cubicBezTo>
                    <a:cubicBezTo>
                      <a:pt x="129" y="166"/>
                      <a:pt x="133" y="164"/>
                      <a:pt x="136" y="161"/>
                    </a:cubicBezTo>
                    <a:cubicBezTo>
                      <a:pt x="137" y="160"/>
                      <a:pt x="139" y="159"/>
                      <a:pt x="141" y="159"/>
                    </a:cubicBezTo>
                    <a:cubicBezTo>
                      <a:pt x="142" y="159"/>
                      <a:pt x="143" y="160"/>
                      <a:pt x="143" y="161"/>
                    </a:cubicBezTo>
                    <a:cubicBezTo>
                      <a:pt x="145" y="163"/>
                      <a:pt x="147" y="165"/>
                      <a:pt x="150" y="165"/>
                    </a:cubicBezTo>
                    <a:cubicBezTo>
                      <a:pt x="154" y="165"/>
                      <a:pt x="155" y="161"/>
                      <a:pt x="156" y="159"/>
                    </a:cubicBezTo>
                    <a:cubicBezTo>
                      <a:pt x="157" y="157"/>
                      <a:pt x="157" y="155"/>
                      <a:pt x="157" y="153"/>
                    </a:cubicBezTo>
                    <a:cubicBezTo>
                      <a:pt x="157" y="153"/>
                      <a:pt x="157" y="152"/>
                      <a:pt x="157" y="151"/>
                    </a:cubicBezTo>
                    <a:cubicBezTo>
                      <a:pt x="157" y="151"/>
                      <a:pt x="157" y="150"/>
                      <a:pt x="157" y="150"/>
                    </a:cubicBezTo>
                    <a:cubicBezTo>
                      <a:pt x="160" y="154"/>
                      <a:pt x="164" y="156"/>
                      <a:pt x="168" y="158"/>
                    </a:cubicBezTo>
                    <a:cubicBezTo>
                      <a:pt x="173" y="160"/>
                      <a:pt x="176" y="161"/>
                      <a:pt x="177" y="165"/>
                    </a:cubicBezTo>
                    <a:cubicBezTo>
                      <a:pt x="178" y="167"/>
                      <a:pt x="180" y="168"/>
                      <a:pt x="182" y="168"/>
                    </a:cubicBezTo>
                    <a:cubicBezTo>
                      <a:pt x="184" y="168"/>
                      <a:pt x="185" y="167"/>
                      <a:pt x="186" y="167"/>
                    </a:cubicBezTo>
                    <a:cubicBezTo>
                      <a:pt x="188" y="166"/>
                      <a:pt x="190" y="165"/>
                      <a:pt x="192" y="164"/>
                    </a:cubicBezTo>
                    <a:cubicBezTo>
                      <a:pt x="195" y="162"/>
                      <a:pt x="195" y="162"/>
                      <a:pt x="195" y="162"/>
                    </a:cubicBezTo>
                    <a:cubicBezTo>
                      <a:pt x="196" y="162"/>
                      <a:pt x="197" y="160"/>
                      <a:pt x="197" y="159"/>
                    </a:cubicBezTo>
                    <a:cubicBezTo>
                      <a:pt x="197" y="158"/>
                      <a:pt x="196" y="157"/>
                      <a:pt x="195" y="156"/>
                    </a:cubicBezTo>
                    <a:cubicBezTo>
                      <a:pt x="193" y="155"/>
                      <a:pt x="190" y="154"/>
                      <a:pt x="188" y="153"/>
                    </a:cubicBezTo>
                    <a:cubicBezTo>
                      <a:pt x="182" y="151"/>
                      <a:pt x="177" y="149"/>
                      <a:pt x="174" y="145"/>
                    </a:cubicBezTo>
                    <a:cubicBezTo>
                      <a:pt x="172" y="143"/>
                      <a:pt x="172" y="142"/>
                      <a:pt x="172" y="142"/>
                    </a:cubicBezTo>
                    <a:cubicBezTo>
                      <a:pt x="172" y="142"/>
                      <a:pt x="172" y="141"/>
                      <a:pt x="173" y="141"/>
                    </a:cubicBezTo>
                    <a:cubicBezTo>
                      <a:pt x="176" y="139"/>
                      <a:pt x="177" y="137"/>
                      <a:pt x="179" y="135"/>
                    </a:cubicBezTo>
                    <a:cubicBezTo>
                      <a:pt x="181" y="133"/>
                      <a:pt x="182" y="131"/>
                      <a:pt x="184" y="130"/>
                    </a:cubicBezTo>
                    <a:cubicBezTo>
                      <a:pt x="188" y="129"/>
                      <a:pt x="189" y="125"/>
                      <a:pt x="187" y="120"/>
                    </a:cubicBezTo>
                    <a:cubicBezTo>
                      <a:pt x="187" y="120"/>
                      <a:pt x="187" y="120"/>
                      <a:pt x="187" y="119"/>
                    </a:cubicBezTo>
                    <a:cubicBezTo>
                      <a:pt x="186" y="117"/>
                      <a:pt x="184" y="115"/>
                      <a:pt x="182" y="115"/>
                    </a:cubicBezTo>
                    <a:cubicBezTo>
                      <a:pt x="181" y="115"/>
                      <a:pt x="180" y="115"/>
                      <a:pt x="179" y="115"/>
                    </a:cubicBezTo>
                    <a:cubicBezTo>
                      <a:pt x="179" y="116"/>
                      <a:pt x="179" y="116"/>
                      <a:pt x="178" y="116"/>
                    </a:cubicBezTo>
                    <a:cubicBezTo>
                      <a:pt x="177" y="117"/>
                      <a:pt x="176" y="118"/>
                      <a:pt x="175" y="118"/>
                    </a:cubicBezTo>
                    <a:close/>
                    <a:moveTo>
                      <a:pt x="142" y="118"/>
                    </a:moveTo>
                    <a:cubicBezTo>
                      <a:pt x="144" y="113"/>
                      <a:pt x="146" y="113"/>
                      <a:pt x="147" y="113"/>
                    </a:cubicBezTo>
                    <a:cubicBezTo>
                      <a:pt x="148" y="113"/>
                      <a:pt x="149" y="113"/>
                      <a:pt x="150" y="114"/>
                    </a:cubicBezTo>
                    <a:cubicBezTo>
                      <a:pt x="152" y="115"/>
                      <a:pt x="155" y="116"/>
                      <a:pt x="158" y="116"/>
                    </a:cubicBezTo>
                    <a:cubicBezTo>
                      <a:pt x="157" y="117"/>
                      <a:pt x="156" y="117"/>
                      <a:pt x="155" y="118"/>
                    </a:cubicBezTo>
                    <a:cubicBezTo>
                      <a:pt x="154" y="118"/>
                      <a:pt x="153" y="118"/>
                      <a:pt x="153" y="119"/>
                    </a:cubicBezTo>
                    <a:cubicBezTo>
                      <a:pt x="152" y="119"/>
                      <a:pt x="151" y="119"/>
                      <a:pt x="151" y="119"/>
                    </a:cubicBezTo>
                    <a:cubicBezTo>
                      <a:pt x="149" y="120"/>
                      <a:pt x="147" y="121"/>
                      <a:pt x="146" y="121"/>
                    </a:cubicBezTo>
                    <a:cubicBezTo>
                      <a:pt x="145" y="121"/>
                      <a:pt x="145" y="121"/>
                      <a:pt x="145" y="121"/>
                    </a:cubicBezTo>
                    <a:cubicBezTo>
                      <a:pt x="144" y="121"/>
                      <a:pt x="143" y="121"/>
                      <a:pt x="142" y="120"/>
                    </a:cubicBezTo>
                    <a:cubicBezTo>
                      <a:pt x="142" y="119"/>
                      <a:pt x="142" y="119"/>
                      <a:pt x="142" y="118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3">
                <a:extLst>
                  <a:ext uri="{FF2B5EF4-FFF2-40B4-BE49-F238E27FC236}">
                    <a16:creationId xmlns:a16="http://schemas.microsoft.com/office/drawing/2014/main" id="{387F2BAF-CE16-4DB1-A83C-810BDA07A2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12603" y="4914689"/>
                <a:ext cx="295613" cy="287100"/>
              </a:xfrm>
              <a:custGeom>
                <a:avLst/>
                <a:gdLst>
                  <a:gd name="T0" fmla="*/ 472 w 477"/>
                  <a:gd name="T1" fmla="*/ 230 h 463"/>
                  <a:gd name="T2" fmla="*/ 470 w 477"/>
                  <a:gd name="T3" fmla="*/ 222 h 463"/>
                  <a:gd name="T4" fmla="*/ 469 w 477"/>
                  <a:gd name="T5" fmla="*/ 222 h 463"/>
                  <a:gd name="T6" fmla="*/ 468 w 477"/>
                  <a:gd name="T7" fmla="*/ 219 h 463"/>
                  <a:gd name="T8" fmla="*/ 464 w 477"/>
                  <a:gd name="T9" fmla="*/ 210 h 463"/>
                  <a:gd name="T10" fmla="*/ 454 w 477"/>
                  <a:gd name="T11" fmla="*/ 156 h 463"/>
                  <a:gd name="T12" fmla="*/ 458 w 477"/>
                  <a:gd name="T13" fmla="*/ 156 h 463"/>
                  <a:gd name="T14" fmla="*/ 455 w 477"/>
                  <a:gd name="T15" fmla="*/ 137 h 463"/>
                  <a:gd name="T16" fmla="*/ 437 w 477"/>
                  <a:gd name="T17" fmla="*/ 129 h 463"/>
                  <a:gd name="T18" fmla="*/ 429 w 477"/>
                  <a:gd name="T19" fmla="*/ 125 h 463"/>
                  <a:gd name="T20" fmla="*/ 417 w 477"/>
                  <a:gd name="T21" fmla="*/ 120 h 463"/>
                  <a:gd name="T22" fmla="*/ 405 w 477"/>
                  <a:gd name="T23" fmla="*/ 121 h 463"/>
                  <a:gd name="T24" fmla="*/ 388 w 477"/>
                  <a:gd name="T25" fmla="*/ 122 h 463"/>
                  <a:gd name="T26" fmla="*/ 375 w 477"/>
                  <a:gd name="T27" fmla="*/ 126 h 463"/>
                  <a:gd name="T28" fmla="*/ 360 w 477"/>
                  <a:gd name="T29" fmla="*/ 123 h 463"/>
                  <a:gd name="T30" fmla="*/ 356 w 477"/>
                  <a:gd name="T31" fmla="*/ 122 h 463"/>
                  <a:gd name="T32" fmla="*/ 348 w 477"/>
                  <a:gd name="T33" fmla="*/ 122 h 463"/>
                  <a:gd name="T34" fmla="*/ 348 w 477"/>
                  <a:gd name="T35" fmla="*/ 123 h 463"/>
                  <a:gd name="T36" fmla="*/ 345 w 477"/>
                  <a:gd name="T37" fmla="*/ 126 h 463"/>
                  <a:gd name="T38" fmla="*/ 343 w 477"/>
                  <a:gd name="T39" fmla="*/ 124 h 463"/>
                  <a:gd name="T40" fmla="*/ 326 w 477"/>
                  <a:gd name="T41" fmla="*/ 120 h 463"/>
                  <a:gd name="T42" fmla="*/ 316 w 477"/>
                  <a:gd name="T43" fmla="*/ 118 h 463"/>
                  <a:gd name="T44" fmla="*/ 310 w 477"/>
                  <a:gd name="T45" fmla="*/ 112 h 463"/>
                  <a:gd name="T46" fmla="*/ 246 w 477"/>
                  <a:gd name="T47" fmla="*/ 87 h 463"/>
                  <a:gd name="T48" fmla="*/ 246 w 477"/>
                  <a:gd name="T49" fmla="*/ 73 h 463"/>
                  <a:gd name="T50" fmla="*/ 235 w 477"/>
                  <a:gd name="T51" fmla="*/ 6 h 463"/>
                  <a:gd name="T52" fmla="*/ 148 w 477"/>
                  <a:gd name="T53" fmla="*/ 1 h 463"/>
                  <a:gd name="T54" fmla="*/ 146 w 477"/>
                  <a:gd name="T55" fmla="*/ 14 h 463"/>
                  <a:gd name="T56" fmla="*/ 144 w 477"/>
                  <a:gd name="T57" fmla="*/ 40 h 463"/>
                  <a:gd name="T58" fmla="*/ 134 w 477"/>
                  <a:gd name="T59" fmla="*/ 147 h 463"/>
                  <a:gd name="T60" fmla="*/ 131 w 477"/>
                  <a:gd name="T61" fmla="*/ 188 h 463"/>
                  <a:gd name="T62" fmla="*/ 23 w 477"/>
                  <a:gd name="T63" fmla="*/ 182 h 463"/>
                  <a:gd name="T64" fmla="*/ 3 w 477"/>
                  <a:gd name="T65" fmla="*/ 183 h 463"/>
                  <a:gd name="T66" fmla="*/ 0 w 477"/>
                  <a:gd name="T67" fmla="*/ 189 h 463"/>
                  <a:gd name="T68" fmla="*/ 12 w 477"/>
                  <a:gd name="T69" fmla="*/ 202 h 463"/>
                  <a:gd name="T70" fmla="*/ 58 w 477"/>
                  <a:gd name="T71" fmla="*/ 255 h 463"/>
                  <a:gd name="T72" fmla="*/ 62 w 477"/>
                  <a:gd name="T73" fmla="*/ 267 h 463"/>
                  <a:gd name="T74" fmla="*/ 116 w 477"/>
                  <a:gd name="T75" fmla="*/ 320 h 463"/>
                  <a:gd name="T76" fmla="*/ 136 w 477"/>
                  <a:gd name="T77" fmla="*/ 297 h 463"/>
                  <a:gd name="T78" fmla="*/ 142 w 477"/>
                  <a:gd name="T79" fmla="*/ 290 h 463"/>
                  <a:gd name="T80" fmla="*/ 219 w 477"/>
                  <a:gd name="T81" fmla="*/ 349 h 463"/>
                  <a:gd name="T82" fmla="*/ 242 w 477"/>
                  <a:gd name="T83" fmla="*/ 383 h 463"/>
                  <a:gd name="T84" fmla="*/ 264 w 477"/>
                  <a:gd name="T85" fmla="*/ 433 h 463"/>
                  <a:gd name="T86" fmla="*/ 284 w 477"/>
                  <a:gd name="T87" fmla="*/ 445 h 463"/>
                  <a:gd name="T88" fmla="*/ 331 w 477"/>
                  <a:gd name="T89" fmla="*/ 463 h 463"/>
                  <a:gd name="T90" fmla="*/ 341 w 477"/>
                  <a:gd name="T91" fmla="*/ 454 h 463"/>
                  <a:gd name="T92" fmla="*/ 331 w 477"/>
                  <a:gd name="T93" fmla="*/ 422 h 463"/>
                  <a:gd name="T94" fmla="*/ 381 w 477"/>
                  <a:gd name="T95" fmla="*/ 346 h 463"/>
                  <a:gd name="T96" fmla="*/ 416 w 477"/>
                  <a:gd name="T97" fmla="*/ 326 h 463"/>
                  <a:gd name="T98" fmla="*/ 429 w 477"/>
                  <a:gd name="T99" fmla="*/ 300 h 463"/>
                  <a:gd name="T100" fmla="*/ 445 w 477"/>
                  <a:gd name="T101" fmla="*/ 305 h 463"/>
                  <a:gd name="T102" fmla="*/ 464 w 477"/>
                  <a:gd name="T103" fmla="*/ 295 h 463"/>
                  <a:gd name="T104" fmla="*/ 475 w 477"/>
                  <a:gd name="T105" fmla="*/ 250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477" h="463">
                    <a:moveTo>
                      <a:pt x="474" y="234"/>
                    </a:moveTo>
                    <a:cubicBezTo>
                      <a:pt x="474" y="233"/>
                      <a:pt x="473" y="232"/>
                      <a:pt x="473" y="231"/>
                    </a:cubicBezTo>
                    <a:cubicBezTo>
                      <a:pt x="473" y="230"/>
                      <a:pt x="473" y="230"/>
                      <a:pt x="472" y="230"/>
                    </a:cubicBezTo>
                    <a:cubicBezTo>
                      <a:pt x="472" y="229"/>
                      <a:pt x="472" y="229"/>
                      <a:pt x="472" y="228"/>
                    </a:cubicBezTo>
                    <a:cubicBezTo>
                      <a:pt x="472" y="228"/>
                      <a:pt x="471" y="227"/>
                      <a:pt x="471" y="226"/>
                    </a:cubicBezTo>
                    <a:cubicBezTo>
                      <a:pt x="471" y="225"/>
                      <a:pt x="472" y="223"/>
                      <a:pt x="470" y="222"/>
                    </a:cubicBezTo>
                    <a:cubicBezTo>
                      <a:pt x="470" y="222"/>
                      <a:pt x="470" y="223"/>
                      <a:pt x="470" y="223"/>
                    </a:cubicBezTo>
                    <a:cubicBezTo>
                      <a:pt x="469" y="223"/>
                      <a:pt x="469" y="222"/>
                      <a:pt x="469" y="222"/>
                    </a:cubicBezTo>
                    <a:cubicBezTo>
                      <a:pt x="469" y="222"/>
                      <a:pt x="469" y="222"/>
                      <a:pt x="469" y="222"/>
                    </a:cubicBezTo>
                    <a:cubicBezTo>
                      <a:pt x="470" y="220"/>
                      <a:pt x="469" y="219"/>
                      <a:pt x="468" y="219"/>
                    </a:cubicBezTo>
                    <a:cubicBezTo>
                      <a:pt x="468" y="219"/>
                      <a:pt x="468" y="219"/>
                      <a:pt x="468" y="219"/>
                    </a:cubicBezTo>
                    <a:cubicBezTo>
                      <a:pt x="468" y="219"/>
                      <a:pt x="468" y="219"/>
                      <a:pt x="468" y="219"/>
                    </a:cubicBezTo>
                    <a:cubicBezTo>
                      <a:pt x="468" y="219"/>
                      <a:pt x="468" y="219"/>
                      <a:pt x="468" y="219"/>
                    </a:cubicBezTo>
                    <a:cubicBezTo>
                      <a:pt x="468" y="219"/>
                      <a:pt x="468" y="219"/>
                      <a:pt x="468" y="218"/>
                    </a:cubicBezTo>
                    <a:cubicBezTo>
                      <a:pt x="466" y="216"/>
                      <a:pt x="465" y="213"/>
                      <a:pt x="464" y="210"/>
                    </a:cubicBezTo>
                    <a:cubicBezTo>
                      <a:pt x="463" y="205"/>
                      <a:pt x="460" y="200"/>
                      <a:pt x="459" y="194"/>
                    </a:cubicBezTo>
                    <a:cubicBezTo>
                      <a:pt x="458" y="191"/>
                      <a:pt x="458" y="188"/>
                      <a:pt x="457" y="185"/>
                    </a:cubicBezTo>
                    <a:cubicBezTo>
                      <a:pt x="457" y="177"/>
                      <a:pt x="455" y="164"/>
                      <a:pt x="454" y="156"/>
                    </a:cubicBezTo>
                    <a:cubicBezTo>
                      <a:pt x="454" y="153"/>
                      <a:pt x="456" y="157"/>
                      <a:pt x="458" y="156"/>
                    </a:cubicBezTo>
                    <a:cubicBezTo>
                      <a:pt x="458" y="156"/>
                      <a:pt x="458" y="156"/>
                      <a:pt x="458" y="156"/>
                    </a:cubicBezTo>
                    <a:cubicBezTo>
                      <a:pt x="458" y="156"/>
                      <a:pt x="458" y="156"/>
                      <a:pt x="458" y="156"/>
                    </a:cubicBezTo>
                    <a:cubicBezTo>
                      <a:pt x="456" y="155"/>
                      <a:pt x="455" y="154"/>
                      <a:pt x="455" y="153"/>
                    </a:cubicBezTo>
                    <a:cubicBezTo>
                      <a:pt x="455" y="150"/>
                      <a:pt x="455" y="147"/>
                      <a:pt x="455" y="145"/>
                    </a:cubicBezTo>
                    <a:cubicBezTo>
                      <a:pt x="455" y="142"/>
                      <a:pt x="454" y="139"/>
                      <a:pt x="455" y="137"/>
                    </a:cubicBezTo>
                    <a:cubicBezTo>
                      <a:pt x="455" y="136"/>
                      <a:pt x="455" y="135"/>
                      <a:pt x="454" y="133"/>
                    </a:cubicBezTo>
                    <a:cubicBezTo>
                      <a:pt x="450" y="130"/>
                      <a:pt x="444" y="128"/>
                      <a:pt x="438" y="128"/>
                    </a:cubicBezTo>
                    <a:cubicBezTo>
                      <a:pt x="437" y="129"/>
                      <a:pt x="437" y="129"/>
                      <a:pt x="437" y="129"/>
                    </a:cubicBezTo>
                    <a:cubicBezTo>
                      <a:pt x="436" y="129"/>
                      <a:pt x="436" y="129"/>
                      <a:pt x="436" y="129"/>
                    </a:cubicBezTo>
                    <a:cubicBezTo>
                      <a:pt x="435" y="129"/>
                      <a:pt x="434" y="128"/>
                      <a:pt x="433" y="127"/>
                    </a:cubicBezTo>
                    <a:cubicBezTo>
                      <a:pt x="432" y="127"/>
                      <a:pt x="430" y="125"/>
                      <a:pt x="429" y="125"/>
                    </a:cubicBezTo>
                    <a:cubicBezTo>
                      <a:pt x="429" y="124"/>
                      <a:pt x="429" y="124"/>
                      <a:pt x="429" y="124"/>
                    </a:cubicBezTo>
                    <a:cubicBezTo>
                      <a:pt x="427" y="124"/>
                      <a:pt x="425" y="123"/>
                      <a:pt x="423" y="122"/>
                    </a:cubicBezTo>
                    <a:cubicBezTo>
                      <a:pt x="421" y="121"/>
                      <a:pt x="419" y="121"/>
                      <a:pt x="417" y="120"/>
                    </a:cubicBezTo>
                    <a:cubicBezTo>
                      <a:pt x="417" y="120"/>
                      <a:pt x="417" y="120"/>
                      <a:pt x="417" y="119"/>
                    </a:cubicBezTo>
                    <a:cubicBezTo>
                      <a:pt x="414" y="119"/>
                      <a:pt x="411" y="119"/>
                      <a:pt x="407" y="121"/>
                    </a:cubicBezTo>
                    <a:cubicBezTo>
                      <a:pt x="407" y="121"/>
                      <a:pt x="406" y="121"/>
                      <a:pt x="405" y="121"/>
                    </a:cubicBezTo>
                    <a:cubicBezTo>
                      <a:pt x="401" y="121"/>
                      <a:pt x="397" y="121"/>
                      <a:pt x="393" y="122"/>
                    </a:cubicBezTo>
                    <a:cubicBezTo>
                      <a:pt x="393" y="122"/>
                      <a:pt x="392" y="122"/>
                      <a:pt x="392" y="122"/>
                    </a:cubicBezTo>
                    <a:cubicBezTo>
                      <a:pt x="391" y="122"/>
                      <a:pt x="390" y="122"/>
                      <a:pt x="388" y="122"/>
                    </a:cubicBezTo>
                    <a:cubicBezTo>
                      <a:pt x="385" y="123"/>
                      <a:pt x="382" y="124"/>
                      <a:pt x="379" y="124"/>
                    </a:cubicBezTo>
                    <a:cubicBezTo>
                      <a:pt x="378" y="125"/>
                      <a:pt x="377" y="126"/>
                      <a:pt x="375" y="126"/>
                    </a:cubicBezTo>
                    <a:cubicBezTo>
                      <a:pt x="375" y="126"/>
                      <a:pt x="375" y="126"/>
                      <a:pt x="375" y="126"/>
                    </a:cubicBezTo>
                    <a:cubicBezTo>
                      <a:pt x="373" y="126"/>
                      <a:pt x="372" y="126"/>
                      <a:pt x="370" y="125"/>
                    </a:cubicBezTo>
                    <a:cubicBezTo>
                      <a:pt x="369" y="125"/>
                      <a:pt x="367" y="124"/>
                      <a:pt x="366" y="123"/>
                    </a:cubicBezTo>
                    <a:cubicBezTo>
                      <a:pt x="364" y="123"/>
                      <a:pt x="362" y="123"/>
                      <a:pt x="360" y="123"/>
                    </a:cubicBezTo>
                    <a:cubicBezTo>
                      <a:pt x="360" y="123"/>
                      <a:pt x="359" y="123"/>
                      <a:pt x="359" y="123"/>
                    </a:cubicBezTo>
                    <a:cubicBezTo>
                      <a:pt x="358" y="123"/>
                      <a:pt x="357" y="123"/>
                      <a:pt x="357" y="122"/>
                    </a:cubicBezTo>
                    <a:cubicBezTo>
                      <a:pt x="356" y="122"/>
                      <a:pt x="356" y="122"/>
                      <a:pt x="356" y="122"/>
                    </a:cubicBezTo>
                    <a:cubicBezTo>
                      <a:pt x="354" y="121"/>
                      <a:pt x="352" y="120"/>
                      <a:pt x="350" y="121"/>
                    </a:cubicBezTo>
                    <a:cubicBezTo>
                      <a:pt x="349" y="121"/>
                      <a:pt x="349" y="122"/>
                      <a:pt x="348" y="122"/>
                    </a:cubicBezTo>
                    <a:cubicBezTo>
                      <a:pt x="348" y="122"/>
                      <a:pt x="348" y="122"/>
                      <a:pt x="348" y="122"/>
                    </a:cubicBezTo>
                    <a:cubicBezTo>
                      <a:pt x="348" y="122"/>
                      <a:pt x="348" y="122"/>
                      <a:pt x="348" y="122"/>
                    </a:cubicBezTo>
                    <a:cubicBezTo>
                      <a:pt x="348" y="122"/>
                      <a:pt x="348" y="122"/>
                      <a:pt x="348" y="123"/>
                    </a:cubicBezTo>
                    <a:cubicBezTo>
                      <a:pt x="348" y="123"/>
                      <a:pt x="348" y="123"/>
                      <a:pt x="348" y="123"/>
                    </a:cubicBezTo>
                    <a:cubicBezTo>
                      <a:pt x="348" y="124"/>
                      <a:pt x="348" y="125"/>
                      <a:pt x="348" y="126"/>
                    </a:cubicBezTo>
                    <a:cubicBezTo>
                      <a:pt x="347" y="126"/>
                      <a:pt x="347" y="126"/>
                      <a:pt x="347" y="126"/>
                    </a:cubicBezTo>
                    <a:cubicBezTo>
                      <a:pt x="346" y="126"/>
                      <a:pt x="346" y="126"/>
                      <a:pt x="345" y="126"/>
                    </a:cubicBezTo>
                    <a:cubicBezTo>
                      <a:pt x="345" y="126"/>
                      <a:pt x="345" y="126"/>
                      <a:pt x="344" y="126"/>
                    </a:cubicBezTo>
                    <a:cubicBezTo>
                      <a:pt x="344" y="126"/>
                      <a:pt x="344" y="126"/>
                      <a:pt x="343" y="126"/>
                    </a:cubicBezTo>
                    <a:cubicBezTo>
                      <a:pt x="343" y="125"/>
                      <a:pt x="343" y="124"/>
                      <a:pt x="343" y="124"/>
                    </a:cubicBezTo>
                    <a:cubicBezTo>
                      <a:pt x="342" y="122"/>
                      <a:pt x="341" y="120"/>
                      <a:pt x="338" y="120"/>
                    </a:cubicBezTo>
                    <a:cubicBezTo>
                      <a:pt x="337" y="120"/>
                      <a:pt x="335" y="119"/>
                      <a:pt x="334" y="119"/>
                    </a:cubicBezTo>
                    <a:cubicBezTo>
                      <a:pt x="331" y="117"/>
                      <a:pt x="328" y="116"/>
                      <a:pt x="326" y="120"/>
                    </a:cubicBezTo>
                    <a:cubicBezTo>
                      <a:pt x="325" y="120"/>
                      <a:pt x="325" y="121"/>
                      <a:pt x="324" y="121"/>
                    </a:cubicBezTo>
                    <a:cubicBezTo>
                      <a:pt x="323" y="122"/>
                      <a:pt x="322" y="122"/>
                      <a:pt x="321" y="122"/>
                    </a:cubicBezTo>
                    <a:cubicBezTo>
                      <a:pt x="318" y="122"/>
                      <a:pt x="317" y="120"/>
                      <a:pt x="316" y="118"/>
                    </a:cubicBezTo>
                    <a:cubicBezTo>
                      <a:pt x="315" y="116"/>
                      <a:pt x="314" y="115"/>
                      <a:pt x="313" y="114"/>
                    </a:cubicBezTo>
                    <a:cubicBezTo>
                      <a:pt x="313" y="114"/>
                      <a:pt x="313" y="114"/>
                      <a:pt x="312" y="114"/>
                    </a:cubicBezTo>
                    <a:cubicBezTo>
                      <a:pt x="312" y="113"/>
                      <a:pt x="311" y="113"/>
                      <a:pt x="310" y="112"/>
                    </a:cubicBezTo>
                    <a:cubicBezTo>
                      <a:pt x="300" y="107"/>
                      <a:pt x="289" y="106"/>
                      <a:pt x="278" y="103"/>
                    </a:cubicBezTo>
                    <a:cubicBezTo>
                      <a:pt x="270" y="101"/>
                      <a:pt x="259" y="99"/>
                      <a:pt x="252" y="93"/>
                    </a:cubicBezTo>
                    <a:cubicBezTo>
                      <a:pt x="249" y="91"/>
                      <a:pt x="247" y="89"/>
                      <a:pt x="246" y="87"/>
                    </a:cubicBezTo>
                    <a:cubicBezTo>
                      <a:pt x="245" y="86"/>
                      <a:pt x="245" y="85"/>
                      <a:pt x="245" y="83"/>
                    </a:cubicBezTo>
                    <a:cubicBezTo>
                      <a:pt x="245" y="80"/>
                      <a:pt x="245" y="77"/>
                      <a:pt x="246" y="73"/>
                    </a:cubicBezTo>
                    <a:cubicBezTo>
                      <a:pt x="246" y="73"/>
                      <a:pt x="246" y="73"/>
                      <a:pt x="246" y="73"/>
                    </a:cubicBezTo>
                    <a:cubicBezTo>
                      <a:pt x="246" y="58"/>
                      <a:pt x="247" y="42"/>
                      <a:pt x="247" y="26"/>
                    </a:cubicBezTo>
                    <a:cubicBezTo>
                      <a:pt x="247" y="25"/>
                      <a:pt x="247" y="23"/>
                      <a:pt x="247" y="22"/>
                    </a:cubicBezTo>
                    <a:cubicBezTo>
                      <a:pt x="250" y="7"/>
                      <a:pt x="250" y="7"/>
                      <a:pt x="235" y="6"/>
                    </a:cubicBezTo>
                    <a:cubicBezTo>
                      <a:pt x="210" y="4"/>
                      <a:pt x="185" y="2"/>
                      <a:pt x="159" y="0"/>
                    </a:cubicBezTo>
                    <a:cubicBezTo>
                      <a:pt x="156" y="1"/>
                      <a:pt x="153" y="0"/>
                      <a:pt x="150" y="0"/>
                    </a:cubicBezTo>
                    <a:cubicBezTo>
                      <a:pt x="149" y="1"/>
                      <a:pt x="149" y="1"/>
                      <a:pt x="148" y="1"/>
                    </a:cubicBezTo>
                    <a:cubicBezTo>
                      <a:pt x="148" y="1"/>
                      <a:pt x="148" y="1"/>
                      <a:pt x="148" y="1"/>
                    </a:cubicBezTo>
                    <a:cubicBezTo>
                      <a:pt x="148" y="1"/>
                      <a:pt x="148" y="1"/>
                      <a:pt x="148" y="2"/>
                    </a:cubicBezTo>
                    <a:cubicBezTo>
                      <a:pt x="145" y="5"/>
                      <a:pt x="148" y="11"/>
                      <a:pt x="146" y="14"/>
                    </a:cubicBezTo>
                    <a:cubicBezTo>
                      <a:pt x="145" y="18"/>
                      <a:pt x="145" y="22"/>
                      <a:pt x="145" y="26"/>
                    </a:cubicBezTo>
                    <a:cubicBezTo>
                      <a:pt x="144" y="30"/>
                      <a:pt x="144" y="35"/>
                      <a:pt x="144" y="40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1" y="50"/>
                      <a:pt x="143" y="61"/>
                      <a:pt x="141" y="71"/>
                    </a:cubicBezTo>
                    <a:cubicBezTo>
                      <a:pt x="140" y="73"/>
                      <a:pt x="140" y="76"/>
                      <a:pt x="140" y="79"/>
                    </a:cubicBezTo>
                    <a:cubicBezTo>
                      <a:pt x="138" y="101"/>
                      <a:pt x="137" y="124"/>
                      <a:pt x="134" y="147"/>
                    </a:cubicBezTo>
                    <a:cubicBezTo>
                      <a:pt x="134" y="150"/>
                      <a:pt x="134" y="153"/>
                      <a:pt x="134" y="156"/>
                    </a:cubicBezTo>
                    <a:cubicBezTo>
                      <a:pt x="133" y="166"/>
                      <a:pt x="132" y="176"/>
                      <a:pt x="131" y="186"/>
                    </a:cubicBezTo>
                    <a:cubicBezTo>
                      <a:pt x="131" y="187"/>
                      <a:pt x="131" y="188"/>
                      <a:pt x="131" y="188"/>
                    </a:cubicBezTo>
                    <a:cubicBezTo>
                      <a:pt x="130" y="190"/>
                      <a:pt x="128" y="191"/>
                      <a:pt x="126" y="192"/>
                    </a:cubicBezTo>
                    <a:cubicBezTo>
                      <a:pt x="125" y="192"/>
                      <a:pt x="124" y="192"/>
                      <a:pt x="123" y="192"/>
                    </a:cubicBezTo>
                    <a:cubicBezTo>
                      <a:pt x="90" y="188"/>
                      <a:pt x="57" y="185"/>
                      <a:pt x="23" y="182"/>
                    </a:cubicBezTo>
                    <a:cubicBezTo>
                      <a:pt x="18" y="182"/>
                      <a:pt x="12" y="182"/>
                      <a:pt x="6" y="182"/>
                    </a:cubicBezTo>
                    <a:cubicBezTo>
                      <a:pt x="6" y="182"/>
                      <a:pt x="5" y="182"/>
                      <a:pt x="4" y="182"/>
                    </a:cubicBezTo>
                    <a:cubicBezTo>
                      <a:pt x="4" y="182"/>
                      <a:pt x="3" y="182"/>
                      <a:pt x="3" y="183"/>
                    </a:cubicBezTo>
                    <a:cubicBezTo>
                      <a:pt x="2" y="183"/>
                      <a:pt x="2" y="183"/>
                      <a:pt x="2" y="184"/>
                    </a:cubicBezTo>
                    <a:cubicBezTo>
                      <a:pt x="1" y="185"/>
                      <a:pt x="2" y="186"/>
                      <a:pt x="2" y="186"/>
                    </a:cubicBezTo>
                    <a:cubicBezTo>
                      <a:pt x="2" y="187"/>
                      <a:pt x="1" y="188"/>
                      <a:pt x="0" y="189"/>
                    </a:cubicBezTo>
                    <a:cubicBezTo>
                      <a:pt x="1" y="189"/>
                      <a:pt x="1" y="190"/>
                      <a:pt x="2" y="190"/>
                    </a:cubicBezTo>
                    <a:cubicBezTo>
                      <a:pt x="5" y="191"/>
                      <a:pt x="6" y="193"/>
                      <a:pt x="8" y="196"/>
                    </a:cubicBezTo>
                    <a:cubicBezTo>
                      <a:pt x="9" y="198"/>
                      <a:pt x="10" y="200"/>
                      <a:pt x="12" y="202"/>
                    </a:cubicBezTo>
                    <a:cubicBezTo>
                      <a:pt x="16" y="206"/>
                      <a:pt x="20" y="211"/>
                      <a:pt x="23" y="215"/>
                    </a:cubicBezTo>
                    <a:cubicBezTo>
                      <a:pt x="32" y="225"/>
                      <a:pt x="40" y="236"/>
                      <a:pt x="51" y="243"/>
                    </a:cubicBezTo>
                    <a:cubicBezTo>
                      <a:pt x="56" y="246"/>
                      <a:pt x="57" y="250"/>
                      <a:pt x="58" y="255"/>
                    </a:cubicBezTo>
                    <a:cubicBezTo>
                      <a:pt x="59" y="259"/>
                      <a:pt x="60" y="263"/>
                      <a:pt x="62" y="266"/>
                    </a:cubicBezTo>
                    <a:cubicBezTo>
                      <a:pt x="62" y="266"/>
                      <a:pt x="62" y="266"/>
                      <a:pt x="62" y="267"/>
                    </a:cubicBezTo>
                    <a:cubicBezTo>
                      <a:pt x="62" y="267"/>
                      <a:pt x="62" y="267"/>
                      <a:pt x="62" y="267"/>
                    </a:cubicBezTo>
                    <a:cubicBezTo>
                      <a:pt x="59" y="275"/>
                      <a:pt x="62" y="284"/>
                      <a:pt x="70" y="290"/>
                    </a:cubicBezTo>
                    <a:cubicBezTo>
                      <a:pt x="85" y="302"/>
                      <a:pt x="97" y="311"/>
                      <a:pt x="109" y="318"/>
                    </a:cubicBezTo>
                    <a:cubicBezTo>
                      <a:pt x="112" y="319"/>
                      <a:pt x="114" y="320"/>
                      <a:pt x="116" y="320"/>
                    </a:cubicBezTo>
                    <a:cubicBezTo>
                      <a:pt x="119" y="320"/>
                      <a:pt x="122" y="319"/>
                      <a:pt x="126" y="316"/>
                    </a:cubicBezTo>
                    <a:cubicBezTo>
                      <a:pt x="130" y="312"/>
                      <a:pt x="132" y="307"/>
                      <a:pt x="134" y="302"/>
                    </a:cubicBezTo>
                    <a:cubicBezTo>
                      <a:pt x="134" y="300"/>
                      <a:pt x="135" y="298"/>
                      <a:pt x="136" y="297"/>
                    </a:cubicBezTo>
                    <a:cubicBezTo>
                      <a:pt x="136" y="296"/>
                      <a:pt x="137" y="295"/>
                      <a:pt x="137" y="294"/>
                    </a:cubicBezTo>
                    <a:cubicBezTo>
                      <a:pt x="138" y="293"/>
                      <a:pt x="138" y="292"/>
                      <a:pt x="138" y="291"/>
                    </a:cubicBezTo>
                    <a:cubicBezTo>
                      <a:pt x="140" y="291"/>
                      <a:pt x="141" y="291"/>
                      <a:pt x="142" y="290"/>
                    </a:cubicBezTo>
                    <a:cubicBezTo>
                      <a:pt x="143" y="290"/>
                      <a:pt x="144" y="290"/>
                      <a:pt x="145" y="290"/>
                    </a:cubicBezTo>
                    <a:cubicBezTo>
                      <a:pt x="172" y="287"/>
                      <a:pt x="195" y="313"/>
                      <a:pt x="208" y="335"/>
                    </a:cubicBezTo>
                    <a:cubicBezTo>
                      <a:pt x="212" y="340"/>
                      <a:pt x="215" y="344"/>
                      <a:pt x="219" y="349"/>
                    </a:cubicBezTo>
                    <a:cubicBezTo>
                      <a:pt x="224" y="359"/>
                      <a:pt x="231" y="368"/>
                      <a:pt x="238" y="377"/>
                    </a:cubicBezTo>
                    <a:cubicBezTo>
                      <a:pt x="239" y="380"/>
                      <a:pt x="239" y="380"/>
                      <a:pt x="239" y="380"/>
                    </a:cubicBezTo>
                    <a:cubicBezTo>
                      <a:pt x="240" y="381"/>
                      <a:pt x="241" y="382"/>
                      <a:pt x="242" y="383"/>
                    </a:cubicBezTo>
                    <a:cubicBezTo>
                      <a:pt x="243" y="386"/>
                      <a:pt x="244" y="388"/>
                      <a:pt x="245" y="390"/>
                    </a:cubicBezTo>
                    <a:cubicBezTo>
                      <a:pt x="246" y="393"/>
                      <a:pt x="248" y="397"/>
                      <a:pt x="250" y="400"/>
                    </a:cubicBezTo>
                    <a:cubicBezTo>
                      <a:pt x="253" y="413"/>
                      <a:pt x="259" y="424"/>
                      <a:pt x="264" y="433"/>
                    </a:cubicBezTo>
                    <a:cubicBezTo>
                      <a:pt x="264" y="433"/>
                      <a:pt x="264" y="433"/>
                      <a:pt x="264" y="433"/>
                    </a:cubicBezTo>
                    <a:cubicBezTo>
                      <a:pt x="265" y="435"/>
                      <a:pt x="266" y="437"/>
                      <a:pt x="269" y="438"/>
                    </a:cubicBezTo>
                    <a:cubicBezTo>
                      <a:pt x="274" y="440"/>
                      <a:pt x="279" y="442"/>
                      <a:pt x="284" y="445"/>
                    </a:cubicBezTo>
                    <a:cubicBezTo>
                      <a:pt x="292" y="449"/>
                      <a:pt x="300" y="454"/>
                      <a:pt x="310" y="455"/>
                    </a:cubicBezTo>
                    <a:cubicBezTo>
                      <a:pt x="316" y="456"/>
                      <a:pt x="322" y="457"/>
                      <a:pt x="326" y="461"/>
                    </a:cubicBezTo>
                    <a:cubicBezTo>
                      <a:pt x="328" y="462"/>
                      <a:pt x="329" y="463"/>
                      <a:pt x="331" y="463"/>
                    </a:cubicBezTo>
                    <a:cubicBezTo>
                      <a:pt x="334" y="463"/>
                      <a:pt x="335" y="460"/>
                      <a:pt x="336" y="459"/>
                    </a:cubicBezTo>
                    <a:cubicBezTo>
                      <a:pt x="337" y="459"/>
                      <a:pt x="337" y="458"/>
                      <a:pt x="337" y="458"/>
                    </a:cubicBezTo>
                    <a:cubicBezTo>
                      <a:pt x="340" y="457"/>
                      <a:pt x="341" y="456"/>
                      <a:pt x="341" y="454"/>
                    </a:cubicBezTo>
                    <a:cubicBezTo>
                      <a:pt x="342" y="452"/>
                      <a:pt x="340" y="449"/>
                      <a:pt x="339" y="448"/>
                    </a:cubicBezTo>
                    <a:cubicBezTo>
                      <a:pt x="335" y="444"/>
                      <a:pt x="334" y="438"/>
                      <a:pt x="333" y="432"/>
                    </a:cubicBezTo>
                    <a:cubicBezTo>
                      <a:pt x="333" y="429"/>
                      <a:pt x="332" y="426"/>
                      <a:pt x="331" y="422"/>
                    </a:cubicBezTo>
                    <a:cubicBezTo>
                      <a:pt x="331" y="421"/>
                      <a:pt x="332" y="419"/>
                      <a:pt x="332" y="416"/>
                    </a:cubicBezTo>
                    <a:cubicBezTo>
                      <a:pt x="333" y="403"/>
                      <a:pt x="342" y="387"/>
                      <a:pt x="347" y="374"/>
                    </a:cubicBezTo>
                    <a:cubicBezTo>
                      <a:pt x="354" y="359"/>
                      <a:pt x="371" y="357"/>
                      <a:pt x="381" y="346"/>
                    </a:cubicBezTo>
                    <a:cubicBezTo>
                      <a:pt x="381" y="346"/>
                      <a:pt x="382" y="346"/>
                      <a:pt x="382" y="346"/>
                    </a:cubicBezTo>
                    <a:cubicBezTo>
                      <a:pt x="392" y="342"/>
                      <a:pt x="403" y="339"/>
                      <a:pt x="411" y="331"/>
                    </a:cubicBezTo>
                    <a:cubicBezTo>
                      <a:pt x="413" y="329"/>
                      <a:pt x="414" y="328"/>
                      <a:pt x="416" y="326"/>
                    </a:cubicBezTo>
                    <a:cubicBezTo>
                      <a:pt x="422" y="321"/>
                      <a:pt x="431" y="315"/>
                      <a:pt x="426" y="301"/>
                    </a:cubicBezTo>
                    <a:cubicBezTo>
                      <a:pt x="426" y="301"/>
                      <a:pt x="426" y="301"/>
                      <a:pt x="426" y="301"/>
                    </a:cubicBezTo>
                    <a:cubicBezTo>
                      <a:pt x="426" y="300"/>
                      <a:pt x="428" y="300"/>
                      <a:pt x="429" y="300"/>
                    </a:cubicBezTo>
                    <a:cubicBezTo>
                      <a:pt x="429" y="299"/>
                      <a:pt x="429" y="299"/>
                      <a:pt x="430" y="299"/>
                    </a:cubicBezTo>
                    <a:cubicBezTo>
                      <a:pt x="430" y="306"/>
                      <a:pt x="436" y="307"/>
                      <a:pt x="437" y="307"/>
                    </a:cubicBezTo>
                    <a:cubicBezTo>
                      <a:pt x="440" y="307"/>
                      <a:pt x="443" y="305"/>
                      <a:pt x="445" y="305"/>
                    </a:cubicBezTo>
                    <a:cubicBezTo>
                      <a:pt x="450" y="302"/>
                      <a:pt x="455" y="300"/>
                      <a:pt x="462" y="299"/>
                    </a:cubicBezTo>
                    <a:cubicBezTo>
                      <a:pt x="462" y="299"/>
                      <a:pt x="463" y="299"/>
                      <a:pt x="463" y="298"/>
                    </a:cubicBezTo>
                    <a:cubicBezTo>
                      <a:pt x="464" y="298"/>
                      <a:pt x="464" y="295"/>
                      <a:pt x="464" y="295"/>
                    </a:cubicBezTo>
                    <a:cubicBezTo>
                      <a:pt x="466" y="291"/>
                      <a:pt x="468" y="287"/>
                      <a:pt x="469" y="283"/>
                    </a:cubicBezTo>
                    <a:cubicBezTo>
                      <a:pt x="471" y="277"/>
                      <a:pt x="471" y="270"/>
                      <a:pt x="471" y="263"/>
                    </a:cubicBezTo>
                    <a:cubicBezTo>
                      <a:pt x="471" y="259"/>
                      <a:pt x="474" y="255"/>
                      <a:pt x="475" y="250"/>
                    </a:cubicBezTo>
                    <a:cubicBezTo>
                      <a:pt x="477" y="245"/>
                      <a:pt x="477" y="239"/>
                      <a:pt x="474" y="234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4">
                <a:extLst>
                  <a:ext uri="{FF2B5EF4-FFF2-40B4-BE49-F238E27FC236}">
                    <a16:creationId xmlns:a16="http://schemas.microsoft.com/office/drawing/2014/main" id="{29593BA1-F19F-49E1-933F-82C5A9976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3725" y="4992930"/>
                <a:ext cx="1309" cy="655"/>
              </a:xfrm>
              <a:custGeom>
                <a:avLst/>
                <a:gdLst>
                  <a:gd name="T0" fmla="*/ 1 w 2"/>
                  <a:gd name="T1" fmla="*/ 1 h 1"/>
                  <a:gd name="T2" fmla="*/ 1 w 2"/>
                  <a:gd name="T3" fmla="*/ 1 h 1"/>
                  <a:gd name="T4" fmla="*/ 2 w 2"/>
                  <a:gd name="T5" fmla="*/ 0 h 1"/>
                  <a:gd name="T6" fmla="*/ 0 w 2"/>
                  <a:gd name="T7" fmla="*/ 0 h 1"/>
                  <a:gd name="T8" fmla="*/ 1 w 2"/>
                  <a:gd name="T9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" h="1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  <a:cubicBezTo>
                      <a:pt x="0" y="1"/>
                      <a:pt x="0" y="1"/>
                      <a:pt x="1" y="1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5">
                <a:extLst>
                  <a:ext uri="{FF2B5EF4-FFF2-40B4-BE49-F238E27FC236}">
                    <a16:creationId xmlns:a16="http://schemas.microsoft.com/office/drawing/2014/main" id="{D935BBDB-9FD1-4FAC-A6D5-080EF69614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3611" y="4901922"/>
                <a:ext cx="180379" cy="92644"/>
              </a:xfrm>
              <a:custGeom>
                <a:avLst/>
                <a:gdLst>
                  <a:gd name="T0" fmla="*/ 288 w 291"/>
                  <a:gd name="T1" fmla="*/ 147 h 150"/>
                  <a:gd name="T2" fmla="*/ 289 w 291"/>
                  <a:gd name="T3" fmla="*/ 144 h 150"/>
                  <a:gd name="T4" fmla="*/ 289 w 291"/>
                  <a:gd name="T5" fmla="*/ 123 h 150"/>
                  <a:gd name="T6" fmla="*/ 290 w 291"/>
                  <a:gd name="T7" fmla="*/ 119 h 150"/>
                  <a:gd name="T8" fmla="*/ 290 w 291"/>
                  <a:gd name="T9" fmla="*/ 67 h 150"/>
                  <a:gd name="T10" fmla="*/ 286 w 291"/>
                  <a:gd name="T11" fmla="*/ 37 h 150"/>
                  <a:gd name="T12" fmla="*/ 285 w 291"/>
                  <a:gd name="T13" fmla="*/ 34 h 150"/>
                  <a:gd name="T14" fmla="*/ 284 w 291"/>
                  <a:gd name="T15" fmla="*/ 26 h 150"/>
                  <a:gd name="T16" fmla="*/ 283 w 291"/>
                  <a:gd name="T17" fmla="*/ 8 h 150"/>
                  <a:gd name="T18" fmla="*/ 96 w 291"/>
                  <a:gd name="T19" fmla="*/ 4 h 150"/>
                  <a:gd name="T20" fmla="*/ 82 w 291"/>
                  <a:gd name="T21" fmla="*/ 4 h 150"/>
                  <a:gd name="T22" fmla="*/ 72 w 291"/>
                  <a:gd name="T23" fmla="*/ 3 h 150"/>
                  <a:gd name="T24" fmla="*/ 16 w 291"/>
                  <a:gd name="T25" fmla="*/ 2 h 150"/>
                  <a:gd name="T26" fmla="*/ 3 w 291"/>
                  <a:gd name="T27" fmla="*/ 2 h 150"/>
                  <a:gd name="T28" fmla="*/ 2 w 291"/>
                  <a:gd name="T29" fmla="*/ 3 h 150"/>
                  <a:gd name="T30" fmla="*/ 2 w 291"/>
                  <a:gd name="T31" fmla="*/ 19 h 150"/>
                  <a:gd name="T32" fmla="*/ 1 w 291"/>
                  <a:gd name="T33" fmla="*/ 22 h 150"/>
                  <a:gd name="T34" fmla="*/ 3 w 291"/>
                  <a:gd name="T35" fmla="*/ 21 h 150"/>
                  <a:gd name="T36" fmla="*/ 88 w 291"/>
                  <a:gd name="T37" fmla="*/ 27 h 150"/>
                  <a:gd name="T38" fmla="*/ 100 w 291"/>
                  <a:gd name="T39" fmla="*/ 47 h 150"/>
                  <a:gd name="T40" fmla="*/ 99 w 291"/>
                  <a:gd name="T41" fmla="*/ 94 h 150"/>
                  <a:gd name="T42" fmla="*/ 99 w 291"/>
                  <a:gd name="T43" fmla="*/ 108 h 150"/>
                  <a:gd name="T44" fmla="*/ 131 w 291"/>
                  <a:gd name="T45" fmla="*/ 124 h 150"/>
                  <a:gd name="T46" fmla="*/ 165 w 291"/>
                  <a:gd name="T47" fmla="*/ 135 h 150"/>
                  <a:gd name="T48" fmla="*/ 169 w 291"/>
                  <a:gd name="T49" fmla="*/ 139 h 150"/>
                  <a:gd name="T50" fmla="*/ 177 w 291"/>
                  <a:gd name="T51" fmla="*/ 142 h 150"/>
                  <a:gd name="T52" fmla="*/ 187 w 291"/>
                  <a:gd name="T53" fmla="*/ 140 h 150"/>
                  <a:gd name="T54" fmla="*/ 196 w 291"/>
                  <a:gd name="T55" fmla="*/ 145 h 150"/>
                  <a:gd name="T56" fmla="*/ 197 w 291"/>
                  <a:gd name="T57" fmla="*/ 147 h 150"/>
                  <a:gd name="T58" fmla="*/ 200 w 291"/>
                  <a:gd name="T59" fmla="*/ 147 h 150"/>
                  <a:gd name="T60" fmla="*/ 201 w 291"/>
                  <a:gd name="T61" fmla="*/ 144 h 150"/>
                  <a:gd name="T62" fmla="*/ 201 w 291"/>
                  <a:gd name="T63" fmla="*/ 143 h 150"/>
                  <a:gd name="T64" fmla="*/ 201 w 291"/>
                  <a:gd name="T65" fmla="*/ 143 h 150"/>
                  <a:gd name="T66" fmla="*/ 209 w 291"/>
                  <a:gd name="T67" fmla="*/ 143 h 150"/>
                  <a:gd name="T68" fmla="*/ 212 w 291"/>
                  <a:gd name="T69" fmla="*/ 144 h 150"/>
                  <a:gd name="T70" fmla="*/ 219 w 291"/>
                  <a:gd name="T71" fmla="*/ 144 h 150"/>
                  <a:gd name="T72" fmla="*/ 228 w 291"/>
                  <a:gd name="T73" fmla="*/ 147 h 150"/>
                  <a:gd name="T74" fmla="*/ 232 w 291"/>
                  <a:gd name="T75" fmla="*/ 145 h 150"/>
                  <a:gd name="T76" fmla="*/ 245 w 291"/>
                  <a:gd name="T77" fmla="*/ 143 h 150"/>
                  <a:gd name="T78" fmla="*/ 258 w 291"/>
                  <a:gd name="T79" fmla="*/ 142 h 150"/>
                  <a:gd name="T80" fmla="*/ 270 w 291"/>
                  <a:gd name="T81" fmla="*/ 140 h 150"/>
                  <a:gd name="T82" fmla="*/ 276 w 291"/>
                  <a:gd name="T83" fmla="*/ 143 h 150"/>
                  <a:gd name="T84" fmla="*/ 282 w 291"/>
                  <a:gd name="T85" fmla="*/ 146 h 150"/>
                  <a:gd name="T86" fmla="*/ 289 w 291"/>
                  <a:gd name="T87" fmla="*/ 150 h 150"/>
                  <a:gd name="T88" fmla="*/ 288 w 291"/>
                  <a:gd name="T89" fmla="*/ 147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291" h="150">
                    <a:moveTo>
                      <a:pt x="288" y="147"/>
                    </a:moveTo>
                    <a:cubicBezTo>
                      <a:pt x="288" y="147"/>
                      <a:pt x="288" y="147"/>
                      <a:pt x="288" y="147"/>
                    </a:cubicBezTo>
                    <a:cubicBezTo>
                      <a:pt x="288" y="147"/>
                      <a:pt x="288" y="147"/>
                      <a:pt x="288" y="147"/>
                    </a:cubicBezTo>
                    <a:cubicBezTo>
                      <a:pt x="289" y="147"/>
                      <a:pt x="289" y="146"/>
                      <a:pt x="289" y="144"/>
                    </a:cubicBezTo>
                    <a:cubicBezTo>
                      <a:pt x="289" y="138"/>
                      <a:pt x="289" y="132"/>
                      <a:pt x="289" y="127"/>
                    </a:cubicBezTo>
                    <a:cubicBezTo>
                      <a:pt x="289" y="126"/>
                      <a:pt x="289" y="125"/>
                      <a:pt x="289" y="123"/>
                    </a:cubicBezTo>
                    <a:cubicBezTo>
                      <a:pt x="289" y="123"/>
                      <a:pt x="289" y="123"/>
                      <a:pt x="289" y="122"/>
                    </a:cubicBezTo>
                    <a:cubicBezTo>
                      <a:pt x="289" y="121"/>
                      <a:pt x="290" y="120"/>
                      <a:pt x="290" y="119"/>
                    </a:cubicBezTo>
                    <a:cubicBezTo>
                      <a:pt x="291" y="102"/>
                      <a:pt x="291" y="84"/>
                      <a:pt x="290" y="67"/>
                    </a:cubicBezTo>
                    <a:cubicBezTo>
                      <a:pt x="290" y="67"/>
                      <a:pt x="290" y="67"/>
                      <a:pt x="290" y="67"/>
                    </a:cubicBezTo>
                    <a:cubicBezTo>
                      <a:pt x="290" y="61"/>
                      <a:pt x="288" y="56"/>
                      <a:pt x="287" y="51"/>
                    </a:cubicBezTo>
                    <a:cubicBezTo>
                      <a:pt x="286" y="47"/>
                      <a:pt x="286" y="42"/>
                      <a:pt x="286" y="37"/>
                    </a:cubicBezTo>
                    <a:cubicBezTo>
                      <a:pt x="286" y="37"/>
                      <a:pt x="285" y="36"/>
                      <a:pt x="285" y="35"/>
                    </a:cubicBezTo>
                    <a:cubicBezTo>
                      <a:pt x="285" y="34"/>
                      <a:pt x="285" y="34"/>
                      <a:pt x="285" y="34"/>
                    </a:cubicBezTo>
                    <a:cubicBezTo>
                      <a:pt x="285" y="34"/>
                      <a:pt x="285" y="34"/>
                      <a:pt x="285" y="34"/>
                    </a:cubicBezTo>
                    <a:cubicBezTo>
                      <a:pt x="285" y="31"/>
                      <a:pt x="285" y="29"/>
                      <a:pt x="284" y="26"/>
                    </a:cubicBezTo>
                    <a:cubicBezTo>
                      <a:pt x="284" y="21"/>
                      <a:pt x="284" y="17"/>
                      <a:pt x="284" y="13"/>
                    </a:cubicBezTo>
                    <a:cubicBezTo>
                      <a:pt x="285" y="10"/>
                      <a:pt x="284" y="8"/>
                      <a:pt x="283" y="8"/>
                    </a:cubicBezTo>
                    <a:cubicBezTo>
                      <a:pt x="282" y="7"/>
                      <a:pt x="280" y="7"/>
                      <a:pt x="279" y="7"/>
                    </a:cubicBezTo>
                    <a:cubicBezTo>
                      <a:pt x="218" y="6"/>
                      <a:pt x="157" y="5"/>
                      <a:pt x="96" y="4"/>
                    </a:cubicBezTo>
                    <a:cubicBezTo>
                      <a:pt x="94" y="4"/>
                      <a:pt x="91" y="4"/>
                      <a:pt x="88" y="4"/>
                    </a:cubicBezTo>
                    <a:cubicBezTo>
                      <a:pt x="82" y="4"/>
                      <a:pt x="82" y="4"/>
                      <a:pt x="82" y="4"/>
                    </a:cubicBezTo>
                    <a:cubicBezTo>
                      <a:pt x="80" y="4"/>
                      <a:pt x="79" y="4"/>
                      <a:pt x="78" y="4"/>
                    </a:cubicBezTo>
                    <a:cubicBezTo>
                      <a:pt x="76" y="4"/>
                      <a:pt x="74" y="4"/>
                      <a:pt x="72" y="3"/>
                    </a:cubicBezTo>
                    <a:cubicBezTo>
                      <a:pt x="59" y="3"/>
                      <a:pt x="47" y="2"/>
                      <a:pt x="34" y="2"/>
                    </a:cubicBezTo>
                    <a:cubicBezTo>
                      <a:pt x="28" y="2"/>
                      <a:pt x="22" y="2"/>
                      <a:pt x="16" y="2"/>
                    </a:cubicBezTo>
                    <a:cubicBezTo>
                      <a:pt x="15" y="2"/>
                      <a:pt x="14" y="2"/>
                      <a:pt x="12" y="2"/>
                    </a:cubicBezTo>
                    <a:cubicBezTo>
                      <a:pt x="8" y="0"/>
                      <a:pt x="5" y="0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2"/>
                      <a:pt x="2" y="3"/>
                      <a:pt x="2" y="3"/>
                    </a:cubicBezTo>
                    <a:cubicBezTo>
                      <a:pt x="1" y="5"/>
                      <a:pt x="1" y="8"/>
                      <a:pt x="0" y="11"/>
                    </a:cubicBezTo>
                    <a:cubicBezTo>
                      <a:pt x="0" y="13"/>
                      <a:pt x="0" y="17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20"/>
                      <a:pt x="1" y="21"/>
                      <a:pt x="1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2"/>
                      <a:pt x="2" y="22"/>
                      <a:pt x="3" y="21"/>
                    </a:cubicBezTo>
                    <a:cubicBezTo>
                      <a:pt x="6" y="21"/>
                      <a:pt x="9" y="22"/>
                      <a:pt x="12" y="21"/>
                    </a:cubicBezTo>
                    <a:cubicBezTo>
                      <a:pt x="38" y="23"/>
                      <a:pt x="63" y="25"/>
                      <a:pt x="88" y="27"/>
                    </a:cubicBezTo>
                    <a:cubicBezTo>
                      <a:pt x="103" y="28"/>
                      <a:pt x="103" y="28"/>
                      <a:pt x="100" y="43"/>
                    </a:cubicBezTo>
                    <a:cubicBezTo>
                      <a:pt x="100" y="44"/>
                      <a:pt x="100" y="46"/>
                      <a:pt x="100" y="47"/>
                    </a:cubicBezTo>
                    <a:cubicBezTo>
                      <a:pt x="100" y="63"/>
                      <a:pt x="99" y="79"/>
                      <a:pt x="99" y="94"/>
                    </a:cubicBezTo>
                    <a:cubicBezTo>
                      <a:pt x="99" y="94"/>
                      <a:pt x="99" y="94"/>
                      <a:pt x="99" y="94"/>
                    </a:cubicBezTo>
                    <a:cubicBezTo>
                      <a:pt x="98" y="98"/>
                      <a:pt x="98" y="101"/>
                      <a:pt x="98" y="104"/>
                    </a:cubicBezTo>
                    <a:cubicBezTo>
                      <a:pt x="98" y="106"/>
                      <a:pt x="98" y="107"/>
                      <a:pt x="99" y="108"/>
                    </a:cubicBezTo>
                    <a:cubicBezTo>
                      <a:pt x="100" y="110"/>
                      <a:pt x="102" y="112"/>
                      <a:pt x="105" y="114"/>
                    </a:cubicBezTo>
                    <a:cubicBezTo>
                      <a:pt x="112" y="120"/>
                      <a:pt x="123" y="122"/>
                      <a:pt x="131" y="124"/>
                    </a:cubicBezTo>
                    <a:cubicBezTo>
                      <a:pt x="142" y="127"/>
                      <a:pt x="153" y="128"/>
                      <a:pt x="163" y="133"/>
                    </a:cubicBezTo>
                    <a:cubicBezTo>
                      <a:pt x="164" y="134"/>
                      <a:pt x="165" y="134"/>
                      <a:pt x="165" y="135"/>
                    </a:cubicBezTo>
                    <a:cubicBezTo>
                      <a:pt x="166" y="135"/>
                      <a:pt x="166" y="135"/>
                      <a:pt x="166" y="135"/>
                    </a:cubicBezTo>
                    <a:cubicBezTo>
                      <a:pt x="167" y="136"/>
                      <a:pt x="168" y="137"/>
                      <a:pt x="169" y="139"/>
                    </a:cubicBezTo>
                    <a:cubicBezTo>
                      <a:pt x="170" y="141"/>
                      <a:pt x="171" y="143"/>
                      <a:pt x="174" y="143"/>
                    </a:cubicBezTo>
                    <a:cubicBezTo>
                      <a:pt x="175" y="143"/>
                      <a:pt x="176" y="143"/>
                      <a:pt x="177" y="142"/>
                    </a:cubicBezTo>
                    <a:cubicBezTo>
                      <a:pt x="178" y="142"/>
                      <a:pt x="178" y="141"/>
                      <a:pt x="179" y="141"/>
                    </a:cubicBezTo>
                    <a:cubicBezTo>
                      <a:pt x="181" y="137"/>
                      <a:pt x="184" y="138"/>
                      <a:pt x="187" y="140"/>
                    </a:cubicBezTo>
                    <a:cubicBezTo>
                      <a:pt x="188" y="140"/>
                      <a:pt x="190" y="141"/>
                      <a:pt x="191" y="141"/>
                    </a:cubicBezTo>
                    <a:cubicBezTo>
                      <a:pt x="194" y="141"/>
                      <a:pt x="195" y="143"/>
                      <a:pt x="196" y="145"/>
                    </a:cubicBezTo>
                    <a:cubicBezTo>
                      <a:pt x="196" y="145"/>
                      <a:pt x="196" y="146"/>
                      <a:pt x="196" y="147"/>
                    </a:cubicBezTo>
                    <a:cubicBezTo>
                      <a:pt x="197" y="147"/>
                      <a:pt x="197" y="147"/>
                      <a:pt x="197" y="147"/>
                    </a:cubicBezTo>
                    <a:cubicBezTo>
                      <a:pt x="198" y="147"/>
                      <a:pt x="198" y="147"/>
                      <a:pt x="198" y="147"/>
                    </a:cubicBezTo>
                    <a:cubicBezTo>
                      <a:pt x="199" y="147"/>
                      <a:pt x="199" y="147"/>
                      <a:pt x="200" y="147"/>
                    </a:cubicBezTo>
                    <a:cubicBezTo>
                      <a:pt x="200" y="147"/>
                      <a:pt x="200" y="147"/>
                      <a:pt x="201" y="147"/>
                    </a:cubicBezTo>
                    <a:cubicBezTo>
                      <a:pt x="201" y="146"/>
                      <a:pt x="201" y="145"/>
                      <a:pt x="201" y="144"/>
                    </a:cubicBezTo>
                    <a:cubicBezTo>
                      <a:pt x="201" y="144"/>
                      <a:pt x="201" y="144"/>
                      <a:pt x="201" y="144"/>
                    </a:cubicBezTo>
                    <a:cubicBezTo>
                      <a:pt x="201" y="143"/>
                      <a:pt x="201" y="143"/>
                      <a:pt x="201" y="143"/>
                    </a:cubicBezTo>
                    <a:cubicBezTo>
                      <a:pt x="201" y="143"/>
                      <a:pt x="201" y="143"/>
                      <a:pt x="201" y="143"/>
                    </a:cubicBezTo>
                    <a:cubicBezTo>
                      <a:pt x="201" y="143"/>
                      <a:pt x="201" y="143"/>
                      <a:pt x="201" y="143"/>
                    </a:cubicBezTo>
                    <a:cubicBezTo>
                      <a:pt x="202" y="143"/>
                      <a:pt x="202" y="142"/>
                      <a:pt x="203" y="142"/>
                    </a:cubicBezTo>
                    <a:cubicBezTo>
                      <a:pt x="205" y="141"/>
                      <a:pt x="207" y="142"/>
                      <a:pt x="209" y="143"/>
                    </a:cubicBezTo>
                    <a:cubicBezTo>
                      <a:pt x="209" y="143"/>
                      <a:pt x="209" y="143"/>
                      <a:pt x="210" y="143"/>
                    </a:cubicBezTo>
                    <a:cubicBezTo>
                      <a:pt x="210" y="144"/>
                      <a:pt x="211" y="144"/>
                      <a:pt x="212" y="144"/>
                    </a:cubicBezTo>
                    <a:cubicBezTo>
                      <a:pt x="212" y="144"/>
                      <a:pt x="213" y="144"/>
                      <a:pt x="213" y="144"/>
                    </a:cubicBezTo>
                    <a:cubicBezTo>
                      <a:pt x="215" y="144"/>
                      <a:pt x="217" y="144"/>
                      <a:pt x="219" y="144"/>
                    </a:cubicBezTo>
                    <a:cubicBezTo>
                      <a:pt x="220" y="145"/>
                      <a:pt x="222" y="146"/>
                      <a:pt x="223" y="146"/>
                    </a:cubicBezTo>
                    <a:cubicBezTo>
                      <a:pt x="225" y="147"/>
                      <a:pt x="226" y="147"/>
                      <a:pt x="228" y="147"/>
                    </a:cubicBezTo>
                    <a:cubicBezTo>
                      <a:pt x="228" y="147"/>
                      <a:pt x="228" y="147"/>
                      <a:pt x="228" y="147"/>
                    </a:cubicBezTo>
                    <a:cubicBezTo>
                      <a:pt x="230" y="147"/>
                      <a:pt x="231" y="146"/>
                      <a:pt x="232" y="145"/>
                    </a:cubicBezTo>
                    <a:cubicBezTo>
                      <a:pt x="235" y="145"/>
                      <a:pt x="238" y="144"/>
                      <a:pt x="241" y="143"/>
                    </a:cubicBezTo>
                    <a:cubicBezTo>
                      <a:pt x="243" y="143"/>
                      <a:pt x="244" y="143"/>
                      <a:pt x="245" y="143"/>
                    </a:cubicBezTo>
                    <a:cubicBezTo>
                      <a:pt x="245" y="143"/>
                      <a:pt x="246" y="143"/>
                      <a:pt x="246" y="143"/>
                    </a:cubicBezTo>
                    <a:cubicBezTo>
                      <a:pt x="250" y="142"/>
                      <a:pt x="254" y="142"/>
                      <a:pt x="258" y="142"/>
                    </a:cubicBezTo>
                    <a:cubicBezTo>
                      <a:pt x="259" y="142"/>
                      <a:pt x="260" y="142"/>
                      <a:pt x="260" y="142"/>
                    </a:cubicBezTo>
                    <a:cubicBezTo>
                      <a:pt x="264" y="140"/>
                      <a:pt x="267" y="140"/>
                      <a:pt x="270" y="140"/>
                    </a:cubicBezTo>
                    <a:cubicBezTo>
                      <a:pt x="270" y="141"/>
                      <a:pt x="270" y="141"/>
                      <a:pt x="270" y="141"/>
                    </a:cubicBezTo>
                    <a:cubicBezTo>
                      <a:pt x="272" y="142"/>
                      <a:pt x="274" y="142"/>
                      <a:pt x="276" y="143"/>
                    </a:cubicBezTo>
                    <a:cubicBezTo>
                      <a:pt x="278" y="144"/>
                      <a:pt x="280" y="145"/>
                      <a:pt x="282" y="145"/>
                    </a:cubicBezTo>
                    <a:cubicBezTo>
                      <a:pt x="282" y="145"/>
                      <a:pt x="282" y="145"/>
                      <a:pt x="282" y="146"/>
                    </a:cubicBezTo>
                    <a:cubicBezTo>
                      <a:pt x="283" y="146"/>
                      <a:pt x="285" y="148"/>
                      <a:pt x="286" y="148"/>
                    </a:cubicBezTo>
                    <a:cubicBezTo>
                      <a:pt x="287" y="149"/>
                      <a:pt x="288" y="150"/>
                      <a:pt x="289" y="150"/>
                    </a:cubicBezTo>
                    <a:cubicBezTo>
                      <a:pt x="288" y="149"/>
                      <a:pt x="288" y="149"/>
                      <a:pt x="288" y="148"/>
                    </a:cubicBezTo>
                    <a:lnTo>
                      <a:pt x="288" y="147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6">
                <a:extLst>
                  <a:ext uri="{FF2B5EF4-FFF2-40B4-BE49-F238E27FC236}">
                    <a16:creationId xmlns:a16="http://schemas.microsoft.com/office/drawing/2014/main" id="{A9880A0A-8158-4299-94AD-4210993553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6623" y="4887518"/>
                <a:ext cx="148298" cy="152552"/>
              </a:xfrm>
              <a:custGeom>
                <a:avLst/>
                <a:gdLst>
                  <a:gd name="T0" fmla="*/ 92 w 239"/>
                  <a:gd name="T1" fmla="*/ 228 h 246"/>
                  <a:gd name="T2" fmla="*/ 94 w 239"/>
                  <a:gd name="T3" fmla="*/ 226 h 246"/>
                  <a:gd name="T4" fmla="*/ 113 w 239"/>
                  <a:gd name="T5" fmla="*/ 226 h 246"/>
                  <a:gd name="T6" fmla="*/ 216 w 239"/>
                  <a:gd name="T7" fmla="*/ 236 h 246"/>
                  <a:gd name="T8" fmla="*/ 221 w 239"/>
                  <a:gd name="T9" fmla="*/ 230 h 246"/>
                  <a:gd name="T10" fmla="*/ 224 w 239"/>
                  <a:gd name="T11" fmla="*/ 191 h 246"/>
                  <a:gd name="T12" fmla="*/ 231 w 239"/>
                  <a:gd name="T13" fmla="*/ 115 h 246"/>
                  <a:gd name="T14" fmla="*/ 234 w 239"/>
                  <a:gd name="T15" fmla="*/ 84 h 246"/>
                  <a:gd name="T16" fmla="*/ 236 w 239"/>
                  <a:gd name="T17" fmla="*/ 58 h 246"/>
                  <a:gd name="T18" fmla="*/ 238 w 239"/>
                  <a:gd name="T19" fmla="*/ 45 h 246"/>
                  <a:gd name="T20" fmla="*/ 239 w 239"/>
                  <a:gd name="T21" fmla="*/ 42 h 246"/>
                  <a:gd name="T22" fmla="*/ 239 w 239"/>
                  <a:gd name="T23" fmla="*/ 26 h 246"/>
                  <a:gd name="T24" fmla="*/ 236 w 239"/>
                  <a:gd name="T25" fmla="*/ 25 h 246"/>
                  <a:gd name="T26" fmla="*/ 226 w 239"/>
                  <a:gd name="T27" fmla="*/ 20 h 246"/>
                  <a:gd name="T28" fmla="*/ 156 w 239"/>
                  <a:gd name="T29" fmla="*/ 15 h 246"/>
                  <a:gd name="T30" fmla="*/ 96 w 239"/>
                  <a:gd name="T31" fmla="*/ 0 h 246"/>
                  <a:gd name="T32" fmla="*/ 41 w 239"/>
                  <a:gd name="T33" fmla="*/ 2 h 246"/>
                  <a:gd name="T34" fmla="*/ 35 w 239"/>
                  <a:gd name="T35" fmla="*/ 1 h 246"/>
                  <a:gd name="T36" fmla="*/ 33 w 239"/>
                  <a:gd name="T37" fmla="*/ 15 h 246"/>
                  <a:gd name="T38" fmla="*/ 27 w 239"/>
                  <a:gd name="T39" fmla="*/ 57 h 246"/>
                  <a:gd name="T40" fmla="*/ 24 w 239"/>
                  <a:gd name="T41" fmla="*/ 79 h 246"/>
                  <a:gd name="T42" fmla="*/ 23 w 239"/>
                  <a:gd name="T43" fmla="*/ 81 h 246"/>
                  <a:gd name="T44" fmla="*/ 21 w 239"/>
                  <a:gd name="T45" fmla="*/ 99 h 246"/>
                  <a:gd name="T46" fmla="*/ 2 w 239"/>
                  <a:gd name="T47" fmla="*/ 238 h 246"/>
                  <a:gd name="T48" fmla="*/ 7 w 239"/>
                  <a:gd name="T49" fmla="*/ 243 h 246"/>
                  <a:gd name="T50" fmla="*/ 28 w 239"/>
                  <a:gd name="T51" fmla="*/ 246 h 246"/>
                  <a:gd name="T52" fmla="*/ 35 w 239"/>
                  <a:gd name="T53" fmla="*/ 237 h 246"/>
                  <a:gd name="T54" fmla="*/ 36 w 239"/>
                  <a:gd name="T55" fmla="*/ 230 h 246"/>
                  <a:gd name="T56" fmla="*/ 37 w 239"/>
                  <a:gd name="T57" fmla="*/ 228 h 246"/>
                  <a:gd name="T58" fmla="*/ 74 w 239"/>
                  <a:gd name="T59" fmla="*/ 232 h 246"/>
                  <a:gd name="T60" fmla="*/ 85 w 239"/>
                  <a:gd name="T61" fmla="*/ 233 h 246"/>
                  <a:gd name="T62" fmla="*/ 90 w 239"/>
                  <a:gd name="T63" fmla="*/ 233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9" h="246">
                    <a:moveTo>
                      <a:pt x="92" y="230"/>
                    </a:moveTo>
                    <a:cubicBezTo>
                      <a:pt x="92" y="230"/>
                      <a:pt x="91" y="229"/>
                      <a:pt x="92" y="228"/>
                    </a:cubicBezTo>
                    <a:cubicBezTo>
                      <a:pt x="92" y="227"/>
                      <a:pt x="92" y="227"/>
                      <a:pt x="93" y="227"/>
                    </a:cubicBezTo>
                    <a:cubicBezTo>
                      <a:pt x="93" y="226"/>
                      <a:pt x="94" y="226"/>
                      <a:pt x="94" y="226"/>
                    </a:cubicBezTo>
                    <a:cubicBezTo>
                      <a:pt x="95" y="226"/>
                      <a:pt x="96" y="226"/>
                      <a:pt x="96" y="226"/>
                    </a:cubicBezTo>
                    <a:cubicBezTo>
                      <a:pt x="102" y="226"/>
                      <a:pt x="108" y="226"/>
                      <a:pt x="113" y="226"/>
                    </a:cubicBezTo>
                    <a:cubicBezTo>
                      <a:pt x="147" y="229"/>
                      <a:pt x="180" y="232"/>
                      <a:pt x="213" y="236"/>
                    </a:cubicBezTo>
                    <a:cubicBezTo>
                      <a:pt x="214" y="236"/>
                      <a:pt x="215" y="236"/>
                      <a:pt x="216" y="236"/>
                    </a:cubicBezTo>
                    <a:cubicBezTo>
                      <a:pt x="218" y="235"/>
                      <a:pt x="220" y="234"/>
                      <a:pt x="221" y="232"/>
                    </a:cubicBezTo>
                    <a:cubicBezTo>
                      <a:pt x="221" y="232"/>
                      <a:pt x="221" y="231"/>
                      <a:pt x="221" y="230"/>
                    </a:cubicBezTo>
                    <a:cubicBezTo>
                      <a:pt x="222" y="220"/>
                      <a:pt x="223" y="210"/>
                      <a:pt x="224" y="200"/>
                    </a:cubicBezTo>
                    <a:cubicBezTo>
                      <a:pt x="224" y="197"/>
                      <a:pt x="224" y="194"/>
                      <a:pt x="224" y="191"/>
                    </a:cubicBezTo>
                    <a:cubicBezTo>
                      <a:pt x="227" y="168"/>
                      <a:pt x="228" y="145"/>
                      <a:pt x="230" y="123"/>
                    </a:cubicBezTo>
                    <a:cubicBezTo>
                      <a:pt x="230" y="120"/>
                      <a:pt x="230" y="117"/>
                      <a:pt x="231" y="115"/>
                    </a:cubicBezTo>
                    <a:cubicBezTo>
                      <a:pt x="233" y="105"/>
                      <a:pt x="231" y="94"/>
                      <a:pt x="234" y="84"/>
                    </a:cubicBezTo>
                    <a:cubicBezTo>
                      <a:pt x="234" y="84"/>
                      <a:pt x="234" y="84"/>
                      <a:pt x="234" y="84"/>
                    </a:cubicBezTo>
                    <a:cubicBezTo>
                      <a:pt x="234" y="79"/>
                      <a:pt x="234" y="74"/>
                      <a:pt x="235" y="70"/>
                    </a:cubicBezTo>
                    <a:cubicBezTo>
                      <a:pt x="235" y="66"/>
                      <a:pt x="235" y="62"/>
                      <a:pt x="236" y="58"/>
                    </a:cubicBezTo>
                    <a:cubicBezTo>
                      <a:pt x="238" y="55"/>
                      <a:pt x="235" y="49"/>
                      <a:pt x="238" y="46"/>
                    </a:cubicBezTo>
                    <a:cubicBezTo>
                      <a:pt x="238" y="45"/>
                      <a:pt x="238" y="45"/>
                      <a:pt x="238" y="45"/>
                    </a:cubicBezTo>
                    <a:cubicBezTo>
                      <a:pt x="238" y="44"/>
                      <a:pt x="238" y="43"/>
                      <a:pt x="239" y="42"/>
                    </a:cubicBezTo>
                    <a:cubicBezTo>
                      <a:pt x="239" y="42"/>
                      <a:pt x="239" y="42"/>
                      <a:pt x="239" y="42"/>
                    </a:cubicBezTo>
                    <a:cubicBezTo>
                      <a:pt x="237" y="40"/>
                      <a:pt x="237" y="36"/>
                      <a:pt x="237" y="34"/>
                    </a:cubicBezTo>
                    <a:cubicBezTo>
                      <a:pt x="238" y="31"/>
                      <a:pt x="238" y="28"/>
                      <a:pt x="239" y="26"/>
                    </a:cubicBezTo>
                    <a:cubicBezTo>
                      <a:pt x="239" y="26"/>
                      <a:pt x="239" y="25"/>
                      <a:pt x="239" y="25"/>
                    </a:cubicBezTo>
                    <a:cubicBezTo>
                      <a:pt x="238" y="25"/>
                      <a:pt x="237" y="25"/>
                      <a:pt x="236" y="25"/>
                    </a:cubicBezTo>
                    <a:cubicBezTo>
                      <a:pt x="235" y="23"/>
                      <a:pt x="233" y="23"/>
                      <a:pt x="230" y="23"/>
                    </a:cubicBezTo>
                    <a:cubicBezTo>
                      <a:pt x="228" y="23"/>
                      <a:pt x="226" y="23"/>
                      <a:pt x="226" y="20"/>
                    </a:cubicBezTo>
                    <a:cubicBezTo>
                      <a:pt x="224" y="21"/>
                      <a:pt x="222" y="21"/>
                      <a:pt x="219" y="21"/>
                    </a:cubicBezTo>
                    <a:cubicBezTo>
                      <a:pt x="198" y="19"/>
                      <a:pt x="177" y="17"/>
                      <a:pt x="156" y="15"/>
                    </a:cubicBezTo>
                    <a:cubicBezTo>
                      <a:pt x="138" y="13"/>
                      <a:pt x="120" y="11"/>
                      <a:pt x="101" y="8"/>
                    </a:cubicBezTo>
                    <a:cubicBezTo>
                      <a:pt x="98" y="8"/>
                      <a:pt x="98" y="3"/>
                      <a:pt x="96" y="0"/>
                    </a:cubicBezTo>
                    <a:cubicBezTo>
                      <a:pt x="94" y="0"/>
                      <a:pt x="90" y="6"/>
                      <a:pt x="88" y="7"/>
                    </a:cubicBezTo>
                    <a:cubicBezTo>
                      <a:pt x="72" y="5"/>
                      <a:pt x="56" y="4"/>
                      <a:pt x="41" y="2"/>
                    </a:cubicBezTo>
                    <a:cubicBezTo>
                      <a:pt x="39" y="1"/>
                      <a:pt x="35" y="1"/>
                      <a:pt x="35" y="1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2"/>
                      <a:pt x="34" y="5"/>
                      <a:pt x="34" y="7"/>
                    </a:cubicBezTo>
                    <a:cubicBezTo>
                      <a:pt x="33" y="10"/>
                      <a:pt x="33" y="13"/>
                      <a:pt x="33" y="15"/>
                    </a:cubicBezTo>
                    <a:cubicBezTo>
                      <a:pt x="32" y="22"/>
                      <a:pt x="30" y="29"/>
                      <a:pt x="30" y="36"/>
                    </a:cubicBezTo>
                    <a:cubicBezTo>
                      <a:pt x="29" y="43"/>
                      <a:pt x="28" y="50"/>
                      <a:pt x="27" y="57"/>
                    </a:cubicBezTo>
                    <a:cubicBezTo>
                      <a:pt x="27" y="57"/>
                      <a:pt x="27" y="57"/>
                      <a:pt x="27" y="57"/>
                    </a:cubicBezTo>
                    <a:cubicBezTo>
                      <a:pt x="26" y="65"/>
                      <a:pt x="25" y="72"/>
                      <a:pt x="24" y="79"/>
                    </a:cubicBezTo>
                    <a:cubicBezTo>
                      <a:pt x="24" y="79"/>
                      <a:pt x="24" y="79"/>
                      <a:pt x="24" y="79"/>
                    </a:cubicBezTo>
                    <a:cubicBezTo>
                      <a:pt x="23" y="80"/>
                      <a:pt x="23" y="80"/>
                      <a:pt x="23" y="81"/>
                    </a:cubicBezTo>
                    <a:cubicBezTo>
                      <a:pt x="22" y="86"/>
                      <a:pt x="22" y="92"/>
                      <a:pt x="21" y="98"/>
                    </a:cubicBezTo>
                    <a:cubicBezTo>
                      <a:pt x="21" y="98"/>
                      <a:pt x="21" y="99"/>
                      <a:pt x="21" y="99"/>
                    </a:cubicBezTo>
                    <a:cubicBezTo>
                      <a:pt x="15" y="144"/>
                      <a:pt x="9" y="189"/>
                      <a:pt x="2" y="234"/>
                    </a:cubicBezTo>
                    <a:cubicBezTo>
                      <a:pt x="2" y="236"/>
                      <a:pt x="2" y="237"/>
                      <a:pt x="2" y="238"/>
                    </a:cubicBezTo>
                    <a:cubicBezTo>
                      <a:pt x="2" y="239"/>
                      <a:pt x="1" y="240"/>
                      <a:pt x="0" y="241"/>
                    </a:cubicBezTo>
                    <a:cubicBezTo>
                      <a:pt x="2" y="243"/>
                      <a:pt x="5" y="243"/>
                      <a:pt x="7" y="243"/>
                    </a:cubicBezTo>
                    <a:cubicBezTo>
                      <a:pt x="13" y="244"/>
                      <a:pt x="19" y="244"/>
                      <a:pt x="25" y="246"/>
                    </a:cubicBezTo>
                    <a:cubicBezTo>
                      <a:pt x="26" y="246"/>
                      <a:pt x="27" y="246"/>
                      <a:pt x="28" y="246"/>
                    </a:cubicBezTo>
                    <a:cubicBezTo>
                      <a:pt x="30" y="246"/>
                      <a:pt x="32" y="245"/>
                      <a:pt x="33" y="244"/>
                    </a:cubicBezTo>
                    <a:cubicBezTo>
                      <a:pt x="35" y="242"/>
                      <a:pt x="35" y="239"/>
                      <a:pt x="35" y="237"/>
                    </a:cubicBezTo>
                    <a:cubicBezTo>
                      <a:pt x="35" y="237"/>
                      <a:pt x="35" y="236"/>
                      <a:pt x="36" y="235"/>
                    </a:cubicBezTo>
                    <a:cubicBezTo>
                      <a:pt x="36" y="233"/>
                      <a:pt x="36" y="232"/>
                      <a:pt x="36" y="230"/>
                    </a:cubicBezTo>
                    <a:cubicBezTo>
                      <a:pt x="36" y="229"/>
                      <a:pt x="36" y="228"/>
                      <a:pt x="36" y="228"/>
                    </a:cubicBezTo>
                    <a:cubicBezTo>
                      <a:pt x="36" y="228"/>
                      <a:pt x="37" y="228"/>
                      <a:pt x="37" y="228"/>
                    </a:cubicBezTo>
                    <a:cubicBezTo>
                      <a:pt x="38" y="228"/>
                      <a:pt x="38" y="228"/>
                      <a:pt x="39" y="228"/>
                    </a:cubicBezTo>
                    <a:cubicBezTo>
                      <a:pt x="51" y="230"/>
                      <a:pt x="63" y="231"/>
                      <a:pt x="74" y="232"/>
                    </a:cubicBezTo>
                    <a:cubicBezTo>
                      <a:pt x="84" y="233"/>
                      <a:pt x="84" y="233"/>
                      <a:pt x="84" y="233"/>
                    </a:cubicBezTo>
                    <a:cubicBezTo>
                      <a:pt x="85" y="233"/>
                      <a:pt x="85" y="233"/>
                      <a:pt x="85" y="233"/>
                    </a:cubicBezTo>
                    <a:cubicBezTo>
                      <a:pt x="86" y="234"/>
                      <a:pt x="87" y="234"/>
                      <a:pt x="88" y="234"/>
                    </a:cubicBezTo>
                    <a:cubicBezTo>
                      <a:pt x="89" y="234"/>
                      <a:pt x="90" y="234"/>
                      <a:pt x="90" y="233"/>
                    </a:cubicBezTo>
                    <a:cubicBezTo>
                      <a:pt x="91" y="232"/>
                      <a:pt x="92" y="231"/>
                      <a:pt x="92" y="23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7">
                <a:extLst>
                  <a:ext uri="{FF2B5EF4-FFF2-40B4-BE49-F238E27FC236}">
                    <a16:creationId xmlns:a16="http://schemas.microsoft.com/office/drawing/2014/main" id="{82C5721D-821E-4511-B93A-3E19D2BE6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87854" y="4691753"/>
                <a:ext cx="169904" cy="288082"/>
              </a:xfrm>
              <a:custGeom>
                <a:avLst/>
                <a:gdLst>
                  <a:gd name="T0" fmla="*/ 271 w 274"/>
                  <a:gd name="T1" fmla="*/ 397 h 465"/>
                  <a:gd name="T2" fmla="*/ 266 w 274"/>
                  <a:gd name="T3" fmla="*/ 383 h 465"/>
                  <a:gd name="T4" fmla="*/ 264 w 274"/>
                  <a:gd name="T5" fmla="*/ 368 h 465"/>
                  <a:gd name="T6" fmla="*/ 261 w 274"/>
                  <a:gd name="T7" fmla="*/ 362 h 465"/>
                  <a:gd name="T8" fmla="*/ 256 w 274"/>
                  <a:gd name="T9" fmla="*/ 354 h 465"/>
                  <a:gd name="T10" fmla="*/ 253 w 274"/>
                  <a:gd name="T11" fmla="*/ 351 h 465"/>
                  <a:gd name="T12" fmla="*/ 246 w 274"/>
                  <a:gd name="T13" fmla="*/ 341 h 465"/>
                  <a:gd name="T14" fmla="*/ 240 w 274"/>
                  <a:gd name="T15" fmla="*/ 331 h 465"/>
                  <a:gd name="T16" fmla="*/ 235 w 274"/>
                  <a:gd name="T17" fmla="*/ 323 h 465"/>
                  <a:gd name="T18" fmla="*/ 228 w 274"/>
                  <a:gd name="T19" fmla="*/ 313 h 465"/>
                  <a:gd name="T20" fmla="*/ 224 w 274"/>
                  <a:gd name="T21" fmla="*/ 306 h 465"/>
                  <a:gd name="T22" fmla="*/ 221 w 274"/>
                  <a:gd name="T23" fmla="*/ 302 h 465"/>
                  <a:gd name="T24" fmla="*/ 215 w 274"/>
                  <a:gd name="T25" fmla="*/ 295 h 465"/>
                  <a:gd name="T26" fmla="*/ 208 w 274"/>
                  <a:gd name="T27" fmla="*/ 285 h 465"/>
                  <a:gd name="T28" fmla="*/ 203 w 274"/>
                  <a:gd name="T29" fmla="*/ 276 h 465"/>
                  <a:gd name="T30" fmla="*/ 196 w 274"/>
                  <a:gd name="T31" fmla="*/ 267 h 465"/>
                  <a:gd name="T32" fmla="*/ 191 w 274"/>
                  <a:gd name="T33" fmla="*/ 260 h 465"/>
                  <a:gd name="T34" fmla="*/ 189 w 274"/>
                  <a:gd name="T35" fmla="*/ 256 h 465"/>
                  <a:gd name="T36" fmla="*/ 183 w 274"/>
                  <a:gd name="T37" fmla="*/ 248 h 465"/>
                  <a:gd name="T38" fmla="*/ 176 w 274"/>
                  <a:gd name="T39" fmla="*/ 238 h 465"/>
                  <a:gd name="T40" fmla="*/ 170 w 274"/>
                  <a:gd name="T41" fmla="*/ 228 h 465"/>
                  <a:gd name="T42" fmla="*/ 165 w 274"/>
                  <a:gd name="T43" fmla="*/ 220 h 465"/>
                  <a:gd name="T44" fmla="*/ 158 w 274"/>
                  <a:gd name="T45" fmla="*/ 210 h 465"/>
                  <a:gd name="T46" fmla="*/ 156 w 274"/>
                  <a:gd name="T47" fmla="*/ 206 h 465"/>
                  <a:gd name="T48" fmla="*/ 151 w 274"/>
                  <a:gd name="T49" fmla="*/ 199 h 465"/>
                  <a:gd name="T50" fmla="*/ 145 w 274"/>
                  <a:gd name="T51" fmla="*/ 192 h 465"/>
                  <a:gd name="T52" fmla="*/ 138 w 274"/>
                  <a:gd name="T53" fmla="*/ 182 h 465"/>
                  <a:gd name="T54" fmla="*/ 133 w 274"/>
                  <a:gd name="T55" fmla="*/ 173 h 465"/>
                  <a:gd name="T56" fmla="*/ 126 w 274"/>
                  <a:gd name="T57" fmla="*/ 157 h 465"/>
                  <a:gd name="T58" fmla="*/ 155 w 274"/>
                  <a:gd name="T59" fmla="*/ 39 h 465"/>
                  <a:gd name="T60" fmla="*/ 155 w 274"/>
                  <a:gd name="T61" fmla="*/ 34 h 465"/>
                  <a:gd name="T62" fmla="*/ 40 w 274"/>
                  <a:gd name="T63" fmla="*/ 3 h 465"/>
                  <a:gd name="T64" fmla="*/ 28 w 274"/>
                  <a:gd name="T65" fmla="*/ 2 h 465"/>
                  <a:gd name="T66" fmla="*/ 25 w 274"/>
                  <a:gd name="T67" fmla="*/ 17 h 465"/>
                  <a:gd name="T68" fmla="*/ 9 w 274"/>
                  <a:gd name="T69" fmla="*/ 51 h 465"/>
                  <a:gd name="T70" fmla="*/ 6 w 274"/>
                  <a:gd name="T71" fmla="*/ 84 h 465"/>
                  <a:gd name="T72" fmla="*/ 10 w 274"/>
                  <a:gd name="T73" fmla="*/ 105 h 465"/>
                  <a:gd name="T74" fmla="*/ 6 w 274"/>
                  <a:gd name="T75" fmla="*/ 125 h 465"/>
                  <a:gd name="T76" fmla="*/ 17 w 274"/>
                  <a:gd name="T77" fmla="*/ 156 h 465"/>
                  <a:gd name="T78" fmla="*/ 18 w 274"/>
                  <a:gd name="T79" fmla="*/ 169 h 465"/>
                  <a:gd name="T80" fmla="*/ 21 w 274"/>
                  <a:gd name="T81" fmla="*/ 185 h 465"/>
                  <a:gd name="T82" fmla="*/ 29 w 274"/>
                  <a:gd name="T83" fmla="*/ 222 h 465"/>
                  <a:gd name="T84" fmla="*/ 32 w 274"/>
                  <a:gd name="T85" fmla="*/ 250 h 465"/>
                  <a:gd name="T86" fmla="*/ 43 w 274"/>
                  <a:gd name="T87" fmla="*/ 289 h 465"/>
                  <a:gd name="T88" fmla="*/ 56 w 274"/>
                  <a:gd name="T89" fmla="*/ 334 h 465"/>
                  <a:gd name="T90" fmla="*/ 70 w 274"/>
                  <a:gd name="T91" fmla="*/ 351 h 465"/>
                  <a:gd name="T92" fmla="*/ 101 w 274"/>
                  <a:gd name="T93" fmla="*/ 372 h 465"/>
                  <a:gd name="T94" fmla="*/ 117 w 274"/>
                  <a:gd name="T95" fmla="*/ 382 h 465"/>
                  <a:gd name="T96" fmla="*/ 130 w 274"/>
                  <a:gd name="T97" fmla="*/ 396 h 465"/>
                  <a:gd name="T98" fmla="*/ 154 w 274"/>
                  <a:gd name="T99" fmla="*/ 448 h 465"/>
                  <a:gd name="T100" fmla="*/ 162 w 274"/>
                  <a:gd name="T101" fmla="*/ 458 h 465"/>
                  <a:gd name="T102" fmla="*/ 237 w 274"/>
                  <a:gd name="T103" fmla="*/ 465 h 465"/>
                  <a:gd name="T104" fmla="*/ 240 w 274"/>
                  <a:gd name="T105" fmla="*/ 462 h 465"/>
                  <a:gd name="T106" fmla="*/ 250 w 274"/>
                  <a:gd name="T107" fmla="*/ 457 h 465"/>
                  <a:gd name="T108" fmla="*/ 249 w 274"/>
                  <a:gd name="T109" fmla="*/ 440 h 465"/>
                  <a:gd name="T110" fmla="*/ 252 w 274"/>
                  <a:gd name="T111" fmla="*/ 433 h 465"/>
                  <a:gd name="T112" fmla="*/ 255 w 274"/>
                  <a:gd name="T113" fmla="*/ 427 h 465"/>
                  <a:gd name="T114" fmla="*/ 263 w 274"/>
                  <a:gd name="T115" fmla="*/ 410 h 465"/>
                  <a:gd name="T116" fmla="*/ 266 w 274"/>
                  <a:gd name="T117" fmla="*/ 408 h 465"/>
                  <a:gd name="T118" fmla="*/ 267 w 274"/>
                  <a:gd name="T119" fmla="*/ 407 h 465"/>
                  <a:gd name="T120" fmla="*/ 273 w 274"/>
                  <a:gd name="T121" fmla="*/ 398 h 4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74" h="465">
                    <a:moveTo>
                      <a:pt x="273" y="398"/>
                    </a:moveTo>
                    <a:cubicBezTo>
                      <a:pt x="272" y="398"/>
                      <a:pt x="272" y="397"/>
                      <a:pt x="271" y="397"/>
                    </a:cubicBezTo>
                    <a:cubicBezTo>
                      <a:pt x="270" y="396"/>
                      <a:pt x="270" y="396"/>
                      <a:pt x="270" y="394"/>
                    </a:cubicBezTo>
                    <a:cubicBezTo>
                      <a:pt x="269" y="390"/>
                      <a:pt x="266" y="387"/>
                      <a:pt x="266" y="383"/>
                    </a:cubicBezTo>
                    <a:cubicBezTo>
                      <a:pt x="265" y="382"/>
                      <a:pt x="265" y="381"/>
                      <a:pt x="265" y="381"/>
                    </a:cubicBezTo>
                    <a:cubicBezTo>
                      <a:pt x="265" y="376"/>
                      <a:pt x="264" y="372"/>
                      <a:pt x="264" y="368"/>
                    </a:cubicBezTo>
                    <a:cubicBezTo>
                      <a:pt x="263" y="367"/>
                      <a:pt x="263" y="366"/>
                      <a:pt x="263" y="365"/>
                    </a:cubicBezTo>
                    <a:cubicBezTo>
                      <a:pt x="261" y="365"/>
                      <a:pt x="261" y="364"/>
                      <a:pt x="261" y="362"/>
                    </a:cubicBezTo>
                    <a:cubicBezTo>
                      <a:pt x="261" y="361"/>
                      <a:pt x="260" y="360"/>
                      <a:pt x="260" y="359"/>
                    </a:cubicBezTo>
                    <a:cubicBezTo>
                      <a:pt x="259" y="357"/>
                      <a:pt x="257" y="355"/>
                      <a:pt x="256" y="354"/>
                    </a:cubicBezTo>
                    <a:cubicBezTo>
                      <a:pt x="256" y="354"/>
                      <a:pt x="256" y="354"/>
                      <a:pt x="256" y="354"/>
                    </a:cubicBezTo>
                    <a:cubicBezTo>
                      <a:pt x="254" y="353"/>
                      <a:pt x="253" y="353"/>
                      <a:pt x="253" y="351"/>
                    </a:cubicBezTo>
                    <a:cubicBezTo>
                      <a:pt x="251" y="350"/>
                      <a:pt x="250" y="348"/>
                      <a:pt x="250" y="346"/>
                    </a:cubicBezTo>
                    <a:cubicBezTo>
                      <a:pt x="248" y="345"/>
                      <a:pt x="247" y="343"/>
                      <a:pt x="246" y="341"/>
                    </a:cubicBezTo>
                    <a:cubicBezTo>
                      <a:pt x="244" y="340"/>
                      <a:pt x="243" y="338"/>
                      <a:pt x="243" y="336"/>
                    </a:cubicBezTo>
                    <a:cubicBezTo>
                      <a:pt x="241" y="335"/>
                      <a:pt x="240" y="333"/>
                      <a:pt x="240" y="331"/>
                    </a:cubicBezTo>
                    <a:cubicBezTo>
                      <a:pt x="238" y="331"/>
                      <a:pt x="237" y="330"/>
                      <a:pt x="238" y="328"/>
                    </a:cubicBezTo>
                    <a:cubicBezTo>
                      <a:pt x="235" y="327"/>
                      <a:pt x="234" y="326"/>
                      <a:pt x="235" y="323"/>
                    </a:cubicBezTo>
                    <a:cubicBezTo>
                      <a:pt x="232" y="322"/>
                      <a:pt x="231" y="321"/>
                      <a:pt x="231" y="318"/>
                    </a:cubicBezTo>
                    <a:cubicBezTo>
                      <a:pt x="229" y="317"/>
                      <a:pt x="228" y="316"/>
                      <a:pt x="228" y="313"/>
                    </a:cubicBezTo>
                    <a:cubicBezTo>
                      <a:pt x="226" y="313"/>
                      <a:pt x="226" y="312"/>
                      <a:pt x="226" y="311"/>
                    </a:cubicBezTo>
                    <a:cubicBezTo>
                      <a:pt x="226" y="309"/>
                      <a:pt x="225" y="308"/>
                      <a:pt x="224" y="306"/>
                    </a:cubicBezTo>
                    <a:cubicBezTo>
                      <a:pt x="223" y="305"/>
                      <a:pt x="222" y="304"/>
                      <a:pt x="221" y="302"/>
                    </a:cubicBezTo>
                    <a:cubicBezTo>
                      <a:pt x="221" y="302"/>
                      <a:pt x="221" y="302"/>
                      <a:pt x="221" y="302"/>
                    </a:cubicBezTo>
                    <a:cubicBezTo>
                      <a:pt x="219" y="302"/>
                      <a:pt x="218" y="302"/>
                      <a:pt x="218" y="300"/>
                    </a:cubicBezTo>
                    <a:cubicBezTo>
                      <a:pt x="216" y="299"/>
                      <a:pt x="215" y="297"/>
                      <a:pt x="215" y="295"/>
                    </a:cubicBezTo>
                    <a:cubicBezTo>
                      <a:pt x="213" y="294"/>
                      <a:pt x="212" y="292"/>
                      <a:pt x="211" y="290"/>
                    </a:cubicBezTo>
                    <a:cubicBezTo>
                      <a:pt x="209" y="289"/>
                      <a:pt x="208" y="287"/>
                      <a:pt x="208" y="285"/>
                    </a:cubicBezTo>
                    <a:cubicBezTo>
                      <a:pt x="206" y="284"/>
                      <a:pt x="205" y="282"/>
                      <a:pt x="205" y="280"/>
                    </a:cubicBezTo>
                    <a:cubicBezTo>
                      <a:pt x="203" y="279"/>
                      <a:pt x="203" y="278"/>
                      <a:pt x="203" y="276"/>
                    </a:cubicBezTo>
                    <a:cubicBezTo>
                      <a:pt x="200" y="276"/>
                      <a:pt x="199" y="274"/>
                      <a:pt x="200" y="271"/>
                    </a:cubicBezTo>
                    <a:cubicBezTo>
                      <a:pt x="197" y="271"/>
                      <a:pt x="196" y="269"/>
                      <a:pt x="196" y="267"/>
                    </a:cubicBezTo>
                    <a:cubicBezTo>
                      <a:pt x="194" y="266"/>
                      <a:pt x="193" y="264"/>
                      <a:pt x="193" y="262"/>
                    </a:cubicBezTo>
                    <a:cubicBezTo>
                      <a:pt x="191" y="262"/>
                      <a:pt x="191" y="261"/>
                      <a:pt x="191" y="260"/>
                    </a:cubicBezTo>
                    <a:cubicBezTo>
                      <a:pt x="191" y="258"/>
                      <a:pt x="190" y="257"/>
                      <a:pt x="189" y="256"/>
                    </a:cubicBezTo>
                    <a:cubicBezTo>
                      <a:pt x="189" y="256"/>
                      <a:pt x="189" y="256"/>
                      <a:pt x="189" y="256"/>
                    </a:cubicBezTo>
                    <a:cubicBezTo>
                      <a:pt x="188" y="255"/>
                      <a:pt x="186" y="255"/>
                      <a:pt x="186" y="253"/>
                    </a:cubicBezTo>
                    <a:cubicBezTo>
                      <a:pt x="185" y="252"/>
                      <a:pt x="184" y="250"/>
                      <a:pt x="183" y="248"/>
                    </a:cubicBezTo>
                    <a:cubicBezTo>
                      <a:pt x="181" y="247"/>
                      <a:pt x="180" y="245"/>
                      <a:pt x="180" y="243"/>
                    </a:cubicBezTo>
                    <a:cubicBezTo>
                      <a:pt x="178" y="242"/>
                      <a:pt x="177" y="240"/>
                      <a:pt x="176" y="238"/>
                    </a:cubicBezTo>
                    <a:cubicBezTo>
                      <a:pt x="174" y="237"/>
                      <a:pt x="173" y="235"/>
                      <a:pt x="173" y="233"/>
                    </a:cubicBezTo>
                    <a:cubicBezTo>
                      <a:pt x="171" y="232"/>
                      <a:pt x="170" y="231"/>
                      <a:pt x="170" y="228"/>
                    </a:cubicBezTo>
                    <a:cubicBezTo>
                      <a:pt x="168" y="228"/>
                      <a:pt x="168" y="227"/>
                      <a:pt x="168" y="225"/>
                    </a:cubicBezTo>
                    <a:cubicBezTo>
                      <a:pt x="166" y="224"/>
                      <a:pt x="164" y="223"/>
                      <a:pt x="165" y="220"/>
                    </a:cubicBezTo>
                    <a:cubicBezTo>
                      <a:pt x="162" y="219"/>
                      <a:pt x="161" y="218"/>
                      <a:pt x="161" y="215"/>
                    </a:cubicBezTo>
                    <a:cubicBezTo>
                      <a:pt x="159" y="214"/>
                      <a:pt x="158" y="213"/>
                      <a:pt x="158" y="210"/>
                    </a:cubicBezTo>
                    <a:cubicBezTo>
                      <a:pt x="157" y="210"/>
                      <a:pt x="157" y="209"/>
                      <a:pt x="156" y="208"/>
                    </a:cubicBezTo>
                    <a:cubicBezTo>
                      <a:pt x="156" y="207"/>
                      <a:pt x="156" y="206"/>
                      <a:pt x="156" y="206"/>
                    </a:cubicBezTo>
                    <a:cubicBezTo>
                      <a:pt x="154" y="203"/>
                      <a:pt x="153" y="201"/>
                      <a:pt x="151" y="199"/>
                    </a:cubicBezTo>
                    <a:cubicBezTo>
                      <a:pt x="151" y="199"/>
                      <a:pt x="151" y="199"/>
                      <a:pt x="151" y="199"/>
                    </a:cubicBezTo>
                    <a:cubicBezTo>
                      <a:pt x="150" y="199"/>
                      <a:pt x="148" y="199"/>
                      <a:pt x="148" y="197"/>
                    </a:cubicBezTo>
                    <a:cubicBezTo>
                      <a:pt x="146" y="196"/>
                      <a:pt x="145" y="194"/>
                      <a:pt x="145" y="192"/>
                    </a:cubicBezTo>
                    <a:cubicBezTo>
                      <a:pt x="143" y="191"/>
                      <a:pt x="142" y="189"/>
                      <a:pt x="142" y="187"/>
                    </a:cubicBezTo>
                    <a:cubicBezTo>
                      <a:pt x="140" y="186"/>
                      <a:pt x="139" y="184"/>
                      <a:pt x="138" y="182"/>
                    </a:cubicBezTo>
                    <a:cubicBezTo>
                      <a:pt x="136" y="181"/>
                      <a:pt x="135" y="179"/>
                      <a:pt x="135" y="177"/>
                    </a:cubicBezTo>
                    <a:cubicBezTo>
                      <a:pt x="133" y="176"/>
                      <a:pt x="133" y="175"/>
                      <a:pt x="133" y="173"/>
                    </a:cubicBezTo>
                    <a:cubicBezTo>
                      <a:pt x="131" y="173"/>
                      <a:pt x="130" y="171"/>
                      <a:pt x="130" y="169"/>
                    </a:cubicBezTo>
                    <a:cubicBezTo>
                      <a:pt x="125" y="166"/>
                      <a:pt x="125" y="162"/>
                      <a:pt x="126" y="157"/>
                    </a:cubicBezTo>
                    <a:cubicBezTo>
                      <a:pt x="136" y="120"/>
                      <a:pt x="145" y="82"/>
                      <a:pt x="154" y="45"/>
                    </a:cubicBezTo>
                    <a:cubicBezTo>
                      <a:pt x="155" y="42"/>
                      <a:pt x="155" y="41"/>
                      <a:pt x="155" y="39"/>
                    </a:cubicBezTo>
                    <a:cubicBezTo>
                      <a:pt x="155" y="38"/>
                      <a:pt x="156" y="37"/>
                      <a:pt x="157" y="36"/>
                    </a:cubicBezTo>
                    <a:cubicBezTo>
                      <a:pt x="156" y="36"/>
                      <a:pt x="156" y="35"/>
                      <a:pt x="155" y="34"/>
                    </a:cubicBezTo>
                    <a:cubicBezTo>
                      <a:pt x="121" y="26"/>
                      <a:pt x="88" y="16"/>
                      <a:pt x="54" y="7"/>
                    </a:cubicBezTo>
                    <a:cubicBezTo>
                      <a:pt x="49" y="6"/>
                      <a:pt x="45" y="4"/>
                      <a:pt x="40" y="3"/>
                    </a:cubicBezTo>
                    <a:cubicBezTo>
                      <a:pt x="36" y="2"/>
                      <a:pt x="33" y="1"/>
                      <a:pt x="32" y="0"/>
                    </a:cubicBezTo>
                    <a:cubicBezTo>
                      <a:pt x="30" y="0"/>
                      <a:pt x="29" y="1"/>
                      <a:pt x="28" y="2"/>
                    </a:cubicBezTo>
                    <a:cubicBezTo>
                      <a:pt x="28" y="2"/>
                      <a:pt x="28" y="2"/>
                      <a:pt x="27" y="2"/>
                    </a:cubicBezTo>
                    <a:cubicBezTo>
                      <a:pt x="25" y="5"/>
                      <a:pt x="25" y="9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29"/>
                      <a:pt x="20" y="40"/>
                      <a:pt x="9" y="51"/>
                    </a:cubicBezTo>
                    <a:cubicBezTo>
                      <a:pt x="3" y="58"/>
                      <a:pt x="0" y="66"/>
                      <a:pt x="3" y="76"/>
                    </a:cubicBezTo>
                    <a:cubicBezTo>
                      <a:pt x="3" y="79"/>
                      <a:pt x="5" y="82"/>
                      <a:pt x="6" y="84"/>
                    </a:cubicBezTo>
                    <a:cubicBezTo>
                      <a:pt x="6" y="85"/>
                      <a:pt x="7" y="85"/>
                      <a:pt x="7" y="85"/>
                    </a:cubicBezTo>
                    <a:cubicBezTo>
                      <a:pt x="7" y="92"/>
                      <a:pt x="9" y="99"/>
                      <a:pt x="10" y="105"/>
                    </a:cubicBezTo>
                    <a:cubicBezTo>
                      <a:pt x="8" y="110"/>
                      <a:pt x="8" y="114"/>
                      <a:pt x="7" y="119"/>
                    </a:cubicBezTo>
                    <a:cubicBezTo>
                      <a:pt x="7" y="121"/>
                      <a:pt x="6" y="123"/>
                      <a:pt x="6" y="125"/>
                    </a:cubicBezTo>
                    <a:cubicBezTo>
                      <a:pt x="4" y="138"/>
                      <a:pt x="9" y="146"/>
                      <a:pt x="14" y="152"/>
                    </a:cubicBezTo>
                    <a:cubicBezTo>
                      <a:pt x="15" y="153"/>
                      <a:pt x="16" y="155"/>
                      <a:pt x="17" y="156"/>
                    </a:cubicBezTo>
                    <a:cubicBezTo>
                      <a:pt x="17" y="160"/>
                      <a:pt x="18" y="164"/>
                      <a:pt x="19" y="168"/>
                    </a:cubicBezTo>
                    <a:cubicBezTo>
                      <a:pt x="19" y="168"/>
                      <a:pt x="19" y="169"/>
                      <a:pt x="18" y="169"/>
                    </a:cubicBezTo>
                    <a:cubicBezTo>
                      <a:pt x="17" y="175"/>
                      <a:pt x="19" y="179"/>
                      <a:pt x="21" y="182"/>
                    </a:cubicBezTo>
                    <a:cubicBezTo>
                      <a:pt x="21" y="183"/>
                      <a:pt x="21" y="184"/>
                      <a:pt x="21" y="185"/>
                    </a:cubicBezTo>
                    <a:cubicBezTo>
                      <a:pt x="22" y="191"/>
                      <a:pt x="24" y="198"/>
                      <a:pt x="25" y="205"/>
                    </a:cubicBezTo>
                    <a:cubicBezTo>
                      <a:pt x="24" y="210"/>
                      <a:pt x="25" y="217"/>
                      <a:pt x="29" y="222"/>
                    </a:cubicBezTo>
                    <a:cubicBezTo>
                      <a:pt x="29" y="225"/>
                      <a:pt x="30" y="229"/>
                      <a:pt x="30" y="232"/>
                    </a:cubicBezTo>
                    <a:cubicBezTo>
                      <a:pt x="30" y="238"/>
                      <a:pt x="31" y="244"/>
                      <a:pt x="32" y="250"/>
                    </a:cubicBezTo>
                    <a:cubicBezTo>
                      <a:pt x="31" y="254"/>
                      <a:pt x="32" y="259"/>
                      <a:pt x="35" y="264"/>
                    </a:cubicBezTo>
                    <a:cubicBezTo>
                      <a:pt x="37" y="272"/>
                      <a:pt x="40" y="281"/>
                      <a:pt x="43" y="289"/>
                    </a:cubicBezTo>
                    <a:cubicBezTo>
                      <a:pt x="48" y="304"/>
                      <a:pt x="51" y="318"/>
                      <a:pt x="57" y="331"/>
                    </a:cubicBezTo>
                    <a:cubicBezTo>
                      <a:pt x="57" y="332"/>
                      <a:pt x="56" y="333"/>
                      <a:pt x="56" y="334"/>
                    </a:cubicBezTo>
                    <a:cubicBezTo>
                      <a:pt x="54" y="339"/>
                      <a:pt x="54" y="342"/>
                      <a:pt x="59" y="345"/>
                    </a:cubicBezTo>
                    <a:cubicBezTo>
                      <a:pt x="62" y="348"/>
                      <a:pt x="66" y="350"/>
                      <a:pt x="70" y="351"/>
                    </a:cubicBezTo>
                    <a:cubicBezTo>
                      <a:pt x="73" y="354"/>
                      <a:pt x="76" y="357"/>
                      <a:pt x="79" y="360"/>
                    </a:cubicBezTo>
                    <a:cubicBezTo>
                      <a:pt x="86" y="364"/>
                      <a:pt x="93" y="368"/>
                      <a:pt x="101" y="372"/>
                    </a:cubicBezTo>
                    <a:cubicBezTo>
                      <a:pt x="104" y="376"/>
                      <a:pt x="108" y="379"/>
                      <a:pt x="114" y="380"/>
                    </a:cubicBezTo>
                    <a:cubicBezTo>
                      <a:pt x="115" y="380"/>
                      <a:pt x="116" y="381"/>
                      <a:pt x="117" y="382"/>
                    </a:cubicBezTo>
                    <a:cubicBezTo>
                      <a:pt x="119" y="383"/>
                      <a:pt x="120" y="384"/>
                      <a:pt x="121" y="385"/>
                    </a:cubicBezTo>
                    <a:cubicBezTo>
                      <a:pt x="123" y="391"/>
                      <a:pt x="127" y="394"/>
                      <a:pt x="130" y="396"/>
                    </a:cubicBezTo>
                    <a:cubicBezTo>
                      <a:pt x="131" y="397"/>
                      <a:pt x="132" y="398"/>
                      <a:pt x="133" y="399"/>
                    </a:cubicBezTo>
                    <a:cubicBezTo>
                      <a:pt x="149" y="412"/>
                      <a:pt x="156" y="429"/>
                      <a:pt x="154" y="448"/>
                    </a:cubicBezTo>
                    <a:cubicBezTo>
                      <a:pt x="153" y="450"/>
                      <a:pt x="153" y="453"/>
                      <a:pt x="155" y="455"/>
                    </a:cubicBezTo>
                    <a:cubicBezTo>
                      <a:pt x="157" y="457"/>
                      <a:pt x="159" y="458"/>
                      <a:pt x="162" y="458"/>
                    </a:cubicBezTo>
                    <a:cubicBezTo>
                      <a:pt x="171" y="459"/>
                      <a:pt x="179" y="460"/>
                      <a:pt x="188" y="461"/>
                    </a:cubicBezTo>
                    <a:cubicBezTo>
                      <a:pt x="204" y="462"/>
                      <a:pt x="221" y="464"/>
                      <a:pt x="237" y="465"/>
                    </a:cubicBezTo>
                    <a:cubicBezTo>
                      <a:pt x="238" y="464"/>
                      <a:pt x="239" y="463"/>
                      <a:pt x="240" y="462"/>
                    </a:cubicBezTo>
                    <a:cubicBezTo>
                      <a:pt x="240" y="462"/>
                      <a:pt x="240" y="462"/>
                      <a:pt x="240" y="462"/>
                    </a:cubicBezTo>
                    <a:cubicBezTo>
                      <a:pt x="242" y="462"/>
                      <a:pt x="244" y="462"/>
                      <a:pt x="246" y="462"/>
                    </a:cubicBezTo>
                    <a:cubicBezTo>
                      <a:pt x="248" y="461"/>
                      <a:pt x="250" y="460"/>
                      <a:pt x="250" y="457"/>
                    </a:cubicBezTo>
                    <a:cubicBezTo>
                      <a:pt x="250" y="454"/>
                      <a:pt x="250" y="450"/>
                      <a:pt x="250" y="447"/>
                    </a:cubicBezTo>
                    <a:cubicBezTo>
                      <a:pt x="249" y="445"/>
                      <a:pt x="249" y="442"/>
                      <a:pt x="249" y="440"/>
                    </a:cubicBezTo>
                    <a:cubicBezTo>
                      <a:pt x="249" y="437"/>
                      <a:pt x="250" y="435"/>
                      <a:pt x="252" y="433"/>
                    </a:cubicBezTo>
                    <a:cubicBezTo>
                      <a:pt x="252" y="433"/>
                      <a:pt x="252" y="433"/>
                      <a:pt x="252" y="433"/>
                    </a:cubicBezTo>
                    <a:cubicBezTo>
                      <a:pt x="252" y="433"/>
                      <a:pt x="252" y="433"/>
                      <a:pt x="252" y="433"/>
                    </a:cubicBezTo>
                    <a:cubicBezTo>
                      <a:pt x="253" y="431"/>
                      <a:pt x="254" y="429"/>
                      <a:pt x="255" y="427"/>
                    </a:cubicBezTo>
                    <a:cubicBezTo>
                      <a:pt x="257" y="423"/>
                      <a:pt x="257" y="418"/>
                      <a:pt x="260" y="414"/>
                    </a:cubicBezTo>
                    <a:cubicBezTo>
                      <a:pt x="261" y="412"/>
                      <a:pt x="262" y="411"/>
                      <a:pt x="263" y="410"/>
                    </a:cubicBezTo>
                    <a:cubicBezTo>
                      <a:pt x="263" y="410"/>
                      <a:pt x="263" y="410"/>
                      <a:pt x="264" y="410"/>
                    </a:cubicBezTo>
                    <a:cubicBezTo>
                      <a:pt x="264" y="409"/>
                      <a:pt x="265" y="409"/>
                      <a:pt x="266" y="408"/>
                    </a:cubicBezTo>
                    <a:cubicBezTo>
                      <a:pt x="266" y="408"/>
                      <a:pt x="267" y="407"/>
                      <a:pt x="267" y="407"/>
                    </a:cubicBezTo>
                    <a:cubicBezTo>
                      <a:pt x="267" y="407"/>
                      <a:pt x="267" y="407"/>
                      <a:pt x="267" y="407"/>
                    </a:cubicBezTo>
                    <a:cubicBezTo>
                      <a:pt x="269" y="405"/>
                      <a:pt x="272" y="404"/>
                      <a:pt x="274" y="401"/>
                    </a:cubicBezTo>
                    <a:cubicBezTo>
                      <a:pt x="274" y="400"/>
                      <a:pt x="274" y="399"/>
                      <a:pt x="273" y="398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8">
                <a:extLst>
                  <a:ext uri="{FF2B5EF4-FFF2-40B4-BE49-F238E27FC236}">
                    <a16:creationId xmlns:a16="http://schemas.microsoft.com/office/drawing/2014/main" id="{FBB5E9FC-3BFC-405C-8DE6-27ED94BE1E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4842" y="4872132"/>
                <a:ext cx="143715" cy="165320"/>
              </a:xfrm>
              <a:custGeom>
                <a:avLst/>
                <a:gdLst>
                  <a:gd name="T0" fmla="*/ 199 w 232"/>
                  <a:gd name="T1" fmla="*/ 259 h 267"/>
                  <a:gd name="T2" fmla="*/ 218 w 232"/>
                  <a:gd name="T3" fmla="*/ 123 h 267"/>
                  <a:gd name="T4" fmla="*/ 221 w 232"/>
                  <a:gd name="T5" fmla="*/ 104 h 267"/>
                  <a:gd name="T6" fmla="*/ 224 w 232"/>
                  <a:gd name="T7" fmla="*/ 82 h 267"/>
                  <a:gd name="T8" fmla="*/ 227 w 232"/>
                  <a:gd name="T9" fmla="*/ 61 h 267"/>
                  <a:gd name="T10" fmla="*/ 231 w 232"/>
                  <a:gd name="T11" fmla="*/ 32 h 267"/>
                  <a:gd name="T12" fmla="*/ 219 w 232"/>
                  <a:gd name="T13" fmla="*/ 24 h 267"/>
                  <a:gd name="T14" fmla="*/ 66 w 232"/>
                  <a:gd name="T15" fmla="*/ 1 h 267"/>
                  <a:gd name="T16" fmla="*/ 64 w 232"/>
                  <a:gd name="T17" fmla="*/ 3 h 267"/>
                  <a:gd name="T18" fmla="*/ 61 w 232"/>
                  <a:gd name="T19" fmla="*/ 12 h 267"/>
                  <a:gd name="T20" fmla="*/ 56 w 232"/>
                  <a:gd name="T21" fmla="*/ 23 h 267"/>
                  <a:gd name="T22" fmla="*/ 53 w 232"/>
                  <a:gd name="T23" fmla="*/ 33 h 267"/>
                  <a:gd name="T24" fmla="*/ 47 w 232"/>
                  <a:gd name="T25" fmla="*/ 32 h 267"/>
                  <a:gd name="T26" fmla="*/ 41 w 232"/>
                  <a:gd name="T27" fmla="*/ 30 h 267"/>
                  <a:gd name="T28" fmla="*/ 33 w 232"/>
                  <a:gd name="T29" fmla="*/ 53 h 267"/>
                  <a:gd name="T30" fmla="*/ 33 w 232"/>
                  <a:gd name="T31" fmla="*/ 60 h 267"/>
                  <a:gd name="T32" fmla="*/ 27 w 232"/>
                  <a:gd name="T33" fmla="*/ 76 h 267"/>
                  <a:gd name="T34" fmla="*/ 27 w 232"/>
                  <a:gd name="T35" fmla="*/ 77 h 267"/>
                  <a:gd name="T36" fmla="*/ 29 w 232"/>
                  <a:gd name="T37" fmla="*/ 92 h 267"/>
                  <a:gd name="T38" fmla="*/ 34 w 232"/>
                  <a:gd name="T39" fmla="*/ 106 h 267"/>
                  <a:gd name="T40" fmla="*/ 37 w 232"/>
                  <a:gd name="T41" fmla="*/ 110 h 267"/>
                  <a:gd name="T42" fmla="*/ 30 w 232"/>
                  <a:gd name="T43" fmla="*/ 116 h 267"/>
                  <a:gd name="T44" fmla="*/ 27 w 232"/>
                  <a:gd name="T45" fmla="*/ 119 h 267"/>
                  <a:gd name="T46" fmla="*/ 23 w 232"/>
                  <a:gd name="T47" fmla="*/ 123 h 267"/>
                  <a:gd name="T48" fmla="*/ 15 w 232"/>
                  <a:gd name="T49" fmla="*/ 142 h 267"/>
                  <a:gd name="T50" fmla="*/ 15 w 232"/>
                  <a:gd name="T51" fmla="*/ 142 h 267"/>
                  <a:gd name="T52" fmla="*/ 13 w 232"/>
                  <a:gd name="T53" fmla="*/ 156 h 267"/>
                  <a:gd name="T54" fmla="*/ 9 w 232"/>
                  <a:gd name="T55" fmla="*/ 171 h 267"/>
                  <a:gd name="T56" fmla="*/ 3 w 232"/>
                  <a:gd name="T57" fmla="*/ 171 h 267"/>
                  <a:gd name="T58" fmla="*/ 0 w 232"/>
                  <a:gd name="T59" fmla="*/ 177 h 267"/>
                  <a:gd name="T60" fmla="*/ 10 w 232"/>
                  <a:gd name="T61" fmla="*/ 188 h 267"/>
                  <a:gd name="T62" fmla="*/ 118 w 232"/>
                  <a:gd name="T63" fmla="*/ 252 h 267"/>
                  <a:gd name="T64" fmla="*/ 151 w 232"/>
                  <a:gd name="T65" fmla="*/ 260 h 267"/>
                  <a:gd name="T66" fmla="*/ 193 w 232"/>
                  <a:gd name="T67" fmla="*/ 267 h 267"/>
                  <a:gd name="T68" fmla="*/ 199 w 232"/>
                  <a:gd name="T69" fmla="*/ 263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32" h="267">
                    <a:moveTo>
                      <a:pt x="199" y="263"/>
                    </a:moveTo>
                    <a:cubicBezTo>
                      <a:pt x="199" y="262"/>
                      <a:pt x="199" y="261"/>
                      <a:pt x="199" y="259"/>
                    </a:cubicBezTo>
                    <a:cubicBezTo>
                      <a:pt x="206" y="214"/>
                      <a:pt x="212" y="169"/>
                      <a:pt x="218" y="124"/>
                    </a:cubicBezTo>
                    <a:cubicBezTo>
                      <a:pt x="218" y="124"/>
                      <a:pt x="218" y="123"/>
                      <a:pt x="218" y="123"/>
                    </a:cubicBezTo>
                    <a:cubicBezTo>
                      <a:pt x="219" y="117"/>
                      <a:pt x="219" y="111"/>
                      <a:pt x="220" y="106"/>
                    </a:cubicBezTo>
                    <a:cubicBezTo>
                      <a:pt x="220" y="105"/>
                      <a:pt x="220" y="105"/>
                      <a:pt x="221" y="104"/>
                    </a:cubicBezTo>
                    <a:cubicBezTo>
                      <a:pt x="221" y="104"/>
                      <a:pt x="221" y="104"/>
                      <a:pt x="221" y="104"/>
                    </a:cubicBezTo>
                    <a:cubicBezTo>
                      <a:pt x="222" y="97"/>
                      <a:pt x="223" y="90"/>
                      <a:pt x="224" y="82"/>
                    </a:cubicBezTo>
                    <a:cubicBezTo>
                      <a:pt x="224" y="82"/>
                      <a:pt x="224" y="82"/>
                      <a:pt x="224" y="82"/>
                    </a:cubicBezTo>
                    <a:cubicBezTo>
                      <a:pt x="225" y="75"/>
                      <a:pt x="226" y="68"/>
                      <a:pt x="227" y="61"/>
                    </a:cubicBezTo>
                    <a:cubicBezTo>
                      <a:pt x="227" y="54"/>
                      <a:pt x="229" y="47"/>
                      <a:pt x="230" y="40"/>
                    </a:cubicBezTo>
                    <a:cubicBezTo>
                      <a:pt x="230" y="38"/>
                      <a:pt x="230" y="35"/>
                      <a:pt x="231" y="32"/>
                    </a:cubicBezTo>
                    <a:cubicBezTo>
                      <a:pt x="231" y="30"/>
                      <a:pt x="232" y="27"/>
                      <a:pt x="232" y="26"/>
                    </a:cubicBezTo>
                    <a:cubicBezTo>
                      <a:pt x="231" y="27"/>
                      <a:pt x="224" y="24"/>
                      <a:pt x="219" y="24"/>
                    </a:cubicBezTo>
                    <a:cubicBezTo>
                      <a:pt x="172" y="16"/>
                      <a:pt x="124" y="9"/>
                      <a:pt x="77" y="1"/>
                    </a:cubicBezTo>
                    <a:cubicBezTo>
                      <a:pt x="72" y="1"/>
                      <a:pt x="69" y="0"/>
                      <a:pt x="66" y="1"/>
                    </a:cubicBezTo>
                    <a:cubicBezTo>
                      <a:pt x="66" y="0"/>
                      <a:pt x="65" y="0"/>
                      <a:pt x="65" y="0"/>
                    </a:cubicBezTo>
                    <a:cubicBezTo>
                      <a:pt x="65" y="1"/>
                      <a:pt x="64" y="2"/>
                      <a:pt x="64" y="3"/>
                    </a:cubicBezTo>
                    <a:cubicBezTo>
                      <a:pt x="63" y="4"/>
                      <a:pt x="62" y="7"/>
                      <a:pt x="61" y="11"/>
                    </a:cubicBezTo>
                    <a:cubicBezTo>
                      <a:pt x="61" y="11"/>
                      <a:pt x="61" y="11"/>
                      <a:pt x="61" y="12"/>
                    </a:cubicBezTo>
                    <a:cubicBezTo>
                      <a:pt x="59" y="14"/>
                      <a:pt x="58" y="17"/>
                      <a:pt x="57" y="21"/>
                    </a:cubicBezTo>
                    <a:cubicBezTo>
                      <a:pt x="57" y="21"/>
                      <a:pt x="57" y="22"/>
                      <a:pt x="56" y="23"/>
                    </a:cubicBezTo>
                    <a:cubicBezTo>
                      <a:pt x="56" y="25"/>
                      <a:pt x="56" y="26"/>
                      <a:pt x="55" y="28"/>
                    </a:cubicBezTo>
                    <a:cubicBezTo>
                      <a:pt x="55" y="30"/>
                      <a:pt x="54" y="31"/>
                      <a:pt x="53" y="33"/>
                    </a:cubicBezTo>
                    <a:cubicBezTo>
                      <a:pt x="52" y="36"/>
                      <a:pt x="51" y="38"/>
                      <a:pt x="49" y="35"/>
                    </a:cubicBezTo>
                    <a:cubicBezTo>
                      <a:pt x="48" y="34"/>
                      <a:pt x="48" y="33"/>
                      <a:pt x="47" y="32"/>
                    </a:cubicBezTo>
                    <a:cubicBezTo>
                      <a:pt x="46" y="31"/>
                      <a:pt x="45" y="31"/>
                      <a:pt x="44" y="31"/>
                    </a:cubicBezTo>
                    <a:cubicBezTo>
                      <a:pt x="43" y="30"/>
                      <a:pt x="42" y="30"/>
                      <a:pt x="41" y="30"/>
                    </a:cubicBezTo>
                    <a:cubicBezTo>
                      <a:pt x="38" y="30"/>
                      <a:pt x="35" y="31"/>
                      <a:pt x="32" y="31"/>
                    </a:cubicBezTo>
                    <a:cubicBezTo>
                      <a:pt x="35" y="38"/>
                      <a:pt x="32" y="46"/>
                      <a:pt x="33" y="53"/>
                    </a:cubicBezTo>
                    <a:cubicBezTo>
                      <a:pt x="33" y="55"/>
                      <a:pt x="33" y="56"/>
                      <a:pt x="33" y="57"/>
                    </a:cubicBezTo>
                    <a:cubicBezTo>
                      <a:pt x="33" y="58"/>
                      <a:pt x="33" y="59"/>
                      <a:pt x="33" y="60"/>
                    </a:cubicBezTo>
                    <a:cubicBezTo>
                      <a:pt x="33" y="65"/>
                      <a:pt x="31" y="70"/>
                      <a:pt x="30" y="76"/>
                    </a:cubicBezTo>
                    <a:cubicBezTo>
                      <a:pt x="29" y="76"/>
                      <a:pt x="28" y="76"/>
                      <a:pt x="27" y="76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81"/>
                      <a:pt x="28" y="85"/>
                      <a:pt x="28" y="90"/>
                    </a:cubicBezTo>
                    <a:cubicBezTo>
                      <a:pt x="28" y="90"/>
                      <a:pt x="28" y="91"/>
                      <a:pt x="29" y="92"/>
                    </a:cubicBezTo>
                    <a:cubicBezTo>
                      <a:pt x="29" y="96"/>
                      <a:pt x="32" y="99"/>
                      <a:pt x="33" y="103"/>
                    </a:cubicBezTo>
                    <a:cubicBezTo>
                      <a:pt x="33" y="105"/>
                      <a:pt x="33" y="105"/>
                      <a:pt x="34" y="106"/>
                    </a:cubicBezTo>
                    <a:cubicBezTo>
                      <a:pt x="35" y="106"/>
                      <a:pt x="35" y="107"/>
                      <a:pt x="36" y="107"/>
                    </a:cubicBezTo>
                    <a:cubicBezTo>
                      <a:pt x="37" y="108"/>
                      <a:pt x="37" y="109"/>
                      <a:pt x="37" y="110"/>
                    </a:cubicBezTo>
                    <a:cubicBezTo>
                      <a:pt x="35" y="113"/>
                      <a:pt x="32" y="114"/>
                      <a:pt x="30" y="116"/>
                    </a:cubicBezTo>
                    <a:cubicBezTo>
                      <a:pt x="30" y="116"/>
                      <a:pt x="30" y="116"/>
                      <a:pt x="30" y="116"/>
                    </a:cubicBezTo>
                    <a:cubicBezTo>
                      <a:pt x="30" y="116"/>
                      <a:pt x="29" y="117"/>
                      <a:pt x="29" y="117"/>
                    </a:cubicBezTo>
                    <a:cubicBezTo>
                      <a:pt x="28" y="118"/>
                      <a:pt x="27" y="118"/>
                      <a:pt x="27" y="119"/>
                    </a:cubicBezTo>
                    <a:cubicBezTo>
                      <a:pt x="26" y="119"/>
                      <a:pt x="26" y="119"/>
                      <a:pt x="26" y="119"/>
                    </a:cubicBezTo>
                    <a:cubicBezTo>
                      <a:pt x="25" y="120"/>
                      <a:pt x="24" y="121"/>
                      <a:pt x="23" y="123"/>
                    </a:cubicBezTo>
                    <a:cubicBezTo>
                      <a:pt x="20" y="127"/>
                      <a:pt x="20" y="132"/>
                      <a:pt x="18" y="136"/>
                    </a:cubicBezTo>
                    <a:cubicBezTo>
                      <a:pt x="17" y="138"/>
                      <a:pt x="16" y="140"/>
                      <a:pt x="15" y="142"/>
                    </a:cubicBezTo>
                    <a:cubicBezTo>
                      <a:pt x="15" y="142"/>
                      <a:pt x="15" y="142"/>
                      <a:pt x="15" y="142"/>
                    </a:cubicBezTo>
                    <a:cubicBezTo>
                      <a:pt x="15" y="142"/>
                      <a:pt x="15" y="142"/>
                      <a:pt x="15" y="142"/>
                    </a:cubicBezTo>
                    <a:cubicBezTo>
                      <a:pt x="13" y="144"/>
                      <a:pt x="12" y="146"/>
                      <a:pt x="12" y="149"/>
                    </a:cubicBezTo>
                    <a:cubicBezTo>
                      <a:pt x="12" y="151"/>
                      <a:pt x="12" y="154"/>
                      <a:pt x="13" y="156"/>
                    </a:cubicBezTo>
                    <a:cubicBezTo>
                      <a:pt x="13" y="159"/>
                      <a:pt x="13" y="163"/>
                      <a:pt x="13" y="166"/>
                    </a:cubicBezTo>
                    <a:cubicBezTo>
                      <a:pt x="13" y="169"/>
                      <a:pt x="11" y="170"/>
                      <a:pt x="9" y="171"/>
                    </a:cubicBezTo>
                    <a:cubicBezTo>
                      <a:pt x="7" y="171"/>
                      <a:pt x="5" y="171"/>
                      <a:pt x="3" y="171"/>
                    </a:cubicBezTo>
                    <a:cubicBezTo>
                      <a:pt x="3" y="171"/>
                      <a:pt x="3" y="171"/>
                      <a:pt x="3" y="171"/>
                    </a:cubicBezTo>
                    <a:cubicBezTo>
                      <a:pt x="2" y="172"/>
                      <a:pt x="1" y="173"/>
                      <a:pt x="0" y="174"/>
                    </a:cubicBezTo>
                    <a:cubicBezTo>
                      <a:pt x="0" y="175"/>
                      <a:pt x="0" y="176"/>
                      <a:pt x="0" y="177"/>
                    </a:cubicBezTo>
                    <a:cubicBezTo>
                      <a:pt x="0" y="184"/>
                      <a:pt x="5" y="186"/>
                      <a:pt x="8" y="187"/>
                    </a:cubicBezTo>
                    <a:cubicBezTo>
                      <a:pt x="9" y="188"/>
                      <a:pt x="10" y="188"/>
                      <a:pt x="10" y="188"/>
                    </a:cubicBezTo>
                    <a:cubicBezTo>
                      <a:pt x="32" y="201"/>
                      <a:pt x="54" y="214"/>
                      <a:pt x="75" y="226"/>
                    </a:cubicBezTo>
                    <a:cubicBezTo>
                      <a:pt x="89" y="235"/>
                      <a:pt x="104" y="243"/>
                      <a:pt x="118" y="252"/>
                    </a:cubicBezTo>
                    <a:cubicBezTo>
                      <a:pt x="123" y="255"/>
                      <a:pt x="128" y="257"/>
                      <a:pt x="133" y="257"/>
                    </a:cubicBezTo>
                    <a:cubicBezTo>
                      <a:pt x="139" y="258"/>
                      <a:pt x="145" y="259"/>
                      <a:pt x="151" y="260"/>
                    </a:cubicBezTo>
                    <a:cubicBezTo>
                      <a:pt x="164" y="262"/>
                      <a:pt x="177" y="264"/>
                      <a:pt x="190" y="267"/>
                    </a:cubicBezTo>
                    <a:cubicBezTo>
                      <a:pt x="192" y="267"/>
                      <a:pt x="193" y="267"/>
                      <a:pt x="193" y="267"/>
                    </a:cubicBezTo>
                    <a:cubicBezTo>
                      <a:pt x="195" y="267"/>
                      <a:pt x="196" y="267"/>
                      <a:pt x="197" y="266"/>
                    </a:cubicBezTo>
                    <a:cubicBezTo>
                      <a:pt x="198" y="265"/>
                      <a:pt x="199" y="264"/>
                      <a:pt x="199" y="263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9">
                <a:extLst>
                  <a:ext uri="{FF2B5EF4-FFF2-40B4-BE49-F238E27FC236}">
                    <a16:creationId xmlns:a16="http://schemas.microsoft.com/office/drawing/2014/main" id="{C6E4F57B-7A4F-4EB2-9D55-56203EE009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78557" y="4780797"/>
                <a:ext cx="153536" cy="122107"/>
              </a:xfrm>
              <a:custGeom>
                <a:avLst/>
                <a:gdLst>
                  <a:gd name="T0" fmla="*/ 214 w 248"/>
                  <a:gd name="T1" fmla="*/ 197 h 197"/>
                  <a:gd name="T2" fmla="*/ 218 w 248"/>
                  <a:gd name="T3" fmla="*/ 197 h 197"/>
                  <a:gd name="T4" fmla="*/ 236 w 248"/>
                  <a:gd name="T5" fmla="*/ 197 h 197"/>
                  <a:gd name="T6" fmla="*/ 236 w 248"/>
                  <a:gd name="T7" fmla="*/ 197 h 197"/>
                  <a:gd name="T8" fmla="*/ 234 w 248"/>
                  <a:gd name="T9" fmla="*/ 195 h 197"/>
                  <a:gd name="T10" fmla="*/ 236 w 248"/>
                  <a:gd name="T11" fmla="*/ 190 h 197"/>
                  <a:gd name="T12" fmla="*/ 236 w 248"/>
                  <a:gd name="T13" fmla="*/ 177 h 197"/>
                  <a:gd name="T14" fmla="*/ 237 w 248"/>
                  <a:gd name="T15" fmla="*/ 168 h 197"/>
                  <a:gd name="T16" fmla="*/ 237 w 248"/>
                  <a:gd name="T17" fmla="*/ 161 h 197"/>
                  <a:gd name="T18" fmla="*/ 238 w 248"/>
                  <a:gd name="T19" fmla="*/ 156 h 197"/>
                  <a:gd name="T20" fmla="*/ 243 w 248"/>
                  <a:gd name="T21" fmla="*/ 67 h 197"/>
                  <a:gd name="T22" fmla="*/ 246 w 248"/>
                  <a:gd name="T23" fmla="*/ 64 h 197"/>
                  <a:gd name="T24" fmla="*/ 247 w 248"/>
                  <a:gd name="T25" fmla="*/ 63 h 197"/>
                  <a:gd name="T26" fmla="*/ 246 w 248"/>
                  <a:gd name="T27" fmla="*/ 57 h 197"/>
                  <a:gd name="T28" fmla="*/ 247 w 248"/>
                  <a:gd name="T29" fmla="*/ 30 h 197"/>
                  <a:gd name="T30" fmla="*/ 241 w 248"/>
                  <a:gd name="T31" fmla="*/ 22 h 197"/>
                  <a:gd name="T32" fmla="*/ 190 w 248"/>
                  <a:gd name="T33" fmla="*/ 18 h 197"/>
                  <a:gd name="T34" fmla="*/ 185 w 248"/>
                  <a:gd name="T35" fmla="*/ 16 h 197"/>
                  <a:gd name="T36" fmla="*/ 184 w 248"/>
                  <a:gd name="T37" fmla="*/ 16 h 197"/>
                  <a:gd name="T38" fmla="*/ 179 w 248"/>
                  <a:gd name="T39" fmla="*/ 16 h 197"/>
                  <a:gd name="T40" fmla="*/ 178 w 248"/>
                  <a:gd name="T41" fmla="*/ 16 h 197"/>
                  <a:gd name="T42" fmla="*/ 159 w 248"/>
                  <a:gd name="T43" fmla="*/ 15 h 197"/>
                  <a:gd name="T44" fmla="*/ 130 w 248"/>
                  <a:gd name="T45" fmla="*/ 12 h 197"/>
                  <a:gd name="T46" fmla="*/ 130 w 248"/>
                  <a:gd name="T47" fmla="*/ 12 h 197"/>
                  <a:gd name="T48" fmla="*/ 121 w 248"/>
                  <a:gd name="T49" fmla="*/ 11 h 197"/>
                  <a:gd name="T50" fmla="*/ 121 w 248"/>
                  <a:gd name="T51" fmla="*/ 11 h 197"/>
                  <a:gd name="T52" fmla="*/ 117 w 248"/>
                  <a:gd name="T53" fmla="*/ 11 h 197"/>
                  <a:gd name="T54" fmla="*/ 91 w 248"/>
                  <a:gd name="T55" fmla="*/ 7 h 197"/>
                  <a:gd name="T56" fmla="*/ 89 w 248"/>
                  <a:gd name="T57" fmla="*/ 7 h 197"/>
                  <a:gd name="T58" fmla="*/ 41 w 248"/>
                  <a:gd name="T59" fmla="*/ 1 h 197"/>
                  <a:gd name="T60" fmla="*/ 32 w 248"/>
                  <a:gd name="T61" fmla="*/ 1 h 197"/>
                  <a:gd name="T62" fmla="*/ 23 w 248"/>
                  <a:gd name="T63" fmla="*/ 0 h 197"/>
                  <a:gd name="T64" fmla="*/ 23 w 248"/>
                  <a:gd name="T65" fmla="*/ 0 h 197"/>
                  <a:gd name="T66" fmla="*/ 22 w 248"/>
                  <a:gd name="T67" fmla="*/ 1 h 197"/>
                  <a:gd name="T68" fmla="*/ 22 w 248"/>
                  <a:gd name="T69" fmla="*/ 1 h 197"/>
                  <a:gd name="T70" fmla="*/ 23 w 248"/>
                  <a:gd name="T71" fmla="*/ 4 h 197"/>
                  <a:gd name="T72" fmla="*/ 21 w 248"/>
                  <a:gd name="T73" fmla="*/ 10 h 197"/>
                  <a:gd name="T74" fmla="*/ 1 w 248"/>
                  <a:gd name="T75" fmla="*/ 166 h 197"/>
                  <a:gd name="T76" fmla="*/ 0 w 248"/>
                  <a:gd name="T77" fmla="*/ 173 h 197"/>
                  <a:gd name="T78" fmla="*/ 0 w 248"/>
                  <a:gd name="T79" fmla="*/ 173 h 197"/>
                  <a:gd name="T80" fmla="*/ 6 w 248"/>
                  <a:gd name="T81" fmla="*/ 174 h 197"/>
                  <a:gd name="T82" fmla="*/ 53 w 248"/>
                  <a:gd name="T83" fmla="*/ 179 h 197"/>
                  <a:gd name="T84" fmla="*/ 66 w 248"/>
                  <a:gd name="T85" fmla="*/ 180 h 197"/>
                  <a:gd name="T86" fmla="*/ 121 w 248"/>
                  <a:gd name="T87" fmla="*/ 187 h 197"/>
                  <a:gd name="T88" fmla="*/ 184 w 248"/>
                  <a:gd name="T89" fmla="*/ 193 h 197"/>
                  <a:gd name="T90" fmla="*/ 195 w 248"/>
                  <a:gd name="T91" fmla="*/ 195 h 197"/>
                  <a:gd name="T92" fmla="*/ 201 w 248"/>
                  <a:gd name="T93" fmla="*/ 197 h 197"/>
                  <a:gd name="T94" fmla="*/ 204 w 248"/>
                  <a:gd name="T95" fmla="*/ 197 h 197"/>
                  <a:gd name="T96" fmla="*/ 205 w 248"/>
                  <a:gd name="T97" fmla="*/ 197 h 197"/>
                  <a:gd name="T98" fmla="*/ 214 w 248"/>
                  <a:gd name="T99" fmla="*/ 197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48" h="197">
                    <a:moveTo>
                      <a:pt x="214" y="197"/>
                    </a:moveTo>
                    <a:cubicBezTo>
                      <a:pt x="216" y="197"/>
                      <a:pt x="217" y="197"/>
                      <a:pt x="218" y="197"/>
                    </a:cubicBezTo>
                    <a:cubicBezTo>
                      <a:pt x="224" y="197"/>
                      <a:pt x="230" y="197"/>
                      <a:pt x="236" y="197"/>
                    </a:cubicBezTo>
                    <a:cubicBezTo>
                      <a:pt x="236" y="197"/>
                      <a:pt x="236" y="197"/>
                      <a:pt x="236" y="197"/>
                    </a:cubicBezTo>
                    <a:cubicBezTo>
                      <a:pt x="235" y="196"/>
                      <a:pt x="235" y="195"/>
                      <a:pt x="234" y="195"/>
                    </a:cubicBezTo>
                    <a:cubicBezTo>
                      <a:pt x="235" y="194"/>
                      <a:pt x="236" y="193"/>
                      <a:pt x="236" y="190"/>
                    </a:cubicBezTo>
                    <a:cubicBezTo>
                      <a:pt x="236" y="186"/>
                      <a:pt x="236" y="181"/>
                      <a:pt x="236" y="177"/>
                    </a:cubicBezTo>
                    <a:cubicBezTo>
                      <a:pt x="236" y="174"/>
                      <a:pt x="237" y="171"/>
                      <a:pt x="237" y="168"/>
                    </a:cubicBezTo>
                    <a:cubicBezTo>
                      <a:pt x="237" y="166"/>
                      <a:pt x="237" y="163"/>
                      <a:pt x="237" y="161"/>
                    </a:cubicBezTo>
                    <a:cubicBezTo>
                      <a:pt x="237" y="159"/>
                      <a:pt x="238" y="158"/>
                      <a:pt x="238" y="156"/>
                    </a:cubicBezTo>
                    <a:cubicBezTo>
                      <a:pt x="239" y="127"/>
                      <a:pt x="241" y="97"/>
                      <a:pt x="243" y="67"/>
                    </a:cubicBezTo>
                    <a:cubicBezTo>
                      <a:pt x="244" y="65"/>
                      <a:pt x="245" y="64"/>
                      <a:pt x="246" y="64"/>
                    </a:cubicBezTo>
                    <a:cubicBezTo>
                      <a:pt x="246" y="63"/>
                      <a:pt x="246" y="63"/>
                      <a:pt x="247" y="63"/>
                    </a:cubicBezTo>
                    <a:cubicBezTo>
                      <a:pt x="246" y="62"/>
                      <a:pt x="245" y="60"/>
                      <a:pt x="246" y="57"/>
                    </a:cubicBezTo>
                    <a:cubicBezTo>
                      <a:pt x="246" y="48"/>
                      <a:pt x="246" y="39"/>
                      <a:pt x="247" y="30"/>
                    </a:cubicBezTo>
                    <a:cubicBezTo>
                      <a:pt x="248" y="25"/>
                      <a:pt x="247" y="23"/>
                      <a:pt x="241" y="22"/>
                    </a:cubicBezTo>
                    <a:cubicBezTo>
                      <a:pt x="224" y="21"/>
                      <a:pt x="207" y="19"/>
                      <a:pt x="190" y="18"/>
                    </a:cubicBezTo>
                    <a:cubicBezTo>
                      <a:pt x="187" y="18"/>
                      <a:pt x="186" y="18"/>
                      <a:pt x="185" y="16"/>
                    </a:cubicBezTo>
                    <a:cubicBezTo>
                      <a:pt x="184" y="16"/>
                      <a:pt x="184" y="16"/>
                      <a:pt x="184" y="16"/>
                    </a:cubicBezTo>
                    <a:cubicBezTo>
                      <a:pt x="182" y="16"/>
                      <a:pt x="181" y="16"/>
                      <a:pt x="179" y="16"/>
                    </a:cubicBezTo>
                    <a:cubicBezTo>
                      <a:pt x="179" y="16"/>
                      <a:pt x="178" y="16"/>
                      <a:pt x="178" y="16"/>
                    </a:cubicBezTo>
                    <a:cubicBezTo>
                      <a:pt x="172" y="16"/>
                      <a:pt x="165" y="15"/>
                      <a:pt x="159" y="15"/>
                    </a:cubicBezTo>
                    <a:cubicBezTo>
                      <a:pt x="149" y="13"/>
                      <a:pt x="139" y="13"/>
                      <a:pt x="130" y="12"/>
                    </a:cubicBezTo>
                    <a:cubicBezTo>
                      <a:pt x="130" y="12"/>
                      <a:pt x="130" y="12"/>
                      <a:pt x="130" y="12"/>
                    </a:cubicBezTo>
                    <a:cubicBezTo>
                      <a:pt x="127" y="12"/>
                      <a:pt x="124" y="11"/>
                      <a:pt x="121" y="11"/>
                    </a:cubicBezTo>
                    <a:cubicBezTo>
                      <a:pt x="121" y="11"/>
                      <a:pt x="121" y="11"/>
                      <a:pt x="121" y="11"/>
                    </a:cubicBezTo>
                    <a:cubicBezTo>
                      <a:pt x="120" y="11"/>
                      <a:pt x="118" y="11"/>
                      <a:pt x="117" y="11"/>
                    </a:cubicBezTo>
                    <a:cubicBezTo>
                      <a:pt x="108" y="10"/>
                      <a:pt x="100" y="9"/>
                      <a:pt x="91" y="7"/>
                    </a:cubicBezTo>
                    <a:cubicBezTo>
                      <a:pt x="89" y="7"/>
                      <a:pt x="89" y="7"/>
                      <a:pt x="89" y="7"/>
                    </a:cubicBezTo>
                    <a:cubicBezTo>
                      <a:pt x="73" y="5"/>
                      <a:pt x="57" y="3"/>
                      <a:pt x="41" y="1"/>
                    </a:cubicBezTo>
                    <a:cubicBezTo>
                      <a:pt x="38" y="1"/>
                      <a:pt x="35" y="1"/>
                      <a:pt x="32" y="1"/>
                    </a:cubicBezTo>
                    <a:cubicBezTo>
                      <a:pt x="29" y="0"/>
                      <a:pt x="26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2"/>
                      <a:pt x="23" y="3"/>
                      <a:pt x="23" y="4"/>
                    </a:cubicBezTo>
                    <a:cubicBezTo>
                      <a:pt x="22" y="5"/>
                      <a:pt x="22" y="7"/>
                      <a:pt x="21" y="10"/>
                    </a:cubicBezTo>
                    <a:cubicBezTo>
                      <a:pt x="15" y="62"/>
                      <a:pt x="8" y="114"/>
                      <a:pt x="1" y="166"/>
                    </a:cubicBezTo>
                    <a:cubicBezTo>
                      <a:pt x="0" y="168"/>
                      <a:pt x="1" y="173"/>
                      <a:pt x="0" y="173"/>
                    </a:cubicBezTo>
                    <a:cubicBezTo>
                      <a:pt x="0" y="173"/>
                      <a:pt x="0" y="173"/>
                      <a:pt x="0" y="173"/>
                    </a:cubicBezTo>
                    <a:cubicBezTo>
                      <a:pt x="0" y="173"/>
                      <a:pt x="4" y="173"/>
                      <a:pt x="6" y="174"/>
                    </a:cubicBezTo>
                    <a:cubicBezTo>
                      <a:pt x="21" y="176"/>
                      <a:pt x="37" y="177"/>
                      <a:pt x="53" y="179"/>
                    </a:cubicBezTo>
                    <a:cubicBezTo>
                      <a:pt x="55" y="178"/>
                      <a:pt x="63" y="180"/>
                      <a:pt x="66" y="180"/>
                    </a:cubicBezTo>
                    <a:cubicBezTo>
                      <a:pt x="85" y="183"/>
                      <a:pt x="103" y="185"/>
                      <a:pt x="121" y="187"/>
                    </a:cubicBezTo>
                    <a:cubicBezTo>
                      <a:pt x="142" y="189"/>
                      <a:pt x="163" y="191"/>
                      <a:pt x="184" y="193"/>
                    </a:cubicBezTo>
                    <a:cubicBezTo>
                      <a:pt x="187" y="193"/>
                      <a:pt x="193" y="195"/>
                      <a:pt x="195" y="195"/>
                    </a:cubicBezTo>
                    <a:cubicBezTo>
                      <a:pt x="198" y="195"/>
                      <a:pt x="200" y="195"/>
                      <a:pt x="201" y="197"/>
                    </a:cubicBezTo>
                    <a:cubicBezTo>
                      <a:pt x="202" y="197"/>
                      <a:pt x="203" y="197"/>
                      <a:pt x="204" y="197"/>
                    </a:cubicBezTo>
                    <a:cubicBezTo>
                      <a:pt x="204" y="197"/>
                      <a:pt x="205" y="197"/>
                      <a:pt x="205" y="197"/>
                    </a:cubicBezTo>
                    <a:cubicBezTo>
                      <a:pt x="207" y="195"/>
                      <a:pt x="210" y="195"/>
                      <a:pt x="214" y="197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20">
                <a:extLst>
                  <a:ext uri="{FF2B5EF4-FFF2-40B4-BE49-F238E27FC236}">
                    <a16:creationId xmlns:a16="http://schemas.microsoft.com/office/drawing/2014/main" id="{74F40B11-BAEF-45D8-AC10-EC8A41D412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71245" y="4748716"/>
                <a:ext cx="89044" cy="99192"/>
              </a:xfrm>
              <a:custGeom>
                <a:avLst/>
                <a:gdLst>
                  <a:gd name="T0" fmla="*/ 5 w 144"/>
                  <a:gd name="T1" fmla="*/ 30 h 160"/>
                  <a:gd name="T2" fmla="*/ 0 w 144"/>
                  <a:gd name="T3" fmla="*/ 31 h 160"/>
                  <a:gd name="T4" fmla="*/ 2 w 144"/>
                  <a:gd name="T5" fmla="*/ 42 h 160"/>
                  <a:gd name="T6" fmla="*/ 5 w 144"/>
                  <a:gd name="T7" fmla="*/ 67 h 160"/>
                  <a:gd name="T8" fmla="*/ 8 w 144"/>
                  <a:gd name="T9" fmla="*/ 104 h 160"/>
                  <a:gd name="T10" fmla="*/ 8 w 144"/>
                  <a:gd name="T11" fmla="*/ 114 h 160"/>
                  <a:gd name="T12" fmla="*/ 12 w 144"/>
                  <a:gd name="T13" fmla="*/ 140 h 160"/>
                  <a:gd name="T14" fmla="*/ 15 w 144"/>
                  <a:gd name="T15" fmla="*/ 139 h 160"/>
                  <a:gd name="T16" fmla="*/ 23 w 144"/>
                  <a:gd name="T17" fmla="*/ 140 h 160"/>
                  <a:gd name="T18" fmla="*/ 25 w 144"/>
                  <a:gd name="T19" fmla="*/ 140 h 160"/>
                  <a:gd name="T20" fmla="*/ 29 w 144"/>
                  <a:gd name="T21" fmla="*/ 143 h 160"/>
                  <a:gd name="T22" fmla="*/ 32 w 144"/>
                  <a:gd name="T23" fmla="*/ 145 h 160"/>
                  <a:gd name="T24" fmla="*/ 71 w 144"/>
                  <a:gd name="T25" fmla="*/ 152 h 160"/>
                  <a:gd name="T26" fmla="*/ 83 w 144"/>
                  <a:gd name="T27" fmla="*/ 155 h 160"/>
                  <a:gd name="T28" fmla="*/ 89 w 144"/>
                  <a:gd name="T29" fmla="*/ 160 h 160"/>
                  <a:gd name="T30" fmla="*/ 96 w 144"/>
                  <a:gd name="T31" fmla="*/ 158 h 160"/>
                  <a:gd name="T32" fmla="*/ 102 w 144"/>
                  <a:gd name="T33" fmla="*/ 136 h 160"/>
                  <a:gd name="T34" fmla="*/ 108 w 144"/>
                  <a:gd name="T35" fmla="*/ 133 h 160"/>
                  <a:gd name="T36" fmla="*/ 115 w 144"/>
                  <a:gd name="T37" fmla="*/ 121 h 160"/>
                  <a:gd name="T38" fmla="*/ 118 w 144"/>
                  <a:gd name="T39" fmla="*/ 115 h 160"/>
                  <a:gd name="T40" fmla="*/ 118 w 144"/>
                  <a:gd name="T41" fmla="*/ 115 h 160"/>
                  <a:gd name="T42" fmla="*/ 139 w 144"/>
                  <a:gd name="T43" fmla="*/ 94 h 160"/>
                  <a:gd name="T44" fmla="*/ 141 w 144"/>
                  <a:gd name="T45" fmla="*/ 82 h 160"/>
                  <a:gd name="T46" fmla="*/ 138 w 144"/>
                  <a:gd name="T47" fmla="*/ 63 h 160"/>
                  <a:gd name="T48" fmla="*/ 140 w 144"/>
                  <a:gd name="T49" fmla="*/ 55 h 160"/>
                  <a:gd name="T50" fmla="*/ 143 w 144"/>
                  <a:gd name="T51" fmla="*/ 54 h 160"/>
                  <a:gd name="T52" fmla="*/ 136 w 144"/>
                  <a:gd name="T53" fmla="*/ 22 h 160"/>
                  <a:gd name="T54" fmla="*/ 135 w 144"/>
                  <a:gd name="T55" fmla="*/ 13 h 160"/>
                  <a:gd name="T56" fmla="*/ 132 w 144"/>
                  <a:gd name="T57" fmla="*/ 3 h 160"/>
                  <a:gd name="T58" fmla="*/ 132 w 144"/>
                  <a:gd name="T59" fmla="*/ 0 h 160"/>
                  <a:gd name="T60" fmla="*/ 121 w 144"/>
                  <a:gd name="T61" fmla="*/ 5 h 160"/>
                  <a:gd name="T62" fmla="*/ 89 w 144"/>
                  <a:gd name="T63" fmla="*/ 25 h 160"/>
                  <a:gd name="T64" fmla="*/ 67 w 144"/>
                  <a:gd name="T65" fmla="*/ 29 h 160"/>
                  <a:gd name="T66" fmla="*/ 48 w 144"/>
                  <a:gd name="T67" fmla="*/ 22 h 160"/>
                  <a:gd name="T68" fmla="*/ 14 w 144"/>
                  <a:gd name="T69" fmla="*/ 28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4" h="160">
                    <a:moveTo>
                      <a:pt x="14" y="28"/>
                    </a:moveTo>
                    <a:cubicBezTo>
                      <a:pt x="10" y="29"/>
                      <a:pt x="7" y="29"/>
                      <a:pt x="5" y="30"/>
                    </a:cubicBezTo>
                    <a:cubicBezTo>
                      <a:pt x="4" y="30"/>
                      <a:pt x="2" y="30"/>
                      <a:pt x="1" y="30"/>
                    </a:cubicBezTo>
                    <a:cubicBezTo>
                      <a:pt x="1" y="30"/>
                      <a:pt x="0" y="30"/>
                      <a:pt x="0" y="31"/>
                    </a:cubicBezTo>
                    <a:cubicBezTo>
                      <a:pt x="0" y="35"/>
                      <a:pt x="0" y="39"/>
                      <a:pt x="2" y="43"/>
                    </a:cubicBezTo>
                    <a:cubicBezTo>
                      <a:pt x="2" y="43"/>
                      <a:pt x="2" y="43"/>
                      <a:pt x="2" y="42"/>
                    </a:cubicBezTo>
                    <a:cubicBezTo>
                      <a:pt x="3" y="47"/>
                      <a:pt x="4" y="52"/>
                      <a:pt x="4" y="57"/>
                    </a:cubicBezTo>
                    <a:cubicBezTo>
                      <a:pt x="4" y="60"/>
                      <a:pt x="5" y="64"/>
                      <a:pt x="5" y="67"/>
                    </a:cubicBezTo>
                    <a:cubicBezTo>
                      <a:pt x="4" y="67"/>
                      <a:pt x="4" y="68"/>
                      <a:pt x="4" y="68"/>
                    </a:cubicBezTo>
                    <a:cubicBezTo>
                      <a:pt x="5" y="80"/>
                      <a:pt x="6" y="92"/>
                      <a:pt x="8" y="104"/>
                    </a:cubicBezTo>
                    <a:cubicBezTo>
                      <a:pt x="8" y="104"/>
                      <a:pt x="8" y="104"/>
                      <a:pt x="8" y="104"/>
                    </a:cubicBezTo>
                    <a:cubicBezTo>
                      <a:pt x="8" y="107"/>
                      <a:pt x="8" y="110"/>
                      <a:pt x="8" y="114"/>
                    </a:cubicBezTo>
                    <a:cubicBezTo>
                      <a:pt x="8" y="122"/>
                      <a:pt x="9" y="129"/>
                      <a:pt x="11" y="137"/>
                    </a:cubicBezTo>
                    <a:cubicBezTo>
                      <a:pt x="11" y="138"/>
                      <a:pt x="11" y="139"/>
                      <a:pt x="12" y="140"/>
                    </a:cubicBezTo>
                    <a:cubicBezTo>
                      <a:pt x="12" y="141"/>
                      <a:pt x="12" y="142"/>
                      <a:pt x="12" y="142"/>
                    </a:cubicBezTo>
                    <a:cubicBezTo>
                      <a:pt x="13" y="141"/>
                      <a:pt x="14" y="140"/>
                      <a:pt x="15" y="139"/>
                    </a:cubicBezTo>
                    <a:cubicBezTo>
                      <a:pt x="17" y="140"/>
                      <a:pt x="19" y="140"/>
                      <a:pt x="21" y="140"/>
                    </a:cubicBezTo>
                    <a:cubicBezTo>
                      <a:pt x="22" y="140"/>
                      <a:pt x="23" y="140"/>
                      <a:pt x="23" y="140"/>
                    </a:cubicBezTo>
                    <a:cubicBezTo>
                      <a:pt x="24" y="139"/>
                      <a:pt x="24" y="139"/>
                      <a:pt x="24" y="138"/>
                    </a:cubicBezTo>
                    <a:cubicBezTo>
                      <a:pt x="25" y="138"/>
                      <a:pt x="25" y="139"/>
                      <a:pt x="25" y="140"/>
                    </a:cubicBezTo>
                    <a:cubicBezTo>
                      <a:pt x="26" y="140"/>
                      <a:pt x="27" y="140"/>
                      <a:pt x="27" y="141"/>
                    </a:cubicBezTo>
                    <a:cubicBezTo>
                      <a:pt x="28" y="141"/>
                      <a:pt x="29" y="141"/>
                      <a:pt x="29" y="143"/>
                    </a:cubicBezTo>
                    <a:cubicBezTo>
                      <a:pt x="30" y="142"/>
                      <a:pt x="31" y="143"/>
                      <a:pt x="32" y="145"/>
                    </a:cubicBezTo>
                    <a:cubicBezTo>
                      <a:pt x="32" y="145"/>
                      <a:pt x="32" y="145"/>
                      <a:pt x="32" y="145"/>
                    </a:cubicBezTo>
                    <a:cubicBezTo>
                      <a:pt x="34" y="152"/>
                      <a:pt x="42" y="150"/>
                      <a:pt x="47" y="153"/>
                    </a:cubicBezTo>
                    <a:cubicBezTo>
                      <a:pt x="55" y="159"/>
                      <a:pt x="64" y="155"/>
                      <a:pt x="71" y="152"/>
                    </a:cubicBezTo>
                    <a:cubicBezTo>
                      <a:pt x="76" y="150"/>
                      <a:pt x="78" y="149"/>
                      <a:pt x="81" y="153"/>
                    </a:cubicBezTo>
                    <a:cubicBezTo>
                      <a:pt x="82" y="154"/>
                      <a:pt x="82" y="154"/>
                      <a:pt x="83" y="155"/>
                    </a:cubicBezTo>
                    <a:cubicBezTo>
                      <a:pt x="85" y="157"/>
                      <a:pt x="87" y="158"/>
                      <a:pt x="89" y="160"/>
                    </a:cubicBezTo>
                    <a:cubicBezTo>
                      <a:pt x="89" y="160"/>
                      <a:pt x="89" y="160"/>
                      <a:pt x="89" y="160"/>
                    </a:cubicBezTo>
                    <a:cubicBezTo>
                      <a:pt x="90" y="160"/>
                      <a:pt x="91" y="159"/>
                      <a:pt x="91" y="159"/>
                    </a:cubicBezTo>
                    <a:cubicBezTo>
                      <a:pt x="93" y="158"/>
                      <a:pt x="94" y="157"/>
                      <a:pt x="96" y="158"/>
                    </a:cubicBezTo>
                    <a:cubicBezTo>
                      <a:pt x="96" y="155"/>
                      <a:pt x="97" y="154"/>
                      <a:pt x="100" y="153"/>
                    </a:cubicBezTo>
                    <a:cubicBezTo>
                      <a:pt x="102" y="147"/>
                      <a:pt x="99" y="141"/>
                      <a:pt x="102" y="136"/>
                    </a:cubicBezTo>
                    <a:cubicBezTo>
                      <a:pt x="103" y="132"/>
                      <a:pt x="104" y="129"/>
                      <a:pt x="108" y="133"/>
                    </a:cubicBezTo>
                    <a:cubicBezTo>
                      <a:pt x="108" y="133"/>
                      <a:pt x="108" y="133"/>
                      <a:pt x="108" y="133"/>
                    </a:cubicBezTo>
                    <a:cubicBezTo>
                      <a:pt x="111" y="134"/>
                      <a:pt x="113" y="135"/>
                      <a:pt x="112" y="131"/>
                    </a:cubicBezTo>
                    <a:cubicBezTo>
                      <a:pt x="111" y="127"/>
                      <a:pt x="112" y="124"/>
                      <a:pt x="115" y="121"/>
                    </a:cubicBezTo>
                    <a:cubicBezTo>
                      <a:pt x="115" y="119"/>
                      <a:pt x="116" y="117"/>
                      <a:pt x="118" y="116"/>
                    </a:cubicBezTo>
                    <a:cubicBezTo>
                      <a:pt x="118" y="115"/>
                      <a:pt x="118" y="115"/>
                      <a:pt x="118" y="115"/>
                    </a:cubicBezTo>
                    <a:cubicBezTo>
                      <a:pt x="118" y="115"/>
                      <a:pt x="118" y="115"/>
                      <a:pt x="118" y="115"/>
                    </a:cubicBezTo>
                    <a:cubicBezTo>
                      <a:pt x="118" y="115"/>
                      <a:pt x="118" y="115"/>
                      <a:pt x="118" y="115"/>
                    </a:cubicBezTo>
                    <a:cubicBezTo>
                      <a:pt x="119" y="115"/>
                      <a:pt x="120" y="114"/>
                      <a:pt x="121" y="114"/>
                    </a:cubicBezTo>
                    <a:cubicBezTo>
                      <a:pt x="129" y="112"/>
                      <a:pt x="138" y="102"/>
                      <a:pt x="139" y="94"/>
                    </a:cubicBezTo>
                    <a:cubicBezTo>
                      <a:pt x="139" y="93"/>
                      <a:pt x="140" y="92"/>
                      <a:pt x="140" y="91"/>
                    </a:cubicBezTo>
                    <a:cubicBezTo>
                      <a:pt x="140" y="88"/>
                      <a:pt x="141" y="85"/>
                      <a:pt x="141" y="82"/>
                    </a:cubicBezTo>
                    <a:cubicBezTo>
                      <a:pt x="139" y="78"/>
                      <a:pt x="142" y="72"/>
                      <a:pt x="138" y="69"/>
                    </a:cubicBezTo>
                    <a:cubicBezTo>
                      <a:pt x="138" y="67"/>
                      <a:pt x="138" y="64"/>
                      <a:pt x="138" y="63"/>
                    </a:cubicBezTo>
                    <a:cubicBezTo>
                      <a:pt x="138" y="62"/>
                      <a:pt x="138" y="62"/>
                      <a:pt x="139" y="61"/>
                    </a:cubicBezTo>
                    <a:cubicBezTo>
                      <a:pt x="139" y="59"/>
                      <a:pt x="139" y="57"/>
                      <a:pt x="140" y="55"/>
                    </a:cubicBezTo>
                    <a:cubicBezTo>
                      <a:pt x="140" y="55"/>
                      <a:pt x="140" y="55"/>
                      <a:pt x="140" y="55"/>
                    </a:cubicBezTo>
                    <a:cubicBezTo>
                      <a:pt x="140" y="55"/>
                      <a:pt x="143" y="54"/>
                      <a:pt x="143" y="54"/>
                    </a:cubicBezTo>
                    <a:cubicBezTo>
                      <a:pt x="144" y="47"/>
                      <a:pt x="139" y="41"/>
                      <a:pt x="138" y="34"/>
                    </a:cubicBezTo>
                    <a:cubicBezTo>
                      <a:pt x="137" y="30"/>
                      <a:pt x="137" y="26"/>
                      <a:pt x="136" y="22"/>
                    </a:cubicBezTo>
                    <a:cubicBezTo>
                      <a:pt x="136" y="20"/>
                      <a:pt x="136" y="18"/>
                      <a:pt x="135" y="16"/>
                    </a:cubicBezTo>
                    <a:cubicBezTo>
                      <a:pt x="135" y="15"/>
                      <a:pt x="135" y="14"/>
                      <a:pt x="135" y="13"/>
                    </a:cubicBezTo>
                    <a:cubicBezTo>
                      <a:pt x="134" y="11"/>
                      <a:pt x="134" y="9"/>
                      <a:pt x="134" y="7"/>
                    </a:cubicBezTo>
                    <a:cubicBezTo>
                      <a:pt x="133" y="6"/>
                      <a:pt x="133" y="4"/>
                      <a:pt x="132" y="3"/>
                    </a:cubicBezTo>
                    <a:cubicBezTo>
                      <a:pt x="132" y="2"/>
                      <a:pt x="132" y="1"/>
                      <a:pt x="132" y="0"/>
                    </a:cubicBezTo>
                    <a:cubicBezTo>
                      <a:pt x="132" y="0"/>
                      <a:pt x="132" y="0"/>
                      <a:pt x="132" y="0"/>
                    </a:cubicBezTo>
                    <a:cubicBezTo>
                      <a:pt x="130" y="0"/>
                      <a:pt x="129" y="0"/>
                      <a:pt x="128" y="1"/>
                    </a:cubicBezTo>
                    <a:cubicBezTo>
                      <a:pt x="126" y="2"/>
                      <a:pt x="123" y="4"/>
                      <a:pt x="121" y="5"/>
                    </a:cubicBezTo>
                    <a:cubicBezTo>
                      <a:pt x="114" y="8"/>
                      <a:pt x="107" y="11"/>
                      <a:pt x="102" y="19"/>
                    </a:cubicBezTo>
                    <a:cubicBezTo>
                      <a:pt x="99" y="23"/>
                      <a:pt x="94" y="24"/>
                      <a:pt x="89" y="25"/>
                    </a:cubicBezTo>
                    <a:cubicBezTo>
                      <a:pt x="84" y="26"/>
                      <a:pt x="78" y="27"/>
                      <a:pt x="74" y="31"/>
                    </a:cubicBezTo>
                    <a:cubicBezTo>
                      <a:pt x="72" y="30"/>
                      <a:pt x="70" y="29"/>
                      <a:pt x="67" y="29"/>
                    </a:cubicBezTo>
                    <a:cubicBezTo>
                      <a:pt x="65" y="28"/>
                      <a:pt x="62" y="28"/>
                      <a:pt x="60" y="26"/>
                    </a:cubicBezTo>
                    <a:cubicBezTo>
                      <a:pt x="57" y="24"/>
                      <a:pt x="53" y="22"/>
                      <a:pt x="48" y="22"/>
                    </a:cubicBezTo>
                    <a:cubicBezTo>
                      <a:pt x="48" y="22"/>
                      <a:pt x="47" y="22"/>
                      <a:pt x="47" y="22"/>
                    </a:cubicBezTo>
                    <a:cubicBezTo>
                      <a:pt x="47" y="22"/>
                      <a:pt x="23" y="28"/>
                      <a:pt x="14" y="28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21">
                <a:extLst>
                  <a:ext uri="{FF2B5EF4-FFF2-40B4-BE49-F238E27FC236}">
                    <a16:creationId xmlns:a16="http://schemas.microsoft.com/office/drawing/2014/main" id="{80814003-226C-45BB-8BF5-735246409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66510" y="4641339"/>
                <a:ext cx="126364" cy="109340"/>
              </a:xfrm>
              <a:custGeom>
                <a:avLst/>
                <a:gdLst>
                  <a:gd name="T0" fmla="*/ 200 w 204"/>
                  <a:gd name="T1" fmla="*/ 172 h 176"/>
                  <a:gd name="T2" fmla="*/ 200 w 204"/>
                  <a:gd name="T3" fmla="*/ 167 h 176"/>
                  <a:gd name="T4" fmla="*/ 204 w 204"/>
                  <a:gd name="T5" fmla="*/ 159 h 176"/>
                  <a:gd name="T6" fmla="*/ 201 w 204"/>
                  <a:gd name="T7" fmla="*/ 148 h 176"/>
                  <a:gd name="T8" fmla="*/ 199 w 204"/>
                  <a:gd name="T9" fmla="*/ 126 h 176"/>
                  <a:gd name="T10" fmla="*/ 199 w 204"/>
                  <a:gd name="T11" fmla="*/ 126 h 176"/>
                  <a:gd name="T12" fmla="*/ 197 w 204"/>
                  <a:gd name="T13" fmla="*/ 104 h 176"/>
                  <a:gd name="T14" fmla="*/ 197 w 204"/>
                  <a:gd name="T15" fmla="*/ 95 h 176"/>
                  <a:gd name="T16" fmla="*/ 195 w 204"/>
                  <a:gd name="T17" fmla="*/ 90 h 176"/>
                  <a:gd name="T18" fmla="*/ 188 w 204"/>
                  <a:gd name="T19" fmla="*/ 64 h 176"/>
                  <a:gd name="T20" fmla="*/ 182 w 204"/>
                  <a:gd name="T21" fmla="*/ 52 h 176"/>
                  <a:gd name="T22" fmla="*/ 175 w 204"/>
                  <a:gd name="T23" fmla="*/ 17 h 176"/>
                  <a:gd name="T24" fmla="*/ 172 w 204"/>
                  <a:gd name="T25" fmla="*/ 1 h 176"/>
                  <a:gd name="T26" fmla="*/ 168 w 204"/>
                  <a:gd name="T27" fmla="*/ 0 h 176"/>
                  <a:gd name="T28" fmla="*/ 163 w 204"/>
                  <a:gd name="T29" fmla="*/ 1 h 176"/>
                  <a:gd name="T30" fmla="*/ 138 w 204"/>
                  <a:gd name="T31" fmla="*/ 6 h 176"/>
                  <a:gd name="T32" fmla="*/ 110 w 204"/>
                  <a:gd name="T33" fmla="*/ 25 h 176"/>
                  <a:gd name="T34" fmla="*/ 90 w 204"/>
                  <a:gd name="T35" fmla="*/ 55 h 176"/>
                  <a:gd name="T36" fmla="*/ 91 w 204"/>
                  <a:gd name="T37" fmla="*/ 65 h 176"/>
                  <a:gd name="T38" fmla="*/ 94 w 204"/>
                  <a:gd name="T39" fmla="*/ 76 h 176"/>
                  <a:gd name="T40" fmla="*/ 92 w 204"/>
                  <a:gd name="T41" fmla="*/ 81 h 176"/>
                  <a:gd name="T42" fmla="*/ 71 w 204"/>
                  <a:gd name="T43" fmla="*/ 95 h 176"/>
                  <a:gd name="T44" fmla="*/ 46 w 204"/>
                  <a:gd name="T45" fmla="*/ 96 h 176"/>
                  <a:gd name="T46" fmla="*/ 14 w 204"/>
                  <a:gd name="T47" fmla="*/ 113 h 176"/>
                  <a:gd name="T48" fmla="*/ 18 w 204"/>
                  <a:gd name="T49" fmla="*/ 135 h 176"/>
                  <a:gd name="T50" fmla="*/ 0 w 204"/>
                  <a:gd name="T51" fmla="*/ 154 h 176"/>
                  <a:gd name="T52" fmla="*/ 3 w 204"/>
                  <a:gd name="T53" fmla="*/ 156 h 176"/>
                  <a:gd name="T54" fmla="*/ 12 w 204"/>
                  <a:gd name="T55" fmla="*/ 164 h 176"/>
                  <a:gd name="T56" fmla="*/ 71 w 204"/>
                  <a:gd name="T57" fmla="*/ 153 h 176"/>
                  <a:gd name="T58" fmla="*/ 78 w 204"/>
                  <a:gd name="T59" fmla="*/ 151 h 176"/>
                  <a:gd name="T60" fmla="*/ 136 w 204"/>
                  <a:gd name="T61" fmla="*/ 139 h 176"/>
                  <a:gd name="T62" fmla="*/ 138 w 204"/>
                  <a:gd name="T63" fmla="*/ 141 h 176"/>
                  <a:gd name="T64" fmla="*/ 166 w 204"/>
                  <a:gd name="T65" fmla="*/ 162 h 176"/>
                  <a:gd name="T66" fmla="*/ 169 w 204"/>
                  <a:gd name="T67" fmla="*/ 162 h 176"/>
                  <a:gd name="T68" fmla="*/ 172 w 204"/>
                  <a:gd name="T69" fmla="*/ 163 h 176"/>
                  <a:gd name="T70" fmla="*/ 197 w 204"/>
                  <a:gd name="T71" fmla="*/ 173 h 176"/>
                  <a:gd name="T72" fmla="*/ 199 w 204"/>
                  <a:gd name="T73" fmla="*/ 176 h 176"/>
                  <a:gd name="T74" fmla="*/ 201 w 204"/>
                  <a:gd name="T75" fmla="*/ 172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04" h="176">
                    <a:moveTo>
                      <a:pt x="201" y="172"/>
                    </a:moveTo>
                    <a:cubicBezTo>
                      <a:pt x="201" y="172"/>
                      <a:pt x="201" y="172"/>
                      <a:pt x="200" y="172"/>
                    </a:cubicBezTo>
                    <a:cubicBezTo>
                      <a:pt x="201" y="171"/>
                      <a:pt x="201" y="170"/>
                      <a:pt x="201" y="168"/>
                    </a:cubicBezTo>
                    <a:cubicBezTo>
                      <a:pt x="201" y="168"/>
                      <a:pt x="200" y="167"/>
                      <a:pt x="200" y="167"/>
                    </a:cubicBezTo>
                    <a:cubicBezTo>
                      <a:pt x="202" y="165"/>
                      <a:pt x="203" y="163"/>
                      <a:pt x="203" y="161"/>
                    </a:cubicBezTo>
                    <a:cubicBezTo>
                      <a:pt x="204" y="161"/>
                      <a:pt x="204" y="160"/>
                      <a:pt x="204" y="159"/>
                    </a:cubicBezTo>
                    <a:cubicBezTo>
                      <a:pt x="204" y="159"/>
                      <a:pt x="204" y="159"/>
                      <a:pt x="204" y="159"/>
                    </a:cubicBezTo>
                    <a:cubicBezTo>
                      <a:pt x="203" y="155"/>
                      <a:pt x="202" y="152"/>
                      <a:pt x="201" y="148"/>
                    </a:cubicBezTo>
                    <a:cubicBezTo>
                      <a:pt x="200" y="143"/>
                      <a:pt x="199" y="136"/>
                      <a:pt x="198" y="130"/>
                    </a:cubicBezTo>
                    <a:cubicBezTo>
                      <a:pt x="198" y="129"/>
                      <a:pt x="198" y="127"/>
                      <a:pt x="199" y="126"/>
                    </a:cubicBezTo>
                    <a:cubicBezTo>
                      <a:pt x="199" y="126"/>
                      <a:pt x="199" y="126"/>
                      <a:pt x="199" y="126"/>
                    </a:cubicBezTo>
                    <a:cubicBezTo>
                      <a:pt x="199" y="126"/>
                      <a:pt x="199" y="126"/>
                      <a:pt x="199" y="126"/>
                    </a:cubicBezTo>
                    <a:cubicBezTo>
                      <a:pt x="198" y="126"/>
                      <a:pt x="198" y="126"/>
                      <a:pt x="198" y="126"/>
                    </a:cubicBezTo>
                    <a:cubicBezTo>
                      <a:pt x="197" y="118"/>
                      <a:pt x="196" y="111"/>
                      <a:pt x="197" y="104"/>
                    </a:cubicBezTo>
                    <a:cubicBezTo>
                      <a:pt x="197" y="101"/>
                      <a:pt x="197" y="98"/>
                      <a:pt x="196" y="95"/>
                    </a:cubicBezTo>
                    <a:cubicBezTo>
                      <a:pt x="196" y="95"/>
                      <a:pt x="196" y="95"/>
                      <a:pt x="197" y="95"/>
                    </a:cubicBezTo>
                    <a:cubicBezTo>
                      <a:pt x="196" y="95"/>
                      <a:pt x="196" y="95"/>
                      <a:pt x="196" y="95"/>
                    </a:cubicBezTo>
                    <a:cubicBezTo>
                      <a:pt x="196" y="93"/>
                      <a:pt x="196" y="92"/>
                      <a:pt x="195" y="90"/>
                    </a:cubicBezTo>
                    <a:cubicBezTo>
                      <a:pt x="193" y="89"/>
                      <a:pt x="193" y="87"/>
                      <a:pt x="193" y="85"/>
                    </a:cubicBezTo>
                    <a:cubicBezTo>
                      <a:pt x="188" y="79"/>
                      <a:pt x="190" y="71"/>
                      <a:pt x="188" y="64"/>
                    </a:cubicBezTo>
                    <a:cubicBezTo>
                      <a:pt x="187" y="63"/>
                      <a:pt x="187" y="62"/>
                      <a:pt x="187" y="60"/>
                    </a:cubicBezTo>
                    <a:cubicBezTo>
                      <a:pt x="180" y="60"/>
                      <a:pt x="182" y="56"/>
                      <a:pt x="182" y="52"/>
                    </a:cubicBezTo>
                    <a:cubicBezTo>
                      <a:pt x="177" y="46"/>
                      <a:pt x="175" y="40"/>
                      <a:pt x="177" y="33"/>
                    </a:cubicBezTo>
                    <a:cubicBezTo>
                      <a:pt x="179" y="27"/>
                      <a:pt x="175" y="22"/>
                      <a:pt x="175" y="17"/>
                    </a:cubicBezTo>
                    <a:cubicBezTo>
                      <a:pt x="172" y="15"/>
                      <a:pt x="171" y="11"/>
                      <a:pt x="171" y="8"/>
                    </a:cubicBezTo>
                    <a:cubicBezTo>
                      <a:pt x="171" y="5"/>
                      <a:pt x="171" y="3"/>
                      <a:pt x="172" y="1"/>
                    </a:cubicBezTo>
                    <a:cubicBezTo>
                      <a:pt x="172" y="1"/>
                      <a:pt x="172" y="1"/>
                      <a:pt x="172" y="1"/>
                    </a:cubicBezTo>
                    <a:cubicBezTo>
                      <a:pt x="171" y="0"/>
                      <a:pt x="170" y="0"/>
                      <a:pt x="168" y="0"/>
                    </a:cubicBezTo>
                    <a:cubicBezTo>
                      <a:pt x="167" y="0"/>
                      <a:pt x="166" y="0"/>
                      <a:pt x="164" y="0"/>
                    </a:cubicBezTo>
                    <a:cubicBezTo>
                      <a:pt x="164" y="0"/>
                      <a:pt x="164" y="0"/>
                      <a:pt x="163" y="1"/>
                    </a:cubicBezTo>
                    <a:cubicBezTo>
                      <a:pt x="161" y="1"/>
                      <a:pt x="158" y="2"/>
                      <a:pt x="155" y="3"/>
                    </a:cubicBezTo>
                    <a:cubicBezTo>
                      <a:pt x="149" y="5"/>
                      <a:pt x="144" y="6"/>
                      <a:pt x="138" y="6"/>
                    </a:cubicBezTo>
                    <a:cubicBezTo>
                      <a:pt x="124" y="7"/>
                      <a:pt x="117" y="16"/>
                      <a:pt x="110" y="24"/>
                    </a:cubicBezTo>
                    <a:cubicBezTo>
                      <a:pt x="110" y="25"/>
                      <a:pt x="110" y="25"/>
                      <a:pt x="110" y="25"/>
                    </a:cubicBezTo>
                    <a:cubicBezTo>
                      <a:pt x="106" y="29"/>
                      <a:pt x="104" y="34"/>
                      <a:pt x="102" y="38"/>
                    </a:cubicBezTo>
                    <a:cubicBezTo>
                      <a:pt x="99" y="45"/>
                      <a:pt x="97" y="52"/>
                      <a:pt x="90" y="55"/>
                    </a:cubicBezTo>
                    <a:cubicBezTo>
                      <a:pt x="88" y="56"/>
                      <a:pt x="87" y="58"/>
                      <a:pt x="88" y="61"/>
                    </a:cubicBezTo>
                    <a:cubicBezTo>
                      <a:pt x="88" y="63"/>
                      <a:pt x="89" y="64"/>
                      <a:pt x="91" y="65"/>
                    </a:cubicBezTo>
                    <a:cubicBezTo>
                      <a:pt x="93" y="65"/>
                      <a:pt x="93" y="66"/>
                      <a:pt x="93" y="70"/>
                    </a:cubicBezTo>
                    <a:cubicBezTo>
                      <a:pt x="93" y="72"/>
                      <a:pt x="94" y="74"/>
                      <a:pt x="94" y="76"/>
                    </a:cubicBezTo>
                    <a:cubicBezTo>
                      <a:pt x="95" y="77"/>
                      <a:pt x="95" y="78"/>
                      <a:pt x="95" y="79"/>
                    </a:cubicBezTo>
                    <a:cubicBezTo>
                      <a:pt x="95" y="80"/>
                      <a:pt x="93" y="81"/>
                      <a:pt x="92" y="81"/>
                    </a:cubicBezTo>
                    <a:cubicBezTo>
                      <a:pt x="89" y="83"/>
                      <a:pt x="87" y="85"/>
                      <a:pt x="85" y="88"/>
                    </a:cubicBezTo>
                    <a:cubicBezTo>
                      <a:pt x="82" y="93"/>
                      <a:pt x="77" y="94"/>
                      <a:pt x="71" y="95"/>
                    </a:cubicBezTo>
                    <a:cubicBezTo>
                      <a:pt x="67" y="96"/>
                      <a:pt x="63" y="97"/>
                      <a:pt x="59" y="99"/>
                    </a:cubicBezTo>
                    <a:cubicBezTo>
                      <a:pt x="55" y="97"/>
                      <a:pt x="51" y="96"/>
                      <a:pt x="46" y="96"/>
                    </a:cubicBezTo>
                    <a:cubicBezTo>
                      <a:pt x="36" y="96"/>
                      <a:pt x="27" y="101"/>
                      <a:pt x="20" y="104"/>
                    </a:cubicBezTo>
                    <a:cubicBezTo>
                      <a:pt x="17" y="106"/>
                      <a:pt x="14" y="109"/>
                      <a:pt x="14" y="113"/>
                    </a:cubicBezTo>
                    <a:cubicBezTo>
                      <a:pt x="13" y="116"/>
                      <a:pt x="15" y="119"/>
                      <a:pt x="17" y="122"/>
                    </a:cubicBezTo>
                    <a:cubicBezTo>
                      <a:pt x="22" y="126"/>
                      <a:pt x="22" y="130"/>
                      <a:pt x="18" y="135"/>
                    </a:cubicBezTo>
                    <a:cubicBezTo>
                      <a:pt x="13" y="140"/>
                      <a:pt x="9" y="145"/>
                      <a:pt x="4" y="149"/>
                    </a:cubicBezTo>
                    <a:cubicBezTo>
                      <a:pt x="2" y="151"/>
                      <a:pt x="1" y="152"/>
                      <a:pt x="0" y="154"/>
                    </a:cubicBezTo>
                    <a:cubicBezTo>
                      <a:pt x="0" y="154"/>
                      <a:pt x="0" y="154"/>
                      <a:pt x="1" y="154"/>
                    </a:cubicBezTo>
                    <a:cubicBezTo>
                      <a:pt x="1" y="154"/>
                      <a:pt x="2" y="155"/>
                      <a:pt x="3" y="156"/>
                    </a:cubicBezTo>
                    <a:cubicBezTo>
                      <a:pt x="2" y="158"/>
                      <a:pt x="2" y="160"/>
                      <a:pt x="3" y="162"/>
                    </a:cubicBezTo>
                    <a:cubicBezTo>
                      <a:pt x="5" y="167"/>
                      <a:pt x="9" y="165"/>
                      <a:pt x="12" y="164"/>
                    </a:cubicBezTo>
                    <a:cubicBezTo>
                      <a:pt x="29" y="161"/>
                      <a:pt x="47" y="157"/>
                      <a:pt x="64" y="154"/>
                    </a:cubicBezTo>
                    <a:cubicBezTo>
                      <a:pt x="66" y="153"/>
                      <a:pt x="68" y="152"/>
                      <a:pt x="71" y="153"/>
                    </a:cubicBezTo>
                    <a:cubicBezTo>
                      <a:pt x="73" y="152"/>
                      <a:pt x="76" y="152"/>
                      <a:pt x="78" y="151"/>
                    </a:cubicBezTo>
                    <a:cubicBezTo>
                      <a:pt x="78" y="151"/>
                      <a:pt x="78" y="151"/>
                      <a:pt x="78" y="151"/>
                    </a:cubicBezTo>
                    <a:cubicBezTo>
                      <a:pt x="136" y="139"/>
                      <a:pt x="136" y="139"/>
                      <a:pt x="136" y="139"/>
                    </a:cubicBezTo>
                    <a:cubicBezTo>
                      <a:pt x="136" y="139"/>
                      <a:pt x="136" y="139"/>
                      <a:pt x="136" y="139"/>
                    </a:cubicBezTo>
                    <a:cubicBezTo>
                      <a:pt x="136" y="139"/>
                      <a:pt x="137" y="139"/>
                      <a:pt x="137" y="139"/>
                    </a:cubicBezTo>
                    <a:cubicBezTo>
                      <a:pt x="137" y="139"/>
                      <a:pt x="137" y="140"/>
                      <a:pt x="138" y="141"/>
                    </a:cubicBezTo>
                    <a:cubicBezTo>
                      <a:pt x="141" y="146"/>
                      <a:pt x="147" y="150"/>
                      <a:pt x="153" y="154"/>
                    </a:cubicBezTo>
                    <a:cubicBezTo>
                      <a:pt x="157" y="156"/>
                      <a:pt x="161" y="160"/>
                      <a:pt x="166" y="162"/>
                    </a:cubicBezTo>
                    <a:cubicBezTo>
                      <a:pt x="166" y="162"/>
                      <a:pt x="166" y="162"/>
                      <a:pt x="166" y="162"/>
                    </a:cubicBezTo>
                    <a:cubicBezTo>
                      <a:pt x="167" y="162"/>
                      <a:pt x="168" y="162"/>
                      <a:pt x="169" y="162"/>
                    </a:cubicBezTo>
                    <a:cubicBezTo>
                      <a:pt x="170" y="163"/>
                      <a:pt x="170" y="163"/>
                      <a:pt x="171" y="163"/>
                    </a:cubicBezTo>
                    <a:cubicBezTo>
                      <a:pt x="171" y="163"/>
                      <a:pt x="172" y="163"/>
                      <a:pt x="172" y="163"/>
                    </a:cubicBezTo>
                    <a:cubicBezTo>
                      <a:pt x="179" y="166"/>
                      <a:pt x="187" y="168"/>
                      <a:pt x="194" y="172"/>
                    </a:cubicBezTo>
                    <a:cubicBezTo>
                      <a:pt x="195" y="173"/>
                      <a:pt x="196" y="173"/>
                      <a:pt x="197" y="173"/>
                    </a:cubicBezTo>
                    <a:cubicBezTo>
                      <a:pt x="198" y="174"/>
                      <a:pt x="199" y="175"/>
                      <a:pt x="199" y="176"/>
                    </a:cubicBezTo>
                    <a:cubicBezTo>
                      <a:pt x="199" y="176"/>
                      <a:pt x="199" y="176"/>
                      <a:pt x="199" y="176"/>
                    </a:cubicBezTo>
                    <a:cubicBezTo>
                      <a:pt x="202" y="176"/>
                      <a:pt x="203" y="173"/>
                      <a:pt x="204" y="171"/>
                    </a:cubicBezTo>
                    <a:cubicBezTo>
                      <a:pt x="203" y="172"/>
                      <a:pt x="202" y="172"/>
                      <a:pt x="201" y="172"/>
                    </a:cubicBezTo>
                    <a:cubicBezTo>
                      <a:pt x="201" y="172"/>
                      <a:pt x="201" y="172"/>
                      <a:pt x="201" y="17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22">
                <a:extLst>
                  <a:ext uri="{FF2B5EF4-FFF2-40B4-BE49-F238E27FC236}">
                    <a16:creationId xmlns:a16="http://schemas.microsoft.com/office/drawing/2014/main" id="{AD7A7B02-101A-42B1-8299-981B7A4A86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088" y="4727764"/>
                <a:ext cx="118180" cy="78568"/>
              </a:xfrm>
              <a:custGeom>
                <a:avLst/>
                <a:gdLst>
                  <a:gd name="T0" fmla="*/ 178 w 191"/>
                  <a:gd name="T1" fmla="*/ 92 h 127"/>
                  <a:gd name="T2" fmla="*/ 180 w 191"/>
                  <a:gd name="T3" fmla="*/ 91 h 127"/>
                  <a:gd name="T4" fmla="*/ 187 w 191"/>
                  <a:gd name="T5" fmla="*/ 85 h 127"/>
                  <a:gd name="T6" fmla="*/ 188 w 191"/>
                  <a:gd name="T7" fmla="*/ 68 h 127"/>
                  <a:gd name="T8" fmla="*/ 178 w 191"/>
                  <a:gd name="T9" fmla="*/ 42 h 127"/>
                  <a:gd name="T10" fmla="*/ 177 w 191"/>
                  <a:gd name="T11" fmla="*/ 41 h 127"/>
                  <a:gd name="T12" fmla="*/ 179 w 191"/>
                  <a:gd name="T13" fmla="*/ 40 h 127"/>
                  <a:gd name="T14" fmla="*/ 179 w 191"/>
                  <a:gd name="T15" fmla="*/ 39 h 127"/>
                  <a:gd name="T16" fmla="*/ 182 w 191"/>
                  <a:gd name="T17" fmla="*/ 35 h 127"/>
                  <a:gd name="T18" fmla="*/ 185 w 191"/>
                  <a:gd name="T19" fmla="*/ 25 h 127"/>
                  <a:gd name="T20" fmla="*/ 188 w 191"/>
                  <a:gd name="T21" fmla="*/ 23 h 127"/>
                  <a:gd name="T22" fmla="*/ 160 w 191"/>
                  <a:gd name="T23" fmla="*/ 2 h 127"/>
                  <a:gd name="T24" fmla="*/ 158 w 191"/>
                  <a:gd name="T25" fmla="*/ 0 h 127"/>
                  <a:gd name="T26" fmla="*/ 100 w 191"/>
                  <a:gd name="T27" fmla="*/ 12 h 127"/>
                  <a:gd name="T28" fmla="*/ 93 w 191"/>
                  <a:gd name="T29" fmla="*/ 14 h 127"/>
                  <a:gd name="T30" fmla="*/ 34 w 191"/>
                  <a:gd name="T31" fmla="*/ 25 h 127"/>
                  <a:gd name="T32" fmla="*/ 25 w 191"/>
                  <a:gd name="T33" fmla="*/ 17 h 127"/>
                  <a:gd name="T34" fmla="*/ 22 w 191"/>
                  <a:gd name="T35" fmla="*/ 15 h 127"/>
                  <a:gd name="T36" fmla="*/ 19 w 191"/>
                  <a:gd name="T37" fmla="*/ 17 h 127"/>
                  <a:gd name="T38" fmla="*/ 7 w 191"/>
                  <a:gd name="T39" fmla="*/ 25 h 127"/>
                  <a:gd name="T40" fmla="*/ 0 w 191"/>
                  <a:gd name="T41" fmla="*/ 34 h 127"/>
                  <a:gd name="T42" fmla="*/ 2 w 191"/>
                  <a:gd name="T43" fmla="*/ 41 h 127"/>
                  <a:gd name="T44" fmla="*/ 3 w 191"/>
                  <a:gd name="T45" fmla="*/ 50 h 127"/>
                  <a:gd name="T46" fmla="*/ 6 w 191"/>
                  <a:gd name="T47" fmla="*/ 68 h 127"/>
                  <a:gd name="T48" fmla="*/ 11 w 191"/>
                  <a:gd name="T49" fmla="*/ 88 h 127"/>
                  <a:gd name="T50" fmla="*/ 24 w 191"/>
                  <a:gd name="T51" fmla="*/ 126 h 127"/>
                  <a:gd name="T52" fmla="*/ 49 w 191"/>
                  <a:gd name="T53" fmla="*/ 122 h 127"/>
                  <a:gd name="T54" fmla="*/ 51 w 191"/>
                  <a:gd name="T55" fmla="*/ 121 h 127"/>
                  <a:gd name="T56" fmla="*/ 92 w 191"/>
                  <a:gd name="T57" fmla="*/ 114 h 127"/>
                  <a:gd name="T58" fmla="*/ 114 w 191"/>
                  <a:gd name="T59" fmla="*/ 110 h 127"/>
                  <a:gd name="T60" fmla="*/ 164 w 191"/>
                  <a:gd name="T61" fmla="*/ 101 h 127"/>
                  <a:gd name="T62" fmla="*/ 170 w 191"/>
                  <a:gd name="T63" fmla="*/ 102 h 127"/>
                  <a:gd name="T64" fmla="*/ 176 w 191"/>
                  <a:gd name="T65" fmla="*/ 96 h 127"/>
                  <a:gd name="T66" fmla="*/ 176 w 191"/>
                  <a:gd name="T67" fmla="*/ 92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91" h="127">
                    <a:moveTo>
                      <a:pt x="176" y="92"/>
                    </a:moveTo>
                    <a:cubicBezTo>
                      <a:pt x="177" y="92"/>
                      <a:pt x="177" y="92"/>
                      <a:pt x="178" y="92"/>
                    </a:cubicBezTo>
                    <a:cubicBezTo>
                      <a:pt x="178" y="92"/>
                      <a:pt x="179" y="91"/>
                      <a:pt x="180" y="91"/>
                    </a:cubicBezTo>
                    <a:cubicBezTo>
                      <a:pt x="180" y="91"/>
                      <a:pt x="180" y="91"/>
                      <a:pt x="180" y="91"/>
                    </a:cubicBezTo>
                    <a:cubicBezTo>
                      <a:pt x="180" y="91"/>
                      <a:pt x="181" y="90"/>
                      <a:pt x="182" y="90"/>
                    </a:cubicBezTo>
                    <a:cubicBezTo>
                      <a:pt x="184" y="89"/>
                      <a:pt x="186" y="87"/>
                      <a:pt x="187" y="85"/>
                    </a:cubicBezTo>
                    <a:cubicBezTo>
                      <a:pt x="187" y="84"/>
                      <a:pt x="188" y="82"/>
                      <a:pt x="190" y="81"/>
                    </a:cubicBezTo>
                    <a:cubicBezTo>
                      <a:pt x="191" y="77"/>
                      <a:pt x="191" y="72"/>
                      <a:pt x="188" y="68"/>
                    </a:cubicBezTo>
                    <a:cubicBezTo>
                      <a:pt x="184" y="62"/>
                      <a:pt x="178" y="57"/>
                      <a:pt x="177" y="50"/>
                    </a:cubicBezTo>
                    <a:cubicBezTo>
                      <a:pt x="177" y="47"/>
                      <a:pt x="176" y="44"/>
                      <a:pt x="178" y="42"/>
                    </a:cubicBezTo>
                    <a:cubicBezTo>
                      <a:pt x="178" y="42"/>
                      <a:pt x="178" y="42"/>
                      <a:pt x="178" y="42"/>
                    </a:cubicBezTo>
                    <a:cubicBezTo>
                      <a:pt x="177" y="41"/>
                      <a:pt x="177" y="41"/>
                      <a:pt x="177" y="41"/>
                    </a:cubicBezTo>
                    <a:cubicBezTo>
                      <a:pt x="177" y="40"/>
                      <a:pt x="178" y="39"/>
                      <a:pt x="179" y="39"/>
                    </a:cubicBezTo>
                    <a:cubicBezTo>
                      <a:pt x="179" y="39"/>
                      <a:pt x="179" y="40"/>
                      <a:pt x="179" y="40"/>
                    </a:cubicBezTo>
                    <a:cubicBezTo>
                      <a:pt x="179" y="40"/>
                      <a:pt x="179" y="39"/>
                      <a:pt x="179" y="39"/>
                    </a:cubicBezTo>
                    <a:cubicBezTo>
                      <a:pt x="179" y="39"/>
                      <a:pt x="179" y="39"/>
                      <a:pt x="179" y="39"/>
                    </a:cubicBezTo>
                    <a:cubicBezTo>
                      <a:pt x="179" y="38"/>
                      <a:pt x="180" y="37"/>
                      <a:pt x="181" y="37"/>
                    </a:cubicBezTo>
                    <a:cubicBezTo>
                      <a:pt x="181" y="37"/>
                      <a:pt x="182" y="36"/>
                      <a:pt x="182" y="35"/>
                    </a:cubicBezTo>
                    <a:cubicBezTo>
                      <a:pt x="182" y="32"/>
                      <a:pt x="183" y="29"/>
                      <a:pt x="185" y="26"/>
                    </a:cubicBezTo>
                    <a:cubicBezTo>
                      <a:pt x="185" y="25"/>
                      <a:pt x="185" y="25"/>
                      <a:pt x="185" y="25"/>
                    </a:cubicBezTo>
                    <a:cubicBezTo>
                      <a:pt x="186" y="24"/>
                      <a:pt x="187" y="23"/>
                      <a:pt x="188" y="23"/>
                    </a:cubicBezTo>
                    <a:cubicBezTo>
                      <a:pt x="188" y="23"/>
                      <a:pt x="188" y="23"/>
                      <a:pt x="188" y="23"/>
                    </a:cubicBezTo>
                    <a:cubicBezTo>
                      <a:pt x="183" y="21"/>
                      <a:pt x="179" y="17"/>
                      <a:pt x="175" y="15"/>
                    </a:cubicBezTo>
                    <a:cubicBezTo>
                      <a:pt x="169" y="11"/>
                      <a:pt x="163" y="7"/>
                      <a:pt x="160" y="2"/>
                    </a:cubicBezTo>
                    <a:cubicBezTo>
                      <a:pt x="159" y="1"/>
                      <a:pt x="159" y="0"/>
                      <a:pt x="159" y="0"/>
                    </a:cubicBezTo>
                    <a:cubicBezTo>
                      <a:pt x="159" y="0"/>
                      <a:pt x="158" y="0"/>
                      <a:pt x="158" y="0"/>
                    </a:cubicBezTo>
                    <a:cubicBezTo>
                      <a:pt x="158" y="0"/>
                      <a:pt x="158" y="0"/>
                      <a:pt x="158" y="0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100" y="12"/>
                      <a:pt x="100" y="12"/>
                      <a:pt x="100" y="12"/>
                    </a:cubicBezTo>
                    <a:cubicBezTo>
                      <a:pt x="98" y="13"/>
                      <a:pt x="95" y="13"/>
                      <a:pt x="93" y="14"/>
                    </a:cubicBezTo>
                    <a:cubicBezTo>
                      <a:pt x="90" y="13"/>
                      <a:pt x="88" y="14"/>
                      <a:pt x="86" y="15"/>
                    </a:cubicBezTo>
                    <a:cubicBezTo>
                      <a:pt x="69" y="18"/>
                      <a:pt x="51" y="22"/>
                      <a:pt x="34" y="25"/>
                    </a:cubicBezTo>
                    <a:cubicBezTo>
                      <a:pt x="31" y="26"/>
                      <a:pt x="27" y="28"/>
                      <a:pt x="25" y="23"/>
                    </a:cubicBezTo>
                    <a:cubicBezTo>
                      <a:pt x="24" y="21"/>
                      <a:pt x="24" y="19"/>
                      <a:pt x="25" y="17"/>
                    </a:cubicBezTo>
                    <a:cubicBezTo>
                      <a:pt x="24" y="16"/>
                      <a:pt x="23" y="15"/>
                      <a:pt x="23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1" y="15"/>
                      <a:pt x="19" y="16"/>
                      <a:pt x="19" y="17"/>
                    </a:cubicBezTo>
                    <a:cubicBezTo>
                      <a:pt x="17" y="20"/>
                      <a:pt x="15" y="21"/>
                      <a:pt x="12" y="22"/>
                    </a:cubicBezTo>
                    <a:cubicBezTo>
                      <a:pt x="10" y="23"/>
                      <a:pt x="8" y="24"/>
                      <a:pt x="7" y="25"/>
                    </a:cubicBezTo>
                    <a:cubicBezTo>
                      <a:pt x="6" y="26"/>
                      <a:pt x="6" y="26"/>
                      <a:pt x="5" y="27"/>
                    </a:cubicBezTo>
                    <a:cubicBezTo>
                      <a:pt x="4" y="28"/>
                      <a:pt x="1" y="31"/>
                      <a:pt x="0" y="34"/>
                    </a:cubicBezTo>
                    <a:cubicBezTo>
                      <a:pt x="0" y="35"/>
                      <a:pt x="0" y="36"/>
                      <a:pt x="0" y="37"/>
                    </a:cubicBezTo>
                    <a:cubicBezTo>
                      <a:pt x="1" y="38"/>
                      <a:pt x="1" y="40"/>
                      <a:pt x="2" y="41"/>
                    </a:cubicBezTo>
                    <a:cubicBezTo>
                      <a:pt x="2" y="43"/>
                      <a:pt x="2" y="45"/>
                      <a:pt x="3" y="47"/>
                    </a:cubicBezTo>
                    <a:cubicBezTo>
                      <a:pt x="3" y="48"/>
                      <a:pt x="3" y="49"/>
                      <a:pt x="3" y="50"/>
                    </a:cubicBezTo>
                    <a:cubicBezTo>
                      <a:pt x="4" y="52"/>
                      <a:pt x="4" y="54"/>
                      <a:pt x="4" y="56"/>
                    </a:cubicBezTo>
                    <a:cubicBezTo>
                      <a:pt x="5" y="60"/>
                      <a:pt x="5" y="64"/>
                      <a:pt x="6" y="68"/>
                    </a:cubicBezTo>
                    <a:cubicBezTo>
                      <a:pt x="7" y="75"/>
                      <a:pt x="9" y="88"/>
                      <a:pt x="10" y="88"/>
                    </a:cubicBezTo>
                    <a:cubicBezTo>
                      <a:pt x="10" y="88"/>
                      <a:pt x="11" y="88"/>
                      <a:pt x="11" y="88"/>
                    </a:cubicBezTo>
                    <a:cubicBezTo>
                      <a:pt x="13" y="99"/>
                      <a:pt x="15" y="110"/>
                      <a:pt x="16" y="120"/>
                    </a:cubicBezTo>
                    <a:cubicBezTo>
                      <a:pt x="17" y="125"/>
                      <a:pt x="19" y="127"/>
                      <a:pt x="24" y="126"/>
                    </a:cubicBezTo>
                    <a:cubicBezTo>
                      <a:pt x="32" y="124"/>
                      <a:pt x="40" y="123"/>
                      <a:pt x="49" y="122"/>
                    </a:cubicBezTo>
                    <a:cubicBezTo>
                      <a:pt x="49" y="122"/>
                      <a:pt x="49" y="122"/>
                      <a:pt x="49" y="122"/>
                    </a:cubicBezTo>
                    <a:cubicBezTo>
                      <a:pt x="50" y="122"/>
                      <a:pt x="50" y="122"/>
                      <a:pt x="50" y="123"/>
                    </a:cubicBezTo>
                    <a:cubicBezTo>
                      <a:pt x="51" y="122"/>
                      <a:pt x="51" y="122"/>
                      <a:pt x="51" y="121"/>
                    </a:cubicBezTo>
                    <a:cubicBezTo>
                      <a:pt x="53" y="121"/>
                      <a:pt x="54" y="121"/>
                      <a:pt x="56" y="121"/>
                    </a:cubicBezTo>
                    <a:cubicBezTo>
                      <a:pt x="68" y="120"/>
                      <a:pt x="80" y="117"/>
                      <a:pt x="92" y="114"/>
                    </a:cubicBezTo>
                    <a:cubicBezTo>
                      <a:pt x="95" y="114"/>
                      <a:pt x="97" y="113"/>
                      <a:pt x="100" y="113"/>
                    </a:cubicBezTo>
                    <a:cubicBezTo>
                      <a:pt x="104" y="112"/>
                      <a:pt x="109" y="111"/>
                      <a:pt x="114" y="110"/>
                    </a:cubicBezTo>
                    <a:cubicBezTo>
                      <a:pt x="121" y="108"/>
                      <a:pt x="127" y="107"/>
                      <a:pt x="134" y="106"/>
                    </a:cubicBezTo>
                    <a:cubicBezTo>
                      <a:pt x="144" y="102"/>
                      <a:pt x="154" y="103"/>
                      <a:pt x="164" y="101"/>
                    </a:cubicBezTo>
                    <a:cubicBezTo>
                      <a:pt x="165" y="100"/>
                      <a:pt x="167" y="101"/>
                      <a:pt x="168" y="100"/>
                    </a:cubicBezTo>
                    <a:cubicBezTo>
                      <a:pt x="169" y="100"/>
                      <a:pt x="170" y="101"/>
                      <a:pt x="170" y="102"/>
                    </a:cubicBezTo>
                    <a:cubicBezTo>
                      <a:pt x="171" y="101"/>
                      <a:pt x="172" y="100"/>
                      <a:pt x="172" y="98"/>
                    </a:cubicBezTo>
                    <a:cubicBezTo>
                      <a:pt x="172" y="96"/>
                      <a:pt x="173" y="96"/>
                      <a:pt x="176" y="96"/>
                    </a:cubicBezTo>
                    <a:cubicBezTo>
                      <a:pt x="175" y="95"/>
                      <a:pt x="175" y="95"/>
                      <a:pt x="175" y="94"/>
                    </a:cubicBezTo>
                    <a:cubicBezTo>
                      <a:pt x="175" y="94"/>
                      <a:pt x="176" y="93"/>
                      <a:pt x="176" y="9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23">
                <a:extLst>
                  <a:ext uri="{FF2B5EF4-FFF2-40B4-BE49-F238E27FC236}">
                    <a16:creationId xmlns:a16="http://schemas.microsoft.com/office/drawing/2014/main" id="{E8AA9819-F89C-4FBB-9A46-9F4DC52D51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446" y="4728746"/>
                <a:ext cx="67438" cy="76931"/>
              </a:xfrm>
              <a:custGeom>
                <a:avLst/>
                <a:gdLst>
                  <a:gd name="T0" fmla="*/ 45 w 109"/>
                  <a:gd name="T1" fmla="*/ 31 h 124"/>
                  <a:gd name="T2" fmla="*/ 39 w 109"/>
                  <a:gd name="T3" fmla="*/ 30 h 124"/>
                  <a:gd name="T4" fmla="*/ 37 w 109"/>
                  <a:gd name="T5" fmla="*/ 29 h 124"/>
                  <a:gd name="T6" fmla="*/ 19 w 109"/>
                  <a:gd name="T7" fmla="*/ 22 h 124"/>
                  <a:gd name="T8" fmla="*/ 18 w 109"/>
                  <a:gd name="T9" fmla="*/ 22 h 124"/>
                  <a:gd name="T10" fmla="*/ 16 w 109"/>
                  <a:gd name="T11" fmla="*/ 21 h 124"/>
                  <a:gd name="T12" fmla="*/ 13 w 109"/>
                  <a:gd name="T13" fmla="*/ 21 h 124"/>
                  <a:gd name="T14" fmla="*/ 10 w 109"/>
                  <a:gd name="T15" fmla="*/ 23 h 124"/>
                  <a:gd name="T16" fmla="*/ 10 w 109"/>
                  <a:gd name="T17" fmla="*/ 24 h 124"/>
                  <a:gd name="T18" fmla="*/ 7 w 109"/>
                  <a:gd name="T19" fmla="*/ 33 h 124"/>
                  <a:gd name="T20" fmla="*/ 6 w 109"/>
                  <a:gd name="T21" fmla="*/ 35 h 124"/>
                  <a:gd name="T22" fmla="*/ 4 w 109"/>
                  <a:gd name="T23" fmla="*/ 37 h 124"/>
                  <a:gd name="T24" fmla="*/ 4 w 109"/>
                  <a:gd name="T25" fmla="*/ 37 h 124"/>
                  <a:gd name="T26" fmla="*/ 4 w 109"/>
                  <a:gd name="T27" fmla="*/ 38 h 124"/>
                  <a:gd name="T28" fmla="*/ 4 w 109"/>
                  <a:gd name="T29" fmla="*/ 37 h 124"/>
                  <a:gd name="T30" fmla="*/ 2 w 109"/>
                  <a:gd name="T31" fmla="*/ 39 h 124"/>
                  <a:gd name="T32" fmla="*/ 3 w 109"/>
                  <a:gd name="T33" fmla="*/ 40 h 124"/>
                  <a:gd name="T34" fmla="*/ 3 w 109"/>
                  <a:gd name="T35" fmla="*/ 40 h 124"/>
                  <a:gd name="T36" fmla="*/ 2 w 109"/>
                  <a:gd name="T37" fmla="*/ 48 h 124"/>
                  <a:gd name="T38" fmla="*/ 13 w 109"/>
                  <a:gd name="T39" fmla="*/ 66 h 124"/>
                  <a:gd name="T40" fmla="*/ 15 w 109"/>
                  <a:gd name="T41" fmla="*/ 79 h 124"/>
                  <a:gd name="T42" fmla="*/ 12 w 109"/>
                  <a:gd name="T43" fmla="*/ 83 h 124"/>
                  <a:gd name="T44" fmla="*/ 7 w 109"/>
                  <a:gd name="T45" fmla="*/ 88 h 124"/>
                  <a:gd name="T46" fmla="*/ 5 w 109"/>
                  <a:gd name="T47" fmla="*/ 89 h 124"/>
                  <a:gd name="T48" fmla="*/ 5 w 109"/>
                  <a:gd name="T49" fmla="*/ 89 h 124"/>
                  <a:gd name="T50" fmla="*/ 3 w 109"/>
                  <a:gd name="T51" fmla="*/ 90 h 124"/>
                  <a:gd name="T52" fmla="*/ 1 w 109"/>
                  <a:gd name="T53" fmla="*/ 90 h 124"/>
                  <a:gd name="T54" fmla="*/ 0 w 109"/>
                  <a:gd name="T55" fmla="*/ 92 h 124"/>
                  <a:gd name="T56" fmla="*/ 1 w 109"/>
                  <a:gd name="T57" fmla="*/ 94 h 124"/>
                  <a:gd name="T58" fmla="*/ 20 w 109"/>
                  <a:gd name="T59" fmla="*/ 115 h 124"/>
                  <a:gd name="T60" fmla="*/ 21 w 109"/>
                  <a:gd name="T61" fmla="*/ 116 h 124"/>
                  <a:gd name="T62" fmla="*/ 28 w 109"/>
                  <a:gd name="T63" fmla="*/ 121 h 124"/>
                  <a:gd name="T64" fmla="*/ 31 w 109"/>
                  <a:gd name="T65" fmla="*/ 124 h 124"/>
                  <a:gd name="T66" fmla="*/ 32 w 109"/>
                  <a:gd name="T67" fmla="*/ 124 h 124"/>
                  <a:gd name="T68" fmla="*/ 35 w 109"/>
                  <a:gd name="T69" fmla="*/ 121 h 124"/>
                  <a:gd name="T70" fmla="*/ 44 w 109"/>
                  <a:gd name="T71" fmla="*/ 104 h 124"/>
                  <a:gd name="T72" fmla="*/ 48 w 109"/>
                  <a:gd name="T73" fmla="*/ 98 h 124"/>
                  <a:gd name="T74" fmla="*/ 52 w 109"/>
                  <a:gd name="T75" fmla="*/ 86 h 124"/>
                  <a:gd name="T76" fmla="*/ 52 w 109"/>
                  <a:gd name="T77" fmla="*/ 84 h 124"/>
                  <a:gd name="T78" fmla="*/ 63 w 109"/>
                  <a:gd name="T79" fmla="*/ 58 h 124"/>
                  <a:gd name="T80" fmla="*/ 65 w 109"/>
                  <a:gd name="T81" fmla="*/ 56 h 124"/>
                  <a:gd name="T82" fmla="*/ 77 w 109"/>
                  <a:gd name="T83" fmla="*/ 38 h 124"/>
                  <a:gd name="T84" fmla="*/ 79 w 109"/>
                  <a:gd name="T85" fmla="*/ 36 h 124"/>
                  <a:gd name="T86" fmla="*/ 91 w 109"/>
                  <a:gd name="T87" fmla="*/ 24 h 124"/>
                  <a:gd name="T88" fmla="*/ 92 w 109"/>
                  <a:gd name="T89" fmla="*/ 23 h 124"/>
                  <a:gd name="T90" fmla="*/ 109 w 109"/>
                  <a:gd name="T91" fmla="*/ 0 h 124"/>
                  <a:gd name="T92" fmla="*/ 82 w 109"/>
                  <a:gd name="T93" fmla="*/ 10 h 124"/>
                  <a:gd name="T94" fmla="*/ 80 w 109"/>
                  <a:gd name="T95" fmla="*/ 11 h 124"/>
                  <a:gd name="T96" fmla="*/ 69 w 109"/>
                  <a:gd name="T97" fmla="*/ 17 h 124"/>
                  <a:gd name="T98" fmla="*/ 67 w 109"/>
                  <a:gd name="T99" fmla="*/ 18 h 124"/>
                  <a:gd name="T100" fmla="*/ 54 w 109"/>
                  <a:gd name="T101" fmla="*/ 27 h 124"/>
                  <a:gd name="T102" fmla="*/ 52 w 109"/>
                  <a:gd name="T103" fmla="*/ 28 h 124"/>
                  <a:gd name="T104" fmla="*/ 50 w 109"/>
                  <a:gd name="T105" fmla="*/ 29 h 124"/>
                  <a:gd name="T106" fmla="*/ 46 w 109"/>
                  <a:gd name="T107" fmla="*/ 31 h 124"/>
                  <a:gd name="T108" fmla="*/ 45 w 109"/>
                  <a:gd name="T109" fmla="*/ 3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9" h="124">
                    <a:moveTo>
                      <a:pt x="45" y="31"/>
                    </a:moveTo>
                    <a:cubicBezTo>
                      <a:pt x="42" y="29"/>
                      <a:pt x="42" y="29"/>
                      <a:pt x="39" y="30"/>
                    </a:cubicBezTo>
                    <a:cubicBezTo>
                      <a:pt x="38" y="29"/>
                      <a:pt x="37" y="29"/>
                      <a:pt x="37" y="29"/>
                    </a:cubicBezTo>
                    <a:cubicBezTo>
                      <a:pt x="31" y="26"/>
                      <a:pt x="25" y="24"/>
                      <a:pt x="19" y="22"/>
                    </a:cubicBezTo>
                    <a:cubicBezTo>
                      <a:pt x="19" y="22"/>
                      <a:pt x="18" y="22"/>
                      <a:pt x="18" y="22"/>
                    </a:cubicBezTo>
                    <a:cubicBezTo>
                      <a:pt x="17" y="22"/>
                      <a:pt x="17" y="22"/>
                      <a:pt x="16" y="21"/>
                    </a:cubicBezTo>
                    <a:cubicBezTo>
                      <a:pt x="15" y="21"/>
                      <a:pt x="14" y="21"/>
                      <a:pt x="13" y="21"/>
                    </a:cubicBezTo>
                    <a:cubicBezTo>
                      <a:pt x="12" y="21"/>
                      <a:pt x="11" y="22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8" y="27"/>
                      <a:pt x="7" y="30"/>
                      <a:pt x="7" y="33"/>
                    </a:cubicBezTo>
                    <a:cubicBezTo>
                      <a:pt x="7" y="34"/>
                      <a:pt x="6" y="35"/>
                      <a:pt x="6" y="35"/>
                    </a:cubicBezTo>
                    <a:cubicBezTo>
                      <a:pt x="5" y="35"/>
                      <a:pt x="4" y="36"/>
                      <a:pt x="4" y="37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4" y="37"/>
                      <a:pt x="4" y="38"/>
                      <a:pt x="4" y="38"/>
                    </a:cubicBezTo>
                    <a:cubicBezTo>
                      <a:pt x="4" y="38"/>
                      <a:pt x="4" y="37"/>
                      <a:pt x="4" y="37"/>
                    </a:cubicBezTo>
                    <a:cubicBezTo>
                      <a:pt x="3" y="37"/>
                      <a:pt x="2" y="38"/>
                      <a:pt x="2" y="39"/>
                    </a:cubicBezTo>
                    <a:cubicBezTo>
                      <a:pt x="2" y="39"/>
                      <a:pt x="2" y="39"/>
                      <a:pt x="3" y="40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1" y="42"/>
                      <a:pt x="2" y="45"/>
                      <a:pt x="2" y="48"/>
                    </a:cubicBezTo>
                    <a:cubicBezTo>
                      <a:pt x="3" y="55"/>
                      <a:pt x="9" y="60"/>
                      <a:pt x="13" y="66"/>
                    </a:cubicBezTo>
                    <a:cubicBezTo>
                      <a:pt x="16" y="70"/>
                      <a:pt x="16" y="75"/>
                      <a:pt x="15" y="79"/>
                    </a:cubicBezTo>
                    <a:cubicBezTo>
                      <a:pt x="13" y="80"/>
                      <a:pt x="12" y="82"/>
                      <a:pt x="12" y="83"/>
                    </a:cubicBezTo>
                    <a:cubicBezTo>
                      <a:pt x="11" y="85"/>
                      <a:pt x="9" y="87"/>
                      <a:pt x="7" y="88"/>
                    </a:cubicBezTo>
                    <a:cubicBezTo>
                      <a:pt x="6" y="88"/>
                      <a:pt x="5" y="89"/>
                      <a:pt x="5" y="89"/>
                    </a:cubicBezTo>
                    <a:cubicBezTo>
                      <a:pt x="5" y="89"/>
                      <a:pt x="5" y="89"/>
                      <a:pt x="5" y="89"/>
                    </a:cubicBezTo>
                    <a:cubicBezTo>
                      <a:pt x="4" y="89"/>
                      <a:pt x="3" y="90"/>
                      <a:pt x="3" y="90"/>
                    </a:cubicBezTo>
                    <a:cubicBezTo>
                      <a:pt x="2" y="90"/>
                      <a:pt x="2" y="90"/>
                      <a:pt x="1" y="90"/>
                    </a:cubicBezTo>
                    <a:cubicBezTo>
                      <a:pt x="1" y="91"/>
                      <a:pt x="0" y="92"/>
                      <a:pt x="0" y="92"/>
                    </a:cubicBezTo>
                    <a:cubicBezTo>
                      <a:pt x="0" y="93"/>
                      <a:pt x="0" y="93"/>
                      <a:pt x="1" y="94"/>
                    </a:cubicBezTo>
                    <a:cubicBezTo>
                      <a:pt x="2" y="105"/>
                      <a:pt x="8" y="112"/>
                      <a:pt x="20" y="115"/>
                    </a:cubicBezTo>
                    <a:cubicBezTo>
                      <a:pt x="20" y="115"/>
                      <a:pt x="21" y="115"/>
                      <a:pt x="21" y="116"/>
                    </a:cubicBezTo>
                    <a:cubicBezTo>
                      <a:pt x="26" y="117"/>
                      <a:pt x="28" y="117"/>
                      <a:pt x="28" y="121"/>
                    </a:cubicBezTo>
                    <a:cubicBezTo>
                      <a:pt x="28" y="123"/>
                      <a:pt x="30" y="124"/>
                      <a:pt x="31" y="124"/>
                    </a:cubicBezTo>
                    <a:cubicBezTo>
                      <a:pt x="31" y="124"/>
                      <a:pt x="31" y="124"/>
                      <a:pt x="32" y="124"/>
                    </a:cubicBezTo>
                    <a:cubicBezTo>
                      <a:pt x="33" y="124"/>
                      <a:pt x="35" y="123"/>
                      <a:pt x="35" y="121"/>
                    </a:cubicBezTo>
                    <a:cubicBezTo>
                      <a:pt x="36" y="115"/>
                      <a:pt x="40" y="109"/>
                      <a:pt x="44" y="104"/>
                    </a:cubicBezTo>
                    <a:cubicBezTo>
                      <a:pt x="45" y="102"/>
                      <a:pt x="46" y="100"/>
                      <a:pt x="48" y="98"/>
                    </a:cubicBezTo>
                    <a:cubicBezTo>
                      <a:pt x="50" y="94"/>
                      <a:pt x="51" y="90"/>
                      <a:pt x="52" y="86"/>
                    </a:cubicBezTo>
                    <a:cubicBezTo>
                      <a:pt x="52" y="85"/>
                      <a:pt x="52" y="85"/>
                      <a:pt x="52" y="84"/>
                    </a:cubicBezTo>
                    <a:cubicBezTo>
                      <a:pt x="55" y="74"/>
                      <a:pt x="59" y="66"/>
                      <a:pt x="63" y="58"/>
                    </a:cubicBezTo>
                    <a:cubicBezTo>
                      <a:pt x="64" y="57"/>
                      <a:pt x="64" y="56"/>
                      <a:pt x="65" y="56"/>
                    </a:cubicBezTo>
                    <a:cubicBezTo>
                      <a:pt x="69" y="50"/>
                      <a:pt x="73" y="44"/>
                      <a:pt x="77" y="38"/>
                    </a:cubicBezTo>
                    <a:cubicBezTo>
                      <a:pt x="78" y="38"/>
                      <a:pt x="78" y="37"/>
                      <a:pt x="79" y="36"/>
                    </a:cubicBezTo>
                    <a:cubicBezTo>
                      <a:pt x="83" y="32"/>
                      <a:pt x="87" y="28"/>
                      <a:pt x="91" y="24"/>
                    </a:cubicBezTo>
                    <a:cubicBezTo>
                      <a:pt x="91" y="24"/>
                      <a:pt x="92" y="23"/>
                      <a:pt x="92" y="23"/>
                    </a:cubicBezTo>
                    <a:cubicBezTo>
                      <a:pt x="100" y="20"/>
                      <a:pt x="109" y="12"/>
                      <a:pt x="109" y="0"/>
                    </a:cubicBezTo>
                    <a:cubicBezTo>
                      <a:pt x="100" y="0"/>
                      <a:pt x="92" y="8"/>
                      <a:pt x="82" y="10"/>
                    </a:cubicBezTo>
                    <a:cubicBezTo>
                      <a:pt x="81" y="10"/>
                      <a:pt x="80" y="11"/>
                      <a:pt x="80" y="11"/>
                    </a:cubicBezTo>
                    <a:cubicBezTo>
                      <a:pt x="76" y="13"/>
                      <a:pt x="73" y="15"/>
                      <a:pt x="69" y="17"/>
                    </a:cubicBezTo>
                    <a:cubicBezTo>
                      <a:pt x="68" y="17"/>
                      <a:pt x="68" y="18"/>
                      <a:pt x="67" y="18"/>
                    </a:cubicBezTo>
                    <a:cubicBezTo>
                      <a:pt x="63" y="21"/>
                      <a:pt x="59" y="25"/>
                      <a:pt x="54" y="27"/>
                    </a:cubicBezTo>
                    <a:cubicBezTo>
                      <a:pt x="54" y="28"/>
                      <a:pt x="53" y="28"/>
                      <a:pt x="52" y="28"/>
                    </a:cubicBezTo>
                    <a:cubicBezTo>
                      <a:pt x="52" y="28"/>
                      <a:pt x="51" y="29"/>
                      <a:pt x="50" y="29"/>
                    </a:cubicBezTo>
                    <a:cubicBezTo>
                      <a:pt x="49" y="30"/>
                      <a:pt x="47" y="31"/>
                      <a:pt x="46" y="31"/>
                    </a:cubicBezTo>
                    <a:cubicBezTo>
                      <a:pt x="46" y="31"/>
                      <a:pt x="45" y="31"/>
                      <a:pt x="45" y="31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24">
                <a:extLst>
                  <a:ext uri="{FF2B5EF4-FFF2-40B4-BE49-F238E27FC236}">
                    <a16:creationId xmlns:a16="http://schemas.microsoft.com/office/drawing/2014/main" id="{D4375C84-AF50-4DD5-A8AD-07C5ECE203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02302" y="4582741"/>
                <a:ext cx="137822" cy="86097"/>
              </a:xfrm>
              <a:custGeom>
                <a:avLst/>
                <a:gdLst>
                  <a:gd name="T0" fmla="*/ 222 w 222"/>
                  <a:gd name="T1" fmla="*/ 122 h 139"/>
                  <a:gd name="T2" fmla="*/ 222 w 222"/>
                  <a:gd name="T3" fmla="*/ 120 h 139"/>
                  <a:gd name="T4" fmla="*/ 218 w 222"/>
                  <a:gd name="T5" fmla="*/ 110 h 139"/>
                  <a:gd name="T6" fmla="*/ 216 w 222"/>
                  <a:gd name="T7" fmla="*/ 100 h 139"/>
                  <a:gd name="T8" fmla="*/ 213 w 222"/>
                  <a:gd name="T9" fmla="*/ 67 h 139"/>
                  <a:gd name="T10" fmla="*/ 212 w 222"/>
                  <a:gd name="T11" fmla="*/ 64 h 139"/>
                  <a:gd name="T12" fmla="*/ 212 w 222"/>
                  <a:gd name="T13" fmla="*/ 64 h 139"/>
                  <a:gd name="T14" fmla="*/ 212 w 222"/>
                  <a:gd name="T15" fmla="*/ 62 h 139"/>
                  <a:gd name="T16" fmla="*/ 211 w 222"/>
                  <a:gd name="T17" fmla="*/ 60 h 139"/>
                  <a:gd name="T18" fmla="*/ 211 w 222"/>
                  <a:gd name="T19" fmla="*/ 60 h 139"/>
                  <a:gd name="T20" fmla="*/ 209 w 222"/>
                  <a:gd name="T21" fmla="*/ 56 h 139"/>
                  <a:gd name="T22" fmla="*/ 208 w 222"/>
                  <a:gd name="T23" fmla="*/ 52 h 139"/>
                  <a:gd name="T24" fmla="*/ 205 w 222"/>
                  <a:gd name="T25" fmla="*/ 38 h 139"/>
                  <a:gd name="T26" fmla="*/ 209 w 222"/>
                  <a:gd name="T27" fmla="*/ 7 h 139"/>
                  <a:gd name="T28" fmla="*/ 207 w 222"/>
                  <a:gd name="T29" fmla="*/ 7 h 139"/>
                  <a:gd name="T30" fmla="*/ 207 w 222"/>
                  <a:gd name="T31" fmla="*/ 7 h 139"/>
                  <a:gd name="T32" fmla="*/ 210 w 222"/>
                  <a:gd name="T33" fmla="*/ 4 h 139"/>
                  <a:gd name="T34" fmla="*/ 209 w 222"/>
                  <a:gd name="T35" fmla="*/ 4 h 139"/>
                  <a:gd name="T36" fmla="*/ 209 w 222"/>
                  <a:gd name="T37" fmla="*/ 4 h 139"/>
                  <a:gd name="T38" fmla="*/ 204 w 222"/>
                  <a:gd name="T39" fmla="*/ 4 h 139"/>
                  <a:gd name="T40" fmla="*/ 199 w 222"/>
                  <a:gd name="T41" fmla="*/ 4 h 139"/>
                  <a:gd name="T42" fmla="*/ 157 w 222"/>
                  <a:gd name="T43" fmla="*/ 3 h 139"/>
                  <a:gd name="T44" fmla="*/ 80 w 222"/>
                  <a:gd name="T45" fmla="*/ 1 h 139"/>
                  <a:gd name="T46" fmla="*/ 9 w 222"/>
                  <a:gd name="T47" fmla="*/ 0 h 139"/>
                  <a:gd name="T48" fmla="*/ 10 w 222"/>
                  <a:gd name="T49" fmla="*/ 5 h 139"/>
                  <a:gd name="T50" fmla="*/ 6 w 222"/>
                  <a:gd name="T51" fmla="*/ 52 h 139"/>
                  <a:gd name="T52" fmla="*/ 7 w 222"/>
                  <a:gd name="T53" fmla="*/ 57 h 139"/>
                  <a:gd name="T54" fmla="*/ 7 w 222"/>
                  <a:gd name="T55" fmla="*/ 66 h 139"/>
                  <a:gd name="T56" fmla="*/ 4 w 222"/>
                  <a:gd name="T57" fmla="*/ 100 h 139"/>
                  <a:gd name="T58" fmla="*/ 4 w 222"/>
                  <a:gd name="T59" fmla="*/ 105 h 139"/>
                  <a:gd name="T60" fmla="*/ 4 w 222"/>
                  <a:gd name="T61" fmla="*/ 105 h 139"/>
                  <a:gd name="T62" fmla="*/ 3 w 222"/>
                  <a:gd name="T63" fmla="*/ 108 h 139"/>
                  <a:gd name="T64" fmla="*/ 3 w 222"/>
                  <a:gd name="T65" fmla="*/ 110 h 139"/>
                  <a:gd name="T66" fmla="*/ 2 w 222"/>
                  <a:gd name="T67" fmla="*/ 116 h 139"/>
                  <a:gd name="T68" fmla="*/ 1 w 222"/>
                  <a:gd name="T69" fmla="*/ 125 h 139"/>
                  <a:gd name="T70" fmla="*/ 0 w 222"/>
                  <a:gd name="T71" fmla="*/ 125 h 139"/>
                  <a:gd name="T72" fmla="*/ 1 w 222"/>
                  <a:gd name="T73" fmla="*/ 126 h 139"/>
                  <a:gd name="T74" fmla="*/ 3 w 222"/>
                  <a:gd name="T75" fmla="*/ 128 h 139"/>
                  <a:gd name="T76" fmla="*/ 9 w 222"/>
                  <a:gd name="T77" fmla="*/ 127 h 139"/>
                  <a:gd name="T78" fmla="*/ 9 w 222"/>
                  <a:gd name="T79" fmla="*/ 127 h 139"/>
                  <a:gd name="T80" fmla="*/ 14 w 222"/>
                  <a:gd name="T81" fmla="*/ 127 h 139"/>
                  <a:gd name="T82" fmla="*/ 17 w 222"/>
                  <a:gd name="T83" fmla="*/ 128 h 139"/>
                  <a:gd name="T84" fmla="*/ 82 w 222"/>
                  <a:gd name="T85" fmla="*/ 132 h 139"/>
                  <a:gd name="T86" fmla="*/ 217 w 222"/>
                  <a:gd name="T87" fmla="*/ 139 h 139"/>
                  <a:gd name="T88" fmla="*/ 220 w 222"/>
                  <a:gd name="T89" fmla="*/ 139 h 139"/>
                  <a:gd name="T90" fmla="*/ 221 w 222"/>
                  <a:gd name="T91" fmla="*/ 138 h 139"/>
                  <a:gd name="T92" fmla="*/ 220 w 222"/>
                  <a:gd name="T93" fmla="*/ 137 h 139"/>
                  <a:gd name="T94" fmla="*/ 220 w 222"/>
                  <a:gd name="T95" fmla="*/ 136 h 139"/>
                  <a:gd name="T96" fmla="*/ 220 w 222"/>
                  <a:gd name="T97" fmla="*/ 135 h 139"/>
                  <a:gd name="T98" fmla="*/ 220 w 222"/>
                  <a:gd name="T99" fmla="*/ 135 h 139"/>
                  <a:gd name="T100" fmla="*/ 221 w 222"/>
                  <a:gd name="T101" fmla="*/ 134 h 139"/>
                  <a:gd name="T102" fmla="*/ 222 w 222"/>
                  <a:gd name="T103" fmla="*/ 122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22" h="139">
                    <a:moveTo>
                      <a:pt x="222" y="122"/>
                    </a:moveTo>
                    <a:cubicBezTo>
                      <a:pt x="222" y="121"/>
                      <a:pt x="222" y="121"/>
                      <a:pt x="222" y="120"/>
                    </a:cubicBezTo>
                    <a:cubicBezTo>
                      <a:pt x="221" y="117"/>
                      <a:pt x="219" y="113"/>
                      <a:pt x="218" y="110"/>
                    </a:cubicBezTo>
                    <a:cubicBezTo>
                      <a:pt x="217" y="107"/>
                      <a:pt x="216" y="104"/>
                      <a:pt x="216" y="100"/>
                    </a:cubicBezTo>
                    <a:cubicBezTo>
                      <a:pt x="214" y="89"/>
                      <a:pt x="215" y="78"/>
                      <a:pt x="213" y="67"/>
                    </a:cubicBezTo>
                    <a:cubicBezTo>
                      <a:pt x="213" y="66"/>
                      <a:pt x="213" y="65"/>
                      <a:pt x="212" y="64"/>
                    </a:cubicBezTo>
                    <a:cubicBezTo>
                      <a:pt x="212" y="64"/>
                      <a:pt x="212" y="64"/>
                      <a:pt x="212" y="64"/>
                    </a:cubicBezTo>
                    <a:cubicBezTo>
                      <a:pt x="212" y="62"/>
                      <a:pt x="212" y="62"/>
                      <a:pt x="212" y="62"/>
                    </a:cubicBezTo>
                    <a:cubicBezTo>
                      <a:pt x="212" y="61"/>
                      <a:pt x="211" y="60"/>
                      <a:pt x="211" y="60"/>
                    </a:cubicBezTo>
                    <a:cubicBezTo>
                      <a:pt x="211" y="60"/>
                      <a:pt x="211" y="60"/>
                      <a:pt x="211" y="60"/>
                    </a:cubicBezTo>
                    <a:cubicBezTo>
                      <a:pt x="210" y="59"/>
                      <a:pt x="210" y="57"/>
                      <a:pt x="209" y="56"/>
                    </a:cubicBezTo>
                    <a:cubicBezTo>
                      <a:pt x="208" y="55"/>
                      <a:pt x="208" y="53"/>
                      <a:pt x="208" y="52"/>
                    </a:cubicBezTo>
                    <a:cubicBezTo>
                      <a:pt x="206" y="47"/>
                      <a:pt x="205" y="43"/>
                      <a:pt x="205" y="38"/>
                    </a:cubicBezTo>
                    <a:cubicBezTo>
                      <a:pt x="204" y="27"/>
                      <a:pt x="208" y="18"/>
                      <a:pt x="209" y="7"/>
                    </a:cubicBezTo>
                    <a:cubicBezTo>
                      <a:pt x="208" y="7"/>
                      <a:pt x="208" y="7"/>
                      <a:pt x="207" y="7"/>
                    </a:cubicBezTo>
                    <a:cubicBezTo>
                      <a:pt x="207" y="7"/>
                      <a:pt x="207" y="7"/>
                      <a:pt x="207" y="7"/>
                    </a:cubicBezTo>
                    <a:cubicBezTo>
                      <a:pt x="208" y="6"/>
                      <a:pt x="208" y="5"/>
                      <a:pt x="210" y="4"/>
                    </a:cubicBezTo>
                    <a:cubicBezTo>
                      <a:pt x="209" y="4"/>
                      <a:pt x="209" y="4"/>
                      <a:pt x="209" y="4"/>
                    </a:cubicBezTo>
                    <a:cubicBezTo>
                      <a:pt x="209" y="4"/>
                      <a:pt x="209" y="4"/>
                      <a:pt x="209" y="4"/>
                    </a:cubicBezTo>
                    <a:cubicBezTo>
                      <a:pt x="207" y="4"/>
                      <a:pt x="206" y="4"/>
                      <a:pt x="204" y="4"/>
                    </a:cubicBezTo>
                    <a:cubicBezTo>
                      <a:pt x="202" y="4"/>
                      <a:pt x="201" y="4"/>
                      <a:pt x="199" y="4"/>
                    </a:cubicBezTo>
                    <a:cubicBezTo>
                      <a:pt x="185" y="4"/>
                      <a:pt x="171" y="4"/>
                      <a:pt x="157" y="3"/>
                    </a:cubicBezTo>
                    <a:cubicBezTo>
                      <a:pt x="132" y="3"/>
                      <a:pt x="106" y="2"/>
                      <a:pt x="80" y="1"/>
                    </a:cubicBezTo>
                    <a:cubicBezTo>
                      <a:pt x="57" y="3"/>
                      <a:pt x="33" y="2"/>
                      <a:pt x="9" y="0"/>
                    </a:cubicBezTo>
                    <a:cubicBezTo>
                      <a:pt x="10" y="1"/>
                      <a:pt x="10" y="3"/>
                      <a:pt x="10" y="5"/>
                    </a:cubicBezTo>
                    <a:cubicBezTo>
                      <a:pt x="8" y="20"/>
                      <a:pt x="7" y="36"/>
                      <a:pt x="6" y="52"/>
                    </a:cubicBezTo>
                    <a:cubicBezTo>
                      <a:pt x="6" y="54"/>
                      <a:pt x="5" y="56"/>
                      <a:pt x="7" y="57"/>
                    </a:cubicBezTo>
                    <a:cubicBezTo>
                      <a:pt x="7" y="60"/>
                      <a:pt x="7" y="63"/>
                      <a:pt x="7" y="66"/>
                    </a:cubicBezTo>
                    <a:cubicBezTo>
                      <a:pt x="2" y="77"/>
                      <a:pt x="3" y="89"/>
                      <a:pt x="4" y="100"/>
                    </a:cubicBezTo>
                    <a:cubicBezTo>
                      <a:pt x="4" y="102"/>
                      <a:pt x="4" y="103"/>
                      <a:pt x="4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06"/>
                      <a:pt x="4" y="107"/>
                      <a:pt x="3" y="108"/>
                    </a:cubicBezTo>
                    <a:cubicBezTo>
                      <a:pt x="3" y="108"/>
                      <a:pt x="3" y="109"/>
                      <a:pt x="3" y="110"/>
                    </a:cubicBezTo>
                    <a:cubicBezTo>
                      <a:pt x="2" y="112"/>
                      <a:pt x="2" y="114"/>
                      <a:pt x="2" y="116"/>
                    </a:cubicBezTo>
                    <a:cubicBezTo>
                      <a:pt x="2" y="119"/>
                      <a:pt x="1" y="122"/>
                      <a:pt x="1" y="125"/>
                    </a:cubicBezTo>
                    <a:cubicBezTo>
                      <a:pt x="1" y="125"/>
                      <a:pt x="1" y="125"/>
                      <a:pt x="0" y="125"/>
                    </a:cubicBezTo>
                    <a:cubicBezTo>
                      <a:pt x="1" y="126"/>
                      <a:pt x="1" y="126"/>
                      <a:pt x="1" y="126"/>
                    </a:cubicBezTo>
                    <a:cubicBezTo>
                      <a:pt x="1" y="127"/>
                      <a:pt x="2" y="128"/>
                      <a:pt x="3" y="128"/>
                    </a:cubicBezTo>
                    <a:cubicBezTo>
                      <a:pt x="4" y="127"/>
                      <a:pt x="6" y="126"/>
                      <a:pt x="9" y="127"/>
                    </a:cubicBezTo>
                    <a:cubicBezTo>
                      <a:pt x="9" y="127"/>
                      <a:pt x="9" y="127"/>
                      <a:pt x="9" y="127"/>
                    </a:cubicBezTo>
                    <a:cubicBezTo>
                      <a:pt x="11" y="127"/>
                      <a:pt x="12" y="127"/>
                      <a:pt x="14" y="127"/>
                    </a:cubicBezTo>
                    <a:cubicBezTo>
                      <a:pt x="15" y="128"/>
                      <a:pt x="16" y="128"/>
                      <a:pt x="17" y="128"/>
                    </a:cubicBezTo>
                    <a:cubicBezTo>
                      <a:pt x="39" y="130"/>
                      <a:pt x="60" y="131"/>
                      <a:pt x="82" y="132"/>
                    </a:cubicBezTo>
                    <a:cubicBezTo>
                      <a:pt x="127" y="134"/>
                      <a:pt x="172" y="136"/>
                      <a:pt x="217" y="139"/>
                    </a:cubicBezTo>
                    <a:cubicBezTo>
                      <a:pt x="218" y="139"/>
                      <a:pt x="219" y="139"/>
                      <a:pt x="220" y="139"/>
                    </a:cubicBezTo>
                    <a:cubicBezTo>
                      <a:pt x="221" y="139"/>
                      <a:pt x="221" y="139"/>
                      <a:pt x="221" y="138"/>
                    </a:cubicBezTo>
                    <a:cubicBezTo>
                      <a:pt x="221" y="138"/>
                      <a:pt x="221" y="138"/>
                      <a:pt x="220" y="137"/>
                    </a:cubicBezTo>
                    <a:cubicBezTo>
                      <a:pt x="220" y="137"/>
                      <a:pt x="220" y="136"/>
                      <a:pt x="220" y="136"/>
                    </a:cubicBezTo>
                    <a:cubicBezTo>
                      <a:pt x="220" y="136"/>
                      <a:pt x="220" y="135"/>
                      <a:pt x="220" y="135"/>
                    </a:cubicBezTo>
                    <a:cubicBezTo>
                      <a:pt x="220" y="135"/>
                      <a:pt x="220" y="135"/>
                      <a:pt x="220" y="135"/>
                    </a:cubicBezTo>
                    <a:cubicBezTo>
                      <a:pt x="220" y="135"/>
                      <a:pt x="221" y="134"/>
                      <a:pt x="221" y="134"/>
                    </a:cubicBezTo>
                    <a:cubicBezTo>
                      <a:pt x="221" y="130"/>
                      <a:pt x="222" y="126"/>
                      <a:pt x="222" y="12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25">
                <a:extLst>
                  <a:ext uri="{FF2B5EF4-FFF2-40B4-BE49-F238E27FC236}">
                    <a16:creationId xmlns:a16="http://schemas.microsoft.com/office/drawing/2014/main" id="{915B8765-B211-4F70-8953-9303332A25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8992" y="4575866"/>
                <a:ext cx="139131" cy="156808"/>
              </a:xfrm>
              <a:custGeom>
                <a:avLst/>
                <a:gdLst>
                  <a:gd name="T0" fmla="*/ 3 w 225"/>
                  <a:gd name="T1" fmla="*/ 18 h 253"/>
                  <a:gd name="T2" fmla="*/ 1 w 225"/>
                  <a:gd name="T3" fmla="*/ 49 h 253"/>
                  <a:gd name="T4" fmla="*/ 5 w 225"/>
                  <a:gd name="T5" fmla="*/ 67 h 253"/>
                  <a:gd name="T6" fmla="*/ 7 w 225"/>
                  <a:gd name="T7" fmla="*/ 71 h 253"/>
                  <a:gd name="T8" fmla="*/ 8 w 225"/>
                  <a:gd name="T9" fmla="*/ 75 h 253"/>
                  <a:gd name="T10" fmla="*/ 9 w 225"/>
                  <a:gd name="T11" fmla="*/ 78 h 253"/>
                  <a:gd name="T12" fmla="*/ 14 w 225"/>
                  <a:gd name="T13" fmla="*/ 121 h 253"/>
                  <a:gd name="T14" fmla="*/ 18 w 225"/>
                  <a:gd name="T15" fmla="*/ 133 h 253"/>
                  <a:gd name="T16" fmla="*/ 16 w 225"/>
                  <a:gd name="T17" fmla="*/ 146 h 253"/>
                  <a:gd name="T18" fmla="*/ 16 w 225"/>
                  <a:gd name="T19" fmla="*/ 147 h 253"/>
                  <a:gd name="T20" fmla="*/ 17 w 225"/>
                  <a:gd name="T21" fmla="*/ 149 h 253"/>
                  <a:gd name="T22" fmla="*/ 18 w 225"/>
                  <a:gd name="T23" fmla="*/ 154 h 253"/>
                  <a:gd name="T24" fmla="*/ 15 w 225"/>
                  <a:gd name="T25" fmla="*/ 167 h 253"/>
                  <a:gd name="T26" fmla="*/ 23 w 225"/>
                  <a:gd name="T27" fmla="*/ 183 h 253"/>
                  <a:gd name="T28" fmla="*/ 21 w 225"/>
                  <a:gd name="T29" fmla="*/ 249 h 253"/>
                  <a:gd name="T30" fmla="*/ 25 w 225"/>
                  <a:gd name="T31" fmla="*/ 251 h 253"/>
                  <a:gd name="T32" fmla="*/ 37 w 225"/>
                  <a:gd name="T33" fmla="*/ 251 h 253"/>
                  <a:gd name="T34" fmla="*/ 48 w 225"/>
                  <a:gd name="T35" fmla="*/ 251 h 253"/>
                  <a:gd name="T36" fmla="*/ 178 w 225"/>
                  <a:gd name="T37" fmla="*/ 248 h 253"/>
                  <a:gd name="T38" fmla="*/ 182 w 225"/>
                  <a:gd name="T39" fmla="*/ 242 h 253"/>
                  <a:gd name="T40" fmla="*/ 180 w 225"/>
                  <a:gd name="T41" fmla="*/ 231 h 253"/>
                  <a:gd name="T42" fmla="*/ 169 w 225"/>
                  <a:gd name="T43" fmla="*/ 224 h 253"/>
                  <a:gd name="T44" fmla="*/ 149 w 225"/>
                  <a:gd name="T45" fmla="*/ 208 h 253"/>
                  <a:gd name="T46" fmla="*/ 135 w 225"/>
                  <a:gd name="T47" fmla="*/ 199 h 253"/>
                  <a:gd name="T48" fmla="*/ 134 w 225"/>
                  <a:gd name="T49" fmla="*/ 173 h 253"/>
                  <a:gd name="T50" fmla="*/ 129 w 225"/>
                  <a:gd name="T51" fmla="*/ 159 h 253"/>
                  <a:gd name="T52" fmla="*/ 132 w 225"/>
                  <a:gd name="T53" fmla="*/ 148 h 253"/>
                  <a:gd name="T54" fmla="*/ 139 w 225"/>
                  <a:gd name="T55" fmla="*/ 145 h 253"/>
                  <a:gd name="T56" fmla="*/ 145 w 225"/>
                  <a:gd name="T57" fmla="*/ 140 h 253"/>
                  <a:gd name="T58" fmla="*/ 149 w 225"/>
                  <a:gd name="T59" fmla="*/ 110 h 253"/>
                  <a:gd name="T60" fmla="*/ 152 w 225"/>
                  <a:gd name="T61" fmla="*/ 109 h 253"/>
                  <a:gd name="T62" fmla="*/ 168 w 225"/>
                  <a:gd name="T63" fmla="*/ 97 h 253"/>
                  <a:gd name="T64" fmla="*/ 221 w 225"/>
                  <a:gd name="T65" fmla="*/ 59 h 253"/>
                  <a:gd name="T66" fmla="*/ 225 w 225"/>
                  <a:gd name="T67" fmla="*/ 54 h 253"/>
                  <a:gd name="T68" fmla="*/ 219 w 225"/>
                  <a:gd name="T69" fmla="*/ 50 h 253"/>
                  <a:gd name="T70" fmla="*/ 213 w 225"/>
                  <a:gd name="T71" fmla="*/ 53 h 253"/>
                  <a:gd name="T72" fmla="*/ 197 w 225"/>
                  <a:gd name="T73" fmla="*/ 48 h 253"/>
                  <a:gd name="T74" fmla="*/ 192 w 225"/>
                  <a:gd name="T75" fmla="*/ 48 h 253"/>
                  <a:gd name="T76" fmla="*/ 189 w 225"/>
                  <a:gd name="T77" fmla="*/ 48 h 253"/>
                  <a:gd name="T78" fmla="*/ 182 w 225"/>
                  <a:gd name="T79" fmla="*/ 44 h 253"/>
                  <a:gd name="T80" fmla="*/ 176 w 225"/>
                  <a:gd name="T81" fmla="*/ 47 h 253"/>
                  <a:gd name="T82" fmla="*/ 165 w 225"/>
                  <a:gd name="T83" fmla="*/ 52 h 253"/>
                  <a:gd name="T84" fmla="*/ 151 w 225"/>
                  <a:gd name="T85" fmla="*/ 43 h 253"/>
                  <a:gd name="T86" fmla="*/ 146 w 225"/>
                  <a:gd name="T87" fmla="*/ 40 h 253"/>
                  <a:gd name="T88" fmla="*/ 140 w 225"/>
                  <a:gd name="T89" fmla="*/ 44 h 253"/>
                  <a:gd name="T90" fmla="*/ 118 w 225"/>
                  <a:gd name="T91" fmla="*/ 29 h 253"/>
                  <a:gd name="T92" fmla="*/ 103 w 225"/>
                  <a:gd name="T93" fmla="*/ 34 h 253"/>
                  <a:gd name="T94" fmla="*/ 81 w 225"/>
                  <a:gd name="T95" fmla="*/ 28 h 253"/>
                  <a:gd name="T96" fmla="*/ 75 w 225"/>
                  <a:gd name="T97" fmla="*/ 26 h 253"/>
                  <a:gd name="T98" fmla="*/ 74 w 225"/>
                  <a:gd name="T99" fmla="*/ 14 h 253"/>
                  <a:gd name="T100" fmla="*/ 64 w 225"/>
                  <a:gd name="T101" fmla="*/ 0 h 253"/>
                  <a:gd name="T102" fmla="*/ 58 w 225"/>
                  <a:gd name="T103" fmla="*/ 3 h 253"/>
                  <a:gd name="T104" fmla="*/ 58 w 225"/>
                  <a:gd name="T105" fmla="*/ 11 h 253"/>
                  <a:gd name="T106" fmla="*/ 54 w 225"/>
                  <a:gd name="T107" fmla="*/ 15 h 253"/>
                  <a:gd name="T108" fmla="*/ 42 w 225"/>
                  <a:gd name="T109" fmla="*/ 15 h 253"/>
                  <a:gd name="T110" fmla="*/ 28 w 225"/>
                  <a:gd name="T111" fmla="*/ 15 h 253"/>
                  <a:gd name="T112" fmla="*/ 18 w 225"/>
                  <a:gd name="T113" fmla="*/ 15 h 253"/>
                  <a:gd name="T114" fmla="*/ 7 w 225"/>
                  <a:gd name="T115" fmla="*/ 15 h 253"/>
                  <a:gd name="T116" fmla="*/ 3 w 225"/>
                  <a:gd name="T117" fmla="*/ 18 h 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25" h="253">
                    <a:moveTo>
                      <a:pt x="3" y="18"/>
                    </a:moveTo>
                    <a:cubicBezTo>
                      <a:pt x="3" y="18"/>
                      <a:pt x="3" y="18"/>
                      <a:pt x="3" y="18"/>
                    </a:cubicBezTo>
                    <a:cubicBezTo>
                      <a:pt x="4" y="18"/>
                      <a:pt x="4" y="18"/>
                      <a:pt x="5" y="18"/>
                    </a:cubicBezTo>
                    <a:cubicBezTo>
                      <a:pt x="4" y="29"/>
                      <a:pt x="0" y="38"/>
                      <a:pt x="1" y="49"/>
                    </a:cubicBezTo>
                    <a:cubicBezTo>
                      <a:pt x="1" y="54"/>
                      <a:pt x="2" y="58"/>
                      <a:pt x="4" y="63"/>
                    </a:cubicBezTo>
                    <a:cubicBezTo>
                      <a:pt x="4" y="64"/>
                      <a:pt x="4" y="66"/>
                      <a:pt x="5" y="67"/>
                    </a:cubicBezTo>
                    <a:cubicBezTo>
                      <a:pt x="6" y="68"/>
                      <a:pt x="6" y="70"/>
                      <a:pt x="7" y="71"/>
                    </a:cubicBezTo>
                    <a:cubicBezTo>
                      <a:pt x="7" y="71"/>
                      <a:pt x="7" y="71"/>
                      <a:pt x="7" y="71"/>
                    </a:cubicBezTo>
                    <a:cubicBezTo>
                      <a:pt x="7" y="71"/>
                      <a:pt x="8" y="72"/>
                      <a:pt x="8" y="73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9" y="76"/>
                      <a:pt x="9" y="77"/>
                      <a:pt x="9" y="78"/>
                    </a:cubicBezTo>
                    <a:cubicBezTo>
                      <a:pt x="11" y="89"/>
                      <a:pt x="10" y="100"/>
                      <a:pt x="12" y="111"/>
                    </a:cubicBezTo>
                    <a:cubicBezTo>
                      <a:pt x="12" y="115"/>
                      <a:pt x="13" y="118"/>
                      <a:pt x="14" y="121"/>
                    </a:cubicBezTo>
                    <a:cubicBezTo>
                      <a:pt x="15" y="124"/>
                      <a:pt x="17" y="128"/>
                      <a:pt x="18" y="131"/>
                    </a:cubicBezTo>
                    <a:cubicBezTo>
                      <a:pt x="18" y="132"/>
                      <a:pt x="18" y="132"/>
                      <a:pt x="18" y="133"/>
                    </a:cubicBezTo>
                    <a:cubicBezTo>
                      <a:pt x="18" y="137"/>
                      <a:pt x="17" y="141"/>
                      <a:pt x="17" y="145"/>
                    </a:cubicBezTo>
                    <a:cubicBezTo>
                      <a:pt x="17" y="145"/>
                      <a:pt x="16" y="146"/>
                      <a:pt x="16" y="146"/>
                    </a:cubicBezTo>
                    <a:cubicBezTo>
                      <a:pt x="16" y="146"/>
                      <a:pt x="16" y="146"/>
                      <a:pt x="16" y="146"/>
                    </a:cubicBezTo>
                    <a:cubicBezTo>
                      <a:pt x="16" y="146"/>
                      <a:pt x="16" y="147"/>
                      <a:pt x="16" y="147"/>
                    </a:cubicBezTo>
                    <a:cubicBezTo>
                      <a:pt x="16" y="147"/>
                      <a:pt x="16" y="148"/>
                      <a:pt x="16" y="148"/>
                    </a:cubicBezTo>
                    <a:cubicBezTo>
                      <a:pt x="17" y="149"/>
                      <a:pt x="17" y="149"/>
                      <a:pt x="17" y="149"/>
                    </a:cubicBezTo>
                    <a:cubicBezTo>
                      <a:pt x="17" y="150"/>
                      <a:pt x="17" y="150"/>
                      <a:pt x="17" y="150"/>
                    </a:cubicBezTo>
                    <a:cubicBezTo>
                      <a:pt x="18" y="151"/>
                      <a:pt x="18" y="152"/>
                      <a:pt x="18" y="154"/>
                    </a:cubicBezTo>
                    <a:cubicBezTo>
                      <a:pt x="18" y="154"/>
                      <a:pt x="18" y="154"/>
                      <a:pt x="18" y="154"/>
                    </a:cubicBezTo>
                    <a:cubicBezTo>
                      <a:pt x="13" y="159"/>
                      <a:pt x="13" y="163"/>
                      <a:pt x="15" y="167"/>
                    </a:cubicBezTo>
                    <a:cubicBezTo>
                      <a:pt x="16" y="170"/>
                      <a:pt x="19" y="172"/>
                      <a:pt x="21" y="175"/>
                    </a:cubicBezTo>
                    <a:cubicBezTo>
                      <a:pt x="23" y="177"/>
                      <a:pt x="23" y="180"/>
                      <a:pt x="23" y="183"/>
                    </a:cubicBezTo>
                    <a:cubicBezTo>
                      <a:pt x="23" y="199"/>
                      <a:pt x="22" y="215"/>
                      <a:pt x="23" y="230"/>
                    </a:cubicBezTo>
                    <a:cubicBezTo>
                      <a:pt x="23" y="237"/>
                      <a:pt x="22" y="243"/>
                      <a:pt x="21" y="249"/>
                    </a:cubicBezTo>
                    <a:cubicBezTo>
                      <a:pt x="21" y="250"/>
                      <a:pt x="21" y="251"/>
                      <a:pt x="22" y="252"/>
                    </a:cubicBezTo>
                    <a:cubicBezTo>
                      <a:pt x="23" y="251"/>
                      <a:pt x="24" y="251"/>
                      <a:pt x="25" y="251"/>
                    </a:cubicBezTo>
                    <a:cubicBezTo>
                      <a:pt x="26" y="253"/>
                      <a:pt x="28" y="253"/>
                      <a:pt x="34" y="252"/>
                    </a:cubicBezTo>
                    <a:cubicBezTo>
                      <a:pt x="35" y="252"/>
                      <a:pt x="36" y="251"/>
                      <a:pt x="37" y="251"/>
                    </a:cubicBezTo>
                    <a:cubicBezTo>
                      <a:pt x="39" y="251"/>
                      <a:pt x="41" y="251"/>
                      <a:pt x="42" y="251"/>
                    </a:cubicBezTo>
                    <a:cubicBezTo>
                      <a:pt x="45" y="251"/>
                      <a:pt x="46" y="251"/>
                      <a:pt x="48" y="251"/>
                    </a:cubicBezTo>
                    <a:cubicBezTo>
                      <a:pt x="49" y="251"/>
                      <a:pt x="50" y="251"/>
                      <a:pt x="51" y="251"/>
                    </a:cubicBezTo>
                    <a:cubicBezTo>
                      <a:pt x="93" y="250"/>
                      <a:pt x="135" y="249"/>
                      <a:pt x="178" y="248"/>
                    </a:cubicBezTo>
                    <a:cubicBezTo>
                      <a:pt x="180" y="248"/>
                      <a:pt x="181" y="247"/>
                      <a:pt x="182" y="247"/>
                    </a:cubicBezTo>
                    <a:cubicBezTo>
                      <a:pt x="182" y="246"/>
                      <a:pt x="183" y="245"/>
                      <a:pt x="182" y="242"/>
                    </a:cubicBezTo>
                    <a:cubicBezTo>
                      <a:pt x="182" y="240"/>
                      <a:pt x="182" y="237"/>
                      <a:pt x="182" y="234"/>
                    </a:cubicBezTo>
                    <a:cubicBezTo>
                      <a:pt x="181" y="234"/>
                      <a:pt x="179" y="233"/>
                      <a:pt x="180" y="231"/>
                    </a:cubicBezTo>
                    <a:cubicBezTo>
                      <a:pt x="177" y="232"/>
                      <a:pt x="176" y="230"/>
                      <a:pt x="175" y="228"/>
                    </a:cubicBezTo>
                    <a:cubicBezTo>
                      <a:pt x="172" y="228"/>
                      <a:pt x="171" y="226"/>
                      <a:pt x="169" y="224"/>
                    </a:cubicBezTo>
                    <a:cubicBezTo>
                      <a:pt x="167" y="224"/>
                      <a:pt x="164" y="223"/>
                      <a:pt x="164" y="222"/>
                    </a:cubicBezTo>
                    <a:cubicBezTo>
                      <a:pt x="162" y="213"/>
                      <a:pt x="155" y="212"/>
                      <a:pt x="149" y="208"/>
                    </a:cubicBezTo>
                    <a:cubicBezTo>
                      <a:pt x="147" y="203"/>
                      <a:pt x="141" y="205"/>
                      <a:pt x="139" y="201"/>
                    </a:cubicBezTo>
                    <a:cubicBezTo>
                      <a:pt x="137" y="202"/>
                      <a:pt x="136" y="201"/>
                      <a:pt x="135" y="199"/>
                    </a:cubicBezTo>
                    <a:cubicBezTo>
                      <a:pt x="135" y="200"/>
                      <a:pt x="135" y="200"/>
                      <a:pt x="135" y="200"/>
                    </a:cubicBezTo>
                    <a:cubicBezTo>
                      <a:pt x="132" y="191"/>
                      <a:pt x="134" y="182"/>
                      <a:pt x="134" y="173"/>
                    </a:cubicBezTo>
                    <a:cubicBezTo>
                      <a:pt x="134" y="170"/>
                      <a:pt x="134" y="166"/>
                      <a:pt x="134" y="163"/>
                    </a:cubicBezTo>
                    <a:cubicBezTo>
                      <a:pt x="131" y="163"/>
                      <a:pt x="128" y="161"/>
                      <a:pt x="129" y="159"/>
                    </a:cubicBezTo>
                    <a:cubicBezTo>
                      <a:pt x="131" y="155"/>
                      <a:pt x="129" y="151"/>
                      <a:pt x="132" y="148"/>
                    </a:cubicBezTo>
                    <a:cubicBezTo>
                      <a:pt x="132" y="148"/>
                      <a:pt x="132" y="148"/>
                      <a:pt x="132" y="148"/>
                    </a:cubicBezTo>
                    <a:cubicBezTo>
                      <a:pt x="133" y="146"/>
                      <a:pt x="134" y="146"/>
                      <a:pt x="135" y="146"/>
                    </a:cubicBezTo>
                    <a:cubicBezTo>
                      <a:pt x="136" y="145"/>
                      <a:pt x="137" y="145"/>
                      <a:pt x="139" y="145"/>
                    </a:cubicBezTo>
                    <a:cubicBezTo>
                      <a:pt x="139" y="143"/>
                      <a:pt x="141" y="143"/>
                      <a:pt x="142" y="143"/>
                    </a:cubicBezTo>
                    <a:cubicBezTo>
                      <a:pt x="143" y="142"/>
                      <a:pt x="144" y="141"/>
                      <a:pt x="145" y="140"/>
                    </a:cubicBezTo>
                    <a:cubicBezTo>
                      <a:pt x="145" y="133"/>
                      <a:pt x="146" y="126"/>
                      <a:pt x="145" y="119"/>
                    </a:cubicBezTo>
                    <a:cubicBezTo>
                      <a:pt x="145" y="115"/>
                      <a:pt x="146" y="113"/>
                      <a:pt x="149" y="110"/>
                    </a:cubicBezTo>
                    <a:cubicBezTo>
                      <a:pt x="149" y="110"/>
                      <a:pt x="149" y="110"/>
                      <a:pt x="150" y="110"/>
                    </a:cubicBezTo>
                    <a:cubicBezTo>
                      <a:pt x="150" y="109"/>
                      <a:pt x="151" y="109"/>
                      <a:pt x="152" y="109"/>
                    </a:cubicBezTo>
                    <a:cubicBezTo>
                      <a:pt x="153" y="109"/>
                      <a:pt x="154" y="109"/>
                      <a:pt x="155" y="109"/>
                    </a:cubicBezTo>
                    <a:cubicBezTo>
                      <a:pt x="159" y="105"/>
                      <a:pt x="163" y="101"/>
                      <a:pt x="168" y="97"/>
                    </a:cubicBezTo>
                    <a:cubicBezTo>
                      <a:pt x="182" y="83"/>
                      <a:pt x="195" y="70"/>
                      <a:pt x="214" y="63"/>
                    </a:cubicBezTo>
                    <a:cubicBezTo>
                      <a:pt x="217" y="62"/>
                      <a:pt x="219" y="61"/>
                      <a:pt x="221" y="59"/>
                    </a:cubicBezTo>
                    <a:cubicBezTo>
                      <a:pt x="222" y="58"/>
                      <a:pt x="222" y="58"/>
                      <a:pt x="223" y="57"/>
                    </a:cubicBezTo>
                    <a:cubicBezTo>
                      <a:pt x="224" y="57"/>
                      <a:pt x="225" y="56"/>
                      <a:pt x="225" y="54"/>
                    </a:cubicBezTo>
                    <a:cubicBezTo>
                      <a:pt x="225" y="53"/>
                      <a:pt x="224" y="52"/>
                      <a:pt x="223" y="52"/>
                    </a:cubicBezTo>
                    <a:cubicBezTo>
                      <a:pt x="222" y="51"/>
                      <a:pt x="221" y="50"/>
                      <a:pt x="219" y="50"/>
                    </a:cubicBezTo>
                    <a:cubicBezTo>
                      <a:pt x="217" y="50"/>
                      <a:pt x="215" y="51"/>
                      <a:pt x="214" y="52"/>
                    </a:cubicBezTo>
                    <a:cubicBezTo>
                      <a:pt x="214" y="52"/>
                      <a:pt x="213" y="53"/>
                      <a:pt x="213" y="53"/>
                    </a:cubicBezTo>
                    <a:cubicBezTo>
                      <a:pt x="209" y="49"/>
                      <a:pt x="204" y="48"/>
                      <a:pt x="199" y="48"/>
                    </a:cubicBezTo>
                    <a:cubicBezTo>
                      <a:pt x="199" y="48"/>
                      <a:pt x="198" y="48"/>
                      <a:pt x="197" y="48"/>
                    </a:cubicBezTo>
                    <a:cubicBezTo>
                      <a:pt x="196" y="48"/>
                      <a:pt x="195" y="48"/>
                      <a:pt x="194" y="48"/>
                    </a:cubicBezTo>
                    <a:cubicBezTo>
                      <a:pt x="193" y="48"/>
                      <a:pt x="193" y="48"/>
                      <a:pt x="192" y="48"/>
                    </a:cubicBezTo>
                    <a:cubicBezTo>
                      <a:pt x="192" y="48"/>
                      <a:pt x="191" y="48"/>
                      <a:pt x="191" y="48"/>
                    </a:cubicBezTo>
                    <a:cubicBezTo>
                      <a:pt x="190" y="48"/>
                      <a:pt x="190" y="48"/>
                      <a:pt x="189" y="48"/>
                    </a:cubicBezTo>
                    <a:cubicBezTo>
                      <a:pt x="189" y="48"/>
                      <a:pt x="188" y="49"/>
                      <a:pt x="188" y="49"/>
                    </a:cubicBezTo>
                    <a:cubicBezTo>
                      <a:pt x="187" y="46"/>
                      <a:pt x="185" y="44"/>
                      <a:pt x="182" y="44"/>
                    </a:cubicBezTo>
                    <a:cubicBezTo>
                      <a:pt x="180" y="44"/>
                      <a:pt x="178" y="45"/>
                      <a:pt x="177" y="46"/>
                    </a:cubicBezTo>
                    <a:cubicBezTo>
                      <a:pt x="177" y="46"/>
                      <a:pt x="176" y="47"/>
                      <a:pt x="176" y="47"/>
                    </a:cubicBezTo>
                    <a:cubicBezTo>
                      <a:pt x="176" y="47"/>
                      <a:pt x="176" y="47"/>
                      <a:pt x="176" y="47"/>
                    </a:cubicBezTo>
                    <a:cubicBezTo>
                      <a:pt x="170" y="50"/>
                      <a:pt x="167" y="52"/>
                      <a:pt x="165" y="52"/>
                    </a:cubicBezTo>
                    <a:cubicBezTo>
                      <a:pt x="163" y="52"/>
                      <a:pt x="159" y="49"/>
                      <a:pt x="153" y="45"/>
                    </a:cubicBezTo>
                    <a:cubicBezTo>
                      <a:pt x="151" y="43"/>
                      <a:pt x="151" y="43"/>
                      <a:pt x="151" y="43"/>
                    </a:cubicBezTo>
                    <a:cubicBezTo>
                      <a:pt x="151" y="43"/>
                      <a:pt x="151" y="43"/>
                      <a:pt x="151" y="43"/>
                    </a:cubicBezTo>
                    <a:cubicBezTo>
                      <a:pt x="150" y="42"/>
                      <a:pt x="148" y="40"/>
                      <a:pt x="146" y="40"/>
                    </a:cubicBezTo>
                    <a:cubicBezTo>
                      <a:pt x="144" y="40"/>
                      <a:pt x="143" y="41"/>
                      <a:pt x="142" y="43"/>
                    </a:cubicBezTo>
                    <a:cubicBezTo>
                      <a:pt x="141" y="44"/>
                      <a:pt x="141" y="44"/>
                      <a:pt x="140" y="44"/>
                    </a:cubicBezTo>
                    <a:cubicBezTo>
                      <a:pt x="140" y="44"/>
                      <a:pt x="140" y="43"/>
                      <a:pt x="139" y="42"/>
                    </a:cubicBezTo>
                    <a:cubicBezTo>
                      <a:pt x="135" y="34"/>
                      <a:pt x="127" y="29"/>
                      <a:pt x="118" y="29"/>
                    </a:cubicBezTo>
                    <a:cubicBezTo>
                      <a:pt x="114" y="29"/>
                      <a:pt x="110" y="30"/>
                      <a:pt x="107" y="32"/>
                    </a:cubicBezTo>
                    <a:cubicBezTo>
                      <a:pt x="105" y="33"/>
                      <a:pt x="104" y="34"/>
                      <a:pt x="103" y="34"/>
                    </a:cubicBezTo>
                    <a:cubicBezTo>
                      <a:pt x="102" y="34"/>
                      <a:pt x="102" y="34"/>
                      <a:pt x="102" y="33"/>
                    </a:cubicBezTo>
                    <a:cubicBezTo>
                      <a:pt x="95" y="30"/>
                      <a:pt x="88" y="29"/>
                      <a:pt x="81" y="28"/>
                    </a:cubicBezTo>
                    <a:cubicBezTo>
                      <a:pt x="80" y="28"/>
                      <a:pt x="79" y="28"/>
                      <a:pt x="78" y="27"/>
                    </a:cubicBezTo>
                    <a:cubicBezTo>
                      <a:pt x="76" y="27"/>
                      <a:pt x="75" y="26"/>
                      <a:pt x="75" y="26"/>
                    </a:cubicBezTo>
                    <a:cubicBezTo>
                      <a:pt x="74" y="26"/>
                      <a:pt x="74" y="25"/>
                      <a:pt x="74" y="25"/>
                    </a:cubicBezTo>
                    <a:cubicBezTo>
                      <a:pt x="76" y="21"/>
                      <a:pt x="75" y="17"/>
                      <a:pt x="74" y="14"/>
                    </a:cubicBezTo>
                    <a:cubicBezTo>
                      <a:pt x="74" y="12"/>
                      <a:pt x="73" y="11"/>
                      <a:pt x="73" y="9"/>
                    </a:cubicBezTo>
                    <a:cubicBezTo>
                      <a:pt x="73" y="4"/>
                      <a:pt x="69" y="0"/>
                      <a:pt x="64" y="0"/>
                    </a:cubicBezTo>
                    <a:cubicBezTo>
                      <a:pt x="64" y="0"/>
                      <a:pt x="64" y="0"/>
                      <a:pt x="63" y="0"/>
                    </a:cubicBezTo>
                    <a:cubicBezTo>
                      <a:pt x="61" y="1"/>
                      <a:pt x="59" y="1"/>
                      <a:pt x="58" y="3"/>
                    </a:cubicBezTo>
                    <a:cubicBezTo>
                      <a:pt x="56" y="5"/>
                      <a:pt x="57" y="8"/>
                      <a:pt x="57" y="10"/>
                    </a:cubicBezTo>
                    <a:cubicBezTo>
                      <a:pt x="57" y="10"/>
                      <a:pt x="58" y="11"/>
                      <a:pt x="58" y="11"/>
                    </a:cubicBezTo>
                    <a:cubicBezTo>
                      <a:pt x="58" y="14"/>
                      <a:pt x="57" y="15"/>
                      <a:pt x="57" y="15"/>
                    </a:cubicBezTo>
                    <a:cubicBezTo>
                      <a:pt x="57" y="15"/>
                      <a:pt x="57" y="15"/>
                      <a:pt x="54" y="15"/>
                    </a:cubicBezTo>
                    <a:cubicBezTo>
                      <a:pt x="54" y="15"/>
                      <a:pt x="53" y="15"/>
                      <a:pt x="53" y="15"/>
                    </a:cubicBezTo>
                    <a:cubicBezTo>
                      <a:pt x="50" y="15"/>
                      <a:pt x="46" y="15"/>
                      <a:pt x="42" y="15"/>
                    </a:cubicBezTo>
                    <a:cubicBezTo>
                      <a:pt x="40" y="15"/>
                      <a:pt x="37" y="15"/>
                      <a:pt x="35" y="15"/>
                    </a:cubicBezTo>
                    <a:cubicBezTo>
                      <a:pt x="33" y="15"/>
                      <a:pt x="30" y="15"/>
                      <a:pt x="28" y="15"/>
                    </a:cubicBezTo>
                    <a:cubicBezTo>
                      <a:pt x="26" y="15"/>
                      <a:pt x="24" y="15"/>
                      <a:pt x="23" y="15"/>
                    </a:cubicBezTo>
                    <a:cubicBezTo>
                      <a:pt x="21" y="15"/>
                      <a:pt x="20" y="15"/>
                      <a:pt x="18" y="15"/>
                    </a:cubicBezTo>
                    <a:cubicBezTo>
                      <a:pt x="15" y="15"/>
                      <a:pt x="12" y="15"/>
                      <a:pt x="9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4" y="16"/>
                      <a:pt x="4" y="17"/>
                      <a:pt x="3" y="18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3" name="Freeform 26">
                <a:extLst>
                  <a:ext uri="{FF2B5EF4-FFF2-40B4-BE49-F238E27FC236}">
                    <a16:creationId xmlns:a16="http://schemas.microsoft.com/office/drawing/2014/main" id="{6E92D7CB-0C44-42A7-B8E1-6D2B19F69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052" y="4872787"/>
                <a:ext cx="655" cy="327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  <a:gd name="T8" fmla="*/ 1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27">
                <a:extLst>
                  <a:ext uri="{FF2B5EF4-FFF2-40B4-BE49-F238E27FC236}">
                    <a16:creationId xmlns:a16="http://schemas.microsoft.com/office/drawing/2014/main" id="{87E6A200-5CCF-443C-8B48-8C4D73F398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5440" y="4713361"/>
                <a:ext cx="134221" cy="206240"/>
              </a:xfrm>
              <a:custGeom>
                <a:avLst/>
                <a:gdLst>
                  <a:gd name="T0" fmla="*/ 217 w 217"/>
                  <a:gd name="T1" fmla="*/ 41 h 333"/>
                  <a:gd name="T2" fmla="*/ 216 w 217"/>
                  <a:gd name="T3" fmla="*/ 40 h 333"/>
                  <a:gd name="T4" fmla="*/ 132 w 217"/>
                  <a:gd name="T5" fmla="*/ 24 h 333"/>
                  <a:gd name="T6" fmla="*/ 127 w 217"/>
                  <a:gd name="T7" fmla="*/ 21 h 333"/>
                  <a:gd name="T8" fmla="*/ 123 w 217"/>
                  <a:gd name="T9" fmla="*/ 20 h 333"/>
                  <a:gd name="T10" fmla="*/ 122 w 217"/>
                  <a:gd name="T11" fmla="*/ 20 h 333"/>
                  <a:gd name="T12" fmla="*/ 116 w 217"/>
                  <a:gd name="T13" fmla="*/ 20 h 333"/>
                  <a:gd name="T14" fmla="*/ 34 w 217"/>
                  <a:gd name="T15" fmla="*/ 0 h 333"/>
                  <a:gd name="T16" fmla="*/ 32 w 217"/>
                  <a:gd name="T17" fmla="*/ 1 h 333"/>
                  <a:gd name="T18" fmla="*/ 30 w 217"/>
                  <a:gd name="T19" fmla="*/ 4 h 333"/>
                  <a:gd name="T20" fmla="*/ 29 w 217"/>
                  <a:gd name="T21" fmla="*/ 10 h 333"/>
                  <a:gd name="T22" fmla="*/ 1 w 217"/>
                  <a:gd name="T23" fmla="*/ 122 h 333"/>
                  <a:gd name="T24" fmla="*/ 1 w 217"/>
                  <a:gd name="T25" fmla="*/ 129 h 333"/>
                  <a:gd name="T26" fmla="*/ 1 w 217"/>
                  <a:gd name="T27" fmla="*/ 130 h 333"/>
                  <a:gd name="T28" fmla="*/ 54 w 217"/>
                  <a:gd name="T29" fmla="*/ 218 h 333"/>
                  <a:gd name="T30" fmla="*/ 90 w 217"/>
                  <a:gd name="T31" fmla="*/ 262 h 333"/>
                  <a:gd name="T32" fmla="*/ 119 w 217"/>
                  <a:gd name="T33" fmla="*/ 304 h 333"/>
                  <a:gd name="T34" fmla="*/ 119 w 217"/>
                  <a:gd name="T35" fmla="*/ 304 h 333"/>
                  <a:gd name="T36" fmla="*/ 121 w 217"/>
                  <a:gd name="T37" fmla="*/ 306 h 333"/>
                  <a:gd name="T38" fmla="*/ 125 w 217"/>
                  <a:gd name="T39" fmla="*/ 311 h 333"/>
                  <a:gd name="T40" fmla="*/ 128 w 217"/>
                  <a:gd name="T41" fmla="*/ 316 h 333"/>
                  <a:gd name="T42" fmla="*/ 131 w 217"/>
                  <a:gd name="T43" fmla="*/ 319 h 333"/>
                  <a:gd name="T44" fmla="*/ 131 w 217"/>
                  <a:gd name="T45" fmla="*/ 319 h 333"/>
                  <a:gd name="T46" fmla="*/ 135 w 217"/>
                  <a:gd name="T47" fmla="*/ 324 h 333"/>
                  <a:gd name="T48" fmla="*/ 136 w 217"/>
                  <a:gd name="T49" fmla="*/ 327 h 333"/>
                  <a:gd name="T50" fmla="*/ 138 w 217"/>
                  <a:gd name="T51" fmla="*/ 330 h 333"/>
                  <a:gd name="T52" fmla="*/ 139 w 217"/>
                  <a:gd name="T53" fmla="*/ 333 h 333"/>
                  <a:gd name="T54" fmla="*/ 139 w 217"/>
                  <a:gd name="T55" fmla="*/ 333 h 333"/>
                  <a:gd name="T56" fmla="*/ 139 w 217"/>
                  <a:gd name="T57" fmla="*/ 332 h 333"/>
                  <a:gd name="T58" fmla="*/ 142 w 217"/>
                  <a:gd name="T59" fmla="*/ 332 h 333"/>
                  <a:gd name="T60" fmla="*/ 145 w 217"/>
                  <a:gd name="T61" fmla="*/ 316 h 333"/>
                  <a:gd name="T62" fmla="*/ 145 w 217"/>
                  <a:gd name="T63" fmla="*/ 313 h 333"/>
                  <a:gd name="T64" fmla="*/ 145 w 217"/>
                  <a:gd name="T65" fmla="*/ 309 h 333"/>
                  <a:gd name="T66" fmla="*/ 144 w 217"/>
                  <a:gd name="T67" fmla="*/ 287 h 333"/>
                  <a:gd name="T68" fmla="*/ 153 w 217"/>
                  <a:gd name="T69" fmla="*/ 286 h 333"/>
                  <a:gd name="T70" fmla="*/ 156 w 217"/>
                  <a:gd name="T71" fmla="*/ 287 h 333"/>
                  <a:gd name="T72" fmla="*/ 159 w 217"/>
                  <a:gd name="T73" fmla="*/ 288 h 333"/>
                  <a:gd name="T74" fmla="*/ 161 w 217"/>
                  <a:gd name="T75" fmla="*/ 291 h 333"/>
                  <a:gd name="T76" fmla="*/ 165 w 217"/>
                  <a:gd name="T77" fmla="*/ 289 h 333"/>
                  <a:gd name="T78" fmla="*/ 167 w 217"/>
                  <a:gd name="T79" fmla="*/ 284 h 333"/>
                  <a:gd name="T80" fmla="*/ 168 w 217"/>
                  <a:gd name="T81" fmla="*/ 279 h 333"/>
                  <a:gd name="T82" fmla="*/ 169 w 217"/>
                  <a:gd name="T83" fmla="*/ 277 h 333"/>
                  <a:gd name="T84" fmla="*/ 173 w 217"/>
                  <a:gd name="T85" fmla="*/ 268 h 333"/>
                  <a:gd name="T86" fmla="*/ 173 w 217"/>
                  <a:gd name="T87" fmla="*/ 267 h 333"/>
                  <a:gd name="T88" fmla="*/ 176 w 217"/>
                  <a:gd name="T89" fmla="*/ 259 h 333"/>
                  <a:gd name="T90" fmla="*/ 177 w 217"/>
                  <a:gd name="T91" fmla="*/ 256 h 333"/>
                  <a:gd name="T92" fmla="*/ 177 w 217"/>
                  <a:gd name="T93" fmla="*/ 256 h 333"/>
                  <a:gd name="T94" fmla="*/ 185 w 217"/>
                  <a:gd name="T95" fmla="*/ 198 h 333"/>
                  <a:gd name="T96" fmla="*/ 215 w 217"/>
                  <a:gd name="T97" fmla="*/ 48 h 333"/>
                  <a:gd name="T98" fmla="*/ 214 w 217"/>
                  <a:gd name="T99" fmla="*/ 43 h 333"/>
                  <a:gd name="T100" fmla="*/ 217 w 217"/>
                  <a:gd name="T101" fmla="*/ 41 h 3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17" h="333">
                    <a:moveTo>
                      <a:pt x="217" y="41"/>
                    </a:moveTo>
                    <a:cubicBezTo>
                      <a:pt x="217" y="41"/>
                      <a:pt x="216" y="40"/>
                      <a:pt x="216" y="40"/>
                    </a:cubicBezTo>
                    <a:cubicBezTo>
                      <a:pt x="188" y="35"/>
                      <a:pt x="160" y="29"/>
                      <a:pt x="132" y="24"/>
                    </a:cubicBezTo>
                    <a:cubicBezTo>
                      <a:pt x="129" y="23"/>
                      <a:pt x="128" y="22"/>
                      <a:pt x="127" y="21"/>
                    </a:cubicBezTo>
                    <a:cubicBezTo>
                      <a:pt x="125" y="21"/>
                      <a:pt x="124" y="20"/>
                      <a:pt x="123" y="20"/>
                    </a:cubicBezTo>
                    <a:cubicBezTo>
                      <a:pt x="123" y="20"/>
                      <a:pt x="122" y="20"/>
                      <a:pt x="122" y="20"/>
                    </a:cubicBezTo>
                    <a:cubicBezTo>
                      <a:pt x="121" y="21"/>
                      <a:pt x="119" y="21"/>
                      <a:pt x="116" y="20"/>
                    </a:cubicBezTo>
                    <a:cubicBezTo>
                      <a:pt x="88" y="14"/>
                      <a:pt x="61" y="7"/>
                      <a:pt x="34" y="0"/>
                    </a:cubicBezTo>
                    <a:cubicBezTo>
                      <a:pt x="33" y="1"/>
                      <a:pt x="33" y="1"/>
                      <a:pt x="32" y="1"/>
                    </a:cubicBezTo>
                    <a:cubicBezTo>
                      <a:pt x="31" y="2"/>
                      <a:pt x="30" y="3"/>
                      <a:pt x="30" y="4"/>
                    </a:cubicBezTo>
                    <a:cubicBezTo>
                      <a:pt x="30" y="6"/>
                      <a:pt x="30" y="7"/>
                      <a:pt x="29" y="10"/>
                    </a:cubicBezTo>
                    <a:cubicBezTo>
                      <a:pt x="20" y="47"/>
                      <a:pt x="11" y="85"/>
                      <a:pt x="1" y="122"/>
                    </a:cubicBezTo>
                    <a:cubicBezTo>
                      <a:pt x="0" y="125"/>
                      <a:pt x="0" y="127"/>
                      <a:pt x="1" y="129"/>
                    </a:cubicBezTo>
                    <a:cubicBezTo>
                      <a:pt x="1" y="130"/>
                      <a:pt x="1" y="130"/>
                      <a:pt x="1" y="130"/>
                    </a:cubicBezTo>
                    <a:cubicBezTo>
                      <a:pt x="12" y="161"/>
                      <a:pt x="35" y="191"/>
                      <a:pt x="54" y="218"/>
                    </a:cubicBezTo>
                    <a:cubicBezTo>
                      <a:pt x="65" y="234"/>
                      <a:pt x="78" y="247"/>
                      <a:pt x="90" y="262"/>
                    </a:cubicBezTo>
                    <a:cubicBezTo>
                      <a:pt x="100" y="276"/>
                      <a:pt x="107" y="291"/>
                      <a:pt x="119" y="304"/>
                    </a:cubicBezTo>
                    <a:cubicBezTo>
                      <a:pt x="119" y="304"/>
                      <a:pt x="119" y="304"/>
                      <a:pt x="119" y="304"/>
                    </a:cubicBezTo>
                    <a:cubicBezTo>
                      <a:pt x="119" y="305"/>
                      <a:pt x="120" y="306"/>
                      <a:pt x="121" y="306"/>
                    </a:cubicBezTo>
                    <a:cubicBezTo>
                      <a:pt x="122" y="308"/>
                      <a:pt x="123" y="310"/>
                      <a:pt x="125" y="311"/>
                    </a:cubicBezTo>
                    <a:cubicBezTo>
                      <a:pt x="125" y="313"/>
                      <a:pt x="126" y="315"/>
                      <a:pt x="128" y="316"/>
                    </a:cubicBezTo>
                    <a:cubicBezTo>
                      <a:pt x="128" y="318"/>
                      <a:pt x="129" y="318"/>
                      <a:pt x="131" y="319"/>
                    </a:cubicBezTo>
                    <a:cubicBezTo>
                      <a:pt x="131" y="319"/>
                      <a:pt x="131" y="319"/>
                      <a:pt x="131" y="319"/>
                    </a:cubicBezTo>
                    <a:cubicBezTo>
                      <a:pt x="132" y="320"/>
                      <a:pt x="134" y="322"/>
                      <a:pt x="135" y="324"/>
                    </a:cubicBezTo>
                    <a:cubicBezTo>
                      <a:pt x="135" y="325"/>
                      <a:pt x="136" y="326"/>
                      <a:pt x="136" y="327"/>
                    </a:cubicBezTo>
                    <a:cubicBezTo>
                      <a:pt x="136" y="329"/>
                      <a:pt x="136" y="330"/>
                      <a:pt x="138" y="330"/>
                    </a:cubicBezTo>
                    <a:cubicBezTo>
                      <a:pt x="138" y="331"/>
                      <a:pt x="138" y="332"/>
                      <a:pt x="139" y="333"/>
                    </a:cubicBezTo>
                    <a:cubicBezTo>
                      <a:pt x="139" y="333"/>
                      <a:pt x="139" y="333"/>
                      <a:pt x="139" y="333"/>
                    </a:cubicBezTo>
                    <a:cubicBezTo>
                      <a:pt x="139" y="333"/>
                      <a:pt x="139" y="333"/>
                      <a:pt x="139" y="332"/>
                    </a:cubicBezTo>
                    <a:cubicBezTo>
                      <a:pt x="140" y="332"/>
                      <a:pt x="141" y="332"/>
                      <a:pt x="142" y="332"/>
                    </a:cubicBezTo>
                    <a:cubicBezTo>
                      <a:pt x="143" y="326"/>
                      <a:pt x="145" y="321"/>
                      <a:pt x="145" y="316"/>
                    </a:cubicBezTo>
                    <a:cubicBezTo>
                      <a:pt x="145" y="315"/>
                      <a:pt x="145" y="314"/>
                      <a:pt x="145" y="313"/>
                    </a:cubicBezTo>
                    <a:cubicBezTo>
                      <a:pt x="145" y="312"/>
                      <a:pt x="145" y="311"/>
                      <a:pt x="145" y="309"/>
                    </a:cubicBezTo>
                    <a:cubicBezTo>
                      <a:pt x="144" y="302"/>
                      <a:pt x="147" y="294"/>
                      <a:pt x="144" y="287"/>
                    </a:cubicBezTo>
                    <a:cubicBezTo>
                      <a:pt x="147" y="287"/>
                      <a:pt x="150" y="286"/>
                      <a:pt x="153" y="286"/>
                    </a:cubicBezTo>
                    <a:cubicBezTo>
                      <a:pt x="154" y="286"/>
                      <a:pt x="155" y="286"/>
                      <a:pt x="156" y="287"/>
                    </a:cubicBezTo>
                    <a:cubicBezTo>
                      <a:pt x="157" y="287"/>
                      <a:pt x="158" y="287"/>
                      <a:pt x="159" y="288"/>
                    </a:cubicBezTo>
                    <a:cubicBezTo>
                      <a:pt x="160" y="289"/>
                      <a:pt x="160" y="290"/>
                      <a:pt x="161" y="291"/>
                    </a:cubicBezTo>
                    <a:cubicBezTo>
                      <a:pt x="163" y="294"/>
                      <a:pt x="164" y="292"/>
                      <a:pt x="165" y="289"/>
                    </a:cubicBezTo>
                    <a:cubicBezTo>
                      <a:pt x="166" y="287"/>
                      <a:pt x="167" y="286"/>
                      <a:pt x="167" y="284"/>
                    </a:cubicBezTo>
                    <a:cubicBezTo>
                      <a:pt x="168" y="282"/>
                      <a:pt x="168" y="281"/>
                      <a:pt x="168" y="279"/>
                    </a:cubicBezTo>
                    <a:cubicBezTo>
                      <a:pt x="169" y="278"/>
                      <a:pt x="169" y="277"/>
                      <a:pt x="169" y="277"/>
                    </a:cubicBezTo>
                    <a:cubicBezTo>
                      <a:pt x="170" y="273"/>
                      <a:pt x="171" y="270"/>
                      <a:pt x="173" y="268"/>
                    </a:cubicBezTo>
                    <a:cubicBezTo>
                      <a:pt x="173" y="267"/>
                      <a:pt x="173" y="267"/>
                      <a:pt x="173" y="267"/>
                    </a:cubicBezTo>
                    <a:cubicBezTo>
                      <a:pt x="174" y="263"/>
                      <a:pt x="175" y="260"/>
                      <a:pt x="176" y="259"/>
                    </a:cubicBezTo>
                    <a:cubicBezTo>
                      <a:pt x="176" y="258"/>
                      <a:pt x="177" y="257"/>
                      <a:pt x="177" y="256"/>
                    </a:cubicBezTo>
                    <a:cubicBezTo>
                      <a:pt x="176" y="255"/>
                      <a:pt x="177" y="256"/>
                      <a:pt x="177" y="256"/>
                    </a:cubicBezTo>
                    <a:cubicBezTo>
                      <a:pt x="182" y="238"/>
                      <a:pt x="182" y="216"/>
                      <a:pt x="185" y="198"/>
                    </a:cubicBezTo>
                    <a:cubicBezTo>
                      <a:pt x="195" y="148"/>
                      <a:pt x="205" y="98"/>
                      <a:pt x="215" y="48"/>
                    </a:cubicBezTo>
                    <a:cubicBezTo>
                      <a:pt x="215" y="46"/>
                      <a:pt x="215" y="44"/>
                      <a:pt x="214" y="43"/>
                    </a:cubicBezTo>
                    <a:cubicBezTo>
                      <a:pt x="215" y="42"/>
                      <a:pt x="216" y="41"/>
                      <a:pt x="217" y="41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28">
                <a:extLst>
                  <a:ext uri="{FF2B5EF4-FFF2-40B4-BE49-F238E27FC236}">
                    <a16:creationId xmlns:a16="http://schemas.microsoft.com/office/drawing/2014/main" id="{091ED6C0-040C-4D75-961C-2685A12E4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0175" y="4946444"/>
                <a:ext cx="80206" cy="110322"/>
              </a:xfrm>
              <a:custGeom>
                <a:avLst/>
                <a:gdLst>
                  <a:gd name="T0" fmla="*/ 2 w 129"/>
                  <a:gd name="T1" fmla="*/ 8 h 178"/>
                  <a:gd name="T2" fmla="*/ 1 w 129"/>
                  <a:gd name="T3" fmla="*/ 9 h 178"/>
                  <a:gd name="T4" fmla="*/ 2 w 129"/>
                  <a:gd name="T5" fmla="*/ 9 h 178"/>
                  <a:gd name="T6" fmla="*/ 3 w 129"/>
                  <a:gd name="T7" fmla="*/ 11 h 178"/>
                  <a:gd name="T8" fmla="*/ 2 w 129"/>
                  <a:gd name="T9" fmla="*/ 16 h 178"/>
                  <a:gd name="T10" fmla="*/ 2 w 129"/>
                  <a:gd name="T11" fmla="*/ 72 h 178"/>
                  <a:gd name="T12" fmla="*/ 3 w 129"/>
                  <a:gd name="T13" fmla="*/ 84 h 178"/>
                  <a:gd name="T14" fmla="*/ 2 w 129"/>
                  <a:gd name="T15" fmla="*/ 97 h 178"/>
                  <a:gd name="T16" fmla="*/ 2 w 129"/>
                  <a:gd name="T17" fmla="*/ 97 h 178"/>
                  <a:gd name="T18" fmla="*/ 2 w 129"/>
                  <a:gd name="T19" fmla="*/ 97 h 178"/>
                  <a:gd name="T20" fmla="*/ 2 w 129"/>
                  <a:gd name="T21" fmla="*/ 154 h 178"/>
                  <a:gd name="T22" fmla="*/ 6 w 129"/>
                  <a:gd name="T23" fmla="*/ 178 h 178"/>
                  <a:gd name="T24" fmla="*/ 6 w 129"/>
                  <a:gd name="T25" fmla="*/ 178 h 178"/>
                  <a:gd name="T26" fmla="*/ 7 w 129"/>
                  <a:gd name="T27" fmla="*/ 178 h 178"/>
                  <a:gd name="T28" fmla="*/ 52 w 129"/>
                  <a:gd name="T29" fmla="*/ 173 h 178"/>
                  <a:gd name="T30" fmla="*/ 67 w 129"/>
                  <a:gd name="T31" fmla="*/ 172 h 178"/>
                  <a:gd name="T32" fmla="*/ 79 w 129"/>
                  <a:gd name="T33" fmla="*/ 171 h 178"/>
                  <a:gd name="T34" fmla="*/ 90 w 129"/>
                  <a:gd name="T35" fmla="*/ 170 h 178"/>
                  <a:gd name="T36" fmla="*/ 97 w 129"/>
                  <a:gd name="T37" fmla="*/ 169 h 178"/>
                  <a:gd name="T38" fmla="*/ 97 w 129"/>
                  <a:gd name="T39" fmla="*/ 169 h 178"/>
                  <a:gd name="T40" fmla="*/ 126 w 129"/>
                  <a:gd name="T41" fmla="*/ 166 h 178"/>
                  <a:gd name="T42" fmla="*/ 127 w 129"/>
                  <a:gd name="T43" fmla="*/ 166 h 178"/>
                  <a:gd name="T44" fmla="*/ 129 w 129"/>
                  <a:gd name="T45" fmla="*/ 164 h 178"/>
                  <a:gd name="T46" fmla="*/ 125 w 129"/>
                  <a:gd name="T47" fmla="*/ 159 h 178"/>
                  <a:gd name="T48" fmla="*/ 125 w 129"/>
                  <a:gd name="T49" fmla="*/ 159 h 178"/>
                  <a:gd name="T50" fmla="*/ 124 w 129"/>
                  <a:gd name="T51" fmla="*/ 143 h 178"/>
                  <a:gd name="T52" fmla="*/ 122 w 129"/>
                  <a:gd name="T53" fmla="*/ 139 h 178"/>
                  <a:gd name="T54" fmla="*/ 122 w 129"/>
                  <a:gd name="T55" fmla="*/ 140 h 178"/>
                  <a:gd name="T56" fmla="*/ 122 w 129"/>
                  <a:gd name="T57" fmla="*/ 139 h 178"/>
                  <a:gd name="T58" fmla="*/ 122 w 129"/>
                  <a:gd name="T59" fmla="*/ 139 h 178"/>
                  <a:gd name="T60" fmla="*/ 124 w 129"/>
                  <a:gd name="T61" fmla="*/ 118 h 178"/>
                  <a:gd name="T62" fmla="*/ 124 w 129"/>
                  <a:gd name="T63" fmla="*/ 118 h 178"/>
                  <a:gd name="T64" fmla="*/ 124 w 129"/>
                  <a:gd name="T65" fmla="*/ 118 h 178"/>
                  <a:gd name="T66" fmla="*/ 124 w 129"/>
                  <a:gd name="T67" fmla="*/ 118 h 178"/>
                  <a:gd name="T68" fmla="*/ 124 w 129"/>
                  <a:gd name="T69" fmla="*/ 118 h 178"/>
                  <a:gd name="T70" fmla="*/ 124 w 129"/>
                  <a:gd name="T71" fmla="*/ 118 h 178"/>
                  <a:gd name="T72" fmla="*/ 124 w 129"/>
                  <a:gd name="T73" fmla="*/ 116 h 178"/>
                  <a:gd name="T74" fmla="*/ 123 w 129"/>
                  <a:gd name="T75" fmla="*/ 109 h 178"/>
                  <a:gd name="T76" fmla="*/ 123 w 129"/>
                  <a:gd name="T77" fmla="*/ 109 h 178"/>
                  <a:gd name="T78" fmla="*/ 123 w 129"/>
                  <a:gd name="T79" fmla="*/ 109 h 178"/>
                  <a:gd name="T80" fmla="*/ 120 w 129"/>
                  <a:gd name="T81" fmla="*/ 103 h 178"/>
                  <a:gd name="T82" fmla="*/ 115 w 129"/>
                  <a:gd name="T83" fmla="*/ 91 h 178"/>
                  <a:gd name="T84" fmla="*/ 115 w 129"/>
                  <a:gd name="T85" fmla="*/ 91 h 178"/>
                  <a:gd name="T86" fmla="*/ 101 w 129"/>
                  <a:gd name="T87" fmla="*/ 46 h 178"/>
                  <a:gd name="T88" fmla="*/ 89 w 129"/>
                  <a:gd name="T89" fmla="*/ 8 h 178"/>
                  <a:gd name="T90" fmla="*/ 87 w 129"/>
                  <a:gd name="T91" fmla="*/ 4 h 178"/>
                  <a:gd name="T92" fmla="*/ 88 w 129"/>
                  <a:gd name="T93" fmla="*/ 1 h 178"/>
                  <a:gd name="T94" fmla="*/ 88 w 129"/>
                  <a:gd name="T95" fmla="*/ 1 h 178"/>
                  <a:gd name="T96" fmla="*/ 87 w 129"/>
                  <a:gd name="T97" fmla="*/ 0 h 178"/>
                  <a:gd name="T98" fmla="*/ 2 w 129"/>
                  <a:gd name="T99" fmla="*/ 8 h 1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9" h="178">
                    <a:moveTo>
                      <a:pt x="2" y="8"/>
                    </a:moveTo>
                    <a:cubicBezTo>
                      <a:pt x="2" y="8"/>
                      <a:pt x="2" y="8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1"/>
                    </a:cubicBezTo>
                    <a:cubicBezTo>
                      <a:pt x="3" y="12"/>
                      <a:pt x="2" y="14"/>
                      <a:pt x="2" y="16"/>
                    </a:cubicBezTo>
                    <a:cubicBezTo>
                      <a:pt x="3" y="35"/>
                      <a:pt x="2" y="53"/>
                      <a:pt x="2" y="72"/>
                    </a:cubicBezTo>
                    <a:cubicBezTo>
                      <a:pt x="3" y="76"/>
                      <a:pt x="3" y="80"/>
                      <a:pt x="3" y="84"/>
                    </a:cubicBezTo>
                    <a:cubicBezTo>
                      <a:pt x="3" y="88"/>
                      <a:pt x="3" y="92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2" y="97"/>
                      <a:pt x="2" y="97"/>
                      <a:pt x="2" y="97"/>
                    </a:cubicBezTo>
                    <a:cubicBezTo>
                      <a:pt x="1" y="116"/>
                      <a:pt x="0" y="135"/>
                      <a:pt x="2" y="154"/>
                    </a:cubicBezTo>
                    <a:cubicBezTo>
                      <a:pt x="4" y="162"/>
                      <a:pt x="5" y="170"/>
                      <a:pt x="6" y="178"/>
                    </a:cubicBezTo>
                    <a:cubicBezTo>
                      <a:pt x="6" y="178"/>
                      <a:pt x="6" y="178"/>
                      <a:pt x="6" y="178"/>
                    </a:cubicBezTo>
                    <a:cubicBezTo>
                      <a:pt x="6" y="178"/>
                      <a:pt x="7" y="178"/>
                      <a:pt x="7" y="178"/>
                    </a:cubicBezTo>
                    <a:cubicBezTo>
                      <a:pt x="22" y="176"/>
                      <a:pt x="37" y="173"/>
                      <a:pt x="52" y="173"/>
                    </a:cubicBezTo>
                    <a:cubicBezTo>
                      <a:pt x="57" y="173"/>
                      <a:pt x="62" y="173"/>
                      <a:pt x="67" y="172"/>
                    </a:cubicBezTo>
                    <a:cubicBezTo>
                      <a:pt x="71" y="172"/>
                      <a:pt x="75" y="172"/>
                      <a:pt x="79" y="171"/>
                    </a:cubicBezTo>
                    <a:cubicBezTo>
                      <a:pt x="82" y="171"/>
                      <a:pt x="86" y="170"/>
                      <a:pt x="90" y="170"/>
                    </a:cubicBezTo>
                    <a:cubicBezTo>
                      <a:pt x="92" y="170"/>
                      <a:pt x="94" y="169"/>
                      <a:pt x="97" y="169"/>
                    </a:cubicBezTo>
                    <a:cubicBezTo>
                      <a:pt x="97" y="169"/>
                      <a:pt x="97" y="169"/>
                      <a:pt x="97" y="169"/>
                    </a:cubicBezTo>
                    <a:cubicBezTo>
                      <a:pt x="106" y="168"/>
                      <a:pt x="116" y="167"/>
                      <a:pt x="126" y="166"/>
                    </a:cubicBezTo>
                    <a:cubicBezTo>
                      <a:pt x="126" y="166"/>
                      <a:pt x="127" y="166"/>
                      <a:pt x="127" y="166"/>
                    </a:cubicBezTo>
                    <a:cubicBezTo>
                      <a:pt x="128" y="166"/>
                      <a:pt x="128" y="165"/>
                      <a:pt x="129" y="164"/>
                    </a:cubicBezTo>
                    <a:cubicBezTo>
                      <a:pt x="127" y="163"/>
                      <a:pt x="126" y="161"/>
                      <a:pt x="125" y="159"/>
                    </a:cubicBezTo>
                    <a:cubicBezTo>
                      <a:pt x="125" y="159"/>
                      <a:pt x="125" y="159"/>
                      <a:pt x="125" y="159"/>
                    </a:cubicBezTo>
                    <a:cubicBezTo>
                      <a:pt x="121" y="154"/>
                      <a:pt x="127" y="148"/>
                      <a:pt x="124" y="143"/>
                    </a:cubicBezTo>
                    <a:cubicBezTo>
                      <a:pt x="122" y="142"/>
                      <a:pt x="122" y="141"/>
                      <a:pt x="122" y="139"/>
                    </a:cubicBezTo>
                    <a:cubicBezTo>
                      <a:pt x="122" y="140"/>
                      <a:pt x="122" y="140"/>
                      <a:pt x="122" y="140"/>
                    </a:cubicBezTo>
                    <a:cubicBezTo>
                      <a:pt x="122" y="139"/>
                      <a:pt x="122" y="139"/>
                      <a:pt x="122" y="139"/>
                    </a:cubicBezTo>
                    <a:cubicBezTo>
                      <a:pt x="122" y="139"/>
                      <a:pt x="122" y="139"/>
                      <a:pt x="122" y="139"/>
                    </a:cubicBezTo>
                    <a:cubicBezTo>
                      <a:pt x="118" y="132"/>
                      <a:pt x="122" y="125"/>
                      <a:pt x="124" y="118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4" y="118"/>
                      <a:pt x="124" y="118"/>
                      <a:pt x="124" y="118"/>
                    </a:cubicBezTo>
                    <a:cubicBezTo>
                      <a:pt x="124" y="117"/>
                      <a:pt x="124" y="117"/>
                      <a:pt x="124" y="116"/>
                    </a:cubicBezTo>
                    <a:cubicBezTo>
                      <a:pt x="123" y="114"/>
                      <a:pt x="123" y="111"/>
                      <a:pt x="123" y="109"/>
                    </a:cubicBezTo>
                    <a:cubicBezTo>
                      <a:pt x="123" y="109"/>
                      <a:pt x="123" y="109"/>
                      <a:pt x="123" y="109"/>
                    </a:cubicBezTo>
                    <a:cubicBezTo>
                      <a:pt x="123" y="109"/>
                      <a:pt x="123" y="109"/>
                      <a:pt x="123" y="109"/>
                    </a:cubicBezTo>
                    <a:cubicBezTo>
                      <a:pt x="124" y="106"/>
                      <a:pt x="120" y="106"/>
                      <a:pt x="120" y="103"/>
                    </a:cubicBezTo>
                    <a:cubicBezTo>
                      <a:pt x="116" y="100"/>
                      <a:pt x="116" y="96"/>
                      <a:pt x="115" y="91"/>
                    </a:cubicBezTo>
                    <a:cubicBezTo>
                      <a:pt x="115" y="91"/>
                      <a:pt x="115" y="91"/>
                      <a:pt x="115" y="91"/>
                    </a:cubicBezTo>
                    <a:cubicBezTo>
                      <a:pt x="108" y="77"/>
                      <a:pt x="106" y="61"/>
                      <a:pt x="101" y="46"/>
                    </a:cubicBezTo>
                    <a:cubicBezTo>
                      <a:pt x="96" y="34"/>
                      <a:pt x="93" y="21"/>
                      <a:pt x="89" y="8"/>
                    </a:cubicBezTo>
                    <a:cubicBezTo>
                      <a:pt x="89" y="6"/>
                      <a:pt x="88" y="5"/>
                      <a:pt x="87" y="4"/>
                    </a:cubicBezTo>
                    <a:cubicBezTo>
                      <a:pt x="87" y="3"/>
                      <a:pt x="87" y="2"/>
                      <a:pt x="88" y="1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8" y="0"/>
                      <a:pt x="87" y="0"/>
                      <a:pt x="87" y="0"/>
                    </a:cubicBezTo>
                    <a:cubicBezTo>
                      <a:pt x="59" y="3"/>
                      <a:pt x="31" y="6"/>
                      <a:pt x="2" y="8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29">
                <a:extLst>
                  <a:ext uri="{FF2B5EF4-FFF2-40B4-BE49-F238E27FC236}">
                    <a16:creationId xmlns:a16="http://schemas.microsoft.com/office/drawing/2014/main" id="{4F979733-C676-4600-85B5-7EA8FD725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4104" y="5044983"/>
                <a:ext cx="211807" cy="145678"/>
              </a:xfrm>
              <a:custGeom>
                <a:avLst/>
                <a:gdLst>
                  <a:gd name="T0" fmla="*/ 241 w 342"/>
                  <a:gd name="T1" fmla="*/ 2 h 235"/>
                  <a:gd name="T2" fmla="*/ 236 w 342"/>
                  <a:gd name="T3" fmla="*/ 20 h 235"/>
                  <a:gd name="T4" fmla="*/ 229 w 342"/>
                  <a:gd name="T5" fmla="*/ 19 h 235"/>
                  <a:gd name="T6" fmla="*/ 229 w 342"/>
                  <a:gd name="T7" fmla="*/ 19 h 235"/>
                  <a:gd name="T8" fmla="*/ 128 w 342"/>
                  <a:gd name="T9" fmla="*/ 17 h 235"/>
                  <a:gd name="T10" fmla="*/ 124 w 342"/>
                  <a:gd name="T11" fmla="*/ 12 h 235"/>
                  <a:gd name="T12" fmla="*/ 121 w 342"/>
                  <a:gd name="T13" fmla="*/ 8 h 235"/>
                  <a:gd name="T14" fmla="*/ 120 w 342"/>
                  <a:gd name="T15" fmla="*/ 7 h 235"/>
                  <a:gd name="T16" fmla="*/ 84 w 342"/>
                  <a:gd name="T17" fmla="*/ 11 h 235"/>
                  <a:gd name="T18" fmla="*/ 46 w 342"/>
                  <a:gd name="T19" fmla="*/ 14 h 235"/>
                  <a:gd name="T20" fmla="*/ 0 w 342"/>
                  <a:gd name="T21" fmla="*/ 21 h 235"/>
                  <a:gd name="T22" fmla="*/ 4 w 342"/>
                  <a:gd name="T23" fmla="*/ 46 h 235"/>
                  <a:gd name="T24" fmla="*/ 4 w 342"/>
                  <a:gd name="T25" fmla="*/ 48 h 235"/>
                  <a:gd name="T26" fmla="*/ 8 w 342"/>
                  <a:gd name="T27" fmla="*/ 48 h 235"/>
                  <a:gd name="T28" fmla="*/ 15 w 342"/>
                  <a:gd name="T29" fmla="*/ 43 h 235"/>
                  <a:gd name="T30" fmla="*/ 17 w 342"/>
                  <a:gd name="T31" fmla="*/ 37 h 235"/>
                  <a:gd name="T32" fmla="*/ 29 w 342"/>
                  <a:gd name="T33" fmla="*/ 52 h 235"/>
                  <a:gd name="T34" fmla="*/ 37 w 342"/>
                  <a:gd name="T35" fmla="*/ 43 h 235"/>
                  <a:gd name="T36" fmla="*/ 41 w 342"/>
                  <a:gd name="T37" fmla="*/ 42 h 235"/>
                  <a:gd name="T38" fmla="*/ 43 w 342"/>
                  <a:gd name="T39" fmla="*/ 45 h 235"/>
                  <a:gd name="T40" fmla="*/ 49 w 342"/>
                  <a:gd name="T41" fmla="*/ 42 h 235"/>
                  <a:gd name="T42" fmla="*/ 58 w 342"/>
                  <a:gd name="T43" fmla="*/ 43 h 235"/>
                  <a:gd name="T44" fmla="*/ 66 w 342"/>
                  <a:gd name="T45" fmla="*/ 42 h 235"/>
                  <a:gd name="T46" fmla="*/ 75 w 342"/>
                  <a:gd name="T47" fmla="*/ 39 h 235"/>
                  <a:gd name="T48" fmla="*/ 81 w 342"/>
                  <a:gd name="T49" fmla="*/ 43 h 235"/>
                  <a:gd name="T50" fmla="*/ 98 w 342"/>
                  <a:gd name="T51" fmla="*/ 49 h 235"/>
                  <a:gd name="T52" fmla="*/ 113 w 342"/>
                  <a:gd name="T53" fmla="*/ 58 h 235"/>
                  <a:gd name="T54" fmla="*/ 116 w 342"/>
                  <a:gd name="T55" fmla="*/ 61 h 235"/>
                  <a:gd name="T56" fmla="*/ 196 w 342"/>
                  <a:gd name="T57" fmla="*/ 78 h 235"/>
                  <a:gd name="T58" fmla="*/ 212 w 342"/>
                  <a:gd name="T59" fmla="*/ 79 h 235"/>
                  <a:gd name="T60" fmla="*/ 219 w 342"/>
                  <a:gd name="T61" fmla="*/ 127 h 235"/>
                  <a:gd name="T62" fmla="*/ 229 w 342"/>
                  <a:gd name="T63" fmla="*/ 138 h 235"/>
                  <a:gd name="T64" fmla="*/ 230 w 342"/>
                  <a:gd name="T65" fmla="*/ 129 h 235"/>
                  <a:gd name="T66" fmla="*/ 235 w 342"/>
                  <a:gd name="T67" fmla="*/ 130 h 235"/>
                  <a:gd name="T68" fmla="*/ 227 w 342"/>
                  <a:gd name="T69" fmla="*/ 146 h 235"/>
                  <a:gd name="T70" fmla="*/ 240 w 342"/>
                  <a:gd name="T71" fmla="*/ 165 h 235"/>
                  <a:gd name="T72" fmla="*/ 255 w 342"/>
                  <a:gd name="T73" fmla="*/ 170 h 235"/>
                  <a:gd name="T74" fmla="*/ 256 w 342"/>
                  <a:gd name="T75" fmla="*/ 175 h 235"/>
                  <a:gd name="T76" fmla="*/ 271 w 342"/>
                  <a:gd name="T77" fmla="*/ 201 h 235"/>
                  <a:gd name="T78" fmla="*/ 305 w 342"/>
                  <a:gd name="T79" fmla="*/ 228 h 235"/>
                  <a:gd name="T80" fmla="*/ 307 w 342"/>
                  <a:gd name="T81" fmla="*/ 227 h 235"/>
                  <a:gd name="T82" fmla="*/ 308 w 342"/>
                  <a:gd name="T83" fmla="*/ 230 h 235"/>
                  <a:gd name="T84" fmla="*/ 309 w 342"/>
                  <a:gd name="T85" fmla="*/ 232 h 235"/>
                  <a:gd name="T86" fmla="*/ 312 w 342"/>
                  <a:gd name="T87" fmla="*/ 231 h 235"/>
                  <a:gd name="T88" fmla="*/ 310 w 342"/>
                  <a:gd name="T89" fmla="*/ 235 h 235"/>
                  <a:gd name="T90" fmla="*/ 336 w 342"/>
                  <a:gd name="T91" fmla="*/ 221 h 235"/>
                  <a:gd name="T92" fmla="*/ 338 w 342"/>
                  <a:gd name="T93" fmla="*/ 188 h 235"/>
                  <a:gd name="T94" fmla="*/ 319 w 342"/>
                  <a:gd name="T95" fmla="*/ 129 h 235"/>
                  <a:gd name="T96" fmla="*/ 306 w 342"/>
                  <a:gd name="T97" fmla="*/ 100 h 235"/>
                  <a:gd name="T98" fmla="*/ 282 w 342"/>
                  <a:gd name="T99" fmla="*/ 62 h 235"/>
                  <a:gd name="T100" fmla="*/ 262 w 342"/>
                  <a:gd name="T101" fmla="*/ 19 h 235"/>
                  <a:gd name="T102" fmla="*/ 257 w 342"/>
                  <a:gd name="T103" fmla="*/ 4 h 235"/>
                  <a:gd name="T104" fmla="*/ 253 w 342"/>
                  <a:gd name="T105" fmla="*/ 4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342" h="235">
                    <a:moveTo>
                      <a:pt x="253" y="4"/>
                    </a:moveTo>
                    <a:cubicBezTo>
                      <a:pt x="250" y="3"/>
                      <a:pt x="247" y="3"/>
                      <a:pt x="244" y="4"/>
                    </a:cubicBezTo>
                    <a:cubicBezTo>
                      <a:pt x="242" y="4"/>
                      <a:pt x="241" y="4"/>
                      <a:pt x="241" y="2"/>
                    </a:cubicBezTo>
                    <a:cubicBezTo>
                      <a:pt x="238" y="1"/>
                      <a:pt x="236" y="0"/>
                      <a:pt x="234" y="2"/>
                    </a:cubicBezTo>
                    <a:cubicBezTo>
                      <a:pt x="233" y="7"/>
                      <a:pt x="236" y="11"/>
                      <a:pt x="236" y="16"/>
                    </a:cubicBezTo>
                    <a:cubicBezTo>
                      <a:pt x="235" y="18"/>
                      <a:pt x="236" y="19"/>
                      <a:pt x="236" y="20"/>
                    </a:cubicBezTo>
                    <a:cubicBezTo>
                      <a:pt x="235" y="21"/>
                      <a:pt x="235" y="21"/>
                      <a:pt x="234" y="22"/>
                    </a:cubicBezTo>
                    <a:cubicBezTo>
                      <a:pt x="232" y="22"/>
                      <a:pt x="230" y="21"/>
                      <a:pt x="229" y="19"/>
                    </a:cubicBezTo>
                    <a:cubicBezTo>
                      <a:pt x="229" y="19"/>
                      <a:pt x="229" y="19"/>
                      <a:pt x="229" y="19"/>
                    </a:cubicBezTo>
                    <a:cubicBezTo>
                      <a:pt x="229" y="19"/>
                      <a:pt x="229" y="19"/>
                      <a:pt x="229" y="19"/>
                    </a:cubicBezTo>
                    <a:cubicBezTo>
                      <a:pt x="229" y="19"/>
                      <a:pt x="229" y="19"/>
                      <a:pt x="229" y="19"/>
                    </a:cubicBezTo>
                    <a:cubicBezTo>
                      <a:pt x="229" y="19"/>
                      <a:pt x="229" y="19"/>
                      <a:pt x="229" y="19"/>
                    </a:cubicBezTo>
                    <a:cubicBezTo>
                      <a:pt x="226" y="15"/>
                      <a:pt x="223" y="14"/>
                      <a:pt x="217" y="15"/>
                    </a:cubicBezTo>
                    <a:cubicBezTo>
                      <a:pt x="191" y="17"/>
                      <a:pt x="164" y="19"/>
                      <a:pt x="137" y="20"/>
                    </a:cubicBezTo>
                    <a:cubicBezTo>
                      <a:pt x="133" y="20"/>
                      <a:pt x="129" y="22"/>
                      <a:pt x="128" y="17"/>
                    </a:cubicBezTo>
                    <a:cubicBezTo>
                      <a:pt x="125" y="17"/>
                      <a:pt x="126" y="13"/>
                      <a:pt x="124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4" y="12"/>
                      <a:pt x="124" y="12"/>
                      <a:pt x="124" y="12"/>
                    </a:cubicBezTo>
                    <a:cubicBezTo>
                      <a:pt x="123" y="10"/>
                      <a:pt x="122" y="10"/>
                      <a:pt x="121" y="9"/>
                    </a:cubicBezTo>
                    <a:cubicBezTo>
                      <a:pt x="121" y="9"/>
                      <a:pt x="121" y="9"/>
                      <a:pt x="121" y="8"/>
                    </a:cubicBezTo>
                    <a:cubicBezTo>
                      <a:pt x="121" y="8"/>
                      <a:pt x="120" y="8"/>
                      <a:pt x="120" y="7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20" y="7"/>
                      <a:pt x="120" y="7"/>
                      <a:pt x="120" y="7"/>
                    </a:cubicBezTo>
                    <a:cubicBezTo>
                      <a:pt x="110" y="8"/>
                      <a:pt x="100" y="9"/>
                      <a:pt x="91" y="10"/>
                    </a:cubicBezTo>
                    <a:cubicBezTo>
                      <a:pt x="91" y="10"/>
                      <a:pt x="91" y="10"/>
                      <a:pt x="91" y="10"/>
                    </a:cubicBezTo>
                    <a:cubicBezTo>
                      <a:pt x="88" y="10"/>
                      <a:pt x="86" y="11"/>
                      <a:pt x="84" y="11"/>
                    </a:cubicBezTo>
                    <a:cubicBezTo>
                      <a:pt x="80" y="11"/>
                      <a:pt x="76" y="12"/>
                      <a:pt x="73" y="12"/>
                    </a:cubicBezTo>
                    <a:cubicBezTo>
                      <a:pt x="69" y="13"/>
                      <a:pt x="65" y="13"/>
                      <a:pt x="61" y="13"/>
                    </a:cubicBezTo>
                    <a:cubicBezTo>
                      <a:pt x="56" y="14"/>
                      <a:pt x="51" y="14"/>
                      <a:pt x="46" y="14"/>
                    </a:cubicBezTo>
                    <a:cubicBezTo>
                      <a:pt x="31" y="14"/>
                      <a:pt x="16" y="17"/>
                      <a:pt x="1" y="19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1"/>
                      <a:pt x="0" y="21"/>
                      <a:pt x="0" y="21"/>
                    </a:cubicBezTo>
                    <a:cubicBezTo>
                      <a:pt x="1" y="28"/>
                      <a:pt x="2" y="34"/>
                      <a:pt x="3" y="41"/>
                    </a:cubicBezTo>
                    <a:cubicBezTo>
                      <a:pt x="3" y="43"/>
                      <a:pt x="3" y="44"/>
                      <a:pt x="4" y="44"/>
                    </a:cubicBezTo>
                    <a:cubicBezTo>
                      <a:pt x="4" y="45"/>
                      <a:pt x="4" y="45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6"/>
                      <a:pt x="4" y="46"/>
                      <a:pt x="4" y="46"/>
                    </a:cubicBezTo>
                    <a:cubicBezTo>
                      <a:pt x="4" y="48"/>
                      <a:pt x="4" y="48"/>
                      <a:pt x="4" y="48"/>
                    </a:cubicBezTo>
                    <a:cubicBezTo>
                      <a:pt x="5" y="48"/>
                      <a:pt x="5" y="48"/>
                      <a:pt x="6" y="48"/>
                    </a:cubicBezTo>
                    <a:cubicBezTo>
                      <a:pt x="6" y="48"/>
                      <a:pt x="7" y="48"/>
                      <a:pt x="7" y="48"/>
                    </a:cubicBezTo>
                    <a:cubicBezTo>
                      <a:pt x="7" y="48"/>
                      <a:pt x="7" y="48"/>
                      <a:pt x="8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9" y="48"/>
                      <a:pt x="10" y="49"/>
                      <a:pt x="10" y="49"/>
                    </a:cubicBezTo>
                    <a:cubicBezTo>
                      <a:pt x="12" y="49"/>
                      <a:pt x="15" y="48"/>
                      <a:pt x="15" y="43"/>
                    </a:cubicBezTo>
                    <a:cubicBezTo>
                      <a:pt x="15" y="43"/>
                      <a:pt x="15" y="43"/>
                      <a:pt x="15" y="42"/>
                    </a:cubicBezTo>
                    <a:cubicBezTo>
                      <a:pt x="15" y="41"/>
                      <a:pt x="16" y="40"/>
                      <a:pt x="16" y="39"/>
                    </a:cubicBezTo>
                    <a:cubicBezTo>
                      <a:pt x="16" y="38"/>
                      <a:pt x="16" y="38"/>
                      <a:pt x="17" y="37"/>
                    </a:cubicBezTo>
                    <a:cubicBezTo>
                      <a:pt x="17" y="38"/>
                      <a:pt x="17" y="38"/>
                      <a:pt x="17" y="39"/>
                    </a:cubicBezTo>
                    <a:cubicBezTo>
                      <a:pt x="18" y="43"/>
                      <a:pt x="19" y="49"/>
                      <a:pt x="25" y="51"/>
                    </a:cubicBezTo>
                    <a:cubicBezTo>
                      <a:pt x="26" y="52"/>
                      <a:pt x="27" y="52"/>
                      <a:pt x="29" y="52"/>
                    </a:cubicBezTo>
                    <a:cubicBezTo>
                      <a:pt x="32" y="52"/>
                      <a:pt x="34" y="50"/>
                      <a:pt x="36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5" y="47"/>
                      <a:pt x="34" y="45"/>
                      <a:pt x="37" y="43"/>
                    </a:cubicBezTo>
                    <a:cubicBezTo>
                      <a:pt x="37" y="43"/>
                      <a:pt x="37" y="43"/>
                      <a:pt x="37" y="43"/>
                    </a:cubicBezTo>
                    <a:cubicBezTo>
                      <a:pt x="38" y="42"/>
                      <a:pt x="39" y="42"/>
                      <a:pt x="39" y="42"/>
                    </a:cubicBezTo>
                    <a:cubicBezTo>
                      <a:pt x="40" y="42"/>
                      <a:pt x="41" y="42"/>
                      <a:pt x="41" y="42"/>
                    </a:cubicBezTo>
                    <a:cubicBezTo>
                      <a:pt x="41" y="43"/>
                      <a:pt x="40" y="44"/>
                      <a:pt x="39" y="45"/>
                    </a:cubicBezTo>
                    <a:cubicBezTo>
                      <a:pt x="40" y="45"/>
                      <a:pt x="40" y="46"/>
                      <a:pt x="40" y="46"/>
                    </a:cubicBezTo>
                    <a:cubicBezTo>
                      <a:pt x="42" y="46"/>
                      <a:pt x="43" y="46"/>
                      <a:pt x="43" y="45"/>
                    </a:cubicBezTo>
                    <a:cubicBezTo>
                      <a:pt x="44" y="46"/>
                      <a:pt x="44" y="47"/>
                      <a:pt x="43" y="48"/>
                    </a:cubicBezTo>
                    <a:cubicBezTo>
                      <a:pt x="42" y="49"/>
                      <a:pt x="42" y="49"/>
                      <a:pt x="42" y="49"/>
                    </a:cubicBezTo>
                    <a:cubicBezTo>
                      <a:pt x="47" y="48"/>
                      <a:pt x="48" y="44"/>
                      <a:pt x="49" y="42"/>
                    </a:cubicBezTo>
                    <a:cubicBezTo>
                      <a:pt x="50" y="40"/>
                      <a:pt x="52" y="40"/>
                      <a:pt x="52" y="40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4" y="42"/>
                      <a:pt x="56" y="43"/>
                      <a:pt x="58" y="43"/>
                    </a:cubicBezTo>
                    <a:cubicBezTo>
                      <a:pt x="60" y="43"/>
                      <a:pt x="62" y="43"/>
                      <a:pt x="63" y="42"/>
                    </a:cubicBezTo>
                    <a:cubicBezTo>
                      <a:pt x="63" y="42"/>
                      <a:pt x="64" y="42"/>
                      <a:pt x="64" y="42"/>
                    </a:cubicBezTo>
                    <a:cubicBezTo>
                      <a:pt x="65" y="42"/>
                      <a:pt x="65" y="42"/>
                      <a:pt x="66" y="42"/>
                    </a:cubicBezTo>
                    <a:cubicBezTo>
                      <a:pt x="68" y="42"/>
                      <a:pt x="70" y="41"/>
                      <a:pt x="72" y="40"/>
                    </a:cubicBezTo>
                    <a:cubicBezTo>
                      <a:pt x="73" y="39"/>
                      <a:pt x="75" y="39"/>
                      <a:pt x="75" y="39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75" y="39"/>
                      <a:pt x="76" y="39"/>
                      <a:pt x="77" y="41"/>
                    </a:cubicBezTo>
                    <a:cubicBezTo>
                      <a:pt x="77" y="43"/>
                      <a:pt x="79" y="43"/>
                      <a:pt x="80" y="43"/>
                    </a:cubicBezTo>
                    <a:cubicBezTo>
                      <a:pt x="80" y="43"/>
                      <a:pt x="80" y="43"/>
                      <a:pt x="81" y="43"/>
                    </a:cubicBezTo>
                    <a:cubicBezTo>
                      <a:pt x="81" y="43"/>
                      <a:pt x="81" y="43"/>
                      <a:pt x="82" y="43"/>
                    </a:cubicBezTo>
                    <a:cubicBezTo>
                      <a:pt x="84" y="43"/>
                      <a:pt x="86" y="44"/>
                      <a:pt x="88" y="46"/>
                    </a:cubicBezTo>
                    <a:cubicBezTo>
                      <a:pt x="91" y="47"/>
                      <a:pt x="94" y="49"/>
                      <a:pt x="98" y="49"/>
                    </a:cubicBezTo>
                    <a:cubicBezTo>
                      <a:pt x="100" y="49"/>
                      <a:pt x="102" y="48"/>
                      <a:pt x="104" y="47"/>
                    </a:cubicBezTo>
                    <a:cubicBezTo>
                      <a:pt x="105" y="48"/>
                      <a:pt x="106" y="48"/>
                      <a:pt x="107" y="49"/>
                    </a:cubicBezTo>
                    <a:cubicBezTo>
                      <a:pt x="106" y="55"/>
                      <a:pt x="110" y="57"/>
                      <a:pt x="113" y="58"/>
                    </a:cubicBezTo>
                    <a:cubicBezTo>
                      <a:pt x="113" y="59"/>
                      <a:pt x="114" y="59"/>
                      <a:pt x="114" y="60"/>
                    </a:cubicBezTo>
                    <a:cubicBezTo>
                      <a:pt x="115" y="60"/>
                      <a:pt x="115" y="60"/>
                      <a:pt x="115" y="60"/>
                    </a:cubicBezTo>
                    <a:cubicBezTo>
                      <a:pt x="115" y="60"/>
                      <a:pt x="116" y="61"/>
                      <a:pt x="116" y="61"/>
                    </a:cubicBezTo>
                    <a:cubicBezTo>
                      <a:pt x="116" y="63"/>
                      <a:pt x="116" y="65"/>
                      <a:pt x="117" y="67"/>
                    </a:cubicBezTo>
                    <a:cubicBezTo>
                      <a:pt x="140" y="68"/>
                      <a:pt x="161" y="101"/>
                      <a:pt x="188" y="78"/>
                    </a:cubicBezTo>
                    <a:cubicBezTo>
                      <a:pt x="190" y="78"/>
                      <a:pt x="193" y="78"/>
                      <a:pt x="196" y="78"/>
                    </a:cubicBezTo>
                    <a:cubicBezTo>
                      <a:pt x="198" y="77"/>
                      <a:pt x="201" y="77"/>
                      <a:pt x="204" y="77"/>
                    </a:cubicBezTo>
                    <a:cubicBezTo>
                      <a:pt x="207" y="77"/>
                      <a:pt x="209" y="78"/>
                      <a:pt x="212" y="79"/>
                    </a:cubicBezTo>
                    <a:cubicBezTo>
                      <a:pt x="212" y="79"/>
                      <a:pt x="212" y="79"/>
                      <a:pt x="212" y="79"/>
                    </a:cubicBezTo>
                    <a:cubicBezTo>
                      <a:pt x="213" y="79"/>
                      <a:pt x="213" y="80"/>
                      <a:pt x="213" y="80"/>
                    </a:cubicBezTo>
                    <a:cubicBezTo>
                      <a:pt x="222" y="91"/>
                      <a:pt x="224" y="102"/>
                      <a:pt x="219" y="113"/>
                    </a:cubicBezTo>
                    <a:cubicBezTo>
                      <a:pt x="217" y="118"/>
                      <a:pt x="218" y="122"/>
                      <a:pt x="219" y="127"/>
                    </a:cubicBezTo>
                    <a:cubicBezTo>
                      <a:pt x="219" y="128"/>
                      <a:pt x="219" y="130"/>
                      <a:pt x="219" y="131"/>
                    </a:cubicBezTo>
                    <a:cubicBezTo>
                      <a:pt x="220" y="135"/>
                      <a:pt x="223" y="138"/>
                      <a:pt x="226" y="138"/>
                    </a:cubicBezTo>
                    <a:cubicBezTo>
                      <a:pt x="227" y="138"/>
                      <a:pt x="228" y="138"/>
                      <a:pt x="229" y="138"/>
                    </a:cubicBezTo>
                    <a:cubicBezTo>
                      <a:pt x="231" y="137"/>
                      <a:pt x="232" y="135"/>
                      <a:pt x="232" y="134"/>
                    </a:cubicBezTo>
                    <a:cubicBezTo>
                      <a:pt x="232" y="132"/>
                      <a:pt x="231" y="130"/>
                      <a:pt x="231" y="129"/>
                    </a:cubicBezTo>
                    <a:cubicBezTo>
                      <a:pt x="230" y="129"/>
                      <a:pt x="230" y="129"/>
                      <a:pt x="230" y="129"/>
                    </a:cubicBezTo>
                    <a:cubicBezTo>
                      <a:pt x="230" y="129"/>
                      <a:pt x="230" y="129"/>
                      <a:pt x="230" y="129"/>
                    </a:cubicBezTo>
                    <a:cubicBezTo>
                      <a:pt x="231" y="130"/>
                      <a:pt x="232" y="130"/>
                      <a:pt x="233" y="130"/>
                    </a:cubicBezTo>
                    <a:cubicBezTo>
                      <a:pt x="234" y="130"/>
                      <a:pt x="234" y="130"/>
                      <a:pt x="235" y="130"/>
                    </a:cubicBezTo>
                    <a:cubicBezTo>
                      <a:pt x="234" y="131"/>
                      <a:pt x="234" y="133"/>
                      <a:pt x="233" y="134"/>
                    </a:cubicBezTo>
                    <a:cubicBezTo>
                      <a:pt x="232" y="137"/>
                      <a:pt x="232" y="139"/>
                      <a:pt x="230" y="141"/>
                    </a:cubicBezTo>
                    <a:cubicBezTo>
                      <a:pt x="228" y="143"/>
                      <a:pt x="227" y="144"/>
                      <a:pt x="227" y="146"/>
                    </a:cubicBezTo>
                    <a:cubicBezTo>
                      <a:pt x="227" y="147"/>
                      <a:pt x="228" y="149"/>
                      <a:pt x="230" y="150"/>
                    </a:cubicBezTo>
                    <a:cubicBezTo>
                      <a:pt x="233" y="152"/>
                      <a:pt x="235" y="156"/>
                      <a:pt x="237" y="160"/>
                    </a:cubicBezTo>
                    <a:cubicBezTo>
                      <a:pt x="238" y="161"/>
                      <a:pt x="239" y="163"/>
                      <a:pt x="240" y="165"/>
                    </a:cubicBezTo>
                    <a:cubicBezTo>
                      <a:pt x="241" y="166"/>
                      <a:pt x="245" y="172"/>
                      <a:pt x="250" y="172"/>
                    </a:cubicBezTo>
                    <a:cubicBezTo>
                      <a:pt x="251" y="172"/>
                      <a:pt x="253" y="172"/>
                      <a:pt x="254" y="171"/>
                    </a:cubicBezTo>
                    <a:cubicBezTo>
                      <a:pt x="254" y="171"/>
                      <a:pt x="255" y="170"/>
                      <a:pt x="255" y="170"/>
                    </a:cubicBezTo>
                    <a:cubicBezTo>
                      <a:pt x="255" y="171"/>
                      <a:pt x="255" y="171"/>
                      <a:pt x="255" y="171"/>
                    </a:cubicBezTo>
                    <a:cubicBezTo>
                      <a:pt x="255" y="172"/>
                      <a:pt x="255" y="172"/>
                      <a:pt x="255" y="173"/>
                    </a:cubicBezTo>
                    <a:cubicBezTo>
                      <a:pt x="256" y="173"/>
                      <a:pt x="256" y="174"/>
                      <a:pt x="256" y="175"/>
                    </a:cubicBezTo>
                    <a:cubicBezTo>
                      <a:pt x="256" y="177"/>
                      <a:pt x="256" y="181"/>
                      <a:pt x="260" y="183"/>
                    </a:cubicBezTo>
                    <a:cubicBezTo>
                      <a:pt x="266" y="187"/>
                      <a:pt x="268" y="193"/>
                      <a:pt x="270" y="199"/>
                    </a:cubicBezTo>
                    <a:cubicBezTo>
                      <a:pt x="271" y="201"/>
                      <a:pt x="271" y="201"/>
                      <a:pt x="271" y="201"/>
                    </a:cubicBezTo>
                    <a:cubicBezTo>
                      <a:pt x="272" y="203"/>
                      <a:pt x="273" y="208"/>
                      <a:pt x="280" y="208"/>
                    </a:cubicBezTo>
                    <a:cubicBezTo>
                      <a:pt x="286" y="208"/>
                      <a:pt x="290" y="212"/>
                      <a:pt x="294" y="218"/>
                    </a:cubicBezTo>
                    <a:cubicBezTo>
                      <a:pt x="296" y="222"/>
                      <a:pt x="300" y="226"/>
                      <a:pt x="305" y="228"/>
                    </a:cubicBezTo>
                    <a:cubicBezTo>
                      <a:pt x="305" y="228"/>
                      <a:pt x="305" y="228"/>
                      <a:pt x="305" y="228"/>
                    </a:cubicBezTo>
                    <a:cubicBezTo>
                      <a:pt x="305" y="228"/>
                      <a:pt x="305" y="229"/>
                      <a:pt x="305" y="229"/>
                    </a:cubicBezTo>
                    <a:cubicBezTo>
                      <a:pt x="305" y="228"/>
                      <a:pt x="306" y="228"/>
                      <a:pt x="307" y="227"/>
                    </a:cubicBezTo>
                    <a:cubicBezTo>
                      <a:pt x="307" y="227"/>
                      <a:pt x="307" y="227"/>
                      <a:pt x="308" y="227"/>
                    </a:cubicBezTo>
                    <a:cubicBezTo>
                      <a:pt x="308" y="227"/>
                      <a:pt x="309" y="227"/>
                      <a:pt x="309" y="227"/>
                    </a:cubicBezTo>
                    <a:cubicBezTo>
                      <a:pt x="309" y="228"/>
                      <a:pt x="308" y="229"/>
                      <a:pt x="308" y="230"/>
                    </a:cubicBezTo>
                    <a:cubicBezTo>
                      <a:pt x="308" y="230"/>
                      <a:pt x="308" y="230"/>
                      <a:pt x="308" y="230"/>
                    </a:cubicBezTo>
                    <a:cubicBezTo>
                      <a:pt x="308" y="230"/>
                      <a:pt x="308" y="230"/>
                      <a:pt x="308" y="230"/>
                    </a:cubicBezTo>
                    <a:cubicBezTo>
                      <a:pt x="308" y="231"/>
                      <a:pt x="309" y="231"/>
                      <a:pt x="309" y="232"/>
                    </a:cubicBezTo>
                    <a:cubicBezTo>
                      <a:pt x="309" y="232"/>
                      <a:pt x="309" y="232"/>
                      <a:pt x="309" y="232"/>
                    </a:cubicBezTo>
                    <a:cubicBezTo>
                      <a:pt x="309" y="232"/>
                      <a:pt x="309" y="232"/>
                      <a:pt x="309" y="232"/>
                    </a:cubicBezTo>
                    <a:cubicBezTo>
                      <a:pt x="310" y="232"/>
                      <a:pt x="311" y="231"/>
                      <a:pt x="312" y="231"/>
                    </a:cubicBezTo>
                    <a:cubicBezTo>
                      <a:pt x="312" y="232"/>
                      <a:pt x="312" y="232"/>
                      <a:pt x="312" y="232"/>
                    </a:cubicBezTo>
                    <a:cubicBezTo>
                      <a:pt x="312" y="233"/>
                      <a:pt x="311" y="234"/>
                      <a:pt x="310" y="235"/>
                    </a:cubicBezTo>
                    <a:cubicBezTo>
                      <a:pt x="310" y="235"/>
                      <a:pt x="310" y="235"/>
                      <a:pt x="310" y="235"/>
                    </a:cubicBezTo>
                    <a:cubicBezTo>
                      <a:pt x="316" y="235"/>
                      <a:pt x="321" y="232"/>
                      <a:pt x="326" y="229"/>
                    </a:cubicBezTo>
                    <a:cubicBezTo>
                      <a:pt x="328" y="229"/>
                      <a:pt x="329" y="228"/>
                      <a:pt x="330" y="228"/>
                    </a:cubicBezTo>
                    <a:cubicBezTo>
                      <a:pt x="333" y="226"/>
                      <a:pt x="335" y="224"/>
                      <a:pt x="336" y="221"/>
                    </a:cubicBezTo>
                    <a:cubicBezTo>
                      <a:pt x="337" y="219"/>
                      <a:pt x="336" y="216"/>
                      <a:pt x="335" y="213"/>
                    </a:cubicBezTo>
                    <a:cubicBezTo>
                      <a:pt x="333" y="210"/>
                      <a:pt x="332" y="207"/>
                      <a:pt x="335" y="205"/>
                    </a:cubicBezTo>
                    <a:cubicBezTo>
                      <a:pt x="342" y="198"/>
                      <a:pt x="339" y="191"/>
                      <a:pt x="338" y="188"/>
                    </a:cubicBezTo>
                    <a:cubicBezTo>
                      <a:pt x="337" y="186"/>
                      <a:pt x="337" y="185"/>
                      <a:pt x="337" y="184"/>
                    </a:cubicBezTo>
                    <a:cubicBezTo>
                      <a:pt x="340" y="167"/>
                      <a:pt x="336" y="152"/>
                      <a:pt x="325" y="141"/>
                    </a:cubicBezTo>
                    <a:cubicBezTo>
                      <a:pt x="323" y="137"/>
                      <a:pt x="320" y="134"/>
                      <a:pt x="319" y="129"/>
                    </a:cubicBezTo>
                    <a:cubicBezTo>
                      <a:pt x="318" y="128"/>
                      <a:pt x="318" y="128"/>
                      <a:pt x="318" y="127"/>
                    </a:cubicBezTo>
                    <a:cubicBezTo>
                      <a:pt x="316" y="123"/>
                      <a:pt x="315" y="118"/>
                      <a:pt x="311" y="115"/>
                    </a:cubicBezTo>
                    <a:cubicBezTo>
                      <a:pt x="306" y="111"/>
                      <a:pt x="305" y="104"/>
                      <a:pt x="306" y="100"/>
                    </a:cubicBezTo>
                    <a:cubicBezTo>
                      <a:pt x="308" y="88"/>
                      <a:pt x="300" y="81"/>
                      <a:pt x="294" y="75"/>
                    </a:cubicBezTo>
                    <a:cubicBezTo>
                      <a:pt x="294" y="75"/>
                      <a:pt x="294" y="75"/>
                      <a:pt x="294" y="75"/>
                    </a:cubicBezTo>
                    <a:cubicBezTo>
                      <a:pt x="290" y="71"/>
                      <a:pt x="286" y="66"/>
                      <a:pt x="282" y="62"/>
                    </a:cubicBezTo>
                    <a:cubicBezTo>
                      <a:pt x="280" y="59"/>
                      <a:pt x="277" y="55"/>
                      <a:pt x="274" y="52"/>
                    </a:cubicBezTo>
                    <a:cubicBezTo>
                      <a:pt x="270" y="48"/>
                      <a:pt x="269" y="42"/>
                      <a:pt x="268" y="36"/>
                    </a:cubicBezTo>
                    <a:cubicBezTo>
                      <a:pt x="267" y="30"/>
                      <a:pt x="266" y="25"/>
                      <a:pt x="262" y="19"/>
                    </a:cubicBezTo>
                    <a:cubicBezTo>
                      <a:pt x="262" y="19"/>
                      <a:pt x="261" y="18"/>
                      <a:pt x="261" y="18"/>
                    </a:cubicBezTo>
                    <a:cubicBezTo>
                      <a:pt x="259" y="16"/>
                      <a:pt x="259" y="15"/>
                      <a:pt x="259" y="14"/>
                    </a:cubicBezTo>
                    <a:cubicBezTo>
                      <a:pt x="260" y="10"/>
                      <a:pt x="259" y="6"/>
                      <a:pt x="257" y="4"/>
                    </a:cubicBezTo>
                    <a:cubicBezTo>
                      <a:pt x="256" y="3"/>
                      <a:pt x="256" y="2"/>
                      <a:pt x="255" y="2"/>
                    </a:cubicBezTo>
                    <a:cubicBezTo>
                      <a:pt x="255" y="2"/>
                      <a:pt x="254" y="3"/>
                      <a:pt x="254" y="3"/>
                    </a:cubicBezTo>
                    <a:cubicBezTo>
                      <a:pt x="254" y="4"/>
                      <a:pt x="253" y="4"/>
                      <a:pt x="253" y="4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30">
                <a:extLst>
                  <a:ext uri="{FF2B5EF4-FFF2-40B4-BE49-F238E27FC236}">
                    <a16:creationId xmlns:a16="http://schemas.microsoft.com/office/drawing/2014/main" id="{E0055B4C-090D-40EF-8C1C-028C61D4E53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175108" y="4738241"/>
                <a:ext cx="117525" cy="150588"/>
              </a:xfrm>
              <a:custGeom>
                <a:avLst/>
                <a:gdLst>
                  <a:gd name="T0" fmla="*/ 168 w 190"/>
                  <a:gd name="T1" fmla="*/ 235 h 243"/>
                  <a:gd name="T2" fmla="*/ 188 w 190"/>
                  <a:gd name="T3" fmla="*/ 79 h 243"/>
                  <a:gd name="T4" fmla="*/ 190 w 190"/>
                  <a:gd name="T5" fmla="*/ 73 h 243"/>
                  <a:gd name="T6" fmla="*/ 189 w 190"/>
                  <a:gd name="T7" fmla="*/ 70 h 243"/>
                  <a:gd name="T8" fmla="*/ 189 w 190"/>
                  <a:gd name="T9" fmla="*/ 70 h 243"/>
                  <a:gd name="T10" fmla="*/ 187 w 190"/>
                  <a:gd name="T11" fmla="*/ 68 h 243"/>
                  <a:gd name="T12" fmla="*/ 185 w 190"/>
                  <a:gd name="T13" fmla="*/ 68 h 243"/>
                  <a:gd name="T14" fmla="*/ 148 w 190"/>
                  <a:gd name="T15" fmla="*/ 62 h 243"/>
                  <a:gd name="T16" fmla="*/ 144 w 190"/>
                  <a:gd name="T17" fmla="*/ 61 h 243"/>
                  <a:gd name="T18" fmla="*/ 135 w 190"/>
                  <a:gd name="T19" fmla="*/ 60 h 243"/>
                  <a:gd name="T20" fmla="*/ 130 w 190"/>
                  <a:gd name="T21" fmla="*/ 59 h 243"/>
                  <a:gd name="T22" fmla="*/ 128 w 190"/>
                  <a:gd name="T23" fmla="*/ 55 h 243"/>
                  <a:gd name="T24" fmla="*/ 128 w 190"/>
                  <a:gd name="T25" fmla="*/ 55 h 243"/>
                  <a:gd name="T26" fmla="*/ 134 w 190"/>
                  <a:gd name="T27" fmla="*/ 24 h 243"/>
                  <a:gd name="T28" fmla="*/ 131 w 190"/>
                  <a:gd name="T29" fmla="*/ 18 h 243"/>
                  <a:gd name="T30" fmla="*/ 131 w 190"/>
                  <a:gd name="T31" fmla="*/ 18 h 243"/>
                  <a:gd name="T32" fmla="*/ 125 w 190"/>
                  <a:gd name="T33" fmla="*/ 17 h 243"/>
                  <a:gd name="T34" fmla="*/ 125 w 190"/>
                  <a:gd name="T35" fmla="*/ 17 h 243"/>
                  <a:gd name="T36" fmla="*/ 115 w 190"/>
                  <a:gd name="T37" fmla="*/ 17 h 243"/>
                  <a:gd name="T38" fmla="*/ 115 w 190"/>
                  <a:gd name="T39" fmla="*/ 17 h 243"/>
                  <a:gd name="T40" fmla="*/ 114 w 190"/>
                  <a:gd name="T41" fmla="*/ 17 h 243"/>
                  <a:gd name="T42" fmla="*/ 114 w 190"/>
                  <a:gd name="T43" fmla="*/ 17 h 243"/>
                  <a:gd name="T44" fmla="*/ 114 w 190"/>
                  <a:gd name="T45" fmla="*/ 17 h 243"/>
                  <a:gd name="T46" fmla="*/ 94 w 190"/>
                  <a:gd name="T47" fmla="*/ 11 h 243"/>
                  <a:gd name="T48" fmla="*/ 41 w 190"/>
                  <a:gd name="T49" fmla="*/ 0 h 243"/>
                  <a:gd name="T50" fmla="*/ 40 w 190"/>
                  <a:gd name="T51" fmla="*/ 1 h 243"/>
                  <a:gd name="T52" fmla="*/ 37 w 190"/>
                  <a:gd name="T53" fmla="*/ 3 h 243"/>
                  <a:gd name="T54" fmla="*/ 38 w 190"/>
                  <a:gd name="T55" fmla="*/ 8 h 243"/>
                  <a:gd name="T56" fmla="*/ 8 w 190"/>
                  <a:gd name="T57" fmla="*/ 158 h 243"/>
                  <a:gd name="T58" fmla="*/ 0 w 190"/>
                  <a:gd name="T59" fmla="*/ 216 h 243"/>
                  <a:gd name="T60" fmla="*/ 1 w 190"/>
                  <a:gd name="T61" fmla="*/ 217 h 243"/>
                  <a:gd name="T62" fmla="*/ 12 w 190"/>
                  <a:gd name="T63" fmla="*/ 217 h 243"/>
                  <a:gd name="T64" fmla="*/ 154 w 190"/>
                  <a:gd name="T65" fmla="*/ 240 h 243"/>
                  <a:gd name="T66" fmla="*/ 167 w 190"/>
                  <a:gd name="T67" fmla="*/ 242 h 243"/>
                  <a:gd name="T68" fmla="*/ 167 w 190"/>
                  <a:gd name="T69" fmla="*/ 242 h 243"/>
                  <a:gd name="T70" fmla="*/ 167 w 190"/>
                  <a:gd name="T71" fmla="*/ 242 h 243"/>
                  <a:gd name="T72" fmla="*/ 168 w 190"/>
                  <a:gd name="T73" fmla="*/ 235 h 243"/>
                  <a:gd name="T74" fmla="*/ 133 w 190"/>
                  <a:gd name="T75" fmla="*/ 62 h 243"/>
                  <a:gd name="T76" fmla="*/ 132 w 190"/>
                  <a:gd name="T77" fmla="*/ 62 h 243"/>
                  <a:gd name="T78" fmla="*/ 132 w 190"/>
                  <a:gd name="T79" fmla="*/ 62 h 243"/>
                  <a:gd name="T80" fmla="*/ 131 w 190"/>
                  <a:gd name="T81" fmla="*/ 61 h 243"/>
                  <a:gd name="T82" fmla="*/ 131 w 190"/>
                  <a:gd name="T83" fmla="*/ 61 h 243"/>
                  <a:gd name="T84" fmla="*/ 130 w 190"/>
                  <a:gd name="T85" fmla="*/ 61 h 243"/>
                  <a:gd name="T86" fmla="*/ 130 w 190"/>
                  <a:gd name="T87" fmla="*/ 61 h 243"/>
                  <a:gd name="T88" fmla="*/ 129 w 190"/>
                  <a:gd name="T89" fmla="*/ 60 h 243"/>
                  <a:gd name="T90" fmla="*/ 129 w 190"/>
                  <a:gd name="T91" fmla="*/ 60 h 243"/>
                  <a:gd name="T92" fmla="*/ 128 w 190"/>
                  <a:gd name="T93" fmla="*/ 60 h 243"/>
                  <a:gd name="T94" fmla="*/ 128 w 190"/>
                  <a:gd name="T95" fmla="*/ 60 h 243"/>
                  <a:gd name="T96" fmla="*/ 127 w 190"/>
                  <a:gd name="T97" fmla="*/ 59 h 243"/>
                  <a:gd name="T98" fmla="*/ 127 w 190"/>
                  <a:gd name="T99" fmla="*/ 59 h 243"/>
                  <a:gd name="T100" fmla="*/ 127 w 190"/>
                  <a:gd name="T101" fmla="*/ 58 h 243"/>
                  <a:gd name="T102" fmla="*/ 126 w 190"/>
                  <a:gd name="T103" fmla="*/ 58 h 243"/>
                  <a:gd name="T104" fmla="*/ 126 w 190"/>
                  <a:gd name="T105" fmla="*/ 57 h 243"/>
                  <a:gd name="T106" fmla="*/ 126 w 190"/>
                  <a:gd name="T107" fmla="*/ 57 h 243"/>
                  <a:gd name="T108" fmla="*/ 127 w 190"/>
                  <a:gd name="T109" fmla="*/ 59 h 243"/>
                  <a:gd name="T110" fmla="*/ 133 w 190"/>
                  <a:gd name="T111" fmla="*/ 62 h 2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0" h="243">
                    <a:moveTo>
                      <a:pt x="168" y="235"/>
                    </a:moveTo>
                    <a:cubicBezTo>
                      <a:pt x="175" y="183"/>
                      <a:pt x="182" y="131"/>
                      <a:pt x="188" y="79"/>
                    </a:cubicBezTo>
                    <a:cubicBezTo>
                      <a:pt x="189" y="76"/>
                      <a:pt x="189" y="74"/>
                      <a:pt x="190" y="73"/>
                    </a:cubicBezTo>
                    <a:cubicBezTo>
                      <a:pt x="190" y="72"/>
                      <a:pt x="189" y="71"/>
                      <a:pt x="189" y="70"/>
                    </a:cubicBezTo>
                    <a:cubicBezTo>
                      <a:pt x="189" y="70"/>
                      <a:pt x="189" y="70"/>
                      <a:pt x="189" y="70"/>
                    </a:cubicBezTo>
                    <a:cubicBezTo>
                      <a:pt x="188" y="69"/>
                      <a:pt x="188" y="69"/>
                      <a:pt x="187" y="68"/>
                    </a:cubicBezTo>
                    <a:cubicBezTo>
                      <a:pt x="186" y="68"/>
                      <a:pt x="186" y="68"/>
                      <a:pt x="185" y="68"/>
                    </a:cubicBezTo>
                    <a:cubicBezTo>
                      <a:pt x="173" y="66"/>
                      <a:pt x="160" y="64"/>
                      <a:pt x="148" y="62"/>
                    </a:cubicBezTo>
                    <a:cubicBezTo>
                      <a:pt x="147" y="62"/>
                      <a:pt x="145" y="62"/>
                      <a:pt x="144" y="61"/>
                    </a:cubicBezTo>
                    <a:cubicBezTo>
                      <a:pt x="141" y="61"/>
                      <a:pt x="138" y="61"/>
                      <a:pt x="135" y="60"/>
                    </a:cubicBezTo>
                    <a:cubicBezTo>
                      <a:pt x="133" y="60"/>
                      <a:pt x="132" y="59"/>
                      <a:pt x="130" y="59"/>
                    </a:cubicBezTo>
                    <a:cubicBezTo>
                      <a:pt x="128" y="58"/>
                      <a:pt x="128" y="56"/>
                      <a:pt x="128" y="55"/>
                    </a:cubicBezTo>
                    <a:cubicBezTo>
                      <a:pt x="128" y="55"/>
                      <a:pt x="128" y="55"/>
                      <a:pt x="128" y="55"/>
                    </a:cubicBezTo>
                    <a:cubicBezTo>
                      <a:pt x="129" y="44"/>
                      <a:pt x="131" y="34"/>
                      <a:pt x="134" y="24"/>
                    </a:cubicBezTo>
                    <a:cubicBezTo>
                      <a:pt x="133" y="22"/>
                      <a:pt x="133" y="20"/>
                      <a:pt x="131" y="18"/>
                    </a:cubicBezTo>
                    <a:cubicBezTo>
                      <a:pt x="131" y="18"/>
                      <a:pt x="131" y="18"/>
                      <a:pt x="131" y="18"/>
                    </a:cubicBezTo>
                    <a:cubicBezTo>
                      <a:pt x="130" y="18"/>
                      <a:pt x="128" y="18"/>
                      <a:pt x="125" y="17"/>
                    </a:cubicBezTo>
                    <a:cubicBezTo>
                      <a:pt x="125" y="17"/>
                      <a:pt x="125" y="17"/>
                      <a:pt x="125" y="17"/>
                    </a:cubicBezTo>
                    <a:cubicBezTo>
                      <a:pt x="122" y="19"/>
                      <a:pt x="119" y="17"/>
                      <a:pt x="115" y="17"/>
                    </a:cubicBezTo>
                    <a:cubicBezTo>
                      <a:pt x="115" y="17"/>
                      <a:pt x="115" y="17"/>
                      <a:pt x="115" y="17"/>
                    </a:cubicBezTo>
                    <a:cubicBezTo>
                      <a:pt x="115" y="17"/>
                      <a:pt x="114" y="17"/>
                      <a:pt x="114" y="17"/>
                    </a:cubicBezTo>
                    <a:cubicBezTo>
                      <a:pt x="114" y="17"/>
                      <a:pt x="114" y="17"/>
                      <a:pt x="114" y="17"/>
                    </a:cubicBezTo>
                    <a:cubicBezTo>
                      <a:pt x="114" y="17"/>
                      <a:pt x="114" y="17"/>
                      <a:pt x="114" y="17"/>
                    </a:cubicBezTo>
                    <a:cubicBezTo>
                      <a:pt x="108" y="12"/>
                      <a:pt x="101" y="12"/>
                      <a:pt x="94" y="11"/>
                    </a:cubicBezTo>
                    <a:cubicBezTo>
                      <a:pt x="76" y="7"/>
                      <a:pt x="58" y="4"/>
                      <a:pt x="41" y="0"/>
                    </a:cubicBezTo>
                    <a:cubicBezTo>
                      <a:pt x="40" y="0"/>
                      <a:pt x="40" y="1"/>
                      <a:pt x="40" y="1"/>
                    </a:cubicBezTo>
                    <a:cubicBezTo>
                      <a:pt x="39" y="1"/>
                      <a:pt x="38" y="2"/>
                      <a:pt x="37" y="3"/>
                    </a:cubicBezTo>
                    <a:cubicBezTo>
                      <a:pt x="38" y="4"/>
                      <a:pt x="38" y="6"/>
                      <a:pt x="38" y="8"/>
                    </a:cubicBezTo>
                    <a:cubicBezTo>
                      <a:pt x="28" y="58"/>
                      <a:pt x="18" y="108"/>
                      <a:pt x="8" y="158"/>
                    </a:cubicBezTo>
                    <a:cubicBezTo>
                      <a:pt x="5" y="176"/>
                      <a:pt x="0" y="216"/>
                      <a:pt x="0" y="216"/>
                    </a:cubicBezTo>
                    <a:cubicBezTo>
                      <a:pt x="0" y="216"/>
                      <a:pt x="1" y="216"/>
                      <a:pt x="1" y="217"/>
                    </a:cubicBezTo>
                    <a:cubicBezTo>
                      <a:pt x="4" y="216"/>
                      <a:pt x="7" y="217"/>
                      <a:pt x="12" y="217"/>
                    </a:cubicBezTo>
                    <a:cubicBezTo>
                      <a:pt x="59" y="225"/>
                      <a:pt x="107" y="232"/>
                      <a:pt x="154" y="240"/>
                    </a:cubicBezTo>
                    <a:cubicBezTo>
                      <a:pt x="159" y="240"/>
                      <a:pt x="166" y="243"/>
                      <a:pt x="167" y="242"/>
                    </a:cubicBezTo>
                    <a:cubicBezTo>
                      <a:pt x="167" y="242"/>
                      <a:pt x="167" y="242"/>
                      <a:pt x="167" y="242"/>
                    </a:cubicBezTo>
                    <a:cubicBezTo>
                      <a:pt x="167" y="242"/>
                      <a:pt x="167" y="242"/>
                      <a:pt x="167" y="242"/>
                    </a:cubicBezTo>
                    <a:cubicBezTo>
                      <a:pt x="168" y="242"/>
                      <a:pt x="167" y="237"/>
                      <a:pt x="168" y="235"/>
                    </a:cubicBezTo>
                    <a:close/>
                    <a:moveTo>
                      <a:pt x="133" y="62"/>
                    </a:moveTo>
                    <a:cubicBezTo>
                      <a:pt x="133" y="62"/>
                      <a:pt x="132" y="62"/>
                      <a:pt x="132" y="62"/>
                    </a:cubicBezTo>
                    <a:cubicBezTo>
                      <a:pt x="132" y="62"/>
                      <a:pt x="132" y="62"/>
                      <a:pt x="132" y="62"/>
                    </a:cubicBezTo>
                    <a:cubicBezTo>
                      <a:pt x="132" y="61"/>
                      <a:pt x="131" y="61"/>
                      <a:pt x="131" y="61"/>
                    </a:cubicBezTo>
                    <a:cubicBezTo>
                      <a:pt x="131" y="61"/>
                      <a:pt x="131" y="61"/>
                      <a:pt x="131" y="61"/>
                    </a:cubicBezTo>
                    <a:cubicBezTo>
                      <a:pt x="131" y="61"/>
                      <a:pt x="130" y="61"/>
                      <a:pt x="130" y="61"/>
                    </a:cubicBezTo>
                    <a:cubicBezTo>
                      <a:pt x="130" y="61"/>
                      <a:pt x="130" y="61"/>
                      <a:pt x="130" y="61"/>
                    </a:cubicBezTo>
                    <a:cubicBezTo>
                      <a:pt x="130" y="61"/>
                      <a:pt x="129" y="61"/>
                      <a:pt x="129" y="60"/>
                    </a:cubicBezTo>
                    <a:cubicBezTo>
                      <a:pt x="129" y="60"/>
                      <a:pt x="129" y="60"/>
                      <a:pt x="129" y="60"/>
                    </a:cubicBezTo>
                    <a:cubicBezTo>
                      <a:pt x="129" y="60"/>
                      <a:pt x="128" y="60"/>
                      <a:pt x="128" y="60"/>
                    </a:cubicBezTo>
                    <a:cubicBezTo>
                      <a:pt x="128" y="60"/>
                      <a:pt x="128" y="60"/>
                      <a:pt x="128" y="60"/>
                    </a:cubicBezTo>
                    <a:cubicBezTo>
                      <a:pt x="128" y="60"/>
                      <a:pt x="127" y="59"/>
                      <a:pt x="127" y="59"/>
                    </a:cubicBezTo>
                    <a:cubicBezTo>
                      <a:pt x="127" y="59"/>
                      <a:pt x="127" y="59"/>
                      <a:pt x="127" y="59"/>
                    </a:cubicBezTo>
                    <a:cubicBezTo>
                      <a:pt x="127" y="59"/>
                      <a:pt x="127" y="59"/>
                      <a:pt x="127" y="58"/>
                    </a:cubicBezTo>
                    <a:cubicBezTo>
                      <a:pt x="126" y="58"/>
                      <a:pt x="126" y="58"/>
                      <a:pt x="126" y="58"/>
                    </a:cubicBezTo>
                    <a:cubicBezTo>
                      <a:pt x="126" y="58"/>
                      <a:pt x="126" y="57"/>
                      <a:pt x="126" y="57"/>
                    </a:cubicBezTo>
                    <a:cubicBezTo>
                      <a:pt x="126" y="57"/>
                      <a:pt x="126" y="57"/>
                      <a:pt x="126" y="57"/>
                    </a:cubicBezTo>
                    <a:cubicBezTo>
                      <a:pt x="126" y="57"/>
                      <a:pt x="127" y="58"/>
                      <a:pt x="127" y="59"/>
                    </a:cubicBezTo>
                    <a:cubicBezTo>
                      <a:pt x="129" y="61"/>
                      <a:pt x="131" y="61"/>
                      <a:pt x="133" y="6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31">
                <a:extLst>
                  <a:ext uri="{FF2B5EF4-FFF2-40B4-BE49-F238E27FC236}">
                    <a16:creationId xmlns:a16="http://schemas.microsoft.com/office/drawing/2014/main" id="{0A031018-89E6-490D-8775-4AD02DC58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39906" y="4521196"/>
                <a:ext cx="141750" cy="104102"/>
              </a:xfrm>
              <a:custGeom>
                <a:avLst/>
                <a:gdLst>
                  <a:gd name="T0" fmla="*/ 176 w 229"/>
                  <a:gd name="T1" fmla="*/ 32 h 168"/>
                  <a:gd name="T2" fmla="*/ 100 w 229"/>
                  <a:gd name="T3" fmla="*/ 8 h 168"/>
                  <a:gd name="T4" fmla="*/ 73 w 229"/>
                  <a:gd name="T5" fmla="*/ 0 h 168"/>
                  <a:gd name="T6" fmla="*/ 69 w 229"/>
                  <a:gd name="T7" fmla="*/ 4 h 168"/>
                  <a:gd name="T8" fmla="*/ 73 w 229"/>
                  <a:gd name="T9" fmla="*/ 16 h 168"/>
                  <a:gd name="T10" fmla="*/ 74 w 229"/>
                  <a:gd name="T11" fmla="*/ 19 h 168"/>
                  <a:gd name="T12" fmla="*/ 71 w 229"/>
                  <a:gd name="T13" fmla="*/ 35 h 168"/>
                  <a:gd name="T14" fmla="*/ 74 w 229"/>
                  <a:gd name="T15" fmla="*/ 48 h 168"/>
                  <a:gd name="T16" fmla="*/ 62 w 229"/>
                  <a:gd name="T17" fmla="*/ 66 h 168"/>
                  <a:gd name="T18" fmla="*/ 66 w 229"/>
                  <a:gd name="T19" fmla="*/ 54 h 168"/>
                  <a:gd name="T20" fmla="*/ 61 w 229"/>
                  <a:gd name="T21" fmla="*/ 36 h 168"/>
                  <a:gd name="T22" fmla="*/ 21 w 229"/>
                  <a:gd name="T23" fmla="*/ 14 h 168"/>
                  <a:gd name="T24" fmla="*/ 10 w 229"/>
                  <a:gd name="T25" fmla="*/ 11 h 168"/>
                  <a:gd name="T26" fmla="*/ 8 w 229"/>
                  <a:gd name="T27" fmla="*/ 33 h 168"/>
                  <a:gd name="T28" fmla="*/ 9 w 229"/>
                  <a:gd name="T29" fmla="*/ 45 h 168"/>
                  <a:gd name="T30" fmla="*/ 8 w 229"/>
                  <a:gd name="T31" fmla="*/ 66 h 168"/>
                  <a:gd name="T32" fmla="*/ 12 w 229"/>
                  <a:gd name="T33" fmla="*/ 74 h 168"/>
                  <a:gd name="T34" fmla="*/ 12 w 229"/>
                  <a:gd name="T35" fmla="*/ 75 h 168"/>
                  <a:gd name="T36" fmla="*/ 9 w 229"/>
                  <a:gd name="T37" fmla="*/ 85 h 168"/>
                  <a:gd name="T38" fmla="*/ 10 w 229"/>
                  <a:gd name="T39" fmla="*/ 91 h 168"/>
                  <a:gd name="T40" fmla="*/ 7 w 229"/>
                  <a:gd name="T41" fmla="*/ 94 h 168"/>
                  <a:gd name="T42" fmla="*/ 5 w 229"/>
                  <a:gd name="T43" fmla="*/ 105 h 168"/>
                  <a:gd name="T44" fmla="*/ 10 w 229"/>
                  <a:gd name="T45" fmla="*/ 107 h 168"/>
                  <a:gd name="T46" fmla="*/ 26 w 229"/>
                  <a:gd name="T47" fmla="*/ 115 h 168"/>
                  <a:gd name="T48" fmla="*/ 31 w 229"/>
                  <a:gd name="T49" fmla="*/ 127 h 168"/>
                  <a:gd name="T50" fmla="*/ 34 w 229"/>
                  <a:gd name="T51" fmla="*/ 141 h 168"/>
                  <a:gd name="T52" fmla="*/ 41 w 229"/>
                  <a:gd name="T53" fmla="*/ 145 h 168"/>
                  <a:gd name="T54" fmla="*/ 79 w 229"/>
                  <a:gd name="T55" fmla="*/ 150 h 168"/>
                  <a:gd name="T56" fmla="*/ 87 w 229"/>
                  <a:gd name="T57" fmla="*/ 150 h 168"/>
                  <a:gd name="T58" fmla="*/ 89 w 229"/>
                  <a:gd name="T59" fmla="*/ 151 h 168"/>
                  <a:gd name="T60" fmla="*/ 98 w 229"/>
                  <a:gd name="T61" fmla="*/ 155 h 168"/>
                  <a:gd name="T62" fmla="*/ 98 w 229"/>
                  <a:gd name="T63" fmla="*/ 155 h 168"/>
                  <a:gd name="T64" fmla="*/ 112 w 229"/>
                  <a:gd name="T65" fmla="*/ 153 h 168"/>
                  <a:gd name="T66" fmla="*/ 136 w 229"/>
                  <a:gd name="T67" fmla="*/ 155 h 168"/>
                  <a:gd name="T68" fmla="*/ 158 w 229"/>
                  <a:gd name="T69" fmla="*/ 156 h 168"/>
                  <a:gd name="T70" fmla="*/ 204 w 229"/>
                  <a:gd name="T71" fmla="*/ 168 h 168"/>
                  <a:gd name="T72" fmla="*/ 205 w 229"/>
                  <a:gd name="T73" fmla="*/ 161 h 168"/>
                  <a:gd name="T74" fmla="*/ 205 w 229"/>
                  <a:gd name="T75" fmla="*/ 150 h 168"/>
                  <a:gd name="T76" fmla="*/ 225 w 229"/>
                  <a:gd name="T77" fmla="*/ 68 h 168"/>
                  <a:gd name="T78" fmla="*/ 226 w 229"/>
                  <a:gd name="T79" fmla="*/ 59 h 168"/>
                  <a:gd name="T80" fmla="*/ 229 w 229"/>
                  <a:gd name="T81" fmla="*/ 4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29" h="168">
                    <a:moveTo>
                      <a:pt x="229" y="48"/>
                    </a:moveTo>
                    <a:cubicBezTo>
                      <a:pt x="211" y="42"/>
                      <a:pt x="195" y="36"/>
                      <a:pt x="176" y="32"/>
                    </a:cubicBezTo>
                    <a:cubicBezTo>
                      <a:pt x="154" y="27"/>
                      <a:pt x="133" y="21"/>
                      <a:pt x="114" y="11"/>
                    </a:cubicBezTo>
                    <a:cubicBezTo>
                      <a:pt x="109" y="10"/>
                      <a:pt x="105" y="9"/>
                      <a:pt x="100" y="8"/>
                    </a:cubicBezTo>
                    <a:cubicBezTo>
                      <a:pt x="91" y="5"/>
                      <a:pt x="82" y="3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2" y="0"/>
                      <a:pt x="71" y="0"/>
                      <a:pt x="70" y="1"/>
                    </a:cubicBezTo>
                    <a:cubicBezTo>
                      <a:pt x="70" y="2"/>
                      <a:pt x="69" y="3"/>
                      <a:pt x="69" y="4"/>
                    </a:cubicBezTo>
                    <a:cubicBezTo>
                      <a:pt x="69" y="5"/>
                      <a:pt x="69" y="6"/>
                      <a:pt x="69" y="7"/>
                    </a:cubicBezTo>
                    <a:cubicBezTo>
                      <a:pt x="69" y="9"/>
                      <a:pt x="68" y="14"/>
                      <a:pt x="73" y="16"/>
                    </a:cubicBezTo>
                    <a:cubicBezTo>
                      <a:pt x="74" y="17"/>
                      <a:pt x="75" y="17"/>
                      <a:pt x="75" y="17"/>
                    </a:cubicBezTo>
                    <a:cubicBezTo>
                      <a:pt x="75" y="18"/>
                      <a:pt x="74" y="19"/>
                      <a:pt x="74" y="19"/>
                    </a:cubicBezTo>
                    <a:cubicBezTo>
                      <a:pt x="67" y="24"/>
                      <a:pt x="69" y="30"/>
                      <a:pt x="70" y="33"/>
                    </a:cubicBezTo>
                    <a:cubicBezTo>
                      <a:pt x="70" y="34"/>
                      <a:pt x="71" y="35"/>
                      <a:pt x="71" y="35"/>
                    </a:cubicBezTo>
                    <a:cubicBezTo>
                      <a:pt x="71" y="36"/>
                      <a:pt x="72" y="38"/>
                      <a:pt x="72" y="39"/>
                    </a:cubicBezTo>
                    <a:cubicBezTo>
                      <a:pt x="74" y="43"/>
                      <a:pt x="75" y="46"/>
                      <a:pt x="74" y="48"/>
                    </a:cubicBezTo>
                    <a:cubicBezTo>
                      <a:pt x="72" y="51"/>
                      <a:pt x="70" y="54"/>
                      <a:pt x="68" y="57"/>
                    </a:cubicBezTo>
                    <a:cubicBezTo>
                      <a:pt x="66" y="60"/>
                      <a:pt x="64" y="63"/>
                      <a:pt x="62" y="66"/>
                    </a:cubicBezTo>
                    <a:cubicBezTo>
                      <a:pt x="62" y="66"/>
                      <a:pt x="62" y="66"/>
                      <a:pt x="62" y="65"/>
                    </a:cubicBezTo>
                    <a:cubicBezTo>
                      <a:pt x="63" y="61"/>
                      <a:pt x="64" y="57"/>
                      <a:pt x="66" y="54"/>
                    </a:cubicBezTo>
                    <a:cubicBezTo>
                      <a:pt x="68" y="50"/>
                      <a:pt x="68" y="45"/>
                      <a:pt x="67" y="42"/>
                    </a:cubicBezTo>
                    <a:cubicBezTo>
                      <a:pt x="66" y="39"/>
                      <a:pt x="64" y="37"/>
                      <a:pt x="61" y="36"/>
                    </a:cubicBezTo>
                    <a:cubicBezTo>
                      <a:pt x="47" y="30"/>
                      <a:pt x="34" y="23"/>
                      <a:pt x="22" y="15"/>
                    </a:cubicBezTo>
                    <a:cubicBezTo>
                      <a:pt x="22" y="15"/>
                      <a:pt x="21" y="14"/>
                      <a:pt x="21" y="14"/>
                    </a:cubicBezTo>
                    <a:cubicBezTo>
                      <a:pt x="19" y="12"/>
                      <a:pt x="17" y="10"/>
                      <a:pt x="14" y="10"/>
                    </a:cubicBezTo>
                    <a:cubicBezTo>
                      <a:pt x="13" y="10"/>
                      <a:pt x="12" y="11"/>
                      <a:pt x="10" y="11"/>
                    </a:cubicBezTo>
                    <a:cubicBezTo>
                      <a:pt x="6" y="14"/>
                      <a:pt x="6" y="20"/>
                      <a:pt x="6" y="24"/>
                    </a:cubicBezTo>
                    <a:cubicBezTo>
                      <a:pt x="6" y="28"/>
                      <a:pt x="7" y="31"/>
                      <a:pt x="8" y="33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9" y="38"/>
                      <a:pt x="10" y="41"/>
                      <a:pt x="9" y="45"/>
                    </a:cubicBezTo>
                    <a:cubicBezTo>
                      <a:pt x="8" y="49"/>
                      <a:pt x="8" y="53"/>
                      <a:pt x="9" y="56"/>
                    </a:cubicBezTo>
                    <a:cubicBezTo>
                      <a:pt x="9" y="60"/>
                      <a:pt x="10" y="63"/>
                      <a:pt x="8" y="66"/>
                    </a:cubicBezTo>
                    <a:cubicBezTo>
                      <a:pt x="7" y="68"/>
                      <a:pt x="7" y="70"/>
                      <a:pt x="8" y="71"/>
                    </a:cubicBezTo>
                    <a:cubicBezTo>
                      <a:pt x="9" y="73"/>
                      <a:pt x="11" y="74"/>
                      <a:pt x="12" y="74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12" y="75"/>
                      <a:pt x="12" y="75"/>
                      <a:pt x="12" y="75"/>
                    </a:cubicBezTo>
                    <a:cubicBezTo>
                      <a:pt x="9" y="76"/>
                      <a:pt x="7" y="76"/>
                      <a:pt x="6" y="79"/>
                    </a:cubicBezTo>
                    <a:cubicBezTo>
                      <a:pt x="5" y="81"/>
                      <a:pt x="7" y="83"/>
                      <a:pt x="9" y="85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10" y="87"/>
                      <a:pt x="10" y="89"/>
                      <a:pt x="10" y="91"/>
                    </a:cubicBezTo>
                    <a:cubicBezTo>
                      <a:pt x="9" y="92"/>
                      <a:pt x="8" y="93"/>
                      <a:pt x="7" y="94"/>
                    </a:cubicBezTo>
                    <a:cubicBezTo>
                      <a:pt x="7" y="94"/>
                      <a:pt x="7" y="94"/>
                      <a:pt x="7" y="94"/>
                    </a:cubicBezTo>
                    <a:cubicBezTo>
                      <a:pt x="6" y="94"/>
                      <a:pt x="2" y="94"/>
                      <a:pt x="1" y="97"/>
                    </a:cubicBezTo>
                    <a:cubicBezTo>
                      <a:pt x="0" y="102"/>
                      <a:pt x="3" y="104"/>
                      <a:pt x="5" y="105"/>
                    </a:cubicBezTo>
                    <a:cubicBezTo>
                      <a:pt x="5" y="105"/>
                      <a:pt x="5" y="105"/>
                      <a:pt x="6" y="105"/>
                    </a:cubicBezTo>
                    <a:cubicBezTo>
                      <a:pt x="7" y="105"/>
                      <a:pt x="9" y="106"/>
                      <a:pt x="10" y="107"/>
                    </a:cubicBezTo>
                    <a:cubicBezTo>
                      <a:pt x="12" y="107"/>
                      <a:pt x="13" y="108"/>
                      <a:pt x="15" y="109"/>
                    </a:cubicBezTo>
                    <a:cubicBezTo>
                      <a:pt x="19" y="111"/>
                      <a:pt x="21" y="115"/>
                      <a:pt x="26" y="115"/>
                    </a:cubicBezTo>
                    <a:cubicBezTo>
                      <a:pt x="27" y="117"/>
                      <a:pt x="29" y="117"/>
                      <a:pt x="31" y="116"/>
                    </a:cubicBezTo>
                    <a:cubicBezTo>
                      <a:pt x="30" y="120"/>
                      <a:pt x="32" y="123"/>
                      <a:pt x="31" y="127"/>
                    </a:cubicBezTo>
                    <a:cubicBezTo>
                      <a:pt x="31" y="131"/>
                      <a:pt x="29" y="136"/>
                      <a:pt x="33" y="140"/>
                    </a:cubicBezTo>
                    <a:cubicBezTo>
                      <a:pt x="33" y="141"/>
                      <a:pt x="33" y="141"/>
                      <a:pt x="34" y="141"/>
                    </a:cubicBezTo>
                    <a:cubicBezTo>
                      <a:pt x="36" y="144"/>
                      <a:pt x="38" y="145"/>
                      <a:pt x="41" y="145"/>
                    </a:cubicBezTo>
                    <a:cubicBezTo>
                      <a:pt x="41" y="145"/>
                      <a:pt x="41" y="145"/>
                      <a:pt x="41" y="145"/>
                    </a:cubicBezTo>
                    <a:cubicBezTo>
                      <a:pt x="41" y="145"/>
                      <a:pt x="41" y="145"/>
                      <a:pt x="41" y="145"/>
                    </a:cubicBezTo>
                    <a:cubicBezTo>
                      <a:pt x="54" y="147"/>
                      <a:pt x="67" y="146"/>
                      <a:pt x="79" y="150"/>
                    </a:cubicBezTo>
                    <a:cubicBezTo>
                      <a:pt x="81" y="152"/>
                      <a:pt x="84" y="150"/>
                      <a:pt x="86" y="150"/>
                    </a:cubicBezTo>
                    <a:cubicBezTo>
                      <a:pt x="87" y="150"/>
                      <a:pt x="87" y="150"/>
                      <a:pt x="87" y="150"/>
                    </a:cubicBezTo>
                    <a:cubicBezTo>
                      <a:pt x="87" y="151"/>
                      <a:pt x="88" y="151"/>
                      <a:pt x="88" y="151"/>
                    </a:cubicBezTo>
                    <a:cubicBezTo>
                      <a:pt x="88" y="151"/>
                      <a:pt x="89" y="151"/>
                      <a:pt x="89" y="151"/>
                    </a:cubicBezTo>
                    <a:cubicBezTo>
                      <a:pt x="91" y="151"/>
                      <a:pt x="92" y="151"/>
                      <a:pt x="94" y="151"/>
                    </a:cubicBezTo>
                    <a:cubicBezTo>
                      <a:pt x="95" y="153"/>
                      <a:pt x="96" y="154"/>
                      <a:pt x="98" y="155"/>
                    </a:cubicBezTo>
                    <a:cubicBezTo>
                      <a:pt x="97" y="155"/>
                      <a:pt x="97" y="155"/>
                      <a:pt x="97" y="155"/>
                    </a:cubicBezTo>
                    <a:cubicBezTo>
                      <a:pt x="97" y="155"/>
                      <a:pt x="98" y="155"/>
                      <a:pt x="98" y="155"/>
                    </a:cubicBezTo>
                    <a:cubicBezTo>
                      <a:pt x="98" y="155"/>
                      <a:pt x="98" y="155"/>
                      <a:pt x="98" y="155"/>
                    </a:cubicBezTo>
                    <a:cubicBezTo>
                      <a:pt x="103" y="157"/>
                      <a:pt x="108" y="159"/>
                      <a:pt x="112" y="153"/>
                    </a:cubicBezTo>
                    <a:cubicBezTo>
                      <a:pt x="118" y="153"/>
                      <a:pt x="123" y="155"/>
                      <a:pt x="129" y="153"/>
                    </a:cubicBezTo>
                    <a:cubicBezTo>
                      <a:pt x="131" y="156"/>
                      <a:pt x="133" y="154"/>
                      <a:pt x="136" y="155"/>
                    </a:cubicBezTo>
                    <a:cubicBezTo>
                      <a:pt x="137" y="157"/>
                      <a:pt x="139" y="157"/>
                      <a:pt x="141" y="156"/>
                    </a:cubicBezTo>
                    <a:cubicBezTo>
                      <a:pt x="147" y="152"/>
                      <a:pt x="152" y="155"/>
                      <a:pt x="158" y="156"/>
                    </a:cubicBezTo>
                    <a:cubicBezTo>
                      <a:pt x="173" y="160"/>
                      <a:pt x="188" y="165"/>
                      <a:pt x="204" y="167"/>
                    </a:cubicBezTo>
                    <a:cubicBezTo>
                      <a:pt x="204" y="168"/>
                      <a:pt x="204" y="168"/>
                      <a:pt x="204" y="168"/>
                    </a:cubicBezTo>
                    <a:cubicBezTo>
                      <a:pt x="204" y="167"/>
                      <a:pt x="205" y="167"/>
                      <a:pt x="205" y="167"/>
                    </a:cubicBezTo>
                    <a:cubicBezTo>
                      <a:pt x="205" y="165"/>
                      <a:pt x="205" y="163"/>
                      <a:pt x="205" y="161"/>
                    </a:cubicBezTo>
                    <a:cubicBezTo>
                      <a:pt x="208" y="159"/>
                      <a:pt x="208" y="157"/>
                      <a:pt x="205" y="155"/>
                    </a:cubicBezTo>
                    <a:cubicBezTo>
                      <a:pt x="205" y="153"/>
                      <a:pt x="205" y="151"/>
                      <a:pt x="205" y="150"/>
                    </a:cubicBezTo>
                    <a:cubicBezTo>
                      <a:pt x="208" y="149"/>
                      <a:pt x="208" y="146"/>
                      <a:pt x="209" y="144"/>
                    </a:cubicBezTo>
                    <a:cubicBezTo>
                      <a:pt x="214" y="119"/>
                      <a:pt x="220" y="94"/>
                      <a:pt x="225" y="68"/>
                    </a:cubicBezTo>
                    <a:cubicBezTo>
                      <a:pt x="225" y="68"/>
                      <a:pt x="225" y="68"/>
                      <a:pt x="225" y="68"/>
                    </a:cubicBezTo>
                    <a:cubicBezTo>
                      <a:pt x="224" y="65"/>
                      <a:pt x="225" y="62"/>
                      <a:pt x="226" y="59"/>
                    </a:cubicBezTo>
                    <a:cubicBezTo>
                      <a:pt x="226" y="57"/>
                      <a:pt x="227" y="55"/>
                      <a:pt x="227" y="53"/>
                    </a:cubicBezTo>
                    <a:cubicBezTo>
                      <a:pt x="229" y="52"/>
                      <a:pt x="229" y="50"/>
                      <a:pt x="229" y="48"/>
                    </a:cubicBezTo>
                    <a:cubicBezTo>
                      <a:pt x="229" y="48"/>
                      <a:pt x="229" y="48"/>
                      <a:pt x="229" y="48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32">
                <a:extLst>
                  <a:ext uri="{FF2B5EF4-FFF2-40B4-BE49-F238E27FC236}">
                    <a16:creationId xmlns:a16="http://schemas.microsoft.com/office/drawing/2014/main" id="{2C52A4F2-B90A-4DA6-B157-9B6DC18DF1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5440" y="46112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33">
                <a:extLst>
                  <a:ext uri="{FF2B5EF4-FFF2-40B4-BE49-F238E27FC236}">
                    <a16:creationId xmlns:a16="http://schemas.microsoft.com/office/drawing/2014/main" id="{F5D91767-FECC-45D3-8796-3027D5D52C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7963" y="4691099"/>
                <a:ext cx="49760" cy="28481"/>
              </a:xfrm>
              <a:custGeom>
                <a:avLst/>
                <a:gdLst>
                  <a:gd name="T0" fmla="*/ 79 w 80"/>
                  <a:gd name="T1" fmla="*/ 2 h 46"/>
                  <a:gd name="T2" fmla="*/ 76 w 80"/>
                  <a:gd name="T3" fmla="*/ 4 h 46"/>
                  <a:gd name="T4" fmla="*/ 76 w 80"/>
                  <a:gd name="T5" fmla="*/ 4 h 46"/>
                  <a:gd name="T6" fmla="*/ 77 w 80"/>
                  <a:gd name="T7" fmla="*/ 2 h 46"/>
                  <a:gd name="T8" fmla="*/ 47 w 80"/>
                  <a:gd name="T9" fmla="*/ 5 h 46"/>
                  <a:gd name="T10" fmla="*/ 27 w 80"/>
                  <a:gd name="T11" fmla="*/ 10 h 46"/>
                  <a:gd name="T12" fmla="*/ 25 w 80"/>
                  <a:gd name="T13" fmla="*/ 10 h 46"/>
                  <a:gd name="T14" fmla="*/ 23 w 80"/>
                  <a:gd name="T15" fmla="*/ 10 h 46"/>
                  <a:gd name="T16" fmla="*/ 23 w 80"/>
                  <a:gd name="T17" fmla="*/ 11 h 46"/>
                  <a:gd name="T18" fmla="*/ 4 w 80"/>
                  <a:gd name="T19" fmla="*/ 16 h 46"/>
                  <a:gd name="T20" fmla="*/ 1 w 80"/>
                  <a:gd name="T21" fmla="*/ 15 h 46"/>
                  <a:gd name="T22" fmla="*/ 0 w 80"/>
                  <a:gd name="T23" fmla="*/ 15 h 46"/>
                  <a:gd name="T24" fmla="*/ 1 w 80"/>
                  <a:gd name="T25" fmla="*/ 24 h 46"/>
                  <a:gd name="T26" fmla="*/ 2 w 80"/>
                  <a:gd name="T27" fmla="*/ 46 h 46"/>
                  <a:gd name="T28" fmla="*/ 3 w 80"/>
                  <a:gd name="T29" fmla="*/ 46 h 46"/>
                  <a:gd name="T30" fmla="*/ 3 w 80"/>
                  <a:gd name="T31" fmla="*/ 46 h 46"/>
                  <a:gd name="T32" fmla="*/ 3 w 80"/>
                  <a:gd name="T33" fmla="*/ 46 h 46"/>
                  <a:gd name="T34" fmla="*/ 5 w 80"/>
                  <a:gd name="T35" fmla="*/ 42 h 46"/>
                  <a:gd name="T36" fmla="*/ 22 w 80"/>
                  <a:gd name="T37" fmla="*/ 39 h 46"/>
                  <a:gd name="T38" fmla="*/ 22 w 80"/>
                  <a:gd name="T39" fmla="*/ 40 h 46"/>
                  <a:gd name="T40" fmla="*/ 21 w 80"/>
                  <a:gd name="T41" fmla="*/ 41 h 46"/>
                  <a:gd name="T42" fmla="*/ 32 w 80"/>
                  <a:gd name="T43" fmla="*/ 37 h 46"/>
                  <a:gd name="T44" fmla="*/ 52 w 80"/>
                  <a:gd name="T45" fmla="*/ 32 h 46"/>
                  <a:gd name="T46" fmla="*/ 53 w 80"/>
                  <a:gd name="T47" fmla="*/ 32 h 46"/>
                  <a:gd name="T48" fmla="*/ 53 w 80"/>
                  <a:gd name="T49" fmla="*/ 32 h 46"/>
                  <a:gd name="T50" fmla="*/ 55 w 80"/>
                  <a:gd name="T51" fmla="*/ 31 h 46"/>
                  <a:gd name="T52" fmla="*/ 65 w 80"/>
                  <a:gd name="T53" fmla="*/ 25 h 46"/>
                  <a:gd name="T54" fmla="*/ 71 w 80"/>
                  <a:gd name="T55" fmla="*/ 16 h 46"/>
                  <a:gd name="T56" fmla="*/ 72 w 80"/>
                  <a:gd name="T57" fmla="*/ 15 h 46"/>
                  <a:gd name="T58" fmla="*/ 72 w 80"/>
                  <a:gd name="T59" fmla="*/ 14 h 46"/>
                  <a:gd name="T60" fmla="*/ 73 w 80"/>
                  <a:gd name="T61" fmla="*/ 13 h 46"/>
                  <a:gd name="T62" fmla="*/ 74 w 80"/>
                  <a:gd name="T63" fmla="*/ 14 h 46"/>
                  <a:gd name="T64" fmla="*/ 75 w 80"/>
                  <a:gd name="T65" fmla="*/ 13 h 46"/>
                  <a:gd name="T66" fmla="*/ 75 w 80"/>
                  <a:gd name="T67" fmla="*/ 13 h 46"/>
                  <a:gd name="T68" fmla="*/ 76 w 80"/>
                  <a:gd name="T69" fmla="*/ 13 h 46"/>
                  <a:gd name="T70" fmla="*/ 78 w 80"/>
                  <a:gd name="T71" fmla="*/ 7 h 46"/>
                  <a:gd name="T72" fmla="*/ 80 w 80"/>
                  <a:gd name="T73" fmla="*/ 4 h 46"/>
                  <a:gd name="T74" fmla="*/ 79 w 80"/>
                  <a:gd name="T75" fmla="*/ 0 h 46"/>
                  <a:gd name="T76" fmla="*/ 79 w 80"/>
                  <a:gd name="T77" fmla="*/ 0 h 46"/>
                  <a:gd name="T78" fmla="*/ 79 w 80"/>
                  <a:gd name="T79" fmla="*/ 2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80" h="46">
                    <a:moveTo>
                      <a:pt x="79" y="2"/>
                    </a:moveTo>
                    <a:cubicBezTo>
                      <a:pt x="78" y="3"/>
                      <a:pt x="77" y="4"/>
                      <a:pt x="76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76" y="3"/>
                      <a:pt x="76" y="3"/>
                      <a:pt x="77" y="2"/>
                    </a:cubicBezTo>
                    <a:cubicBezTo>
                      <a:pt x="67" y="3"/>
                      <a:pt x="57" y="3"/>
                      <a:pt x="47" y="5"/>
                    </a:cubicBezTo>
                    <a:cubicBezTo>
                      <a:pt x="41" y="7"/>
                      <a:pt x="34" y="8"/>
                      <a:pt x="27" y="10"/>
                    </a:cubicBezTo>
                    <a:cubicBezTo>
                      <a:pt x="26" y="10"/>
                      <a:pt x="25" y="10"/>
                      <a:pt x="25" y="10"/>
                    </a:cubicBezTo>
                    <a:cubicBezTo>
                      <a:pt x="24" y="10"/>
                      <a:pt x="24" y="10"/>
                      <a:pt x="23" y="10"/>
                    </a:cubicBezTo>
                    <a:cubicBezTo>
                      <a:pt x="23" y="10"/>
                      <a:pt x="23" y="10"/>
                      <a:pt x="23" y="11"/>
                    </a:cubicBezTo>
                    <a:cubicBezTo>
                      <a:pt x="16" y="12"/>
                      <a:pt x="7" y="12"/>
                      <a:pt x="4" y="16"/>
                    </a:cubicBezTo>
                    <a:cubicBezTo>
                      <a:pt x="3" y="16"/>
                      <a:pt x="2" y="15"/>
                      <a:pt x="1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" y="18"/>
                      <a:pt x="1" y="21"/>
                      <a:pt x="1" y="24"/>
                    </a:cubicBezTo>
                    <a:cubicBezTo>
                      <a:pt x="0" y="31"/>
                      <a:pt x="1" y="38"/>
                      <a:pt x="2" y="46"/>
                    </a:cubicBezTo>
                    <a:cubicBezTo>
                      <a:pt x="2" y="46"/>
                      <a:pt x="2" y="46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4"/>
                      <a:pt x="4" y="43"/>
                      <a:pt x="5" y="42"/>
                    </a:cubicBezTo>
                    <a:cubicBezTo>
                      <a:pt x="11" y="42"/>
                      <a:pt x="16" y="38"/>
                      <a:pt x="22" y="39"/>
                    </a:cubicBezTo>
                    <a:cubicBezTo>
                      <a:pt x="22" y="39"/>
                      <a:pt x="22" y="39"/>
                      <a:pt x="22" y="40"/>
                    </a:cubicBezTo>
                    <a:cubicBezTo>
                      <a:pt x="21" y="40"/>
                      <a:pt x="21" y="40"/>
                      <a:pt x="21" y="41"/>
                    </a:cubicBezTo>
                    <a:cubicBezTo>
                      <a:pt x="24" y="39"/>
                      <a:pt x="28" y="38"/>
                      <a:pt x="32" y="37"/>
                    </a:cubicBezTo>
                    <a:cubicBezTo>
                      <a:pt x="39" y="35"/>
                      <a:pt x="45" y="33"/>
                      <a:pt x="52" y="32"/>
                    </a:cubicBezTo>
                    <a:cubicBezTo>
                      <a:pt x="52" y="32"/>
                      <a:pt x="53" y="32"/>
                      <a:pt x="53" y="32"/>
                    </a:cubicBezTo>
                    <a:cubicBezTo>
                      <a:pt x="53" y="32"/>
                      <a:pt x="53" y="32"/>
                      <a:pt x="53" y="32"/>
                    </a:cubicBezTo>
                    <a:cubicBezTo>
                      <a:pt x="54" y="32"/>
                      <a:pt x="55" y="32"/>
                      <a:pt x="55" y="31"/>
                    </a:cubicBezTo>
                    <a:cubicBezTo>
                      <a:pt x="59" y="30"/>
                      <a:pt x="63" y="29"/>
                      <a:pt x="65" y="25"/>
                    </a:cubicBezTo>
                    <a:cubicBezTo>
                      <a:pt x="67" y="22"/>
                      <a:pt x="69" y="19"/>
                      <a:pt x="71" y="16"/>
                    </a:cubicBezTo>
                    <a:cubicBezTo>
                      <a:pt x="71" y="16"/>
                      <a:pt x="72" y="16"/>
                      <a:pt x="72" y="15"/>
                    </a:cubicBezTo>
                    <a:cubicBezTo>
                      <a:pt x="72" y="15"/>
                      <a:pt x="72" y="14"/>
                      <a:pt x="72" y="14"/>
                    </a:cubicBezTo>
                    <a:cubicBezTo>
                      <a:pt x="72" y="13"/>
                      <a:pt x="73" y="13"/>
                      <a:pt x="73" y="13"/>
                    </a:cubicBezTo>
                    <a:cubicBezTo>
                      <a:pt x="74" y="13"/>
                      <a:pt x="74" y="13"/>
                      <a:pt x="74" y="14"/>
                    </a:cubicBezTo>
                    <a:cubicBezTo>
                      <a:pt x="74" y="13"/>
                      <a:pt x="75" y="13"/>
                      <a:pt x="75" y="13"/>
                    </a:cubicBezTo>
                    <a:cubicBezTo>
                      <a:pt x="75" y="13"/>
                      <a:pt x="75" y="13"/>
                      <a:pt x="75" y="13"/>
                    </a:cubicBezTo>
                    <a:cubicBezTo>
                      <a:pt x="76" y="13"/>
                      <a:pt x="76" y="13"/>
                      <a:pt x="76" y="13"/>
                    </a:cubicBezTo>
                    <a:cubicBezTo>
                      <a:pt x="76" y="11"/>
                      <a:pt x="77" y="8"/>
                      <a:pt x="78" y="7"/>
                    </a:cubicBezTo>
                    <a:cubicBezTo>
                      <a:pt x="78" y="6"/>
                      <a:pt x="79" y="5"/>
                      <a:pt x="80" y="4"/>
                    </a:cubicBezTo>
                    <a:cubicBezTo>
                      <a:pt x="80" y="3"/>
                      <a:pt x="80" y="1"/>
                      <a:pt x="79" y="0"/>
                    </a:cubicBezTo>
                    <a:cubicBezTo>
                      <a:pt x="79" y="0"/>
                      <a:pt x="79" y="0"/>
                      <a:pt x="79" y="0"/>
                    </a:cubicBezTo>
                    <a:cubicBezTo>
                      <a:pt x="79" y="0"/>
                      <a:pt x="79" y="1"/>
                      <a:pt x="79" y="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34">
                <a:extLst>
                  <a:ext uri="{FF2B5EF4-FFF2-40B4-BE49-F238E27FC236}">
                    <a16:creationId xmlns:a16="http://schemas.microsoft.com/office/drawing/2014/main" id="{6BC1494F-DAB5-40F7-8387-537BEFF801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21026" y="4699283"/>
                <a:ext cx="38957" cy="30772"/>
              </a:xfrm>
              <a:custGeom>
                <a:avLst/>
                <a:gdLst>
                  <a:gd name="T0" fmla="*/ 21 w 63"/>
                  <a:gd name="T1" fmla="*/ 1 h 50"/>
                  <a:gd name="T2" fmla="*/ 20 w 63"/>
                  <a:gd name="T3" fmla="*/ 0 h 50"/>
                  <a:gd name="T4" fmla="*/ 19 w 63"/>
                  <a:gd name="T5" fmla="*/ 1 h 50"/>
                  <a:gd name="T6" fmla="*/ 19 w 63"/>
                  <a:gd name="T7" fmla="*/ 2 h 50"/>
                  <a:gd name="T8" fmla="*/ 18 w 63"/>
                  <a:gd name="T9" fmla="*/ 3 h 50"/>
                  <a:gd name="T10" fmla="*/ 12 w 63"/>
                  <a:gd name="T11" fmla="*/ 12 h 50"/>
                  <a:gd name="T12" fmla="*/ 2 w 63"/>
                  <a:gd name="T13" fmla="*/ 18 h 50"/>
                  <a:gd name="T14" fmla="*/ 0 w 63"/>
                  <a:gd name="T15" fmla="*/ 19 h 50"/>
                  <a:gd name="T16" fmla="*/ 0 w 63"/>
                  <a:gd name="T17" fmla="*/ 19 h 50"/>
                  <a:gd name="T18" fmla="*/ 2 w 63"/>
                  <a:gd name="T19" fmla="*/ 22 h 50"/>
                  <a:gd name="T20" fmla="*/ 4 w 63"/>
                  <a:gd name="T21" fmla="*/ 31 h 50"/>
                  <a:gd name="T22" fmla="*/ 8 w 63"/>
                  <a:gd name="T23" fmla="*/ 47 h 50"/>
                  <a:gd name="T24" fmla="*/ 6 w 63"/>
                  <a:gd name="T25" fmla="*/ 50 h 50"/>
                  <a:gd name="T26" fmla="*/ 8 w 63"/>
                  <a:gd name="T27" fmla="*/ 50 h 50"/>
                  <a:gd name="T28" fmla="*/ 9 w 63"/>
                  <a:gd name="T29" fmla="*/ 50 h 50"/>
                  <a:gd name="T30" fmla="*/ 19 w 63"/>
                  <a:gd name="T31" fmla="*/ 42 h 50"/>
                  <a:gd name="T32" fmla="*/ 20 w 63"/>
                  <a:gd name="T33" fmla="*/ 43 h 50"/>
                  <a:gd name="T34" fmla="*/ 21 w 63"/>
                  <a:gd name="T35" fmla="*/ 43 h 50"/>
                  <a:gd name="T36" fmla="*/ 23 w 63"/>
                  <a:gd name="T37" fmla="*/ 42 h 50"/>
                  <a:gd name="T38" fmla="*/ 27 w 63"/>
                  <a:gd name="T39" fmla="*/ 39 h 50"/>
                  <a:gd name="T40" fmla="*/ 35 w 63"/>
                  <a:gd name="T41" fmla="*/ 32 h 50"/>
                  <a:gd name="T42" fmla="*/ 37 w 63"/>
                  <a:gd name="T43" fmla="*/ 29 h 50"/>
                  <a:gd name="T44" fmla="*/ 38 w 63"/>
                  <a:gd name="T45" fmla="*/ 28 h 50"/>
                  <a:gd name="T46" fmla="*/ 38 w 63"/>
                  <a:gd name="T47" fmla="*/ 29 h 50"/>
                  <a:gd name="T48" fmla="*/ 42 w 63"/>
                  <a:gd name="T49" fmla="*/ 32 h 50"/>
                  <a:gd name="T50" fmla="*/ 47 w 63"/>
                  <a:gd name="T51" fmla="*/ 29 h 50"/>
                  <a:gd name="T52" fmla="*/ 53 w 63"/>
                  <a:gd name="T53" fmla="*/ 25 h 50"/>
                  <a:gd name="T54" fmla="*/ 62 w 63"/>
                  <a:gd name="T55" fmla="*/ 20 h 50"/>
                  <a:gd name="T56" fmla="*/ 59 w 63"/>
                  <a:gd name="T57" fmla="*/ 9 h 50"/>
                  <a:gd name="T58" fmla="*/ 56 w 63"/>
                  <a:gd name="T59" fmla="*/ 8 h 50"/>
                  <a:gd name="T60" fmla="*/ 56 w 63"/>
                  <a:gd name="T61" fmla="*/ 8 h 50"/>
                  <a:gd name="T62" fmla="*/ 53 w 63"/>
                  <a:gd name="T63" fmla="*/ 10 h 50"/>
                  <a:gd name="T64" fmla="*/ 46 w 63"/>
                  <a:gd name="T65" fmla="*/ 16 h 50"/>
                  <a:gd name="T66" fmla="*/ 38 w 63"/>
                  <a:gd name="T67" fmla="*/ 10 h 50"/>
                  <a:gd name="T68" fmla="*/ 37 w 63"/>
                  <a:gd name="T69" fmla="*/ 9 h 50"/>
                  <a:gd name="T70" fmla="*/ 25 w 63"/>
                  <a:gd name="T71" fmla="*/ 0 h 50"/>
                  <a:gd name="T72" fmla="*/ 22 w 63"/>
                  <a:gd name="T73" fmla="*/ 0 h 50"/>
                  <a:gd name="T74" fmla="*/ 22 w 63"/>
                  <a:gd name="T75" fmla="*/ 0 h 50"/>
                  <a:gd name="T76" fmla="*/ 21 w 63"/>
                  <a:gd name="T77" fmla="*/ 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3" h="50">
                    <a:moveTo>
                      <a:pt x="21" y="1"/>
                    </a:moveTo>
                    <a:cubicBezTo>
                      <a:pt x="21" y="0"/>
                      <a:pt x="21" y="0"/>
                      <a:pt x="20" y="0"/>
                    </a:cubicBezTo>
                    <a:cubicBezTo>
                      <a:pt x="20" y="0"/>
                      <a:pt x="19" y="0"/>
                      <a:pt x="19" y="1"/>
                    </a:cubicBezTo>
                    <a:cubicBezTo>
                      <a:pt x="19" y="1"/>
                      <a:pt x="19" y="2"/>
                      <a:pt x="19" y="2"/>
                    </a:cubicBezTo>
                    <a:cubicBezTo>
                      <a:pt x="19" y="3"/>
                      <a:pt x="18" y="3"/>
                      <a:pt x="18" y="3"/>
                    </a:cubicBezTo>
                    <a:cubicBezTo>
                      <a:pt x="16" y="6"/>
                      <a:pt x="14" y="9"/>
                      <a:pt x="12" y="12"/>
                    </a:cubicBezTo>
                    <a:cubicBezTo>
                      <a:pt x="10" y="16"/>
                      <a:pt x="6" y="17"/>
                      <a:pt x="2" y="18"/>
                    </a:cubicBezTo>
                    <a:cubicBezTo>
                      <a:pt x="2" y="19"/>
                      <a:pt x="1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1" y="20"/>
                      <a:pt x="2" y="21"/>
                      <a:pt x="2" y="22"/>
                    </a:cubicBezTo>
                    <a:cubicBezTo>
                      <a:pt x="1" y="24"/>
                      <a:pt x="3" y="28"/>
                      <a:pt x="4" y="31"/>
                    </a:cubicBezTo>
                    <a:cubicBezTo>
                      <a:pt x="5" y="37"/>
                      <a:pt x="7" y="42"/>
                      <a:pt x="8" y="47"/>
                    </a:cubicBezTo>
                    <a:cubicBezTo>
                      <a:pt x="8" y="48"/>
                      <a:pt x="7" y="49"/>
                      <a:pt x="6" y="50"/>
                    </a:cubicBezTo>
                    <a:cubicBezTo>
                      <a:pt x="7" y="50"/>
                      <a:pt x="7" y="50"/>
                      <a:pt x="8" y="50"/>
                    </a:cubicBezTo>
                    <a:cubicBezTo>
                      <a:pt x="8" y="50"/>
                      <a:pt x="9" y="50"/>
                      <a:pt x="9" y="50"/>
                    </a:cubicBezTo>
                    <a:cubicBezTo>
                      <a:pt x="16" y="50"/>
                      <a:pt x="18" y="46"/>
                      <a:pt x="19" y="42"/>
                    </a:cubicBezTo>
                    <a:cubicBezTo>
                      <a:pt x="19" y="43"/>
                      <a:pt x="19" y="43"/>
                      <a:pt x="20" y="43"/>
                    </a:cubicBezTo>
                    <a:cubicBezTo>
                      <a:pt x="20" y="43"/>
                      <a:pt x="21" y="43"/>
                      <a:pt x="21" y="43"/>
                    </a:cubicBezTo>
                    <a:cubicBezTo>
                      <a:pt x="22" y="43"/>
                      <a:pt x="23" y="43"/>
                      <a:pt x="23" y="42"/>
                    </a:cubicBezTo>
                    <a:cubicBezTo>
                      <a:pt x="25" y="41"/>
                      <a:pt x="26" y="40"/>
                      <a:pt x="27" y="39"/>
                    </a:cubicBezTo>
                    <a:cubicBezTo>
                      <a:pt x="30" y="36"/>
                      <a:pt x="32" y="33"/>
                      <a:pt x="35" y="32"/>
                    </a:cubicBezTo>
                    <a:cubicBezTo>
                      <a:pt x="36" y="31"/>
                      <a:pt x="37" y="30"/>
                      <a:pt x="37" y="29"/>
                    </a:cubicBezTo>
                    <a:cubicBezTo>
                      <a:pt x="37" y="28"/>
                      <a:pt x="38" y="28"/>
                      <a:pt x="38" y="28"/>
                    </a:cubicBezTo>
                    <a:cubicBezTo>
                      <a:pt x="38" y="28"/>
                      <a:pt x="38" y="29"/>
                      <a:pt x="38" y="29"/>
                    </a:cubicBezTo>
                    <a:cubicBezTo>
                      <a:pt x="39" y="31"/>
                      <a:pt x="40" y="32"/>
                      <a:pt x="42" y="32"/>
                    </a:cubicBezTo>
                    <a:cubicBezTo>
                      <a:pt x="44" y="32"/>
                      <a:pt x="46" y="30"/>
                      <a:pt x="47" y="29"/>
                    </a:cubicBezTo>
                    <a:cubicBezTo>
                      <a:pt x="49" y="27"/>
                      <a:pt x="51" y="26"/>
                      <a:pt x="53" y="25"/>
                    </a:cubicBezTo>
                    <a:cubicBezTo>
                      <a:pt x="57" y="24"/>
                      <a:pt x="60" y="23"/>
                      <a:pt x="62" y="20"/>
                    </a:cubicBezTo>
                    <a:cubicBezTo>
                      <a:pt x="63" y="17"/>
                      <a:pt x="62" y="13"/>
                      <a:pt x="59" y="9"/>
                    </a:cubicBezTo>
                    <a:cubicBezTo>
                      <a:pt x="58" y="8"/>
                      <a:pt x="57" y="8"/>
                      <a:pt x="56" y="8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5" y="8"/>
                      <a:pt x="54" y="9"/>
                      <a:pt x="53" y="10"/>
                    </a:cubicBezTo>
                    <a:cubicBezTo>
                      <a:pt x="51" y="14"/>
                      <a:pt x="49" y="16"/>
                      <a:pt x="46" y="16"/>
                    </a:cubicBezTo>
                    <a:cubicBezTo>
                      <a:pt x="44" y="16"/>
                      <a:pt x="41" y="14"/>
                      <a:pt x="38" y="10"/>
                    </a:cubicBezTo>
                    <a:cubicBezTo>
                      <a:pt x="38" y="10"/>
                      <a:pt x="38" y="9"/>
                      <a:pt x="37" y="9"/>
                    </a:cubicBezTo>
                    <a:cubicBezTo>
                      <a:pt x="35" y="5"/>
                      <a:pt x="31" y="0"/>
                      <a:pt x="25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0"/>
                      <a:pt x="21" y="0"/>
                      <a:pt x="21" y="1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35">
                <a:extLst>
                  <a:ext uri="{FF2B5EF4-FFF2-40B4-BE49-F238E27FC236}">
                    <a16:creationId xmlns:a16="http://schemas.microsoft.com/office/drawing/2014/main" id="{8E664AEB-59E0-4770-83DD-B783EC782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2576" y="4632828"/>
                <a:ext cx="34701" cy="68092"/>
              </a:xfrm>
              <a:custGeom>
                <a:avLst/>
                <a:gdLst>
                  <a:gd name="T0" fmla="*/ 0 w 56"/>
                  <a:gd name="T1" fmla="*/ 22 h 110"/>
                  <a:gd name="T2" fmla="*/ 4 w 56"/>
                  <a:gd name="T3" fmla="*/ 31 h 110"/>
                  <a:gd name="T4" fmla="*/ 6 w 56"/>
                  <a:gd name="T5" fmla="*/ 47 h 110"/>
                  <a:gd name="T6" fmla="*/ 11 w 56"/>
                  <a:gd name="T7" fmla="*/ 66 h 110"/>
                  <a:gd name="T8" fmla="*/ 16 w 56"/>
                  <a:gd name="T9" fmla="*/ 74 h 110"/>
                  <a:gd name="T10" fmla="*/ 17 w 56"/>
                  <a:gd name="T11" fmla="*/ 78 h 110"/>
                  <a:gd name="T12" fmla="*/ 22 w 56"/>
                  <a:gd name="T13" fmla="*/ 99 h 110"/>
                  <a:gd name="T14" fmla="*/ 24 w 56"/>
                  <a:gd name="T15" fmla="*/ 104 h 110"/>
                  <a:gd name="T16" fmla="*/ 25 w 56"/>
                  <a:gd name="T17" fmla="*/ 109 h 110"/>
                  <a:gd name="T18" fmla="*/ 26 w 56"/>
                  <a:gd name="T19" fmla="*/ 109 h 110"/>
                  <a:gd name="T20" fmla="*/ 29 w 56"/>
                  <a:gd name="T21" fmla="*/ 110 h 110"/>
                  <a:gd name="T22" fmla="*/ 48 w 56"/>
                  <a:gd name="T23" fmla="*/ 105 h 110"/>
                  <a:gd name="T24" fmla="*/ 48 w 56"/>
                  <a:gd name="T25" fmla="*/ 104 h 110"/>
                  <a:gd name="T26" fmla="*/ 46 w 56"/>
                  <a:gd name="T27" fmla="*/ 102 h 110"/>
                  <a:gd name="T28" fmla="*/ 46 w 56"/>
                  <a:gd name="T29" fmla="*/ 97 h 110"/>
                  <a:gd name="T30" fmla="*/ 45 w 56"/>
                  <a:gd name="T31" fmla="*/ 88 h 110"/>
                  <a:gd name="T32" fmla="*/ 43 w 56"/>
                  <a:gd name="T33" fmla="*/ 73 h 110"/>
                  <a:gd name="T34" fmla="*/ 44 w 56"/>
                  <a:gd name="T35" fmla="*/ 62 h 110"/>
                  <a:gd name="T36" fmla="*/ 46 w 56"/>
                  <a:gd name="T37" fmla="*/ 53 h 110"/>
                  <a:gd name="T38" fmla="*/ 47 w 56"/>
                  <a:gd name="T39" fmla="*/ 48 h 110"/>
                  <a:gd name="T40" fmla="*/ 47 w 56"/>
                  <a:gd name="T41" fmla="*/ 47 h 110"/>
                  <a:gd name="T42" fmla="*/ 45 w 56"/>
                  <a:gd name="T43" fmla="*/ 37 h 110"/>
                  <a:gd name="T44" fmla="*/ 47 w 56"/>
                  <a:gd name="T45" fmla="*/ 34 h 110"/>
                  <a:gd name="T46" fmla="*/ 48 w 56"/>
                  <a:gd name="T47" fmla="*/ 33 h 110"/>
                  <a:gd name="T48" fmla="*/ 49 w 56"/>
                  <a:gd name="T49" fmla="*/ 32 h 110"/>
                  <a:gd name="T50" fmla="*/ 50 w 56"/>
                  <a:gd name="T51" fmla="*/ 31 h 110"/>
                  <a:gd name="T52" fmla="*/ 50 w 56"/>
                  <a:gd name="T53" fmla="*/ 31 h 110"/>
                  <a:gd name="T54" fmla="*/ 51 w 56"/>
                  <a:gd name="T55" fmla="*/ 31 h 110"/>
                  <a:gd name="T56" fmla="*/ 51 w 56"/>
                  <a:gd name="T57" fmla="*/ 31 h 110"/>
                  <a:gd name="T58" fmla="*/ 53 w 56"/>
                  <a:gd name="T59" fmla="*/ 29 h 110"/>
                  <a:gd name="T60" fmla="*/ 54 w 56"/>
                  <a:gd name="T61" fmla="*/ 27 h 110"/>
                  <a:gd name="T62" fmla="*/ 56 w 56"/>
                  <a:gd name="T63" fmla="*/ 22 h 110"/>
                  <a:gd name="T64" fmla="*/ 55 w 56"/>
                  <a:gd name="T65" fmla="*/ 16 h 110"/>
                  <a:gd name="T66" fmla="*/ 55 w 56"/>
                  <a:gd name="T67" fmla="*/ 13 h 110"/>
                  <a:gd name="T68" fmla="*/ 54 w 56"/>
                  <a:gd name="T69" fmla="*/ 8 h 110"/>
                  <a:gd name="T70" fmla="*/ 53 w 56"/>
                  <a:gd name="T71" fmla="*/ 4 h 110"/>
                  <a:gd name="T72" fmla="*/ 53 w 56"/>
                  <a:gd name="T73" fmla="*/ 3 h 110"/>
                  <a:gd name="T74" fmla="*/ 52 w 56"/>
                  <a:gd name="T75" fmla="*/ 4 h 110"/>
                  <a:gd name="T76" fmla="*/ 52 w 56"/>
                  <a:gd name="T77" fmla="*/ 0 h 110"/>
                  <a:gd name="T78" fmla="*/ 52 w 56"/>
                  <a:gd name="T79" fmla="*/ 0 h 110"/>
                  <a:gd name="T80" fmla="*/ 41 w 56"/>
                  <a:gd name="T81" fmla="*/ 3 h 110"/>
                  <a:gd name="T82" fmla="*/ 17 w 56"/>
                  <a:gd name="T83" fmla="*/ 8 h 110"/>
                  <a:gd name="T84" fmla="*/ 1 w 56"/>
                  <a:gd name="T85" fmla="*/ 15 h 110"/>
                  <a:gd name="T86" fmla="*/ 0 w 56"/>
                  <a:gd name="T87" fmla="*/ 22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6" h="110">
                    <a:moveTo>
                      <a:pt x="0" y="22"/>
                    </a:moveTo>
                    <a:cubicBezTo>
                      <a:pt x="0" y="25"/>
                      <a:pt x="1" y="29"/>
                      <a:pt x="4" y="31"/>
                    </a:cubicBezTo>
                    <a:cubicBezTo>
                      <a:pt x="4" y="36"/>
                      <a:pt x="8" y="41"/>
                      <a:pt x="6" y="47"/>
                    </a:cubicBezTo>
                    <a:cubicBezTo>
                      <a:pt x="4" y="54"/>
                      <a:pt x="6" y="60"/>
                      <a:pt x="11" y="66"/>
                    </a:cubicBezTo>
                    <a:cubicBezTo>
                      <a:pt x="11" y="70"/>
                      <a:pt x="9" y="74"/>
                      <a:pt x="16" y="74"/>
                    </a:cubicBezTo>
                    <a:cubicBezTo>
                      <a:pt x="16" y="76"/>
                      <a:pt x="16" y="77"/>
                      <a:pt x="17" y="78"/>
                    </a:cubicBezTo>
                    <a:cubicBezTo>
                      <a:pt x="19" y="85"/>
                      <a:pt x="17" y="93"/>
                      <a:pt x="22" y="99"/>
                    </a:cubicBezTo>
                    <a:cubicBezTo>
                      <a:pt x="22" y="101"/>
                      <a:pt x="22" y="103"/>
                      <a:pt x="24" y="104"/>
                    </a:cubicBezTo>
                    <a:cubicBezTo>
                      <a:pt x="25" y="106"/>
                      <a:pt x="25" y="107"/>
                      <a:pt x="25" y="109"/>
                    </a:cubicBezTo>
                    <a:cubicBezTo>
                      <a:pt x="25" y="109"/>
                      <a:pt x="25" y="109"/>
                      <a:pt x="26" y="109"/>
                    </a:cubicBezTo>
                    <a:cubicBezTo>
                      <a:pt x="27" y="109"/>
                      <a:pt x="28" y="110"/>
                      <a:pt x="29" y="110"/>
                    </a:cubicBezTo>
                    <a:cubicBezTo>
                      <a:pt x="32" y="106"/>
                      <a:pt x="41" y="106"/>
                      <a:pt x="48" y="105"/>
                    </a:cubicBezTo>
                    <a:cubicBezTo>
                      <a:pt x="48" y="104"/>
                      <a:pt x="48" y="104"/>
                      <a:pt x="48" y="104"/>
                    </a:cubicBezTo>
                    <a:cubicBezTo>
                      <a:pt x="47" y="103"/>
                      <a:pt x="46" y="103"/>
                      <a:pt x="46" y="102"/>
                    </a:cubicBezTo>
                    <a:cubicBezTo>
                      <a:pt x="46" y="101"/>
                      <a:pt x="46" y="99"/>
                      <a:pt x="46" y="97"/>
                    </a:cubicBezTo>
                    <a:cubicBezTo>
                      <a:pt x="45" y="94"/>
                      <a:pt x="45" y="91"/>
                      <a:pt x="45" y="88"/>
                    </a:cubicBezTo>
                    <a:cubicBezTo>
                      <a:pt x="45" y="83"/>
                      <a:pt x="44" y="78"/>
                      <a:pt x="43" y="73"/>
                    </a:cubicBezTo>
                    <a:cubicBezTo>
                      <a:pt x="42" y="69"/>
                      <a:pt x="43" y="65"/>
                      <a:pt x="44" y="62"/>
                    </a:cubicBezTo>
                    <a:cubicBezTo>
                      <a:pt x="45" y="59"/>
                      <a:pt x="45" y="56"/>
                      <a:pt x="46" y="53"/>
                    </a:cubicBezTo>
                    <a:cubicBezTo>
                      <a:pt x="46" y="52"/>
                      <a:pt x="47" y="50"/>
                      <a:pt x="47" y="48"/>
                    </a:cubicBezTo>
                    <a:cubicBezTo>
                      <a:pt x="47" y="48"/>
                      <a:pt x="47" y="48"/>
                      <a:pt x="47" y="47"/>
                    </a:cubicBezTo>
                    <a:cubicBezTo>
                      <a:pt x="47" y="44"/>
                      <a:pt x="44" y="40"/>
                      <a:pt x="45" y="37"/>
                    </a:cubicBezTo>
                    <a:cubicBezTo>
                      <a:pt x="46" y="36"/>
                      <a:pt x="46" y="35"/>
                      <a:pt x="47" y="34"/>
                    </a:cubicBezTo>
                    <a:cubicBezTo>
                      <a:pt x="47" y="33"/>
                      <a:pt x="48" y="33"/>
                      <a:pt x="48" y="33"/>
                    </a:cubicBezTo>
                    <a:cubicBezTo>
                      <a:pt x="49" y="33"/>
                      <a:pt x="49" y="33"/>
                      <a:pt x="49" y="32"/>
                    </a:cubicBezTo>
                    <a:cubicBezTo>
                      <a:pt x="49" y="32"/>
                      <a:pt x="50" y="31"/>
                      <a:pt x="50" y="31"/>
                    </a:cubicBezTo>
                    <a:cubicBezTo>
                      <a:pt x="50" y="31"/>
                      <a:pt x="50" y="31"/>
                      <a:pt x="50" y="31"/>
                    </a:cubicBezTo>
                    <a:cubicBezTo>
                      <a:pt x="50" y="31"/>
                      <a:pt x="51" y="31"/>
                      <a:pt x="51" y="31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51" y="30"/>
                      <a:pt x="52" y="29"/>
                      <a:pt x="53" y="29"/>
                    </a:cubicBezTo>
                    <a:cubicBezTo>
                      <a:pt x="53" y="28"/>
                      <a:pt x="54" y="28"/>
                      <a:pt x="54" y="27"/>
                    </a:cubicBezTo>
                    <a:cubicBezTo>
                      <a:pt x="55" y="25"/>
                      <a:pt x="55" y="23"/>
                      <a:pt x="56" y="22"/>
                    </a:cubicBezTo>
                    <a:cubicBezTo>
                      <a:pt x="56" y="20"/>
                      <a:pt x="56" y="18"/>
                      <a:pt x="55" y="16"/>
                    </a:cubicBezTo>
                    <a:cubicBezTo>
                      <a:pt x="55" y="15"/>
                      <a:pt x="55" y="14"/>
                      <a:pt x="55" y="13"/>
                    </a:cubicBezTo>
                    <a:cubicBezTo>
                      <a:pt x="53" y="12"/>
                      <a:pt x="54" y="10"/>
                      <a:pt x="54" y="8"/>
                    </a:cubicBezTo>
                    <a:cubicBezTo>
                      <a:pt x="54" y="6"/>
                      <a:pt x="53" y="5"/>
                      <a:pt x="53" y="4"/>
                    </a:cubicBezTo>
                    <a:cubicBezTo>
                      <a:pt x="53" y="4"/>
                      <a:pt x="53" y="3"/>
                      <a:pt x="53" y="3"/>
                    </a:cubicBezTo>
                    <a:cubicBezTo>
                      <a:pt x="53" y="3"/>
                      <a:pt x="52" y="3"/>
                      <a:pt x="52" y="4"/>
                    </a:cubicBezTo>
                    <a:cubicBezTo>
                      <a:pt x="52" y="2"/>
                      <a:pt x="52" y="1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48" y="1"/>
                      <a:pt x="45" y="2"/>
                      <a:pt x="41" y="3"/>
                    </a:cubicBezTo>
                    <a:cubicBezTo>
                      <a:pt x="33" y="5"/>
                      <a:pt x="25" y="6"/>
                      <a:pt x="17" y="8"/>
                    </a:cubicBezTo>
                    <a:cubicBezTo>
                      <a:pt x="8" y="11"/>
                      <a:pt x="3" y="12"/>
                      <a:pt x="1" y="15"/>
                    </a:cubicBezTo>
                    <a:cubicBezTo>
                      <a:pt x="0" y="17"/>
                      <a:pt x="0" y="19"/>
                      <a:pt x="0" y="2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36">
                <a:extLst>
                  <a:ext uri="{FF2B5EF4-FFF2-40B4-BE49-F238E27FC236}">
                    <a16:creationId xmlns:a16="http://schemas.microsoft.com/office/drawing/2014/main" id="{E78D34E9-C56D-4924-AB2B-6B62F98ED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98439" y="4623007"/>
                <a:ext cx="38629" cy="74312"/>
              </a:xfrm>
              <a:custGeom>
                <a:avLst/>
                <a:gdLst>
                  <a:gd name="T0" fmla="*/ 55 w 62"/>
                  <a:gd name="T1" fmla="*/ 102 h 120"/>
                  <a:gd name="T2" fmla="*/ 55 w 62"/>
                  <a:gd name="T3" fmla="*/ 103 h 120"/>
                  <a:gd name="T4" fmla="*/ 54 w 62"/>
                  <a:gd name="T5" fmla="*/ 102 h 120"/>
                  <a:gd name="T6" fmla="*/ 52 w 62"/>
                  <a:gd name="T7" fmla="*/ 97 h 120"/>
                  <a:gd name="T8" fmla="*/ 43 w 62"/>
                  <a:gd name="T9" fmla="*/ 69 h 120"/>
                  <a:gd name="T10" fmla="*/ 43 w 62"/>
                  <a:gd name="T11" fmla="*/ 68 h 120"/>
                  <a:gd name="T12" fmla="*/ 22 w 62"/>
                  <a:gd name="T13" fmla="*/ 8 h 120"/>
                  <a:gd name="T14" fmla="*/ 19 w 62"/>
                  <a:gd name="T15" fmla="*/ 4 h 120"/>
                  <a:gd name="T16" fmla="*/ 19 w 62"/>
                  <a:gd name="T17" fmla="*/ 1 h 120"/>
                  <a:gd name="T18" fmla="*/ 18 w 62"/>
                  <a:gd name="T19" fmla="*/ 0 h 120"/>
                  <a:gd name="T20" fmla="*/ 16 w 62"/>
                  <a:gd name="T21" fmla="*/ 1 h 120"/>
                  <a:gd name="T22" fmla="*/ 10 w 62"/>
                  <a:gd name="T23" fmla="*/ 10 h 120"/>
                  <a:gd name="T24" fmla="*/ 10 w 62"/>
                  <a:gd name="T25" fmla="*/ 16 h 120"/>
                  <a:gd name="T26" fmla="*/ 10 w 62"/>
                  <a:gd name="T27" fmla="*/ 20 h 120"/>
                  <a:gd name="T28" fmla="*/ 11 w 62"/>
                  <a:gd name="T29" fmla="*/ 19 h 120"/>
                  <a:gd name="T30" fmla="*/ 11 w 62"/>
                  <a:gd name="T31" fmla="*/ 20 h 120"/>
                  <a:gd name="T32" fmla="*/ 12 w 62"/>
                  <a:gd name="T33" fmla="*/ 24 h 120"/>
                  <a:gd name="T34" fmla="*/ 13 w 62"/>
                  <a:gd name="T35" fmla="*/ 29 h 120"/>
                  <a:gd name="T36" fmla="*/ 13 w 62"/>
                  <a:gd name="T37" fmla="*/ 32 h 120"/>
                  <a:gd name="T38" fmla="*/ 14 w 62"/>
                  <a:gd name="T39" fmla="*/ 38 h 120"/>
                  <a:gd name="T40" fmla="*/ 12 w 62"/>
                  <a:gd name="T41" fmla="*/ 43 h 120"/>
                  <a:gd name="T42" fmla="*/ 11 w 62"/>
                  <a:gd name="T43" fmla="*/ 45 h 120"/>
                  <a:gd name="T44" fmla="*/ 9 w 62"/>
                  <a:gd name="T45" fmla="*/ 47 h 120"/>
                  <a:gd name="T46" fmla="*/ 9 w 62"/>
                  <a:gd name="T47" fmla="*/ 47 h 120"/>
                  <a:gd name="T48" fmla="*/ 8 w 62"/>
                  <a:gd name="T49" fmla="*/ 47 h 120"/>
                  <a:gd name="T50" fmla="*/ 8 w 62"/>
                  <a:gd name="T51" fmla="*/ 47 h 120"/>
                  <a:gd name="T52" fmla="*/ 7 w 62"/>
                  <a:gd name="T53" fmla="*/ 48 h 120"/>
                  <a:gd name="T54" fmla="*/ 6 w 62"/>
                  <a:gd name="T55" fmla="*/ 49 h 120"/>
                  <a:gd name="T56" fmla="*/ 5 w 62"/>
                  <a:gd name="T57" fmla="*/ 50 h 120"/>
                  <a:gd name="T58" fmla="*/ 3 w 62"/>
                  <a:gd name="T59" fmla="*/ 53 h 120"/>
                  <a:gd name="T60" fmla="*/ 5 w 62"/>
                  <a:gd name="T61" fmla="*/ 63 h 120"/>
                  <a:gd name="T62" fmla="*/ 5 w 62"/>
                  <a:gd name="T63" fmla="*/ 64 h 120"/>
                  <a:gd name="T64" fmla="*/ 4 w 62"/>
                  <a:gd name="T65" fmla="*/ 69 h 120"/>
                  <a:gd name="T66" fmla="*/ 2 w 62"/>
                  <a:gd name="T67" fmla="*/ 78 h 120"/>
                  <a:gd name="T68" fmla="*/ 1 w 62"/>
                  <a:gd name="T69" fmla="*/ 89 h 120"/>
                  <a:gd name="T70" fmla="*/ 3 w 62"/>
                  <a:gd name="T71" fmla="*/ 104 h 120"/>
                  <a:gd name="T72" fmla="*/ 4 w 62"/>
                  <a:gd name="T73" fmla="*/ 113 h 120"/>
                  <a:gd name="T74" fmla="*/ 4 w 62"/>
                  <a:gd name="T75" fmla="*/ 118 h 120"/>
                  <a:gd name="T76" fmla="*/ 6 w 62"/>
                  <a:gd name="T77" fmla="*/ 120 h 120"/>
                  <a:gd name="T78" fmla="*/ 8 w 62"/>
                  <a:gd name="T79" fmla="*/ 120 h 120"/>
                  <a:gd name="T80" fmla="*/ 10 w 62"/>
                  <a:gd name="T81" fmla="*/ 120 h 120"/>
                  <a:gd name="T82" fmla="*/ 30 w 62"/>
                  <a:gd name="T83" fmla="*/ 115 h 120"/>
                  <a:gd name="T84" fmla="*/ 60 w 62"/>
                  <a:gd name="T85" fmla="*/ 112 h 120"/>
                  <a:gd name="T86" fmla="*/ 59 w 62"/>
                  <a:gd name="T87" fmla="*/ 114 h 120"/>
                  <a:gd name="T88" fmla="*/ 59 w 62"/>
                  <a:gd name="T89" fmla="*/ 114 h 120"/>
                  <a:gd name="T90" fmla="*/ 62 w 62"/>
                  <a:gd name="T91" fmla="*/ 112 h 120"/>
                  <a:gd name="T92" fmla="*/ 62 w 62"/>
                  <a:gd name="T93" fmla="*/ 110 h 120"/>
                  <a:gd name="T94" fmla="*/ 61 w 62"/>
                  <a:gd name="T95" fmla="*/ 108 h 120"/>
                  <a:gd name="T96" fmla="*/ 60 w 62"/>
                  <a:gd name="T97" fmla="*/ 107 h 120"/>
                  <a:gd name="T98" fmla="*/ 58 w 62"/>
                  <a:gd name="T99" fmla="*/ 103 h 120"/>
                  <a:gd name="T100" fmla="*/ 57 w 62"/>
                  <a:gd name="T101" fmla="*/ 101 h 120"/>
                  <a:gd name="T102" fmla="*/ 55 w 62"/>
                  <a:gd name="T103" fmla="*/ 102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62" h="120">
                    <a:moveTo>
                      <a:pt x="55" y="102"/>
                    </a:moveTo>
                    <a:cubicBezTo>
                      <a:pt x="55" y="102"/>
                      <a:pt x="55" y="103"/>
                      <a:pt x="55" y="103"/>
                    </a:cubicBezTo>
                    <a:cubicBezTo>
                      <a:pt x="55" y="103"/>
                      <a:pt x="54" y="102"/>
                      <a:pt x="54" y="102"/>
                    </a:cubicBezTo>
                    <a:cubicBezTo>
                      <a:pt x="53" y="101"/>
                      <a:pt x="53" y="99"/>
                      <a:pt x="52" y="97"/>
                    </a:cubicBezTo>
                    <a:cubicBezTo>
                      <a:pt x="50" y="88"/>
                      <a:pt x="48" y="78"/>
                      <a:pt x="43" y="69"/>
                    </a:cubicBezTo>
                    <a:cubicBezTo>
                      <a:pt x="43" y="69"/>
                      <a:pt x="43" y="68"/>
                      <a:pt x="43" y="68"/>
                    </a:cubicBezTo>
                    <a:cubicBezTo>
                      <a:pt x="36" y="48"/>
                      <a:pt x="29" y="28"/>
                      <a:pt x="22" y="8"/>
                    </a:cubicBezTo>
                    <a:cubicBezTo>
                      <a:pt x="21" y="6"/>
                      <a:pt x="21" y="5"/>
                      <a:pt x="19" y="4"/>
                    </a:cubicBezTo>
                    <a:cubicBezTo>
                      <a:pt x="19" y="3"/>
                      <a:pt x="19" y="2"/>
                      <a:pt x="19" y="1"/>
                    </a:cubicBezTo>
                    <a:cubicBezTo>
                      <a:pt x="19" y="1"/>
                      <a:pt x="18" y="0"/>
                      <a:pt x="18" y="0"/>
                    </a:cubicBezTo>
                    <a:cubicBezTo>
                      <a:pt x="17" y="0"/>
                      <a:pt x="16" y="1"/>
                      <a:pt x="16" y="1"/>
                    </a:cubicBezTo>
                    <a:cubicBezTo>
                      <a:pt x="12" y="2"/>
                      <a:pt x="10" y="5"/>
                      <a:pt x="10" y="10"/>
                    </a:cubicBezTo>
                    <a:cubicBezTo>
                      <a:pt x="10" y="12"/>
                      <a:pt x="10" y="14"/>
                      <a:pt x="10" y="16"/>
                    </a:cubicBezTo>
                    <a:cubicBezTo>
                      <a:pt x="10" y="17"/>
                      <a:pt x="10" y="18"/>
                      <a:pt x="10" y="20"/>
                    </a:cubicBezTo>
                    <a:cubicBezTo>
                      <a:pt x="10" y="19"/>
                      <a:pt x="11" y="19"/>
                      <a:pt x="11" y="19"/>
                    </a:cubicBezTo>
                    <a:cubicBezTo>
                      <a:pt x="11" y="19"/>
                      <a:pt x="11" y="20"/>
                      <a:pt x="11" y="20"/>
                    </a:cubicBezTo>
                    <a:cubicBezTo>
                      <a:pt x="11" y="21"/>
                      <a:pt x="12" y="22"/>
                      <a:pt x="12" y="24"/>
                    </a:cubicBezTo>
                    <a:cubicBezTo>
                      <a:pt x="12" y="26"/>
                      <a:pt x="11" y="28"/>
                      <a:pt x="13" y="29"/>
                    </a:cubicBezTo>
                    <a:cubicBezTo>
                      <a:pt x="13" y="30"/>
                      <a:pt x="13" y="31"/>
                      <a:pt x="13" y="32"/>
                    </a:cubicBezTo>
                    <a:cubicBezTo>
                      <a:pt x="14" y="34"/>
                      <a:pt x="14" y="36"/>
                      <a:pt x="14" y="38"/>
                    </a:cubicBezTo>
                    <a:cubicBezTo>
                      <a:pt x="13" y="39"/>
                      <a:pt x="13" y="41"/>
                      <a:pt x="12" y="43"/>
                    </a:cubicBezTo>
                    <a:cubicBezTo>
                      <a:pt x="12" y="44"/>
                      <a:pt x="11" y="44"/>
                      <a:pt x="11" y="45"/>
                    </a:cubicBezTo>
                    <a:cubicBezTo>
                      <a:pt x="10" y="45"/>
                      <a:pt x="9" y="46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9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7" y="48"/>
                      <a:pt x="7" y="48"/>
                    </a:cubicBezTo>
                    <a:cubicBezTo>
                      <a:pt x="7" y="49"/>
                      <a:pt x="7" y="49"/>
                      <a:pt x="6" y="49"/>
                    </a:cubicBezTo>
                    <a:cubicBezTo>
                      <a:pt x="6" y="49"/>
                      <a:pt x="5" y="49"/>
                      <a:pt x="5" y="50"/>
                    </a:cubicBezTo>
                    <a:cubicBezTo>
                      <a:pt x="4" y="51"/>
                      <a:pt x="4" y="52"/>
                      <a:pt x="3" y="53"/>
                    </a:cubicBezTo>
                    <a:cubicBezTo>
                      <a:pt x="2" y="56"/>
                      <a:pt x="5" y="60"/>
                      <a:pt x="5" y="63"/>
                    </a:cubicBezTo>
                    <a:cubicBezTo>
                      <a:pt x="5" y="64"/>
                      <a:pt x="5" y="64"/>
                      <a:pt x="5" y="64"/>
                    </a:cubicBezTo>
                    <a:cubicBezTo>
                      <a:pt x="5" y="66"/>
                      <a:pt x="4" y="68"/>
                      <a:pt x="4" y="69"/>
                    </a:cubicBezTo>
                    <a:cubicBezTo>
                      <a:pt x="3" y="72"/>
                      <a:pt x="3" y="75"/>
                      <a:pt x="2" y="78"/>
                    </a:cubicBezTo>
                    <a:cubicBezTo>
                      <a:pt x="1" y="81"/>
                      <a:pt x="0" y="85"/>
                      <a:pt x="1" y="89"/>
                    </a:cubicBezTo>
                    <a:cubicBezTo>
                      <a:pt x="2" y="94"/>
                      <a:pt x="3" y="99"/>
                      <a:pt x="3" y="104"/>
                    </a:cubicBezTo>
                    <a:cubicBezTo>
                      <a:pt x="3" y="107"/>
                      <a:pt x="3" y="110"/>
                      <a:pt x="4" y="113"/>
                    </a:cubicBezTo>
                    <a:cubicBezTo>
                      <a:pt x="4" y="115"/>
                      <a:pt x="4" y="117"/>
                      <a:pt x="4" y="118"/>
                    </a:cubicBezTo>
                    <a:cubicBezTo>
                      <a:pt x="4" y="119"/>
                      <a:pt x="5" y="119"/>
                      <a:pt x="6" y="120"/>
                    </a:cubicBezTo>
                    <a:cubicBezTo>
                      <a:pt x="7" y="120"/>
                      <a:pt x="7" y="120"/>
                      <a:pt x="8" y="120"/>
                    </a:cubicBezTo>
                    <a:cubicBezTo>
                      <a:pt x="8" y="120"/>
                      <a:pt x="9" y="120"/>
                      <a:pt x="10" y="120"/>
                    </a:cubicBezTo>
                    <a:cubicBezTo>
                      <a:pt x="17" y="118"/>
                      <a:pt x="24" y="117"/>
                      <a:pt x="30" y="115"/>
                    </a:cubicBezTo>
                    <a:cubicBezTo>
                      <a:pt x="40" y="113"/>
                      <a:pt x="50" y="113"/>
                      <a:pt x="60" y="112"/>
                    </a:cubicBezTo>
                    <a:cubicBezTo>
                      <a:pt x="59" y="113"/>
                      <a:pt x="59" y="113"/>
                      <a:pt x="59" y="114"/>
                    </a:cubicBezTo>
                    <a:cubicBezTo>
                      <a:pt x="59" y="114"/>
                      <a:pt x="59" y="114"/>
                      <a:pt x="59" y="114"/>
                    </a:cubicBezTo>
                    <a:cubicBezTo>
                      <a:pt x="60" y="114"/>
                      <a:pt x="61" y="113"/>
                      <a:pt x="62" y="112"/>
                    </a:cubicBezTo>
                    <a:cubicBezTo>
                      <a:pt x="62" y="111"/>
                      <a:pt x="62" y="110"/>
                      <a:pt x="62" y="110"/>
                    </a:cubicBezTo>
                    <a:cubicBezTo>
                      <a:pt x="62" y="109"/>
                      <a:pt x="61" y="109"/>
                      <a:pt x="61" y="108"/>
                    </a:cubicBezTo>
                    <a:cubicBezTo>
                      <a:pt x="61" y="108"/>
                      <a:pt x="60" y="107"/>
                      <a:pt x="60" y="107"/>
                    </a:cubicBezTo>
                    <a:cubicBezTo>
                      <a:pt x="59" y="105"/>
                      <a:pt x="59" y="104"/>
                      <a:pt x="58" y="103"/>
                    </a:cubicBezTo>
                    <a:cubicBezTo>
                      <a:pt x="58" y="102"/>
                      <a:pt x="58" y="102"/>
                      <a:pt x="57" y="101"/>
                    </a:cubicBezTo>
                    <a:cubicBezTo>
                      <a:pt x="57" y="102"/>
                      <a:pt x="56" y="102"/>
                      <a:pt x="55" y="10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37">
                <a:extLst>
                  <a:ext uri="{FF2B5EF4-FFF2-40B4-BE49-F238E27FC236}">
                    <a16:creationId xmlns:a16="http://schemas.microsoft.com/office/drawing/2014/main" id="{55280232-97B2-4382-B1A1-A3AA8BD66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10224" y="4557206"/>
                <a:ext cx="80532" cy="129637"/>
              </a:xfrm>
              <a:custGeom>
                <a:avLst/>
                <a:gdLst>
                  <a:gd name="T0" fmla="*/ 124 w 130"/>
                  <a:gd name="T1" fmla="*/ 91 h 209"/>
                  <a:gd name="T2" fmla="*/ 117 w 130"/>
                  <a:gd name="T3" fmla="*/ 78 h 209"/>
                  <a:gd name="T4" fmla="*/ 111 w 130"/>
                  <a:gd name="T5" fmla="*/ 79 h 209"/>
                  <a:gd name="T6" fmla="*/ 109 w 130"/>
                  <a:gd name="T7" fmla="*/ 75 h 209"/>
                  <a:gd name="T8" fmla="*/ 93 w 130"/>
                  <a:gd name="T9" fmla="*/ 57 h 209"/>
                  <a:gd name="T10" fmla="*/ 86 w 130"/>
                  <a:gd name="T11" fmla="*/ 34 h 209"/>
                  <a:gd name="T12" fmla="*/ 62 w 130"/>
                  <a:gd name="T13" fmla="*/ 1 h 209"/>
                  <a:gd name="T14" fmla="*/ 46 w 130"/>
                  <a:gd name="T15" fmla="*/ 6 h 209"/>
                  <a:gd name="T16" fmla="*/ 39 w 130"/>
                  <a:gd name="T17" fmla="*/ 11 h 209"/>
                  <a:gd name="T18" fmla="*/ 38 w 130"/>
                  <a:gd name="T19" fmla="*/ 8 h 209"/>
                  <a:gd name="T20" fmla="*/ 39 w 130"/>
                  <a:gd name="T21" fmla="*/ 3 h 209"/>
                  <a:gd name="T22" fmla="*/ 34 w 130"/>
                  <a:gd name="T23" fmla="*/ 0 h 209"/>
                  <a:gd name="T24" fmla="*/ 25 w 130"/>
                  <a:gd name="T25" fmla="*/ 9 h 209"/>
                  <a:gd name="T26" fmla="*/ 18 w 130"/>
                  <a:gd name="T27" fmla="*/ 30 h 209"/>
                  <a:gd name="T28" fmla="*/ 18 w 130"/>
                  <a:gd name="T29" fmla="*/ 53 h 209"/>
                  <a:gd name="T30" fmla="*/ 18 w 130"/>
                  <a:gd name="T31" fmla="*/ 54 h 209"/>
                  <a:gd name="T32" fmla="*/ 14 w 130"/>
                  <a:gd name="T33" fmla="*/ 69 h 209"/>
                  <a:gd name="T34" fmla="*/ 15 w 130"/>
                  <a:gd name="T35" fmla="*/ 81 h 209"/>
                  <a:gd name="T36" fmla="*/ 10 w 130"/>
                  <a:gd name="T37" fmla="*/ 98 h 209"/>
                  <a:gd name="T38" fmla="*/ 7 w 130"/>
                  <a:gd name="T39" fmla="*/ 103 h 209"/>
                  <a:gd name="T40" fmla="*/ 0 w 130"/>
                  <a:gd name="T41" fmla="*/ 107 h 209"/>
                  <a:gd name="T42" fmla="*/ 3 w 130"/>
                  <a:gd name="T43" fmla="*/ 114 h 209"/>
                  <a:gd name="T44" fmla="*/ 24 w 130"/>
                  <a:gd name="T45" fmla="*/ 175 h 209"/>
                  <a:gd name="T46" fmla="*/ 35 w 130"/>
                  <a:gd name="T47" fmla="*/ 208 h 209"/>
                  <a:gd name="T48" fmla="*/ 36 w 130"/>
                  <a:gd name="T49" fmla="*/ 208 h 209"/>
                  <a:gd name="T50" fmla="*/ 39 w 130"/>
                  <a:gd name="T51" fmla="*/ 205 h 209"/>
                  <a:gd name="T52" fmla="*/ 39 w 130"/>
                  <a:gd name="T53" fmla="*/ 202 h 209"/>
                  <a:gd name="T54" fmla="*/ 47 w 130"/>
                  <a:gd name="T55" fmla="*/ 176 h 209"/>
                  <a:gd name="T56" fmla="*/ 49 w 130"/>
                  <a:gd name="T57" fmla="*/ 168 h 209"/>
                  <a:gd name="T58" fmla="*/ 51 w 130"/>
                  <a:gd name="T59" fmla="*/ 164 h 209"/>
                  <a:gd name="T60" fmla="*/ 68 w 130"/>
                  <a:gd name="T61" fmla="*/ 154 h 209"/>
                  <a:gd name="T62" fmla="*/ 81 w 130"/>
                  <a:gd name="T63" fmla="*/ 133 h 209"/>
                  <a:gd name="T64" fmla="*/ 95 w 130"/>
                  <a:gd name="T65" fmla="*/ 122 h 209"/>
                  <a:gd name="T66" fmla="*/ 99 w 130"/>
                  <a:gd name="T67" fmla="*/ 122 h 209"/>
                  <a:gd name="T68" fmla="*/ 116 w 130"/>
                  <a:gd name="T69" fmla="*/ 110 h 209"/>
                  <a:gd name="T70" fmla="*/ 121 w 130"/>
                  <a:gd name="T71" fmla="*/ 104 h 209"/>
                  <a:gd name="T72" fmla="*/ 124 w 130"/>
                  <a:gd name="T73" fmla="*/ 92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0" h="209">
                    <a:moveTo>
                      <a:pt x="124" y="92"/>
                    </a:moveTo>
                    <a:cubicBezTo>
                      <a:pt x="124" y="92"/>
                      <a:pt x="124" y="92"/>
                      <a:pt x="124" y="91"/>
                    </a:cubicBezTo>
                    <a:cubicBezTo>
                      <a:pt x="126" y="88"/>
                      <a:pt x="126" y="84"/>
                      <a:pt x="124" y="82"/>
                    </a:cubicBezTo>
                    <a:cubicBezTo>
                      <a:pt x="122" y="79"/>
                      <a:pt x="120" y="78"/>
                      <a:pt x="117" y="78"/>
                    </a:cubicBezTo>
                    <a:cubicBezTo>
                      <a:pt x="116" y="78"/>
                      <a:pt x="115" y="78"/>
                      <a:pt x="114" y="79"/>
                    </a:cubicBezTo>
                    <a:cubicBezTo>
                      <a:pt x="113" y="79"/>
                      <a:pt x="112" y="79"/>
                      <a:pt x="111" y="79"/>
                    </a:cubicBezTo>
                    <a:cubicBezTo>
                      <a:pt x="111" y="79"/>
                      <a:pt x="111" y="79"/>
                      <a:pt x="111" y="79"/>
                    </a:cubicBezTo>
                    <a:cubicBezTo>
                      <a:pt x="110" y="79"/>
                      <a:pt x="110" y="79"/>
                      <a:pt x="109" y="75"/>
                    </a:cubicBezTo>
                    <a:cubicBezTo>
                      <a:pt x="108" y="68"/>
                      <a:pt x="104" y="64"/>
                      <a:pt x="97" y="62"/>
                    </a:cubicBezTo>
                    <a:cubicBezTo>
                      <a:pt x="94" y="62"/>
                      <a:pt x="94" y="60"/>
                      <a:pt x="93" y="57"/>
                    </a:cubicBezTo>
                    <a:cubicBezTo>
                      <a:pt x="92" y="56"/>
                      <a:pt x="92" y="56"/>
                      <a:pt x="92" y="56"/>
                    </a:cubicBezTo>
                    <a:cubicBezTo>
                      <a:pt x="90" y="49"/>
                      <a:pt x="88" y="41"/>
                      <a:pt x="86" y="34"/>
                    </a:cubicBezTo>
                    <a:cubicBezTo>
                      <a:pt x="85" y="29"/>
                      <a:pt x="83" y="24"/>
                      <a:pt x="82" y="19"/>
                    </a:cubicBezTo>
                    <a:cubicBezTo>
                      <a:pt x="79" y="7"/>
                      <a:pt x="71" y="1"/>
                      <a:pt x="62" y="1"/>
                    </a:cubicBezTo>
                    <a:cubicBezTo>
                      <a:pt x="57" y="1"/>
                      <a:pt x="53" y="2"/>
                      <a:pt x="48" y="5"/>
                    </a:cubicBezTo>
                    <a:cubicBezTo>
                      <a:pt x="47" y="6"/>
                      <a:pt x="47" y="6"/>
                      <a:pt x="46" y="6"/>
                    </a:cubicBezTo>
                    <a:cubicBezTo>
                      <a:pt x="45" y="7"/>
                      <a:pt x="43" y="8"/>
                      <a:pt x="42" y="9"/>
                    </a:cubicBezTo>
                    <a:cubicBezTo>
                      <a:pt x="41" y="9"/>
                      <a:pt x="40" y="10"/>
                      <a:pt x="39" y="11"/>
                    </a:cubicBezTo>
                    <a:cubicBezTo>
                      <a:pt x="39" y="11"/>
                      <a:pt x="39" y="11"/>
                      <a:pt x="39" y="11"/>
                    </a:cubicBezTo>
                    <a:cubicBezTo>
                      <a:pt x="38" y="10"/>
                      <a:pt x="38" y="9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9" y="7"/>
                      <a:pt x="40" y="5"/>
                      <a:pt x="39" y="3"/>
                    </a:cubicBezTo>
                    <a:cubicBezTo>
                      <a:pt x="38" y="2"/>
                      <a:pt x="37" y="1"/>
                      <a:pt x="35" y="1"/>
                    </a:cubicBezTo>
                    <a:cubicBezTo>
                      <a:pt x="35" y="1"/>
                      <a:pt x="34" y="0"/>
                      <a:pt x="34" y="0"/>
                    </a:cubicBezTo>
                    <a:cubicBezTo>
                      <a:pt x="32" y="0"/>
                      <a:pt x="30" y="1"/>
                      <a:pt x="29" y="2"/>
                    </a:cubicBezTo>
                    <a:cubicBezTo>
                      <a:pt x="26" y="4"/>
                      <a:pt x="25" y="7"/>
                      <a:pt x="25" y="9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2" y="16"/>
                      <a:pt x="20" y="24"/>
                      <a:pt x="18" y="30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4" y="41"/>
                      <a:pt x="12" y="47"/>
                      <a:pt x="18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2" y="59"/>
                      <a:pt x="13" y="64"/>
                      <a:pt x="14" y="67"/>
                    </a:cubicBezTo>
                    <a:cubicBezTo>
                      <a:pt x="14" y="68"/>
                      <a:pt x="14" y="68"/>
                      <a:pt x="14" y="69"/>
                    </a:cubicBezTo>
                    <a:cubicBezTo>
                      <a:pt x="15" y="71"/>
                      <a:pt x="15" y="74"/>
                      <a:pt x="15" y="77"/>
                    </a:cubicBezTo>
                    <a:cubicBezTo>
                      <a:pt x="15" y="78"/>
                      <a:pt x="15" y="80"/>
                      <a:pt x="15" y="81"/>
                    </a:cubicBezTo>
                    <a:cubicBezTo>
                      <a:pt x="15" y="83"/>
                      <a:pt x="14" y="84"/>
                      <a:pt x="13" y="86"/>
                    </a:cubicBezTo>
                    <a:cubicBezTo>
                      <a:pt x="11" y="89"/>
                      <a:pt x="8" y="93"/>
                      <a:pt x="10" y="98"/>
                    </a:cubicBezTo>
                    <a:cubicBezTo>
                      <a:pt x="11" y="99"/>
                      <a:pt x="11" y="100"/>
                      <a:pt x="10" y="101"/>
                    </a:cubicBezTo>
                    <a:cubicBezTo>
                      <a:pt x="9" y="102"/>
                      <a:pt x="8" y="102"/>
                      <a:pt x="7" y="103"/>
                    </a:cubicBezTo>
                    <a:cubicBezTo>
                      <a:pt x="5" y="103"/>
                      <a:pt x="2" y="103"/>
                      <a:pt x="1" y="105"/>
                    </a:cubicBezTo>
                    <a:cubicBezTo>
                      <a:pt x="0" y="106"/>
                      <a:pt x="0" y="106"/>
                      <a:pt x="0" y="107"/>
                    </a:cubicBezTo>
                    <a:cubicBezTo>
                      <a:pt x="0" y="108"/>
                      <a:pt x="0" y="109"/>
                      <a:pt x="0" y="110"/>
                    </a:cubicBezTo>
                    <a:cubicBezTo>
                      <a:pt x="2" y="111"/>
                      <a:pt x="2" y="112"/>
                      <a:pt x="3" y="114"/>
                    </a:cubicBezTo>
                    <a:cubicBezTo>
                      <a:pt x="10" y="134"/>
                      <a:pt x="17" y="154"/>
                      <a:pt x="24" y="174"/>
                    </a:cubicBezTo>
                    <a:cubicBezTo>
                      <a:pt x="24" y="174"/>
                      <a:pt x="24" y="175"/>
                      <a:pt x="24" y="175"/>
                    </a:cubicBezTo>
                    <a:cubicBezTo>
                      <a:pt x="29" y="184"/>
                      <a:pt x="31" y="194"/>
                      <a:pt x="33" y="203"/>
                    </a:cubicBezTo>
                    <a:cubicBezTo>
                      <a:pt x="34" y="205"/>
                      <a:pt x="34" y="207"/>
                      <a:pt x="35" y="208"/>
                    </a:cubicBezTo>
                    <a:cubicBezTo>
                      <a:pt x="35" y="208"/>
                      <a:pt x="36" y="209"/>
                      <a:pt x="36" y="209"/>
                    </a:cubicBezTo>
                    <a:cubicBezTo>
                      <a:pt x="36" y="209"/>
                      <a:pt x="36" y="208"/>
                      <a:pt x="36" y="208"/>
                    </a:cubicBezTo>
                    <a:cubicBezTo>
                      <a:pt x="37" y="208"/>
                      <a:pt x="38" y="208"/>
                      <a:pt x="38" y="207"/>
                    </a:cubicBezTo>
                    <a:cubicBezTo>
                      <a:pt x="39" y="207"/>
                      <a:pt x="39" y="206"/>
                      <a:pt x="39" y="205"/>
                    </a:cubicBezTo>
                    <a:cubicBezTo>
                      <a:pt x="39" y="205"/>
                      <a:pt x="39" y="205"/>
                      <a:pt x="39" y="204"/>
                    </a:cubicBezTo>
                    <a:cubicBezTo>
                      <a:pt x="39" y="204"/>
                      <a:pt x="39" y="203"/>
                      <a:pt x="39" y="202"/>
                    </a:cubicBezTo>
                    <a:cubicBezTo>
                      <a:pt x="40" y="196"/>
                      <a:pt x="42" y="191"/>
                      <a:pt x="44" y="185"/>
                    </a:cubicBezTo>
                    <a:cubicBezTo>
                      <a:pt x="45" y="182"/>
                      <a:pt x="46" y="179"/>
                      <a:pt x="47" y="176"/>
                    </a:cubicBezTo>
                    <a:cubicBezTo>
                      <a:pt x="48" y="176"/>
                      <a:pt x="48" y="176"/>
                      <a:pt x="48" y="175"/>
                    </a:cubicBezTo>
                    <a:cubicBezTo>
                      <a:pt x="49" y="174"/>
                      <a:pt x="50" y="171"/>
                      <a:pt x="49" y="168"/>
                    </a:cubicBezTo>
                    <a:cubicBezTo>
                      <a:pt x="48" y="168"/>
                      <a:pt x="48" y="167"/>
                      <a:pt x="48" y="166"/>
                    </a:cubicBezTo>
                    <a:cubicBezTo>
                      <a:pt x="48" y="165"/>
                      <a:pt x="49" y="165"/>
                      <a:pt x="51" y="164"/>
                    </a:cubicBezTo>
                    <a:cubicBezTo>
                      <a:pt x="57" y="162"/>
                      <a:pt x="61" y="160"/>
                      <a:pt x="64" y="157"/>
                    </a:cubicBezTo>
                    <a:cubicBezTo>
                      <a:pt x="65" y="156"/>
                      <a:pt x="67" y="155"/>
                      <a:pt x="68" y="154"/>
                    </a:cubicBezTo>
                    <a:cubicBezTo>
                      <a:pt x="72" y="151"/>
                      <a:pt x="78" y="148"/>
                      <a:pt x="78" y="140"/>
                    </a:cubicBezTo>
                    <a:cubicBezTo>
                      <a:pt x="78" y="137"/>
                      <a:pt x="78" y="134"/>
                      <a:pt x="81" y="133"/>
                    </a:cubicBezTo>
                    <a:cubicBezTo>
                      <a:pt x="87" y="133"/>
                      <a:pt x="90" y="130"/>
                      <a:pt x="92" y="125"/>
                    </a:cubicBezTo>
                    <a:cubicBezTo>
                      <a:pt x="92" y="123"/>
                      <a:pt x="94" y="122"/>
                      <a:pt x="95" y="122"/>
                    </a:cubicBezTo>
                    <a:cubicBezTo>
                      <a:pt x="96" y="122"/>
                      <a:pt x="98" y="122"/>
                      <a:pt x="99" y="122"/>
                    </a:cubicBezTo>
                    <a:cubicBezTo>
                      <a:pt x="99" y="122"/>
                      <a:pt x="99" y="122"/>
                      <a:pt x="99" y="122"/>
                    </a:cubicBezTo>
                    <a:cubicBezTo>
                      <a:pt x="105" y="122"/>
                      <a:pt x="108" y="118"/>
                      <a:pt x="111" y="115"/>
                    </a:cubicBezTo>
                    <a:cubicBezTo>
                      <a:pt x="113" y="113"/>
                      <a:pt x="114" y="111"/>
                      <a:pt x="116" y="110"/>
                    </a:cubicBezTo>
                    <a:cubicBezTo>
                      <a:pt x="117" y="109"/>
                      <a:pt x="119" y="107"/>
                      <a:pt x="120" y="106"/>
                    </a:cubicBezTo>
                    <a:cubicBezTo>
                      <a:pt x="120" y="105"/>
                      <a:pt x="121" y="104"/>
                      <a:pt x="121" y="104"/>
                    </a:cubicBezTo>
                    <a:cubicBezTo>
                      <a:pt x="125" y="103"/>
                      <a:pt x="129" y="102"/>
                      <a:pt x="129" y="98"/>
                    </a:cubicBezTo>
                    <a:cubicBezTo>
                      <a:pt x="130" y="95"/>
                      <a:pt x="127" y="93"/>
                      <a:pt x="124" y="9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38">
                <a:extLst>
                  <a:ext uri="{FF2B5EF4-FFF2-40B4-BE49-F238E27FC236}">
                    <a16:creationId xmlns:a16="http://schemas.microsoft.com/office/drawing/2014/main" id="{1F212D4E-EDF8-417A-B97A-AEA86E6157A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08216" y="4636429"/>
                <a:ext cx="113270" cy="120471"/>
              </a:xfrm>
              <a:custGeom>
                <a:avLst/>
                <a:gdLst>
                  <a:gd name="T0" fmla="*/ 21 w 183"/>
                  <a:gd name="T1" fmla="*/ 12 h 194"/>
                  <a:gd name="T2" fmla="*/ 17 w 183"/>
                  <a:gd name="T3" fmla="*/ 42 h 194"/>
                  <a:gd name="T4" fmla="*/ 11 w 183"/>
                  <a:gd name="T5" fmla="*/ 47 h 194"/>
                  <a:gd name="T6" fmla="*/ 4 w 183"/>
                  <a:gd name="T7" fmla="*/ 50 h 194"/>
                  <a:gd name="T8" fmla="*/ 1 w 183"/>
                  <a:gd name="T9" fmla="*/ 61 h 194"/>
                  <a:gd name="T10" fmla="*/ 6 w 183"/>
                  <a:gd name="T11" fmla="*/ 75 h 194"/>
                  <a:gd name="T12" fmla="*/ 7 w 183"/>
                  <a:gd name="T13" fmla="*/ 101 h 194"/>
                  <a:gd name="T14" fmla="*/ 21 w 183"/>
                  <a:gd name="T15" fmla="*/ 110 h 194"/>
                  <a:gd name="T16" fmla="*/ 41 w 183"/>
                  <a:gd name="T17" fmla="*/ 126 h 194"/>
                  <a:gd name="T18" fmla="*/ 52 w 183"/>
                  <a:gd name="T19" fmla="*/ 133 h 194"/>
                  <a:gd name="T20" fmla="*/ 54 w 183"/>
                  <a:gd name="T21" fmla="*/ 144 h 194"/>
                  <a:gd name="T22" fmla="*/ 54 w 183"/>
                  <a:gd name="T23" fmla="*/ 152 h 194"/>
                  <a:gd name="T24" fmla="*/ 57 w 183"/>
                  <a:gd name="T25" fmla="*/ 156 h 194"/>
                  <a:gd name="T26" fmla="*/ 57 w 183"/>
                  <a:gd name="T27" fmla="*/ 156 h 194"/>
                  <a:gd name="T28" fmla="*/ 60 w 183"/>
                  <a:gd name="T29" fmla="*/ 158 h 194"/>
                  <a:gd name="T30" fmla="*/ 60 w 183"/>
                  <a:gd name="T31" fmla="*/ 158 h 194"/>
                  <a:gd name="T32" fmla="*/ 61 w 183"/>
                  <a:gd name="T33" fmla="*/ 161 h 194"/>
                  <a:gd name="T34" fmla="*/ 69 w 183"/>
                  <a:gd name="T35" fmla="*/ 184 h 194"/>
                  <a:gd name="T36" fmla="*/ 69 w 183"/>
                  <a:gd name="T37" fmla="*/ 185 h 194"/>
                  <a:gd name="T38" fmla="*/ 74 w 183"/>
                  <a:gd name="T39" fmla="*/ 186 h 194"/>
                  <a:gd name="T40" fmla="*/ 74 w 183"/>
                  <a:gd name="T41" fmla="*/ 186 h 194"/>
                  <a:gd name="T42" fmla="*/ 81 w 183"/>
                  <a:gd name="T43" fmla="*/ 194 h 194"/>
                  <a:gd name="T44" fmla="*/ 161 w 183"/>
                  <a:gd name="T45" fmla="*/ 188 h 194"/>
                  <a:gd name="T46" fmla="*/ 166 w 183"/>
                  <a:gd name="T47" fmla="*/ 169 h 194"/>
                  <a:gd name="T48" fmla="*/ 164 w 183"/>
                  <a:gd name="T49" fmla="*/ 165 h 194"/>
                  <a:gd name="T50" fmla="*/ 165 w 183"/>
                  <a:gd name="T51" fmla="*/ 130 h 194"/>
                  <a:gd name="T52" fmla="*/ 170 w 183"/>
                  <a:gd name="T53" fmla="*/ 110 h 194"/>
                  <a:gd name="T54" fmla="*/ 177 w 183"/>
                  <a:gd name="T55" fmla="*/ 81 h 194"/>
                  <a:gd name="T56" fmla="*/ 182 w 183"/>
                  <a:gd name="T57" fmla="*/ 67 h 194"/>
                  <a:gd name="T58" fmla="*/ 179 w 183"/>
                  <a:gd name="T59" fmla="*/ 65 h 194"/>
                  <a:gd name="T60" fmla="*/ 170 w 183"/>
                  <a:gd name="T61" fmla="*/ 75 h 194"/>
                  <a:gd name="T62" fmla="*/ 153 w 183"/>
                  <a:gd name="T63" fmla="*/ 94 h 194"/>
                  <a:gd name="T64" fmla="*/ 160 w 183"/>
                  <a:gd name="T65" fmla="*/ 81 h 194"/>
                  <a:gd name="T66" fmla="*/ 163 w 183"/>
                  <a:gd name="T67" fmla="*/ 75 h 194"/>
                  <a:gd name="T68" fmla="*/ 158 w 183"/>
                  <a:gd name="T69" fmla="*/ 73 h 194"/>
                  <a:gd name="T70" fmla="*/ 159 w 183"/>
                  <a:gd name="T71" fmla="*/ 73 h 194"/>
                  <a:gd name="T72" fmla="*/ 159 w 183"/>
                  <a:gd name="T73" fmla="*/ 73 h 194"/>
                  <a:gd name="T74" fmla="*/ 156 w 183"/>
                  <a:gd name="T75" fmla="*/ 66 h 194"/>
                  <a:gd name="T76" fmla="*/ 151 w 183"/>
                  <a:gd name="T77" fmla="*/ 64 h 194"/>
                  <a:gd name="T78" fmla="*/ 147 w 183"/>
                  <a:gd name="T79" fmla="*/ 48 h 194"/>
                  <a:gd name="T80" fmla="*/ 120 w 183"/>
                  <a:gd name="T81" fmla="*/ 38 h 194"/>
                  <a:gd name="T82" fmla="*/ 120 w 183"/>
                  <a:gd name="T83" fmla="*/ 38 h 194"/>
                  <a:gd name="T84" fmla="*/ 117 w 183"/>
                  <a:gd name="T85" fmla="*/ 34 h 194"/>
                  <a:gd name="T86" fmla="*/ 87 w 183"/>
                  <a:gd name="T87" fmla="*/ 29 h 194"/>
                  <a:gd name="T88" fmla="*/ 80 w 183"/>
                  <a:gd name="T89" fmla="*/ 20 h 194"/>
                  <a:gd name="T90" fmla="*/ 73 w 183"/>
                  <a:gd name="T91" fmla="*/ 19 h 194"/>
                  <a:gd name="T92" fmla="*/ 73 w 183"/>
                  <a:gd name="T93" fmla="*/ 15 h 194"/>
                  <a:gd name="T94" fmla="*/ 60 w 183"/>
                  <a:gd name="T95" fmla="*/ 13 h 194"/>
                  <a:gd name="T96" fmla="*/ 62 w 183"/>
                  <a:gd name="T97" fmla="*/ 9 h 194"/>
                  <a:gd name="T98" fmla="*/ 57 w 183"/>
                  <a:gd name="T99" fmla="*/ 0 h 194"/>
                  <a:gd name="T100" fmla="*/ 46 w 183"/>
                  <a:gd name="T101" fmla="*/ 5 h 194"/>
                  <a:gd name="T102" fmla="*/ 37 w 183"/>
                  <a:gd name="T103" fmla="*/ 9 h 194"/>
                  <a:gd name="T104" fmla="*/ 28 w 183"/>
                  <a:gd name="T105" fmla="*/ 12 h 194"/>
                  <a:gd name="T106" fmla="*/ 24 w 183"/>
                  <a:gd name="T107" fmla="*/ 11 h 194"/>
                  <a:gd name="T108" fmla="*/ 74 w 183"/>
                  <a:gd name="T109" fmla="*/ 186 h 194"/>
                  <a:gd name="T110" fmla="*/ 74 w 183"/>
                  <a:gd name="T111" fmla="*/ 186 h 194"/>
                  <a:gd name="T112" fmla="*/ 74 w 183"/>
                  <a:gd name="T113" fmla="*/ 186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83" h="194">
                    <a:moveTo>
                      <a:pt x="22" y="12"/>
                    </a:moveTo>
                    <a:cubicBezTo>
                      <a:pt x="21" y="12"/>
                      <a:pt x="21" y="12"/>
                      <a:pt x="21" y="12"/>
                    </a:cubicBezTo>
                    <a:cubicBezTo>
                      <a:pt x="18" y="15"/>
                      <a:pt x="17" y="17"/>
                      <a:pt x="17" y="21"/>
                    </a:cubicBezTo>
                    <a:cubicBezTo>
                      <a:pt x="18" y="28"/>
                      <a:pt x="17" y="35"/>
                      <a:pt x="17" y="42"/>
                    </a:cubicBezTo>
                    <a:cubicBezTo>
                      <a:pt x="16" y="43"/>
                      <a:pt x="15" y="44"/>
                      <a:pt x="14" y="45"/>
                    </a:cubicBezTo>
                    <a:cubicBezTo>
                      <a:pt x="13" y="45"/>
                      <a:pt x="11" y="45"/>
                      <a:pt x="11" y="47"/>
                    </a:cubicBezTo>
                    <a:cubicBezTo>
                      <a:pt x="9" y="47"/>
                      <a:pt x="8" y="47"/>
                      <a:pt x="7" y="48"/>
                    </a:cubicBezTo>
                    <a:cubicBezTo>
                      <a:pt x="6" y="48"/>
                      <a:pt x="5" y="48"/>
                      <a:pt x="4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1" y="53"/>
                      <a:pt x="3" y="57"/>
                      <a:pt x="1" y="61"/>
                    </a:cubicBezTo>
                    <a:cubicBezTo>
                      <a:pt x="0" y="63"/>
                      <a:pt x="3" y="65"/>
                      <a:pt x="6" y="65"/>
                    </a:cubicBezTo>
                    <a:cubicBezTo>
                      <a:pt x="6" y="68"/>
                      <a:pt x="6" y="72"/>
                      <a:pt x="6" y="75"/>
                    </a:cubicBezTo>
                    <a:cubicBezTo>
                      <a:pt x="6" y="84"/>
                      <a:pt x="4" y="93"/>
                      <a:pt x="7" y="102"/>
                    </a:cubicBezTo>
                    <a:cubicBezTo>
                      <a:pt x="7" y="101"/>
                      <a:pt x="7" y="101"/>
                      <a:pt x="7" y="101"/>
                    </a:cubicBezTo>
                    <a:cubicBezTo>
                      <a:pt x="8" y="103"/>
                      <a:pt x="9" y="104"/>
                      <a:pt x="11" y="103"/>
                    </a:cubicBezTo>
                    <a:cubicBezTo>
                      <a:pt x="13" y="107"/>
                      <a:pt x="19" y="105"/>
                      <a:pt x="21" y="110"/>
                    </a:cubicBezTo>
                    <a:cubicBezTo>
                      <a:pt x="27" y="114"/>
                      <a:pt x="34" y="115"/>
                      <a:pt x="36" y="124"/>
                    </a:cubicBezTo>
                    <a:cubicBezTo>
                      <a:pt x="36" y="125"/>
                      <a:pt x="39" y="126"/>
                      <a:pt x="41" y="126"/>
                    </a:cubicBezTo>
                    <a:cubicBezTo>
                      <a:pt x="43" y="128"/>
                      <a:pt x="44" y="130"/>
                      <a:pt x="47" y="130"/>
                    </a:cubicBezTo>
                    <a:cubicBezTo>
                      <a:pt x="48" y="132"/>
                      <a:pt x="49" y="134"/>
                      <a:pt x="52" y="133"/>
                    </a:cubicBezTo>
                    <a:cubicBezTo>
                      <a:pt x="51" y="135"/>
                      <a:pt x="53" y="136"/>
                      <a:pt x="54" y="136"/>
                    </a:cubicBezTo>
                    <a:cubicBezTo>
                      <a:pt x="54" y="139"/>
                      <a:pt x="54" y="142"/>
                      <a:pt x="54" y="144"/>
                    </a:cubicBezTo>
                    <a:cubicBezTo>
                      <a:pt x="55" y="147"/>
                      <a:pt x="54" y="148"/>
                      <a:pt x="54" y="149"/>
                    </a:cubicBezTo>
                    <a:cubicBezTo>
                      <a:pt x="54" y="150"/>
                      <a:pt x="54" y="151"/>
                      <a:pt x="54" y="152"/>
                    </a:cubicBezTo>
                    <a:cubicBezTo>
                      <a:pt x="55" y="153"/>
                      <a:pt x="56" y="155"/>
                      <a:pt x="57" y="156"/>
                    </a:cubicBezTo>
                    <a:cubicBezTo>
                      <a:pt x="57" y="156"/>
                      <a:pt x="57" y="156"/>
                      <a:pt x="57" y="156"/>
                    </a:cubicBezTo>
                    <a:cubicBezTo>
                      <a:pt x="57" y="156"/>
                      <a:pt x="57" y="156"/>
                      <a:pt x="57" y="156"/>
                    </a:cubicBezTo>
                    <a:cubicBezTo>
                      <a:pt x="57" y="156"/>
                      <a:pt x="57" y="156"/>
                      <a:pt x="57" y="156"/>
                    </a:cubicBezTo>
                    <a:cubicBezTo>
                      <a:pt x="58" y="158"/>
                      <a:pt x="59" y="158"/>
                      <a:pt x="60" y="158"/>
                    </a:cubicBezTo>
                    <a:cubicBezTo>
                      <a:pt x="60" y="158"/>
                      <a:pt x="60" y="158"/>
                      <a:pt x="60" y="158"/>
                    </a:cubicBezTo>
                    <a:cubicBezTo>
                      <a:pt x="61" y="158"/>
                      <a:pt x="61" y="158"/>
                      <a:pt x="61" y="158"/>
                    </a:cubicBezTo>
                    <a:cubicBezTo>
                      <a:pt x="61" y="158"/>
                      <a:pt x="61" y="158"/>
                      <a:pt x="60" y="158"/>
                    </a:cubicBezTo>
                    <a:cubicBezTo>
                      <a:pt x="60" y="159"/>
                      <a:pt x="60" y="160"/>
                      <a:pt x="60" y="161"/>
                    </a:cubicBezTo>
                    <a:cubicBezTo>
                      <a:pt x="61" y="161"/>
                      <a:pt x="61" y="161"/>
                      <a:pt x="61" y="161"/>
                    </a:cubicBezTo>
                    <a:cubicBezTo>
                      <a:pt x="54" y="168"/>
                      <a:pt x="58" y="181"/>
                      <a:pt x="69" y="185"/>
                    </a:cubicBezTo>
                    <a:cubicBezTo>
                      <a:pt x="69" y="185"/>
                      <a:pt x="69" y="184"/>
                      <a:pt x="69" y="184"/>
                    </a:cubicBezTo>
                    <a:cubicBezTo>
                      <a:pt x="69" y="185"/>
                      <a:pt x="69" y="185"/>
                      <a:pt x="69" y="185"/>
                    </a:cubicBezTo>
                    <a:cubicBezTo>
                      <a:pt x="69" y="185"/>
                      <a:pt x="69" y="185"/>
                      <a:pt x="69" y="185"/>
                    </a:cubicBezTo>
                    <a:cubicBezTo>
                      <a:pt x="70" y="186"/>
                      <a:pt x="72" y="187"/>
                      <a:pt x="74" y="186"/>
                    </a:cubicBezTo>
                    <a:cubicBezTo>
                      <a:pt x="74" y="186"/>
                      <a:pt x="74" y="186"/>
                      <a:pt x="74" y="186"/>
                    </a:cubicBezTo>
                    <a:cubicBezTo>
                      <a:pt x="74" y="186"/>
                      <a:pt x="74" y="186"/>
                      <a:pt x="74" y="186"/>
                    </a:cubicBezTo>
                    <a:cubicBezTo>
                      <a:pt x="74" y="186"/>
                      <a:pt x="74" y="186"/>
                      <a:pt x="74" y="186"/>
                    </a:cubicBezTo>
                    <a:cubicBezTo>
                      <a:pt x="74" y="188"/>
                      <a:pt x="74" y="190"/>
                      <a:pt x="75" y="192"/>
                    </a:cubicBezTo>
                    <a:cubicBezTo>
                      <a:pt x="77" y="193"/>
                      <a:pt x="79" y="193"/>
                      <a:pt x="81" y="194"/>
                    </a:cubicBezTo>
                    <a:cubicBezTo>
                      <a:pt x="82" y="193"/>
                      <a:pt x="83" y="193"/>
                      <a:pt x="85" y="193"/>
                    </a:cubicBezTo>
                    <a:cubicBezTo>
                      <a:pt x="110" y="191"/>
                      <a:pt x="135" y="189"/>
                      <a:pt x="161" y="188"/>
                    </a:cubicBezTo>
                    <a:cubicBezTo>
                      <a:pt x="162" y="188"/>
                      <a:pt x="167" y="188"/>
                      <a:pt x="168" y="188"/>
                    </a:cubicBezTo>
                    <a:cubicBezTo>
                      <a:pt x="169" y="188"/>
                      <a:pt x="167" y="171"/>
                      <a:pt x="166" y="169"/>
                    </a:cubicBezTo>
                    <a:cubicBezTo>
                      <a:pt x="166" y="169"/>
                      <a:pt x="166" y="168"/>
                      <a:pt x="165" y="168"/>
                    </a:cubicBezTo>
                    <a:cubicBezTo>
                      <a:pt x="165" y="167"/>
                      <a:pt x="165" y="166"/>
                      <a:pt x="164" y="165"/>
                    </a:cubicBezTo>
                    <a:cubicBezTo>
                      <a:pt x="162" y="159"/>
                      <a:pt x="160" y="153"/>
                      <a:pt x="162" y="149"/>
                    </a:cubicBezTo>
                    <a:cubicBezTo>
                      <a:pt x="166" y="143"/>
                      <a:pt x="166" y="136"/>
                      <a:pt x="165" y="130"/>
                    </a:cubicBezTo>
                    <a:cubicBezTo>
                      <a:pt x="165" y="123"/>
                      <a:pt x="164" y="118"/>
                      <a:pt x="169" y="113"/>
                    </a:cubicBezTo>
                    <a:cubicBezTo>
                      <a:pt x="170" y="113"/>
                      <a:pt x="170" y="112"/>
                      <a:pt x="170" y="110"/>
                    </a:cubicBezTo>
                    <a:cubicBezTo>
                      <a:pt x="169" y="105"/>
                      <a:pt x="171" y="100"/>
                      <a:pt x="173" y="94"/>
                    </a:cubicBezTo>
                    <a:cubicBezTo>
                      <a:pt x="175" y="90"/>
                      <a:pt x="177" y="86"/>
                      <a:pt x="177" y="81"/>
                    </a:cubicBezTo>
                    <a:cubicBezTo>
                      <a:pt x="177" y="81"/>
                      <a:pt x="177" y="81"/>
                      <a:pt x="178" y="80"/>
                    </a:cubicBezTo>
                    <a:cubicBezTo>
                      <a:pt x="180" y="77"/>
                      <a:pt x="183" y="73"/>
                      <a:pt x="182" y="67"/>
                    </a:cubicBezTo>
                    <a:cubicBezTo>
                      <a:pt x="182" y="67"/>
                      <a:pt x="181" y="66"/>
                      <a:pt x="181" y="65"/>
                    </a:cubicBezTo>
                    <a:cubicBezTo>
                      <a:pt x="180" y="65"/>
                      <a:pt x="179" y="65"/>
                      <a:pt x="179" y="65"/>
                    </a:cubicBezTo>
                    <a:cubicBezTo>
                      <a:pt x="178" y="65"/>
                      <a:pt x="178" y="65"/>
                      <a:pt x="178" y="65"/>
                    </a:cubicBezTo>
                    <a:cubicBezTo>
                      <a:pt x="170" y="66"/>
                      <a:pt x="170" y="72"/>
                      <a:pt x="170" y="75"/>
                    </a:cubicBezTo>
                    <a:cubicBezTo>
                      <a:pt x="170" y="75"/>
                      <a:pt x="170" y="77"/>
                      <a:pt x="170" y="77"/>
                    </a:cubicBezTo>
                    <a:cubicBezTo>
                      <a:pt x="153" y="94"/>
                      <a:pt x="153" y="94"/>
                      <a:pt x="153" y="94"/>
                    </a:cubicBezTo>
                    <a:cubicBezTo>
                      <a:pt x="154" y="89"/>
                      <a:pt x="156" y="85"/>
                      <a:pt x="159" y="82"/>
                    </a:cubicBezTo>
                    <a:cubicBezTo>
                      <a:pt x="159" y="82"/>
                      <a:pt x="160" y="81"/>
                      <a:pt x="160" y="81"/>
                    </a:cubicBezTo>
                    <a:cubicBezTo>
                      <a:pt x="161" y="80"/>
                      <a:pt x="163" y="79"/>
                      <a:pt x="163" y="76"/>
                    </a:cubicBezTo>
                    <a:cubicBezTo>
                      <a:pt x="163" y="76"/>
                      <a:pt x="163" y="76"/>
                      <a:pt x="163" y="75"/>
                    </a:cubicBezTo>
                    <a:cubicBezTo>
                      <a:pt x="162" y="76"/>
                      <a:pt x="161" y="76"/>
                      <a:pt x="160" y="76"/>
                    </a:cubicBezTo>
                    <a:cubicBezTo>
                      <a:pt x="160" y="76"/>
                      <a:pt x="160" y="75"/>
                      <a:pt x="158" y="73"/>
                    </a:cubicBezTo>
                    <a:cubicBezTo>
                      <a:pt x="159" y="73"/>
                      <a:pt x="159" y="73"/>
                      <a:pt x="159" y="73"/>
                    </a:cubicBezTo>
                    <a:cubicBezTo>
                      <a:pt x="159" y="73"/>
                      <a:pt x="159" y="73"/>
                      <a:pt x="159" y="73"/>
                    </a:cubicBezTo>
                    <a:cubicBezTo>
                      <a:pt x="158" y="73"/>
                      <a:pt x="158" y="73"/>
                      <a:pt x="158" y="73"/>
                    </a:cubicBezTo>
                    <a:cubicBezTo>
                      <a:pt x="158" y="73"/>
                      <a:pt x="159" y="73"/>
                      <a:pt x="159" y="73"/>
                    </a:cubicBezTo>
                    <a:cubicBezTo>
                      <a:pt x="157" y="71"/>
                      <a:pt x="157" y="69"/>
                      <a:pt x="156" y="67"/>
                    </a:cubicBezTo>
                    <a:cubicBezTo>
                      <a:pt x="156" y="66"/>
                      <a:pt x="156" y="66"/>
                      <a:pt x="156" y="66"/>
                    </a:cubicBezTo>
                    <a:cubicBezTo>
                      <a:pt x="156" y="66"/>
                      <a:pt x="156" y="66"/>
                      <a:pt x="156" y="66"/>
                    </a:cubicBezTo>
                    <a:cubicBezTo>
                      <a:pt x="155" y="65"/>
                      <a:pt x="154" y="64"/>
                      <a:pt x="151" y="64"/>
                    </a:cubicBezTo>
                    <a:cubicBezTo>
                      <a:pt x="150" y="64"/>
                      <a:pt x="151" y="60"/>
                      <a:pt x="151" y="58"/>
                    </a:cubicBezTo>
                    <a:cubicBezTo>
                      <a:pt x="152" y="53"/>
                      <a:pt x="149" y="51"/>
                      <a:pt x="147" y="48"/>
                    </a:cubicBezTo>
                    <a:cubicBezTo>
                      <a:pt x="140" y="37"/>
                      <a:pt x="129" y="42"/>
                      <a:pt x="120" y="38"/>
                    </a:cubicBezTo>
                    <a:cubicBezTo>
                      <a:pt x="120" y="38"/>
                      <a:pt x="120" y="38"/>
                      <a:pt x="120" y="38"/>
                    </a:cubicBezTo>
                    <a:cubicBezTo>
                      <a:pt x="120" y="38"/>
                      <a:pt x="120" y="38"/>
                      <a:pt x="120" y="38"/>
                    </a:cubicBezTo>
                    <a:cubicBezTo>
                      <a:pt x="120" y="38"/>
                      <a:pt x="120" y="38"/>
                      <a:pt x="120" y="38"/>
                    </a:cubicBezTo>
                    <a:cubicBezTo>
                      <a:pt x="119" y="38"/>
                      <a:pt x="118" y="37"/>
                      <a:pt x="119" y="35"/>
                    </a:cubicBezTo>
                    <a:cubicBezTo>
                      <a:pt x="117" y="35"/>
                      <a:pt x="117" y="34"/>
                      <a:pt x="117" y="34"/>
                    </a:cubicBezTo>
                    <a:cubicBezTo>
                      <a:pt x="112" y="33"/>
                      <a:pt x="106" y="32"/>
                      <a:pt x="101" y="31"/>
                    </a:cubicBezTo>
                    <a:cubicBezTo>
                      <a:pt x="97" y="30"/>
                      <a:pt x="92" y="30"/>
                      <a:pt x="87" y="29"/>
                    </a:cubicBezTo>
                    <a:cubicBezTo>
                      <a:pt x="84" y="28"/>
                      <a:pt x="82" y="28"/>
                      <a:pt x="82" y="23"/>
                    </a:cubicBezTo>
                    <a:cubicBezTo>
                      <a:pt x="80" y="23"/>
                      <a:pt x="80" y="22"/>
                      <a:pt x="80" y="20"/>
                    </a:cubicBezTo>
                    <a:cubicBezTo>
                      <a:pt x="78" y="20"/>
                      <a:pt x="75" y="20"/>
                      <a:pt x="73" y="19"/>
                    </a:cubicBezTo>
                    <a:cubicBezTo>
                      <a:pt x="73" y="19"/>
                      <a:pt x="73" y="19"/>
                      <a:pt x="73" y="19"/>
                    </a:cubicBezTo>
                    <a:cubicBezTo>
                      <a:pt x="73" y="18"/>
                      <a:pt x="73" y="17"/>
                      <a:pt x="73" y="16"/>
                    </a:cubicBezTo>
                    <a:cubicBezTo>
                      <a:pt x="73" y="16"/>
                      <a:pt x="73" y="15"/>
                      <a:pt x="73" y="15"/>
                    </a:cubicBezTo>
                    <a:cubicBezTo>
                      <a:pt x="70" y="13"/>
                      <a:pt x="67" y="12"/>
                      <a:pt x="64" y="12"/>
                    </a:cubicBezTo>
                    <a:cubicBezTo>
                      <a:pt x="63" y="12"/>
                      <a:pt x="62" y="13"/>
                      <a:pt x="60" y="13"/>
                    </a:cubicBezTo>
                    <a:cubicBezTo>
                      <a:pt x="61" y="12"/>
                      <a:pt x="61" y="11"/>
                      <a:pt x="62" y="10"/>
                    </a:cubicBezTo>
                    <a:cubicBezTo>
                      <a:pt x="62" y="10"/>
                      <a:pt x="62" y="10"/>
                      <a:pt x="62" y="9"/>
                    </a:cubicBezTo>
                    <a:cubicBezTo>
                      <a:pt x="65" y="6"/>
                      <a:pt x="63" y="3"/>
                      <a:pt x="62" y="2"/>
                    </a:cubicBezTo>
                    <a:cubicBezTo>
                      <a:pt x="60" y="1"/>
                      <a:pt x="59" y="0"/>
                      <a:pt x="57" y="0"/>
                    </a:cubicBezTo>
                    <a:cubicBezTo>
                      <a:pt x="56" y="0"/>
                      <a:pt x="54" y="1"/>
                      <a:pt x="53" y="1"/>
                    </a:cubicBezTo>
                    <a:cubicBezTo>
                      <a:pt x="51" y="2"/>
                      <a:pt x="48" y="4"/>
                      <a:pt x="46" y="5"/>
                    </a:cubicBezTo>
                    <a:cubicBezTo>
                      <a:pt x="44" y="5"/>
                      <a:pt x="43" y="6"/>
                      <a:pt x="41" y="7"/>
                    </a:cubicBezTo>
                    <a:cubicBezTo>
                      <a:pt x="40" y="7"/>
                      <a:pt x="38" y="8"/>
                      <a:pt x="37" y="9"/>
                    </a:cubicBezTo>
                    <a:cubicBezTo>
                      <a:pt x="34" y="11"/>
                      <a:pt x="32" y="12"/>
                      <a:pt x="30" y="12"/>
                    </a:cubicBezTo>
                    <a:cubicBezTo>
                      <a:pt x="29" y="12"/>
                      <a:pt x="29" y="12"/>
                      <a:pt x="28" y="12"/>
                    </a:cubicBezTo>
                    <a:cubicBezTo>
                      <a:pt x="28" y="12"/>
                      <a:pt x="27" y="12"/>
                      <a:pt x="27" y="11"/>
                    </a:cubicBezTo>
                    <a:cubicBezTo>
                      <a:pt x="26" y="11"/>
                      <a:pt x="25" y="11"/>
                      <a:pt x="24" y="11"/>
                    </a:cubicBezTo>
                    <a:cubicBezTo>
                      <a:pt x="23" y="11"/>
                      <a:pt x="22" y="11"/>
                      <a:pt x="22" y="12"/>
                    </a:cubicBezTo>
                    <a:close/>
                    <a:moveTo>
                      <a:pt x="74" y="186"/>
                    </a:moveTo>
                    <a:cubicBezTo>
                      <a:pt x="74" y="186"/>
                      <a:pt x="74" y="186"/>
                      <a:pt x="74" y="186"/>
                    </a:cubicBezTo>
                    <a:cubicBezTo>
                      <a:pt x="74" y="186"/>
                      <a:pt x="74" y="186"/>
                      <a:pt x="74" y="186"/>
                    </a:cubicBezTo>
                    <a:cubicBezTo>
                      <a:pt x="74" y="186"/>
                      <a:pt x="74" y="186"/>
                      <a:pt x="74" y="186"/>
                    </a:cubicBezTo>
                    <a:cubicBezTo>
                      <a:pt x="74" y="186"/>
                      <a:pt x="74" y="186"/>
                      <a:pt x="74" y="186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39">
                <a:extLst>
                  <a:ext uri="{FF2B5EF4-FFF2-40B4-BE49-F238E27FC236}">
                    <a16:creationId xmlns:a16="http://schemas.microsoft.com/office/drawing/2014/main" id="{6D795D14-1009-4DE2-9839-D5E0D0F43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5798" y="4873769"/>
                <a:ext cx="187254" cy="81187"/>
              </a:xfrm>
              <a:custGeom>
                <a:avLst/>
                <a:gdLst>
                  <a:gd name="T0" fmla="*/ 272 w 302"/>
                  <a:gd name="T1" fmla="*/ 1 h 131"/>
                  <a:gd name="T2" fmla="*/ 89 w 302"/>
                  <a:gd name="T3" fmla="*/ 32 h 131"/>
                  <a:gd name="T4" fmla="*/ 80 w 302"/>
                  <a:gd name="T5" fmla="*/ 35 h 131"/>
                  <a:gd name="T6" fmla="*/ 78 w 302"/>
                  <a:gd name="T7" fmla="*/ 45 h 131"/>
                  <a:gd name="T8" fmla="*/ 75 w 302"/>
                  <a:gd name="T9" fmla="*/ 50 h 131"/>
                  <a:gd name="T10" fmla="*/ 65 w 302"/>
                  <a:gd name="T11" fmla="*/ 57 h 131"/>
                  <a:gd name="T12" fmla="*/ 60 w 302"/>
                  <a:gd name="T13" fmla="*/ 60 h 131"/>
                  <a:gd name="T14" fmla="*/ 45 w 302"/>
                  <a:gd name="T15" fmla="*/ 69 h 131"/>
                  <a:gd name="T16" fmla="*/ 45 w 302"/>
                  <a:gd name="T17" fmla="*/ 69 h 131"/>
                  <a:gd name="T18" fmla="*/ 41 w 302"/>
                  <a:gd name="T19" fmla="*/ 75 h 131"/>
                  <a:gd name="T20" fmla="*/ 31 w 302"/>
                  <a:gd name="T21" fmla="*/ 80 h 131"/>
                  <a:gd name="T22" fmla="*/ 32 w 302"/>
                  <a:gd name="T23" fmla="*/ 80 h 131"/>
                  <a:gd name="T24" fmla="*/ 31 w 302"/>
                  <a:gd name="T25" fmla="*/ 80 h 131"/>
                  <a:gd name="T26" fmla="*/ 18 w 302"/>
                  <a:gd name="T27" fmla="*/ 86 h 131"/>
                  <a:gd name="T28" fmla="*/ 9 w 302"/>
                  <a:gd name="T29" fmla="*/ 99 h 131"/>
                  <a:gd name="T30" fmla="*/ 8 w 302"/>
                  <a:gd name="T31" fmla="*/ 101 h 131"/>
                  <a:gd name="T32" fmla="*/ 7 w 302"/>
                  <a:gd name="T33" fmla="*/ 101 h 131"/>
                  <a:gd name="T34" fmla="*/ 6 w 302"/>
                  <a:gd name="T35" fmla="*/ 102 h 131"/>
                  <a:gd name="T36" fmla="*/ 2 w 302"/>
                  <a:gd name="T37" fmla="*/ 105 h 131"/>
                  <a:gd name="T38" fmla="*/ 0 w 302"/>
                  <a:gd name="T39" fmla="*/ 111 h 131"/>
                  <a:gd name="T40" fmla="*/ 5 w 302"/>
                  <a:gd name="T41" fmla="*/ 114 h 131"/>
                  <a:gd name="T42" fmla="*/ 50 w 302"/>
                  <a:gd name="T43" fmla="*/ 109 h 131"/>
                  <a:gd name="T44" fmla="*/ 51 w 302"/>
                  <a:gd name="T45" fmla="*/ 107 h 131"/>
                  <a:gd name="T46" fmla="*/ 59 w 302"/>
                  <a:gd name="T47" fmla="*/ 104 h 131"/>
                  <a:gd name="T48" fmla="*/ 66 w 302"/>
                  <a:gd name="T49" fmla="*/ 101 h 131"/>
                  <a:gd name="T50" fmla="*/ 75 w 302"/>
                  <a:gd name="T51" fmla="*/ 95 h 131"/>
                  <a:gd name="T52" fmla="*/ 104 w 302"/>
                  <a:gd name="T53" fmla="*/ 92 h 131"/>
                  <a:gd name="T54" fmla="*/ 118 w 302"/>
                  <a:gd name="T55" fmla="*/ 89 h 131"/>
                  <a:gd name="T56" fmla="*/ 126 w 302"/>
                  <a:gd name="T57" fmla="*/ 90 h 131"/>
                  <a:gd name="T58" fmla="*/ 133 w 302"/>
                  <a:gd name="T59" fmla="*/ 96 h 131"/>
                  <a:gd name="T60" fmla="*/ 137 w 302"/>
                  <a:gd name="T61" fmla="*/ 100 h 131"/>
                  <a:gd name="T62" fmla="*/ 137 w 302"/>
                  <a:gd name="T63" fmla="*/ 100 h 131"/>
                  <a:gd name="T64" fmla="*/ 146 w 302"/>
                  <a:gd name="T65" fmla="*/ 100 h 131"/>
                  <a:gd name="T66" fmla="*/ 157 w 302"/>
                  <a:gd name="T67" fmla="*/ 100 h 131"/>
                  <a:gd name="T68" fmla="*/ 162 w 302"/>
                  <a:gd name="T69" fmla="*/ 99 h 131"/>
                  <a:gd name="T70" fmla="*/ 166 w 302"/>
                  <a:gd name="T71" fmla="*/ 97 h 131"/>
                  <a:gd name="T72" fmla="*/ 181 w 302"/>
                  <a:gd name="T73" fmla="*/ 102 h 131"/>
                  <a:gd name="T74" fmla="*/ 188 w 302"/>
                  <a:gd name="T75" fmla="*/ 107 h 131"/>
                  <a:gd name="T76" fmla="*/ 196 w 302"/>
                  <a:gd name="T77" fmla="*/ 112 h 131"/>
                  <a:gd name="T78" fmla="*/ 204 w 302"/>
                  <a:gd name="T79" fmla="*/ 119 h 131"/>
                  <a:gd name="T80" fmla="*/ 211 w 302"/>
                  <a:gd name="T81" fmla="*/ 124 h 131"/>
                  <a:gd name="T82" fmla="*/ 220 w 302"/>
                  <a:gd name="T83" fmla="*/ 127 h 131"/>
                  <a:gd name="T84" fmla="*/ 220 w 302"/>
                  <a:gd name="T85" fmla="*/ 131 h 131"/>
                  <a:gd name="T86" fmla="*/ 234 w 302"/>
                  <a:gd name="T87" fmla="*/ 128 h 131"/>
                  <a:gd name="T88" fmla="*/ 254 w 302"/>
                  <a:gd name="T89" fmla="*/ 97 h 131"/>
                  <a:gd name="T90" fmla="*/ 279 w 302"/>
                  <a:gd name="T91" fmla="*/ 80 h 131"/>
                  <a:gd name="T92" fmla="*/ 287 w 302"/>
                  <a:gd name="T93" fmla="*/ 64 h 131"/>
                  <a:gd name="T94" fmla="*/ 284 w 302"/>
                  <a:gd name="T95" fmla="*/ 64 h 131"/>
                  <a:gd name="T96" fmla="*/ 276 w 302"/>
                  <a:gd name="T97" fmla="*/ 67 h 131"/>
                  <a:gd name="T98" fmla="*/ 277 w 302"/>
                  <a:gd name="T99" fmla="*/ 53 h 131"/>
                  <a:gd name="T100" fmla="*/ 282 w 302"/>
                  <a:gd name="T101" fmla="*/ 52 h 131"/>
                  <a:gd name="T102" fmla="*/ 300 w 302"/>
                  <a:gd name="T103" fmla="*/ 25 h 131"/>
                  <a:gd name="T104" fmla="*/ 289 w 302"/>
                  <a:gd name="T105" fmla="*/ 25 h 131"/>
                  <a:gd name="T106" fmla="*/ 283 w 302"/>
                  <a:gd name="T107" fmla="*/ 21 h 131"/>
                  <a:gd name="T108" fmla="*/ 274 w 302"/>
                  <a:gd name="T109" fmla="*/ 24 h 131"/>
                  <a:gd name="T110" fmla="*/ 288 w 302"/>
                  <a:gd name="T111" fmla="*/ 15 h 131"/>
                  <a:gd name="T112" fmla="*/ 294 w 302"/>
                  <a:gd name="T113" fmla="*/ 11 h 131"/>
                  <a:gd name="T114" fmla="*/ 288 w 302"/>
                  <a:gd name="T115" fmla="*/ 2 h 131"/>
                  <a:gd name="T116" fmla="*/ 280 w 302"/>
                  <a:gd name="T117" fmla="*/ 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302" h="131">
                    <a:moveTo>
                      <a:pt x="279" y="1"/>
                    </a:moveTo>
                    <a:cubicBezTo>
                      <a:pt x="277" y="0"/>
                      <a:pt x="275" y="0"/>
                      <a:pt x="272" y="1"/>
                    </a:cubicBezTo>
                    <a:cubicBezTo>
                      <a:pt x="235" y="10"/>
                      <a:pt x="197" y="18"/>
                      <a:pt x="158" y="23"/>
                    </a:cubicBezTo>
                    <a:cubicBezTo>
                      <a:pt x="135" y="26"/>
                      <a:pt x="112" y="31"/>
                      <a:pt x="89" y="32"/>
                    </a:cubicBezTo>
                    <a:cubicBezTo>
                      <a:pt x="87" y="32"/>
                      <a:pt x="85" y="33"/>
                      <a:pt x="84" y="34"/>
                    </a:cubicBezTo>
                    <a:cubicBezTo>
                      <a:pt x="83" y="34"/>
                      <a:pt x="81" y="35"/>
                      <a:pt x="80" y="35"/>
                    </a:cubicBezTo>
                    <a:cubicBezTo>
                      <a:pt x="81" y="35"/>
                      <a:pt x="81" y="36"/>
                      <a:pt x="81" y="37"/>
                    </a:cubicBezTo>
                    <a:cubicBezTo>
                      <a:pt x="82" y="40"/>
                      <a:pt x="82" y="44"/>
                      <a:pt x="78" y="45"/>
                    </a:cubicBezTo>
                    <a:cubicBezTo>
                      <a:pt x="77" y="46"/>
                      <a:pt x="77" y="47"/>
                      <a:pt x="76" y="47"/>
                    </a:cubicBezTo>
                    <a:cubicBezTo>
                      <a:pt x="75" y="48"/>
                      <a:pt x="75" y="49"/>
                      <a:pt x="75" y="50"/>
                    </a:cubicBezTo>
                    <a:cubicBezTo>
                      <a:pt x="73" y="51"/>
                      <a:pt x="73" y="53"/>
                      <a:pt x="73" y="54"/>
                    </a:cubicBezTo>
                    <a:cubicBezTo>
                      <a:pt x="71" y="57"/>
                      <a:pt x="67" y="54"/>
                      <a:pt x="65" y="57"/>
                    </a:cubicBezTo>
                    <a:cubicBezTo>
                      <a:pt x="64" y="57"/>
                      <a:pt x="63" y="57"/>
                      <a:pt x="63" y="59"/>
                    </a:cubicBezTo>
                    <a:cubicBezTo>
                      <a:pt x="61" y="58"/>
                      <a:pt x="60" y="59"/>
                      <a:pt x="60" y="60"/>
                    </a:cubicBezTo>
                    <a:cubicBezTo>
                      <a:pt x="56" y="63"/>
                      <a:pt x="50" y="61"/>
                      <a:pt x="48" y="67"/>
                    </a:cubicBezTo>
                    <a:cubicBezTo>
                      <a:pt x="47" y="67"/>
                      <a:pt x="45" y="67"/>
                      <a:pt x="45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3" y="71"/>
                      <a:pt x="41" y="72"/>
                      <a:pt x="41" y="75"/>
                    </a:cubicBezTo>
                    <a:cubicBezTo>
                      <a:pt x="39" y="75"/>
                      <a:pt x="36" y="76"/>
                      <a:pt x="35" y="79"/>
                    </a:cubicBezTo>
                    <a:cubicBezTo>
                      <a:pt x="33" y="78"/>
                      <a:pt x="32" y="79"/>
                      <a:pt x="31" y="80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2" y="80"/>
                      <a:pt x="32" y="80"/>
                      <a:pt x="32" y="80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31" y="80"/>
                      <a:pt x="31" y="80"/>
                      <a:pt x="31" y="80"/>
                    </a:cubicBezTo>
                    <a:cubicBezTo>
                      <a:pt x="31" y="81"/>
                      <a:pt x="30" y="81"/>
                      <a:pt x="30" y="82"/>
                    </a:cubicBezTo>
                    <a:cubicBezTo>
                      <a:pt x="26" y="83"/>
                      <a:pt x="22" y="84"/>
                      <a:pt x="18" y="86"/>
                    </a:cubicBezTo>
                    <a:cubicBezTo>
                      <a:pt x="15" y="88"/>
                      <a:pt x="10" y="88"/>
                      <a:pt x="10" y="94"/>
                    </a:cubicBezTo>
                    <a:cubicBezTo>
                      <a:pt x="7" y="95"/>
                      <a:pt x="9" y="97"/>
                      <a:pt x="9" y="99"/>
                    </a:cubicBezTo>
                    <a:cubicBezTo>
                      <a:pt x="9" y="100"/>
                      <a:pt x="9" y="100"/>
                      <a:pt x="9" y="101"/>
                    </a:cubicBezTo>
                    <a:cubicBezTo>
                      <a:pt x="9" y="101"/>
                      <a:pt x="8" y="101"/>
                      <a:pt x="8" y="101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7" y="101"/>
                      <a:pt x="7" y="101"/>
                      <a:pt x="7" y="101"/>
                    </a:cubicBezTo>
                    <a:cubicBezTo>
                      <a:pt x="7" y="101"/>
                      <a:pt x="7" y="101"/>
                      <a:pt x="7" y="102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6" y="102"/>
                      <a:pt x="6" y="102"/>
                      <a:pt x="6" y="102"/>
                    </a:cubicBezTo>
                    <a:cubicBezTo>
                      <a:pt x="5" y="103"/>
                      <a:pt x="4" y="104"/>
                      <a:pt x="2" y="105"/>
                    </a:cubicBezTo>
                    <a:cubicBezTo>
                      <a:pt x="1" y="107"/>
                      <a:pt x="1" y="108"/>
                      <a:pt x="0" y="109"/>
                    </a:cubicBezTo>
                    <a:cubicBezTo>
                      <a:pt x="0" y="110"/>
                      <a:pt x="0" y="111"/>
                      <a:pt x="0" y="111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2" y="113"/>
                      <a:pt x="3" y="114"/>
                      <a:pt x="5" y="114"/>
                    </a:cubicBezTo>
                    <a:cubicBezTo>
                      <a:pt x="18" y="112"/>
                      <a:pt x="32" y="110"/>
                      <a:pt x="46" y="108"/>
                    </a:cubicBezTo>
                    <a:cubicBezTo>
                      <a:pt x="48" y="108"/>
                      <a:pt x="49" y="108"/>
                      <a:pt x="50" y="109"/>
                    </a:cubicBezTo>
                    <a:cubicBezTo>
                      <a:pt x="50" y="109"/>
                      <a:pt x="50" y="109"/>
                      <a:pt x="50" y="108"/>
                    </a:cubicBezTo>
                    <a:cubicBezTo>
                      <a:pt x="50" y="108"/>
                      <a:pt x="50" y="108"/>
                      <a:pt x="51" y="107"/>
                    </a:cubicBezTo>
                    <a:cubicBezTo>
                      <a:pt x="51" y="107"/>
                      <a:pt x="52" y="106"/>
                      <a:pt x="52" y="105"/>
                    </a:cubicBezTo>
                    <a:cubicBezTo>
                      <a:pt x="54" y="105"/>
                      <a:pt x="57" y="104"/>
                      <a:pt x="59" y="104"/>
                    </a:cubicBezTo>
                    <a:cubicBezTo>
                      <a:pt x="61" y="103"/>
                      <a:pt x="64" y="102"/>
                      <a:pt x="66" y="101"/>
                    </a:cubicBezTo>
                    <a:cubicBezTo>
                      <a:pt x="66" y="101"/>
                      <a:pt x="66" y="101"/>
                      <a:pt x="66" y="101"/>
                    </a:cubicBezTo>
                    <a:cubicBezTo>
                      <a:pt x="67" y="99"/>
                      <a:pt x="68" y="98"/>
                      <a:pt x="70" y="99"/>
                    </a:cubicBezTo>
                    <a:cubicBezTo>
                      <a:pt x="70" y="96"/>
                      <a:pt x="72" y="95"/>
                      <a:pt x="75" y="95"/>
                    </a:cubicBezTo>
                    <a:cubicBezTo>
                      <a:pt x="75" y="95"/>
                      <a:pt x="75" y="95"/>
                      <a:pt x="75" y="95"/>
                    </a:cubicBezTo>
                    <a:cubicBezTo>
                      <a:pt x="84" y="92"/>
                      <a:pt x="94" y="91"/>
                      <a:pt x="104" y="92"/>
                    </a:cubicBezTo>
                    <a:cubicBezTo>
                      <a:pt x="106" y="92"/>
                      <a:pt x="109" y="91"/>
                      <a:pt x="111" y="90"/>
                    </a:cubicBezTo>
                    <a:cubicBezTo>
                      <a:pt x="114" y="90"/>
                      <a:pt x="116" y="89"/>
                      <a:pt x="118" y="89"/>
                    </a:cubicBezTo>
                    <a:cubicBezTo>
                      <a:pt x="120" y="89"/>
                      <a:pt x="122" y="89"/>
                      <a:pt x="123" y="90"/>
                    </a:cubicBezTo>
                    <a:cubicBezTo>
                      <a:pt x="124" y="90"/>
                      <a:pt x="125" y="90"/>
                      <a:pt x="126" y="90"/>
                    </a:cubicBezTo>
                    <a:cubicBezTo>
                      <a:pt x="127" y="91"/>
                      <a:pt x="128" y="92"/>
                      <a:pt x="130" y="94"/>
                    </a:cubicBezTo>
                    <a:cubicBezTo>
                      <a:pt x="131" y="93"/>
                      <a:pt x="132" y="94"/>
                      <a:pt x="133" y="96"/>
                    </a:cubicBezTo>
                    <a:cubicBezTo>
                      <a:pt x="133" y="96"/>
                      <a:pt x="133" y="96"/>
                      <a:pt x="133" y="96"/>
                    </a:cubicBezTo>
                    <a:cubicBezTo>
                      <a:pt x="134" y="98"/>
                      <a:pt x="135" y="99"/>
                      <a:pt x="137" y="100"/>
                    </a:cubicBezTo>
                    <a:cubicBezTo>
                      <a:pt x="137" y="100"/>
                      <a:pt x="137" y="100"/>
                      <a:pt x="137" y="100"/>
                    </a:cubicBezTo>
                    <a:cubicBezTo>
                      <a:pt x="137" y="100"/>
                      <a:pt x="137" y="100"/>
                      <a:pt x="137" y="100"/>
                    </a:cubicBezTo>
                    <a:cubicBezTo>
                      <a:pt x="137" y="100"/>
                      <a:pt x="137" y="100"/>
                      <a:pt x="137" y="100"/>
                    </a:cubicBezTo>
                    <a:cubicBezTo>
                      <a:pt x="139" y="101"/>
                      <a:pt x="142" y="101"/>
                      <a:pt x="146" y="100"/>
                    </a:cubicBezTo>
                    <a:cubicBezTo>
                      <a:pt x="147" y="100"/>
                      <a:pt x="150" y="99"/>
                      <a:pt x="152" y="101"/>
                    </a:cubicBezTo>
                    <a:cubicBezTo>
                      <a:pt x="154" y="101"/>
                      <a:pt x="156" y="101"/>
                      <a:pt x="157" y="100"/>
                    </a:cubicBezTo>
                    <a:cubicBezTo>
                      <a:pt x="158" y="100"/>
                      <a:pt x="159" y="100"/>
                      <a:pt x="159" y="100"/>
                    </a:cubicBezTo>
                    <a:cubicBezTo>
                      <a:pt x="160" y="99"/>
                      <a:pt x="161" y="99"/>
                      <a:pt x="162" y="99"/>
                    </a:cubicBezTo>
                    <a:cubicBezTo>
                      <a:pt x="163" y="98"/>
                      <a:pt x="165" y="97"/>
                      <a:pt x="166" y="97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70" y="97"/>
                      <a:pt x="174" y="93"/>
                      <a:pt x="176" y="99"/>
                    </a:cubicBezTo>
                    <a:cubicBezTo>
                      <a:pt x="179" y="98"/>
                      <a:pt x="180" y="99"/>
                      <a:pt x="181" y="102"/>
                    </a:cubicBezTo>
                    <a:cubicBezTo>
                      <a:pt x="183" y="102"/>
                      <a:pt x="184" y="102"/>
                      <a:pt x="184" y="104"/>
                    </a:cubicBezTo>
                    <a:cubicBezTo>
                      <a:pt x="186" y="104"/>
                      <a:pt x="188" y="104"/>
                      <a:pt x="188" y="107"/>
                    </a:cubicBezTo>
                    <a:cubicBezTo>
                      <a:pt x="190" y="106"/>
                      <a:pt x="192" y="108"/>
                      <a:pt x="193" y="110"/>
                    </a:cubicBezTo>
                    <a:cubicBezTo>
                      <a:pt x="194" y="110"/>
                      <a:pt x="195" y="110"/>
                      <a:pt x="196" y="112"/>
                    </a:cubicBezTo>
                    <a:cubicBezTo>
                      <a:pt x="198" y="113"/>
                      <a:pt x="200" y="113"/>
                      <a:pt x="199" y="115"/>
                    </a:cubicBezTo>
                    <a:cubicBezTo>
                      <a:pt x="202" y="115"/>
                      <a:pt x="204" y="116"/>
                      <a:pt x="204" y="119"/>
                    </a:cubicBezTo>
                    <a:cubicBezTo>
                      <a:pt x="206" y="118"/>
                      <a:pt x="207" y="119"/>
                      <a:pt x="208" y="120"/>
                    </a:cubicBezTo>
                    <a:cubicBezTo>
                      <a:pt x="209" y="121"/>
                      <a:pt x="211" y="121"/>
                      <a:pt x="211" y="124"/>
                    </a:cubicBezTo>
                    <a:cubicBezTo>
                      <a:pt x="214" y="123"/>
                      <a:pt x="215" y="124"/>
                      <a:pt x="216" y="127"/>
                    </a:cubicBezTo>
                    <a:cubicBezTo>
                      <a:pt x="217" y="127"/>
                      <a:pt x="218" y="127"/>
                      <a:pt x="220" y="127"/>
                    </a:cubicBezTo>
                    <a:cubicBezTo>
                      <a:pt x="220" y="128"/>
                      <a:pt x="220" y="129"/>
                      <a:pt x="220" y="131"/>
                    </a:cubicBezTo>
                    <a:cubicBezTo>
                      <a:pt x="220" y="131"/>
                      <a:pt x="220" y="131"/>
                      <a:pt x="220" y="131"/>
                    </a:cubicBezTo>
                    <a:cubicBezTo>
                      <a:pt x="224" y="131"/>
                      <a:pt x="227" y="130"/>
                      <a:pt x="231" y="129"/>
                    </a:cubicBezTo>
                    <a:cubicBezTo>
                      <a:pt x="232" y="129"/>
                      <a:pt x="233" y="129"/>
                      <a:pt x="234" y="128"/>
                    </a:cubicBezTo>
                    <a:cubicBezTo>
                      <a:pt x="239" y="127"/>
                      <a:pt x="242" y="124"/>
                      <a:pt x="242" y="120"/>
                    </a:cubicBezTo>
                    <a:cubicBezTo>
                      <a:pt x="242" y="110"/>
                      <a:pt x="248" y="104"/>
                      <a:pt x="254" y="97"/>
                    </a:cubicBezTo>
                    <a:cubicBezTo>
                      <a:pt x="255" y="96"/>
                      <a:pt x="256" y="95"/>
                      <a:pt x="257" y="94"/>
                    </a:cubicBezTo>
                    <a:cubicBezTo>
                      <a:pt x="263" y="87"/>
                      <a:pt x="269" y="81"/>
                      <a:pt x="279" y="80"/>
                    </a:cubicBezTo>
                    <a:cubicBezTo>
                      <a:pt x="284" y="80"/>
                      <a:pt x="288" y="75"/>
                      <a:pt x="289" y="67"/>
                    </a:cubicBezTo>
                    <a:cubicBezTo>
                      <a:pt x="289" y="66"/>
                      <a:pt x="288" y="65"/>
                      <a:pt x="287" y="64"/>
                    </a:cubicBezTo>
                    <a:cubicBezTo>
                      <a:pt x="287" y="64"/>
                      <a:pt x="286" y="63"/>
                      <a:pt x="285" y="63"/>
                    </a:cubicBezTo>
                    <a:cubicBezTo>
                      <a:pt x="285" y="63"/>
                      <a:pt x="284" y="64"/>
                      <a:pt x="284" y="64"/>
                    </a:cubicBezTo>
                    <a:cubicBezTo>
                      <a:pt x="282" y="64"/>
                      <a:pt x="281" y="65"/>
                      <a:pt x="279" y="66"/>
                    </a:cubicBezTo>
                    <a:cubicBezTo>
                      <a:pt x="278" y="66"/>
                      <a:pt x="277" y="67"/>
                      <a:pt x="276" y="67"/>
                    </a:cubicBezTo>
                    <a:cubicBezTo>
                      <a:pt x="278" y="64"/>
                      <a:pt x="279" y="58"/>
                      <a:pt x="279" y="56"/>
                    </a:cubicBezTo>
                    <a:cubicBezTo>
                      <a:pt x="278" y="54"/>
                      <a:pt x="277" y="54"/>
                      <a:pt x="277" y="53"/>
                    </a:cubicBezTo>
                    <a:cubicBezTo>
                      <a:pt x="275" y="53"/>
                      <a:pt x="274" y="52"/>
                      <a:pt x="275" y="51"/>
                    </a:cubicBezTo>
                    <a:cubicBezTo>
                      <a:pt x="277" y="52"/>
                      <a:pt x="280" y="52"/>
                      <a:pt x="282" y="52"/>
                    </a:cubicBezTo>
                    <a:cubicBezTo>
                      <a:pt x="288" y="52"/>
                      <a:pt x="294" y="48"/>
                      <a:pt x="298" y="42"/>
                    </a:cubicBezTo>
                    <a:cubicBezTo>
                      <a:pt x="302" y="36"/>
                      <a:pt x="302" y="30"/>
                      <a:pt x="300" y="25"/>
                    </a:cubicBezTo>
                    <a:cubicBezTo>
                      <a:pt x="298" y="22"/>
                      <a:pt x="296" y="21"/>
                      <a:pt x="295" y="21"/>
                    </a:cubicBezTo>
                    <a:cubicBezTo>
                      <a:pt x="293" y="21"/>
                      <a:pt x="291" y="22"/>
                      <a:pt x="289" y="25"/>
                    </a:cubicBezTo>
                    <a:cubicBezTo>
                      <a:pt x="289" y="26"/>
                      <a:pt x="289" y="26"/>
                      <a:pt x="289" y="26"/>
                    </a:cubicBezTo>
                    <a:cubicBezTo>
                      <a:pt x="288" y="24"/>
                      <a:pt x="287" y="21"/>
                      <a:pt x="283" y="21"/>
                    </a:cubicBezTo>
                    <a:cubicBezTo>
                      <a:pt x="281" y="21"/>
                      <a:pt x="279" y="22"/>
                      <a:pt x="278" y="22"/>
                    </a:cubicBezTo>
                    <a:cubicBezTo>
                      <a:pt x="278" y="22"/>
                      <a:pt x="275" y="24"/>
                      <a:pt x="274" y="24"/>
                    </a:cubicBezTo>
                    <a:cubicBezTo>
                      <a:pt x="275" y="23"/>
                      <a:pt x="277" y="22"/>
                      <a:pt x="278" y="21"/>
                    </a:cubicBezTo>
                    <a:cubicBezTo>
                      <a:pt x="281" y="18"/>
                      <a:pt x="284" y="15"/>
                      <a:pt x="288" y="15"/>
                    </a:cubicBezTo>
                    <a:cubicBezTo>
                      <a:pt x="289" y="15"/>
                      <a:pt x="289" y="15"/>
                      <a:pt x="289" y="15"/>
                    </a:cubicBezTo>
                    <a:cubicBezTo>
                      <a:pt x="291" y="15"/>
                      <a:pt x="293" y="13"/>
                      <a:pt x="294" y="11"/>
                    </a:cubicBezTo>
                    <a:cubicBezTo>
                      <a:pt x="295" y="9"/>
                      <a:pt x="294" y="6"/>
                      <a:pt x="291" y="5"/>
                    </a:cubicBezTo>
                    <a:cubicBezTo>
                      <a:pt x="290" y="4"/>
                      <a:pt x="289" y="3"/>
                      <a:pt x="288" y="2"/>
                    </a:cubicBezTo>
                    <a:cubicBezTo>
                      <a:pt x="287" y="1"/>
                      <a:pt x="286" y="0"/>
                      <a:pt x="284" y="0"/>
                    </a:cubicBezTo>
                    <a:cubicBezTo>
                      <a:pt x="283" y="0"/>
                      <a:pt x="282" y="0"/>
                      <a:pt x="280" y="1"/>
                    </a:cubicBezTo>
                    <a:cubicBezTo>
                      <a:pt x="280" y="1"/>
                      <a:pt x="280" y="1"/>
                      <a:pt x="279" y="1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40">
                <a:extLst>
                  <a:ext uri="{FF2B5EF4-FFF2-40B4-BE49-F238E27FC236}">
                    <a16:creationId xmlns:a16="http://schemas.microsoft.com/office/drawing/2014/main" id="{00F0D5A7-85EE-42FF-9001-21B47BCD7A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50774" y="4951355"/>
                <a:ext cx="75622" cy="131274"/>
              </a:xfrm>
              <a:custGeom>
                <a:avLst/>
                <a:gdLst>
                  <a:gd name="T0" fmla="*/ 121 w 122"/>
                  <a:gd name="T1" fmla="*/ 192 h 212"/>
                  <a:gd name="T2" fmla="*/ 119 w 122"/>
                  <a:gd name="T3" fmla="*/ 172 h 212"/>
                  <a:gd name="T4" fmla="*/ 118 w 122"/>
                  <a:gd name="T5" fmla="*/ 170 h 212"/>
                  <a:gd name="T6" fmla="*/ 114 w 122"/>
                  <a:gd name="T7" fmla="*/ 146 h 212"/>
                  <a:gd name="T8" fmla="*/ 114 w 122"/>
                  <a:gd name="T9" fmla="*/ 89 h 212"/>
                  <a:gd name="T10" fmla="*/ 115 w 122"/>
                  <a:gd name="T11" fmla="*/ 76 h 212"/>
                  <a:gd name="T12" fmla="*/ 114 w 122"/>
                  <a:gd name="T13" fmla="*/ 8 h 212"/>
                  <a:gd name="T14" fmla="*/ 114 w 122"/>
                  <a:gd name="T15" fmla="*/ 1 h 212"/>
                  <a:gd name="T16" fmla="*/ 112 w 122"/>
                  <a:gd name="T17" fmla="*/ 0 h 212"/>
                  <a:gd name="T18" fmla="*/ 46 w 122"/>
                  <a:gd name="T19" fmla="*/ 3 h 212"/>
                  <a:gd name="T20" fmla="*/ 39 w 122"/>
                  <a:gd name="T21" fmla="*/ 5 h 212"/>
                  <a:gd name="T22" fmla="*/ 30 w 122"/>
                  <a:gd name="T23" fmla="*/ 29 h 212"/>
                  <a:gd name="T24" fmla="*/ 18 w 122"/>
                  <a:gd name="T25" fmla="*/ 44 h 212"/>
                  <a:gd name="T26" fmla="*/ 14 w 122"/>
                  <a:gd name="T27" fmla="*/ 54 h 212"/>
                  <a:gd name="T28" fmla="*/ 14 w 122"/>
                  <a:gd name="T29" fmla="*/ 59 h 212"/>
                  <a:gd name="T30" fmla="*/ 13 w 122"/>
                  <a:gd name="T31" fmla="*/ 62 h 212"/>
                  <a:gd name="T32" fmla="*/ 13 w 122"/>
                  <a:gd name="T33" fmla="*/ 80 h 212"/>
                  <a:gd name="T34" fmla="*/ 10 w 122"/>
                  <a:gd name="T35" fmla="*/ 92 h 212"/>
                  <a:gd name="T36" fmla="*/ 11 w 122"/>
                  <a:gd name="T37" fmla="*/ 96 h 212"/>
                  <a:gd name="T38" fmla="*/ 18 w 122"/>
                  <a:gd name="T39" fmla="*/ 115 h 212"/>
                  <a:gd name="T40" fmla="*/ 18 w 122"/>
                  <a:gd name="T41" fmla="*/ 126 h 212"/>
                  <a:gd name="T42" fmla="*/ 8 w 122"/>
                  <a:gd name="T43" fmla="*/ 146 h 212"/>
                  <a:gd name="T44" fmla="*/ 8 w 122"/>
                  <a:gd name="T45" fmla="*/ 146 h 212"/>
                  <a:gd name="T46" fmla="*/ 8 w 122"/>
                  <a:gd name="T47" fmla="*/ 146 h 212"/>
                  <a:gd name="T48" fmla="*/ 0 w 122"/>
                  <a:gd name="T49" fmla="*/ 176 h 212"/>
                  <a:gd name="T50" fmla="*/ 2 w 122"/>
                  <a:gd name="T51" fmla="*/ 179 h 212"/>
                  <a:gd name="T52" fmla="*/ 38 w 122"/>
                  <a:gd name="T53" fmla="*/ 176 h 212"/>
                  <a:gd name="T54" fmla="*/ 68 w 122"/>
                  <a:gd name="T55" fmla="*/ 176 h 212"/>
                  <a:gd name="T56" fmla="*/ 66 w 122"/>
                  <a:gd name="T57" fmla="*/ 182 h 212"/>
                  <a:gd name="T58" fmla="*/ 68 w 122"/>
                  <a:gd name="T59" fmla="*/ 187 h 212"/>
                  <a:gd name="T60" fmla="*/ 67 w 122"/>
                  <a:gd name="T61" fmla="*/ 191 h 212"/>
                  <a:gd name="T62" fmla="*/ 67 w 122"/>
                  <a:gd name="T63" fmla="*/ 193 h 212"/>
                  <a:gd name="T64" fmla="*/ 74 w 122"/>
                  <a:gd name="T65" fmla="*/ 204 h 212"/>
                  <a:gd name="T66" fmla="*/ 75 w 122"/>
                  <a:gd name="T67" fmla="*/ 206 h 212"/>
                  <a:gd name="T68" fmla="*/ 75 w 122"/>
                  <a:gd name="T69" fmla="*/ 211 h 212"/>
                  <a:gd name="T70" fmla="*/ 83 w 122"/>
                  <a:gd name="T71" fmla="*/ 211 h 212"/>
                  <a:gd name="T72" fmla="*/ 87 w 122"/>
                  <a:gd name="T73" fmla="*/ 208 h 212"/>
                  <a:gd name="T74" fmla="*/ 116 w 122"/>
                  <a:gd name="T75" fmla="*/ 201 h 212"/>
                  <a:gd name="T76" fmla="*/ 114 w 122"/>
                  <a:gd name="T77" fmla="*/ 198 h 212"/>
                  <a:gd name="T78" fmla="*/ 119 w 122"/>
                  <a:gd name="T79" fmla="*/ 197 h 212"/>
                  <a:gd name="T80" fmla="*/ 119 w 122"/>
                  <a:gd name="T81" fmla="*/ 194 h 212"/>
                  <a:gd name="T82" fmla="*/ 122 w 122"/>
                  <a:gd name="T83" fmla="*/ 197 h 212"/>
                  <a:gd name="T84" fmla="*/ 122 w 122"/>
                  <a:gd name="T85" fmla="*/ 195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22" h="212">
                    <a:moveTo>
                      <a:pt x="122" y="195"/>
                    </a:moveTo>
                    <a:cubicBezTo>
                      <a:pt x="121" y="195"/>
                      <a:pt x="121" y="194"/>
                      <a:pt x="121" y="192"/>
                    </a:cubicBezTo>
                    <a:cubicBezTo>
                      <a:pt x="120" y="185"/>
                      <a:pt x="119" y="179"/>
                      <a:pt x="118" y="172"/>
                    </a:cubicBezTo>
                    <a:cubicBezTo>
                      <a:pt x="118" y="172"/>
                      <a:pt x="119" y="172"/>
                      <a:pt x="119" y="172"/>
                    </a:cubicBezTo>
                    <a:cubicBezTo>
                      <a:pt x="119" y="171"/>
                      <a:pt x="119" y="171"/>
                      <a:pt x="119" y="170"/>
                    </a:cubicBezTo>
                    <a:cubicBezTo>
                      <a:pt x="119" y="170"/>
                      <a:pt x="118" y="170"/>
                      <a:pt x="118" y="170"/>
                    </a:cubicBezTo>
                    <a:cubicBezTo>
                      <a:pt x="118" y="170"/>
                      <a:pt x="118" y="170"/>
                      <a:pt x="118" y="170"/>
                    </a:cubicBezTo>
                    <a:cubicBezTo>
                      <a:pt x="117" y="162"/>
                      <a:pt x="116" y="154"/>
                      <a:pt x="114" y="146"/>
                    </a:cubicBezTo>
                    <a:cubicBezTo>
                      <a:pt x="112" y="127"/>
                      <a:pt x="113" y="108"/>
                      <a:pt x="114" y="89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14" y="89"/>
                      <a:pt x="114" y="89"/>
                      <a:pt x="114" y="89"/>
                    </a:cubicBezTo>
                    <a:cubicBezTo>
                      <a:pt x="115" y="84"/>
                      <a:pt x="115" y="80"/>
                      <a:pt x="115" y="76"/>
                    </a:cubicBezTo>
                    <a:cubicBezTo>
                      <a:pt x="115" y="72"/>
                      <a:pt x="115" y="68"/>
                      <a:pt x="114" y="64"/>
                    </a:cubicBezTo>
                    <a:cubicBezTo>
                      <a:pt x="114" y="45"/>
                      <a:pt x="115" y="27"/>
                      <a:pt x="114" y="8"/>
                    </a:cubicBezTo>
                    <a:cubicBezTo>
                      <a:pt x="114" y="6"/>
                      <a:pt x="115" y="4"/>
                      <a:pt x="115" y="3"/>
                    </a:cubicBezTo>
                    <a:cubicBezTo>
                      <a:pt x="115" y="2"/>
                      <a:pt x="115" y="2"/>
                      <a:pt x="114" y="1"/>
                    </a:cubicBezTo>
                    <a:cubicBezTo>
                      <a:pt x="114" y="1"/>
                      <a:pt x="114" y="1"/>
                      <a:pt x="113" y="1"/>
                    </a:cubicBezTo>
                    <a:cubicBezTo>
                      <a:pt x="113" y="0"/>
                      <a:pt x="113" y="0"/>
                      <a:pt x="112" y="0"/>
                    </a:cubicBezTo>
                    <a:cubicBezTo>
                      <a:pt x="96" y="1"/>
                      <a:pt x="79" y="2"/>
                      <a:pt x="63" y="4"/>
                    </a:cubicBezTo>
                    <a:cubicBezTo>
                      <a:pt x="57" y="4"/>
                      <a:pt x="51" y="6"/>
                      <a:pt x="46" y="3"/>
                    </a:cubicBezTo>
                    <a:cubicBezTo>
                      <a:pt x="45" y="4"/>
                      <a:pt x="44" y="4"/>
                      <a:pt x="42" y="4"/>
                    </a:cubicBezTo>
                    <a:cubicBezTo>
                      <a:pt x="41" y="4"/>
                      <a:pt x="40" y="5"/>
                      <a:pt x="39" y="5"/>
                    </a:cubicBezTo>
                    <a:cubicBezTo>
                      <a:pt x="37" y="8"/>
                      <a:pt x="35" y="11"/>
                      <a:pt x="33" y="14"/>
                    </a:cubicBezTo>
                    <a:cubicBezTo>
                      <a:pt x="28" y="18"/>
                      <a:pt x="31" y="23"/>
                      <a:pt x="30" y="29"/>
                    </a:cubicBezTo>
                    <a:cubicBezTo>
                      <a:pt x="29" y="30"/>
                      <a:pt x="28" y="31"/>
                      <a:pt x="26" y="32"/>
                    </a:cubicBezTo>
                    <a:cubicBezTo>
                      <a:pt x="20" y="33"/>
                      <a:pt x="19" y="39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7"/>
                      <a:pt x="15" y="50"/>
                      <a:pt x="14" y="54"/>
                    </a:cubicBezTo>
                    <a:cubicBezTo>
                      <a:pt x="14" y="54"/>
                      <a:pt x="13" y="55"/>
                      <a:pt x="13" y="56"/>
                    </a:cubicBezTo>
                    <a:cubicBezTo>
                      <a:pt x="13" y="57"/>
                      <a:pt x="14" y="58"/>
                      <a:pt x="14" y="59"/>
                    </a:cubicBezTo>
                    <a:cubicBezTo>
                      <a:pt x="14" y="59"/>
                      <a:pt x="14" y="59"/>
                      <a:pt x="14" y="59"/>
                    </a:cubicBezTo>
                    <a:cubicBezTo>
                      <a:pt x="14" y="60"/>
                      <a:pt x="13" y="61"/>
                      <a:pt x="13" y="62"/>
                    </a:cubicBezTo>
                    <a:cubicBezTo>
                      <a:pt x="9" y="65"/>
                      <a:pt x="3" y="67"/>
                      <a:pt x="10" y="73"/>
                    </a:cubicBezTo>
                    <a:cubicBezTo>
                      <a:pt x="10" y="76"/>
                      <a:pt x="10" y="79"/>
                      <a:pt x="13" y="80"/>
                    </a:cubicBezTo>
                    <a:cubicBezTo>
                      <a:pt x="13" y="81"/>
                      <a:pt x="13" y="83"/>
                      <a:pt x="13" y="84"/>
                    </a:cubicBezTo>
                    <a:cubicBezTo>
                      <a:pt x="13" y="88"/>
                      <a:pt x="12" y="90"/>
                      <a:pt x="10" y="92"/>
                    </a:cubicBezTo>
                    <a:cubicBezTo>
                      <a:pt x="10" y="93"/>
                      <a:pt x="10" y="94"/>
                      <a:pt x="10" y="95"/>
                    </a:cubicBezTo>
                    <a:cubicBezTo>
                      <a:pt x="11" y="96"/>
                      <a:pt x="11" y="96"/>
                      <a:pt x="11" y="96"/>
                    </a:cubicBezTo>
                    <a:cubicBezTo>
                      <a:pt x="15" y="100"/>
                      <a:pt x="15" y="108"/>
                      <a:pt x="17" y="114"/>
                    </a:cubicBezTo>
                    <a:cubicBezTo>
                      <a:pt x="17" y="114"/>
                      <a:pt x="17" y="114"/>
                      <a:pt x="18" y="115"/>
                    </a:cubicBezTo>
                    <a:cubicBezTo>
                      <a:pt x="18" y="116"/>
                      <a:pt x="18" y="118"/>
                      <a:pt x="20" y="118"/>
                    </a:cubicBezTo>
                    <a:cubicBezTo>
                      <a:pt x="20" y="121"/>
                      <a:pt x="21" y="124"/>
                      <a:pt x="18" y="126"/>
                    </a:cubicBezTo>
                    <a:cubicBezTo>
                      <a:pt x="12" y="128"/>
                      <a:pt x="14" y="134"/>
                      <a:pt x="13" y="138"/>
                    </a:cubicBezTo>
                    <a:cubicBezTo>
                      <a:pt x="9" y="140"/>
                      <a:pt x="8" y="143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8" y="146"/>
                      <a:pt x="8" y="146"/>
                      <a:pt x="8" y="146"/>
                    </a:cubicBezTo>
                    <a:cubicBezTo>
                      <a:pt x="3" y="156"/>
                      <a:pt x="1" y="166"/>
                      <a:pt x="0" y="176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0" y="177"/>
                      <a:pt x="1" y="179"/>
                      <a:pt x="2" y="179"/>
                    </a:cubicBezTo>
                    <a:cubicBezTo>
                      <a:pt x="10" y="179"/>
                      <a:pt x="18" y="181"/>
                      <a:pt x="25" y="176"/>
                    </a:cubicBezTo>
                    <a:cubicBezTo>
                      <a:pt x="38" y="176"/>
                      <a:pt x="38" y="176"/>
                      <a:pt x="38" y="176"/>
                    </a:cubicBezTo>
                    <a:cubicBezTo>
                      <a:pt x="40" y="179"/>
                      <a:pt x="44" y="178"/>
                      <a:pt x="46" y="177"/>
                    </a:cubicBezTo>
                    <a:cubicBezTo>
                      <a:pt x="53" y="177"/>
                      <a:pt x="61" y="177"/>
                      <a:pt x="68" y="176"/>
                    </a:cubicBezTo>
                    <a:cubicBezTo>
                      <a:pt x="68" y="178"/>
                      <a:pt x="69" y="177"/>
                      <a:pt x="70" y="177"/>
                    </a:cubicBezTo>
                    <a:cubicBezTo>
                      <a:pt x="69" y="179"/>
                      <a:pt x="66" y="180"/>
                      <a:pt x="66" y="182"/>
                    </a:cubicBezTo>
                    <a:cubicBezTo>
                      <a:pt x="66" y="182"/>
                      <a:pt x="66" y="182"/>
                      <a:pt x="67" y="182"/>
                    </a:cubicBezTo>
                    <a:cubicBezTo>
                      <a:pt x="67" y="184"/>
                      <a:pt x="68" y="186"/>
                      <a:pt x="68" y="187"/>
                    </a:cubicBezTo>
                    <a:cubicBezTo>
                      <a:pt x="68" y="188"/>
                      <a:pt x="68" y="188"/>
                      <a:pt x="68" y="188"/>
                    </a:cubicBezTo>
                    <a:cubicBezTo>
                      <a:pt x="68" y="189"/>
                      <a:pt x="67" y="190"/>
                      <a:pt x="67" y="191"/>
                    </a:cubicBezTo>
                    <a:cubicBezTo>
                      <a:pt x="67" y="191"/>
                      <a:pt x="67" y="192"/>
                      <a:pt x="67" y="193"/>
                    </a:cubicBezTo>
                    <a:cubicBezTo>
                      <a:pt x="67" y="193"/>
                      <a:pt x="67" y="193"/>
                      <a:pt x="67" y="193"/>
                    </a:cubicBezTo>
                    <a:cubicBezTo>
                      <a:pt x="67" y="197"/>
                      <a:pt x="69" y="200"/>
                      <a:pt x="74" y="201"/>
                    </a:cubicBezTo>
                    <a:cubicBezTo>
                      <a:pt x="74" y="201"/>
                      <a:pt x="74" y="202"/>
                      <a:pt x="74" y="204"/>
                    </a:cubicBezTo>
                    <a:cubicBezTo>
                      <a:pt x="74" y="205"/>
                      <a:pt x="75" y="205"/>
                      <a:pt x="75" y="206"/>
                    </a:cubicBezTo>
                    <a:cubicBezTo>
                      <a:pt x="75" y="206"/>
                      <a:pt x="75" y="206"/>
                      <a:pt x="75" y="206"/>
                    </a:cubicBezTo>
                    <a:cubicBezTo>
                      <a:pt x="76" y="207"/>
                      <a:pt x="77" y="208"/>
                      <a:pt x="78" y="208"/>
                    </a:cubicBezTo>
                    <a:cubicBezTo>
                      <a:pt x="77" y="209"/>
                      <a:pt x="76" y="210"/>
                      <a:pt x="75" y="211"/>
                    </a:cubicBezTo>
                    <a:cubicBezTo>
                      <a:pt x="76" y="211"/>
                      <a:pt x="78" y="212"/>
                      <a:pt x="79" y="212"/>
                    </a:cubicBezTo>
                    <a:cubicBezTo>
                      <a:pt x="80" y="212"/>
                      <a:pt x="82" y="212"/>
                      <a:pt x="83" y="211"/>
                    </a:cubicBezTo>
                    <a:cubicBezTo>
                      <a:pt x="84" y="211"/>
                      <a:pt x="85" y="210"/>
                      <a:pt x="86" y="209"/>
                    </a:cubicBezTo>
                    <a:cubicBezTo>
                      <a:pt x="87" y="209"/>
                      <a:pt x="87" y="209"/>
                      <a:pt x="87" y="208"/>
                    </a:cubicBezTo>
                    <a:cubicBezTo>
                      <a:pt x="95" y="203"/>
                      <a:pt x="102" y="201"/>
                      <a:pt x="110" y="201"/>
                    </a:cubicBezTo>
                    <a:cubicBezTo>
                      <a:pt x="112" y="201"/>
                      <a:pt x="114" y="201"/>
                      <a:pt x="116" y="201"/>
                    </a:cubicBezTo>
                    <a:cubicBezTo>
                      <a:pt x="115" y="200"/>
                      <a:pt x="115" y="200"/>
                      <a:pt x="115" y="200"/>
                    </a:cubicBezTo>
                    <a:cubicBezTo>
                      <a:pt x="115" y="200"/>
                      <a:pt x="114" y="199"/>
                      <a:pt x="114" y="198"/>
                    </a:cubicBezTo>
                    <a:cubicBezTo>
                      <a:pt x="115" y="198"/>
                      <a:pt x="117" y="198"/>
                      <a:pt x="118" y="198"/>
                    </a:cubicBezTo>
                    <a:cubicBezTo>
                      <a:pt x="118" y="198"/>
                      <a:pt x="118" y="197"/>
                      <a:pt x="119" y="197"/>
                    </a:cubicBezTo>
                    <a:cubicBezTo>
                      <a:pt x="119" y="196"/>
                      <a:pt x="118" y="195"/>
                      <a:pt x="118" y="194"/>
                    </a:cubicBezTo>
                    <a:cubicBezTo>
                      <a:pt x="118" y="194"/>
                      <a:pt x="119" y="194"/>
                      <a:pt x="119" y="194"/>
                    </a:cubicBezTo>
                    <a:cubicBezTo>
                      <a:pt x="119" y="194"/>
                      <a:pt x="120" y="194"/>
                      <a:pt x="120" y="194"/>
                    </a:cubicBezTo>
                    <a:cubicBezTo>
                      <a:pt x="121" y="195"/>
                      <a:pt x="122" y="196"/>
                      <a:pt x="122" y="197"/>
                    </a:cubicBezTo>
                    <a:cubicBezTo>
                      <a:pt x="122" y="197"/>
                      <a:pt x="122" y="197"/>
                      <a:pt x="122" y="197"/>
                    </a:cubicBezTo>
                    <a:cubicBezTo>
                      <a:pt x="122" y="196"/>
                      <a:pt x="122" y="196"/>
                      <a:pt x="122" y="195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41">
                <a:extLst>
                  <a:ext uri="{FF2B5EF4-FFF2-40B4-BE49-F238E27FC236}">
                    <a16:creationId xmlns:a16="http://schemas.microsoft.com/office/drawing/2014/main" id="{317F3888-7D56-4DB0-96CF-D0A71B0E0BF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15767" y="4807642"/>
                <a:ext cx="158773" cy="91008"/>
              </a:xfrm>
              <a:custGeom>
                <a:avLst/>
                <a:gdLst>
                  <a:gd name="T0" fmla="*/ 215 w 256"/>
                  <a:gd name="T1" fmla="*/ 42 h 147"/>
                  <a:gd name="T2" fmla="*/ 201 w 256"/>
                  <a:gd name="T3" fmla="*/ 39 h 147"/>
                  <a:gd name="T4" fmla="*/ 200 w 256"/>
                  <a:gd name="T5" fmla="*/ 40 h 147"/>
                  <a:gd name="T6" fmla="*/ 197 w 256"/>
                  <a:gd name="T7" fmla="*/ 38 h 147"/>
                  <a:gd name="T8" fmla="*/ 197 w 256"/>
                  <a:gd name="T9" fmla="*/ 38 h 147"/>
                  <a:gd name="T10" fmla="*/ 194 w 256"/>
                  <a:gd name="T11" fmla="*/ 26 h 147"/>
                  <a:gd name="T12" fmla="*/ 197 w 256"/>
                  <a:gd name="T13" fmla="*/ 20 h 147"/>
                  <a:gd name="T14" fmla="*/ 193 w 256"/>
                  <a:gd name="T15" fmla="*/ 13 h 147"/>
                  <a:gd name="T16" fmla="*/ 177 w 256"/>
                  <a:gd name="T17" fmla="*/ 1 h 147"/>
                  <a:gd name="T18" fmla="*/ 171 w 256"/>
                  <a:gd name="T19" fmla="*/ 6 h 147"/>
                  <a:gd name="T20" fmla="*/ 162 w 256"/>
                  <a:gd name="T21" fmla="*/ 7 h 147"/>
                  <a:gd name="T22" fmla="*/ 157 w 256"/>
                  <a:gd name="T23" fmla="*/ 3 h 147"/>
                  <a:gd name="T24" fmla="*/ 151 w 256"/>
                  <a:gd name="T25" fmla="*/ 0 h 147"/>
                  <a:gd name="T26" fmla="*/ 147 w 256"/>
                  <a:gd name="T27" fmla="*/ 19 h 147"/>
                  <a:gd name="T28" fmla="*/ 141 w 256"/>
                  <a:gd name="T29" fmla="*/ 26 h 147"/>
                  <a:gd name="T30" fmla="*/ 128 w 256"/>
                  <a:gd name="T31" fmla="*/ 45 h 147"/>
                  <a:gd name="T32" fmla="*/ 117 w 256"/>
                  <a:gd name="T33" fmla="*/ 45 h 147"/>
                  <a:gd name="T34" fmla="*/ 109 w 256"/>
                  <a:gd name="T35" fmla="*/ 63 h 147"/>
                  <a:gd name="T36" fmla="*/ 104 w 256"/>
                  <a:gd name="T37" fmla="*/ 73 h 147"/>
                  <a:gd name="T38" fmla="*/ 101 w 256"/>
                  <a:gd name="T39" fmla="*/ 89 h 147"/>
                  <a:gd name="T40" fmla="*/ 99 w 256"/>
                  <a:gd name="T41" fmla="*/ 93 h 147"/>
                  <a:gd name="T42" fmla="*/ 97 w 256"/>
                  <a:gd name="T43" fmla="*/ 95 h 147"/>
                  <a:gd name="T44" fmla="*/ 80 w 256"/>
                  <a:gd name="T45" fmla="*/ 106 h 147"/>
                  <a:gd name="T46" fmla="*/ 68 w 256"/>
                  <a:gd name="T47" fmla="*/ 106 h 147"/>
                  <a:gd name="T48" fmla="*/ 64 w 256"/>
                  <a:gd name="T49" fmla="*/ 109 h 147"/>
                  <a:gd name="T50" fmla="*/ 54 w 256"/>
                  <a:gd name="T51" fmla="*/ 111 h 147"/>
                  <a:gd name="T52" fmla="*/ 49 w 256"/>
                  <a:gd name="T53" fmla="*/ 108 h 147"/>
                  <a:gd name="T54" fmla="*/ 43 w 256"/>
                  <a:gd name="T55" fmla="*/ 105 h 147"/>
                  <a:gd name="T56" fmla="*/ 43 w 256"/>
                  <a:gd name="T57" fmla="*/ 103 h 147"/>
                  <a:gd name="T58" fmla="*/ 40 w 256"/>
                  <a:gd name="T59" fmla="*/ 102 h 147"/>
                  <a:gd name="T60" fmla="*/ 33 w 256"/>
                  <a:gd name="T61" fmla="*/ 111 h 147"/>
                  <a:gd name="T62" fmla="*/ 31 w 256"/>
                  <a:gd name="T63" fmla="*/ 113 h 147"/>
                  <a:gd name="T64" fmla="*/ 28 w 256"/>
                  <a:gd name="T65" fmla="*/ 115 h 147"/>
                  <a:gd name="T66" fmla="*/ 17 w 256"/>
                  <a:gd name="T67" fmla="*/ 129 h 147"/>
                  <a:gd name="T68" fmla="*/ 2 w 256"/>
                  <a:gd name="T69" fmla="*/ 142 h 147"/>
                  <a:gd name="T70" fmla="*/ 1 w 256"/>
                  <a:gd name="T71" fmla="*/ 144 h 147"/>
                  <a:gd name="T72" fmla="*/ 3 w 256"/>
                  <a:gd name="T73" fmla="*/ 147 h 147"/>
                  <a:gd name="T74" fmla="*/ 48 w 256"/>
                  <a:gd name="T75" fmla="*/ 142 h 147"/>
                  <a:gd name="T76" fmla="*/ 57 w 256"/>
                  <a:gd name="T77" fmla="*/ 139 h 147"/>
                  <a:gd name="T78" fmla="*/ 240 w 256"/>
                  <a:gd name="T79" fmla="*/ 108 h 147"/>
                  <a:gd name="T80" fmla="*/ 248 w 256"/>
                  <a:gd name="T81" fmla="*/ 108 h 147"/>
                  <a:gd name="T82" fmla="*/ 255 w 256"/>
                  <a:gd name="T83" fmla="*/ 104 h 147"/>
                  <a:gd name="T84" fmla="*/ 255 w 256"/>
                  <a:gd name="T85" fmla="*/ 97 h 147"/>
                  <a:gd name="T86" fmla="*/ 244 w 256"/>
                  <a:gd name="T87" fmla="*/ 88 h 147"/>
                  <a:gd name="T88" fmla="*/ 236 w 256"/>
                  <a:gd name="T89" fmla="*/ 89 h 147"/>
                  <a:gd name="T90" fmla="*/ 237 w 256"/>
                  <a:gd name="T91" fmla="*/ 82 h 147"/>
                  <a:gd name="T92" fmla="*/ 231 w 256"/>
                  <a:gd name="T93" fmla="*/ 79 h 147"/>
                  <a:gd name="T94" fmla="*/ 232 w 256"/>
                  <a:gd name="T95" fmla="*/ 76 h 147"/>
                  <a:gd name="T96" fmla="*/ 238 w 256"/>
                  <a:gd name="T97" fmla="*/ 72 h 147"/>
                  <a:gd name="T98" fmla="*/ 233 w 256"/>
                  <a:gd name="T99" fmla="*/ 54 h 147"/>
                  <a:gd name="T100" fmla="*/ 226 w 256"/>
                  <a:gd name="T101" fmla="*/ 46 h 147"/>
                  <a:gd name="T102" fmla="*/ 216 w 256"/>
                  <a:gd name="T103" fmla="*/ 42 h 147"/>
                  <a:gd name="T104" fmla="*/ 234 w 256"/>
                  <a:gd name="T105" fmla="*/ 91 h 147"/>
                  <a:gd name="T106" fmla="*/ 235 w 256"/>
                  <a:gd name="T107" fmla="*/ 90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56" h="147">
                    <a:moveTo>
                      <a:pt x="216" y="42"/>
                    </a:moveTo>
                    <a:cubicBezTo>
                      <a:pt x="216" y="42"/>
                      <a:pt x="215" y="42"/>
                      <a:pt x="215" y="42"/>
                    </a:cubicBezTo>
                    <a:cubicBezTo>
                      <a:pt x="214" y="42"/>
                      <a:pt x="213" y="42"/>
                      <a:pt x="212" y="42"/>
                    </a:cubicBezTo>
                    <a:cubicBezTo>
                      <a:pt x="208" y="42"/>
                      <a:pt x="204" y="42"/>
                      <a:pt x="201" y="39"/>
                    </a:cubicBezTo>
                    <a:cubicBezTo>
                      <a:pt x="200" y="39"/>
                      <a:pt x="200" y="39"/>
                      <a:pt x="200" y="39"/>
                    </a:cubicBezTo>
                    <a:cubicBezTo>
                      <a:pt x="200" y="39"/>
                      <a:pt x="200" y="40"/>
                      <a:pt x="200" y="40"/>
                    </a:cubicBezTo>
                    <a:cubicBezTo>
                      <a:pt x="199" y="39"/>
                      <a:pt x="198" y="39"/>
                      <a:pt x="197" y="38"/>
                    </a:cubicBezTo>
                    <a:cubicBezTo>
                      <a:pt x="197" y="38"/>
                      <a:pt x="197" y="38"/>
                      <a:pt x="197" y="38"/>
                    </a:cubicBezTo>
                    <a:cubicBezTo>
                      <a:pt x="197" y="38"/>
                      <a:pt x="197" y="38"/>
                      <a:pt x="197" y="38"/>
                    </a:cubicBezTo>
                    <a:cubicBezTo>
                      <a:pt x="197" y="38"/>
                      <a:pt x="197" y="38"/>
                      <a:pt x="197" y="38"/>
                    </a:cubicBezTo>
                    <a:cubicBezTo>
                      <a:pt x="191" y="41"/>
                      <a:pt x="191" y="40"/>
                      <a:pt x="191" y="35"/>
                    </a:cubicBezTo>
                    <a:cubicBezTo>
                      <a:pt x="191" y="32"/>
                      <a:pt x="190" y="28"/>
                      <a:pt x="194" y="26"/>
                    </a:cubicBezTo>
                    <a:cubicBezTo>
                      <a:pt x="193" y="25"/>
                      <a:pt x="194" y="24"/>
                      <a:pt x="196" y="23"/>
                    </a:cubicBezTo>
                    <a:cubicBezTo>
                      <a:pt x="195" y="22"/>
                      <a:pt x="196" y="20"/>
                      <a:pt x="197" y="20"/>
                    </a:cubicBezTo>
                    <a:cubicBezTo>
                      <a:pt x="197" y="19"/>
                      <a:pt x="197" y="18"/>
                      <a:pt x="197" y="16"/>
                    </a:cubicBezTo>
                    <a:cubicBezTo>
                      <a:pt x="196" y="15"/>
                      <a:pt x="195" y="14"/>
                      <a:pt x="193" y="13"/>
                    </a:cubicBezTo>
                    <a:cubicBezTo>
                      <a:pt x="189" y="10"/>
                      <a:pt x="183" y="10"/>
                      <a:pt x="179" y="7"/>
                    </a:cubicBezTo>
                    <a:cubicBezTo>
                      <a:pt x="176" y="6"/>
                      <a:pt x="178" y="3"/>
                      <a:pt x="177" y="1"/>
                    </a:cubicBezTo>
                    <a:cubicBezTo>
                      <a:pt x="176" y="1"/>
                      <a:pt x="174" y="1"/>
                      <a:pt x="174" y="2"/>
                    </a:cubicBezTo>
                    <a:cubicBezTo>
                      <a:pt x="172" y="3"/>
                      <a:pt x="172" y="4"/>
                      <a:pt x="171" y="6"/>
                    </a:cubicBezTo>
                    <a:cubicBezTo>
                      <a:pt x="171" y="9"/>
                      <a:pt x="169" y="12"/>
                      <a:pt x="166" y="8"/>
                    </a:cubicBezTo>
                    <a:cubicBezTo>
                      <a:pt x="164" y="9"/>
                      <a:pt x="163" y="8"/>
                      <a:pt x="162" y="7"/>
                    </a:cubicBezTo>
                    <a:cubicBezTo>
                      <a:pt x="161" y="6"/>
                      <a:pt x="160" y="6"/>
                      <a:pt x="161" y="5"/>
                    </a:cubicBezTo>
                    <a:cubicBezTo>
                      <a:pt x="159" y="5"/>
                      <a:pt x="158" y="5"/>
                      <a:pt x="157" y="3"/>
                    </a:cubicBezTo>
                    <a:cubicBezTo>
                      <a:pt x="156" y="3"/>
                      <a:pt x="155" y="3"/>
                      <a:pt x="156" y="2"/>
                    </a:cubicBezTo>
                    <a:cubicBezTo>
                      <a:pt x="154" y="2"/>
                      <a:pt x="153" y="1"/>
                      <a:pt x="151" y="0"/>
                    </a:cubicBezTo>
                    <a:cubicBezTo>
                      <a:pt x="149" y="6"/>
                      <a:pt x="147" y="11"/>
                      <a:pt x="147" y="17"/>
                    </a:cubicBezTo>
                    <a:cubicBezTo>
                      <a:pt x="147" y="17"/>
                      <a:pt x="147" y="18"/>
                      <a:pt x="147" y="19"/>
                    </a:cubicBezTo>
                    <a:cubicBezTo>
                      <a:pt x="146" y="21"/>
                      <a:pt x="145" y="22"/>
                      <a:pt x="143" y="23"/>
                    </a:cubicBezTo>
                    <a:cubicBezTo>
                      <a:pt x="142" y="24"/>
                      <a:pt x="142" y="26"/>
                      <a:pt x="141" y="26"/>
                    </a:cubicBezTo>
                    <a:cubicBezTo>
                      <a:pt x="141" y="34"/>
                      <a:pt x="136" y="30"/>
                      <a:pt x="132" y="30"/>
                    </a:cubicBezTo>
                    <a:cubicBezTo>
                      <a:pt x="131" y="35"/>
                      <a:pt x="130" y="40"/>
                      <a:pt x="128" y="45"/>
                    </a:cubicBezTo>
                    <a:cubicBezTo>
                      <a:pt x="126" y="50"/>
                      <a:pt x="124" y="50"/>
                      <a:pt x="121" y="46"/>
                    </a:cubicBezTo>
                    <a:cubicBezTo>
                      <a:pt x="119" y="48"/>
                      <a:pt x="118" y="46"/>
                      <a:pt x="117" y="45"/>
                    </a:cubicBezTo>
                    <a:cubicBezTo>
                      <a:pt x="117" y="44"/>
                      <a:pt x="116" y="44"/>
                      <a:pt x="115" y="44"/>
                    </a:cubicBezTo>
                    <a:cubicBezTo>
                      <a:pt x="111" y="49"/>
                      <a:pt x="111" y="57"/>
                      <a:pt x="109" y="63"/>
                    </a:cubicBezTo>
                    <a:cubicBezTo>
                      <a:pt x="108" y="66"/>
                      <a:pt x="108" y="69"/>
                      <a:pt x="106" y="71"/>
                    </a:cubicBezTo>
                    <a:cubicBezTo>
                      <a:pt x="106" y="72"/>
                      <a:pt x="106" y="73"/>
                      <a:pt x="104" y="73"/>
                    </a:cubicBezTo>
                    <a:cubicBezTo>
                      <a:pt x="104" y="76"/>
                      <a:pt x="103" y="78"/>
                      <a:pt x="101" y="80"/>
                    </a:cubicBezTo>
                    <a:cubicBezTo>
                      <a:pt x="100" y="83"/>
                      <a:pt x="104" y="86"/>
                      <a:pt x="101" y="89"/>
                    </a:cubicBezTo>
                    <a:cubicBezTo>
                      <a:pt x="101" y="91"/>
                      <a:pt x="101" y="92"/>
                      <a:pt x="99" y="93"/>
                    </a:cubicBezTo>
                    <a:cubicBezTo>
                      <a:pt x="99" y="93"/>
                      <a:pt x="99" y="93"/>
                      <a:pt x="99" y="93"/>
                    </a:cubicBezTo>
                    <a:cubicBezTo>
                      <a:pt x="99" y="93"/>
                      <a:pt x="98" y="94"/>
                      <a:pt x="98" y="95"/>
                    </a:cubicBezTo>
                    <a:cubicBezTo>
                      <a:pt x="97" y="95"/>
                      <a:pt x="97" y="95"/>
                      <a:pt x="97" y="95"/>
                    </a:cubicBezTo>
                    <a:cubicBezTo>
                      <a:pt x="91" y="98"/>
                      <a:pt x="84" y="99"/>
                      <a:pt x="81" y="105"/>
                    </a:cubicBezTo>
                    <a:cubicBezTo>
                      <a:pt x="81" y="105"/>
                      <a:pt x="80" y="106"/>
                      <a:pt x="80" y="106"/>
                    </a:cubicBezTo>
                    <a:cubicBezTo>
                      <a:pt x="79" y="107"/>
                      <a:pt x="76" y="108"/>
                      <a:pt x="73" y="108"/>
                    </a:cubicBezTo>
                    <a:cubicBezTo>
                      <a:pt x="70" y="111"/>
                      <a:pt x="69" y="108"/>
                      <a:pt x="68" y="106"/>
                    </a:cubicBezTo>
                    <a:cubicBezTo>
                      <a:pt x="67" y="107"/>
                      <a:pt x="65" y="108"/>
                      <a:pt x="64" y="109"/>
                    </a:cubicBezTo>
                    <a:cubicBezTo>
                      <a:pt x="64" y="109"/>
                      <a:pt x="64" y="109"/>
                      <a:pt x="64" y="109"/>
                    </a:cubicBezTo>
                    <a:cubicBezTo>
                      <a:pt x="64" y="111"/>
                      <a:pt x="63" y="112"/>
                      <a:pt x="61" y="111"/>
                    </a:cubicBezTo>
                    <a:cubicBezTo>
                      <a:pt x="59" y="114"/>
                      <a:pt x="57" y="113"/>
                      <a:pt x="54" y="111"/>
                    </a:cubicBezTo>
                    <a:cubicBezTo>
                      <a:pt x="54" y="111"/>
                      <a:pt x="52" y="111"/>
                      <a:pt x="53" y="110"/>
                    </a:cubicBezTo>
                    <a:cubicBezTo>
                      <a:pt x="51" y="110"/>
                      <a:pt x="50" y="109"/>
                      <a:pt x="49" y="108"/>
                    </a:cubicBezTo>
                    <a:cubicBezTo>
                      <a:pt x="48" y="107"/>
                      <a:pt x="47" y="106"/>
                      <a:pt x="46" y="105"/>
                    </a:cubicBezTo>
                    <a:cubicBezTo>
                      <a:pt x="45" y="105"/>
                      <a:pt x="44" y="105"/>
                      <a:pt x="43" y="105"/>
                    </a:cubicBezTo>
                    <a:cubicBezTo>
                      <a:pt x="43" y="105"/>
                      <a:pt x="43" y="104"/>
                      <a:pt x="43" y="104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43" y="103"/>
                      <a:pt x="42" y="103"/>
                      <a:pt x="42" y="103"/>
                    </a:cubicBezTo>
                    <a:cubicBezTo>
                      <a:pt x="41" y="103"/>
                      <a:pt x="41" y="102"/>
                      <a:pt x="40" y="102"/>
                    </a:cubicBezTo>
                    <a:cubicBezTo>
                      <a:pt x="40" y="103"/>
                      <a:pt x="39" y="105"/>
                      <a:pt x="38" y="105"/>
                    </a:cubicBezTo>
                    <a:cubicBezTo>
                      <a:pt x="36" y="107"/>
                      <a:pt x="35" y="109"/>
                      <a:pt x="33" y="111"/>
                    </a:cubicBezTo>
                    <a:cubicBezTo>
                      <a:pt x="32" y="111"/>
                      <a:pt x="32" y="112"/>
                      <a:pt x="31" y="112"/>
                    </a:cubicBezTo>
                    <a:cubicBezTo>
                      <a:pt x="31" y="112"/>
                      <a:pt x="31" y="113"/>
                      <a:pt x="31" y="113"/>
                    </a:cubicBezTo>
                    <a:cubicBezTo>
                      <a:pt x="30" y="113"/>
                      <a:pt x="29" y="114"/>
                      <a:pt x="28" y="115"/>
                    </a:cubicBezTo>
                    <a:cubicBezTo>
                      <a:pt x="28" y="115"/>
                      <a:pt x="28" y="115"/>
                      <a:pt x="28" y="115"/>
                    </a:cubicBezTo>
                    <a:cubicBezTo>
                      <a:pt x="24" y="119"/>
                      <a:pt x="19" y="123"/>
                      <a:pt x="17" y="129"/>
                    </a:cubicBezTo>
                    <a:cubicBezTo>
                      <a:pt x="17" y="129"/>
                      <a:pt x="17" y="129"/>
                      <a:pt x="17" y="129"/>
                    </a:cubicBezTo>
                    <a:cubicBezTo>
                      <a:pt x="15" y="132"/>
                      <a:pt x="12" y="134"/>
                      <a:pt x="9" y="136"/>
                    </a:cubicBezTo>
                    <a:cubicBezTo>
                      <a:pt x="6" y="138"/>
                      <a:pt x="4" y="140"/>
                      <a:pt x="2" y="142"/>
                    </a:cubicBezTo>
                    <a:cubicBezTo>
                      <a:pt x="2" y="142"/>
                      <a:pt x="1" y="143"/>
                      <a:pt x="0" y="143"/>
                    </a:cubicBezTo>
                    <a:cubicBezTo>
                      <a:pt x="0" y="143"/>
                      <a:pt x="0" y="144"/>
                      <a:pt x="1" y="144"/>
                    </a:cubicBezTo>
                    <a:cubicBezTo>
                      <a:pt x="1" y="145"/>
                      <a:pt x="1" y="145"/>
                      <a:pt x="2" y="146"/>
                    </a:cubicBezTo>
                    <a:cubicBezTo>
                      <a:pt x="2" y="146"/>
                      <a:pt x="2" y="147"/>
                      <a:pt x="3" y="147"/>
                    </a:cubicBezTo>
                    <a:cubicBezTo>
                      <a:pt x="16" y="145"/>
                      <a:pt x="29" y="143"/>
                      <a:pt x="42" y="142"/>
                    </a:cubicBezTo>
                    <a:cubicBezTo>
                      <a:pt x="44" y="142"/>
                      <a:pt x="47" y="140"/>
                      <a:pt x="48" y="142"/>
                    </a:cubicBezTo>
                    <a:cubicBezTo>
                      <a:pt x="49" y="142"/>
                      <a:pt x="51" y="141"/>
                      <a:pt x="52" y="141"/>
                    </a:cubicBezTo>
                    <a:cubicBezTo>
                      <a:pt x="53" y="140"/>
                      <a:pt x="55" y="139"/>
                      <a:pt x="57" y="139"/>
                    </a:cubicBezTo>
                    <a:cubicBezTo>
                      <a:pt x="80" y="138"/>
                      <a:pt x="103" y="133"/>
                      <a:pt x="126" y="130"/>
                    </a:cubicBezTo>
                    <a:cubicBezTo>
                      <a:pt x="165" y="125"/>
                      <a:pt x="203" y="117"/>
                      <a:pt x="240" y="108"/>
                    </a:cubicBezTo>
                    <a:cubicBezTo>
                      <a:pt x="243" y="107"/>
                      <a:pt x="245" y="107"/>
                      <a:pt x="247" y="108"/>
                    </a:cubicBezTo>
                    <a:cubicBezTo>
                      <a:pt x="248" y="108"/>
                      <a:pt x="248" y="108"/>
                      <a:pt x="248" y="108"/>
                    </a:cubicBezTo>
                    <a:cubicBezTo>
                      <a:pt x="250" y="107"/>
                      <a:pt x="251" y="107"/>
                      <a:pt x="252" y="107"/>
                    </a:cubicBezTo>
                    <a:cubicBezTo>
                      <a:pt x="253" y="106"/>
                      <a:pt x="254" y="105"/>
                      <a:pt x="255" y="104"/>
                    </a:cubicBezTo>
                    <a:cubicBezTo>
                      <a:pt x="256" y="103"/>
                      <a:pt x="256" y="101"/>
                      <a:pt x="255" y="98"/>
                    </a:cubicBezTo>
                    <a:cubicBezTo>
                      <a:pt x="255" y="97"/>
                      <a:pt x="255" y="97"/>
                      <a:pt x="255" y="97"/>
                    </a:cubicBezTo>
                    <a:cubicBezTo>
                      <a:pt x="254" y="94"/>
                      <a:pt x="253" y="88"/>
                      <a:pt x="245" y="88"/>
                    </a:cubicBezTo>
                    <a:cubicBezTo>
                      <a:pt x="245" y="88"/>
                      <a:pt x="244" y="88"/>
                      <a:pt x="244" y="88"/>
                    </a:cubicBezTo>
                    <a:cubicBezTo>
                      <a:pt x="243" y="88"/>
                      <a:pt x="243" y="88"/>
                      <a:pt x="242" y="88"/>
                    </a:cubicBezTo>
                    <a:cubicBezTo>
                      <a:pt x="240" y="88"/>
                      <a:pt x="238" y="88"/>
                      <a:pt x="236" y="89"/>
                    </a:cubicBezTo>
                    <a:cubicBezTo>
                      <a:pt x="237" y="89"/>
                      <a:pt x="238" y="87"/>
                      <a:pt x="238" y="86"/>
                    </a:cubicBezTo>
                    <a:cubicBezTo>
                      <a:pt x="238" y="84"/>
                      <a:pt x="238" y="83"/>
                      <a:pt x="237" y="82"/>
                    </a:cubicBezTo>
                    <a:cubicBezTo>
                      <a:pt x="236" y="80"/>
                      <a:pt x="234" y="80"/>
                      <a:pt x="232" y="80"/>
                    </a:cubicBezTo>
                    <a:cubicBezTo>
                      <a:pt x="231" y="80"/>
                      <a:pt x="231" y="80"/>
                      <a:pt x="231" y="79"/>
                    </a:cubicBezTo>
                    <a:cubicBezTo>
                      <a:pt x="232" y="78"/>
                      <a:pt x="232" y="77"/>
                      <a:pt x="232" y="77"/>
                    </a:cubicBezTo>
                    <a:cubicBezTo>
                      <a:pt x="232" y="76"/>
                      <a:pt x="232" y="76"/>
                      <a:pt x="232" y="76"/>
                    </a:cubicBezTo>
                    <a:cubicBezTo>
                      <a:pt x="233" y="76"/>
                      <a:pt x="233" y="76"/>
                      <a:pt x="233" y="76"/>
                    </a:cubicBezTo>
                    <a:cubicBezTo>
                      <a:pt x="237" y="76"/>
                      <a:pt x="238" y="73"/>
                      <a:pt x="238" y="72"/>
                    </a:cubicBezTo>
                    <a:cubicBezTo>
                      <a:pt x="239" y="71"/>
                      <a:pt x="238" y="70"/>
                      <a:pt x="237" y="69"/>
                    </a:cubicBezTo>
                    <a:cubicBezTo>
                      <a:pt x="233" y="64"/>
                      <a:pt x="233" y="64"/>
                      <a:pt x="233" y="54"/>
                    </a:cubicBezTo>
                    <a:cubicBezTo>
                      <a:pt x="233" y="51"/>
                      <a:pt x="232" y="49"/>
                      <a:pt x="230" y="48"/>
                    </a:cubicBezTo>
                    <a:cubicBezTo>
                      <a:pt x="229" y="47"/>
                      <a:pt x="227" y="47"/>
                      <a:pt x="226" y="46"/>
                    </a:cubicBezTo>
                    <a:cubicBezTo>
                      <a:pt x="224" y="46"/>
                      <a:pt x="223" y="45"/>
                      <a:pt x="221" y="44"/>
                    </a:cubicBezTo>
                    <a:cubicBezTo>
                      <a:pt x="220" y="43"/>
                      <a:pt x="218" y="43"/>
                      <a:pt x="216" y="42"/>
                    </a:cubicBezTo>
                    <a:close/>
                    <a:moveTo>
                      <a:pt x="234" y="90"/>
                    </a:moveTo>
                    <a:cubicBezTo>
                      <a:pt x="234" y="91"/>
                      <a:pt x="234" y="91"/>
                      <a:pt x="234" y="91"/>
                    </a:cubicBezTo>
                    <a:cubicBezTo>
                      <a:pt x="234" y="91"/>
                      <a:pt x="234" y="91"/>
                      <a:pt x="234" y="91"/>
                    </a:cubicBezTo>
                    <a:cubicBezTo>
                      <a:pt x="234" y="90"/>
                      <a:pt x="235" y="90"/>
                      <a:pt x="235" y="90"/>
                    </a:cubicBezTo>
                    <a:cubicBezTo>
                      <a:pt x="235" y="90"/>
                      <a:pt x="234" y="90"/>
                      <a:pt x="234" y="9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42">
                <a:extLst>
                  <a:ext uri="{FF2B5EF4-FFF2-40B4-BE49-F238E27FC236}">
                    <a16:creationId xmlns:a16="http://schemas.microsoft.com/office/drawing/2014/main" id="{5505E482-584E-48AD-818F-BFD4D6F8771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83860" y="4789637"/>
                <a:ext cx="98538" cy="47795"/>
              </a:xfrm>
              <a:custGeom>
                <a:avLst/>
                <a:gdLst>
                  <a:gd name="T0" fmla="*/ 114 w 159"/>
                  <a:gd name="T1" fmla="*/ 1 h 77"/>
                  <a:gd name="T2" fmla="*/ 64 w 159"/>
                  <a:gd name="T3" fmla="*/ 10 h 77"/>
                  <a:gd name="T4" fmla="*/ 42 w 159"/>
                  <a:gd name="T5" fmla="*/ 14 h 77"/>
                  <a:gd name="T6" fmla="*/ 1 w 159"/>
                  <a:gd name="T7" fmla="*/ 21 h 77"/>
                  <a:gd name="T8" fmla="*/ 3 w 159"/>
                  <a:gd name="T9" fmla="*/ 26 h 77"/>
                  <a:gd name="T10" fmla="*/ 12 w 159"/>
                  <a:gd name="T11" fmla="*/ 39 h 77"/>
                  <a:gd name="T12" fmla="*/ 23 w 159"/>
                  <a:gd name="T13" fmla="*/ 27 h 77"/>
                  <a:gd name="T14" fmla="*/ 32 w 159"/>
                  <a:gd name="T15" fmla="*/ 26 h 77"/>
                  <a:gd name="T16" fmla="*/ 36 w 159"/>
                  <a:gd name="T17" fmla="*/ 22 h 77"/>
                  <a:gd name="T18" fmla="*/ 52 w 159"/>
                  <a:gd name="T19" fmla="*/ 17 h 77"/>
                  <a:gd name="T20" fmla="*/ 59 w 159"/>
                  <a:gd name="T21" fmla="*/ 24 h 77"/>
                  <a:gd name="T22" fmla="*/ 64 w 159"/>
                  <a:gd name="T23" fmla="*/ 29 h 77"/>
                  <a:gd name="T24" fmla="*/ 64 w 159"/>
                  <a:gd name="T25" fmla="*/ 31 h 77"/>
                  <a:gd name="T26" fmla="*/ 67 w 159"/>
                  <a:gd name="T27" fmla="*/ 30 h 77"/>
                  <a:gd name="T28" fmla="*/ 67 w 159"/>
                  <a:gd name="T29" fmla="*/ 30 h 77"/>
                  <a:gd name="T30" fmla="*/ 83 w 159"/>
                  <a:gd name="T31" fmla="*/ 42 h 77"/>
                  <a:gd name="T32" fmla="*/ 87 w 159"/>
                  <a:gd name="T33" fmla="*/ 49 h 77"/>
                  <a:gd name="T34" fmla="*/ 87 w 159"/>
                  <a:gd name="T35" fmla="*/ 49 h 77"/>
                  <a:gd name="T36" fmla="*/ 87 w 159"/>
                  <a:gd name="T37" fmla="*/ 49 h 77"/>
                  <a:gd name="T38" fmla="*/ 86 w 159"/>
                  <a:gd name="T39" fmla="*/ 52 h 77"/>
                  <a:gd name="T40" fmla="*/ 86 w 159"/>
                  <a:gd name="T41" fmla="*/ 52 h 77"/>
                  <a:gd name="T42" fmla="*/ 84 w 159"/>
                  <a:gd name="T43" fmla="*/ 55 h 77"/>
                  <a:gd name="T44" fmla="*/ 84 w 159"/>
                  <a:gd name="T45" fmla="*/ 55 h 77"/>
                  <a:gd name="T46" fmla="*/ 81 w 159"/>
                  <a:gd name="T47" fmla="*/ 64 h 77"/>
                  <a:gd name="T48" fmla="*/ 87 w 159"/>
                  <a:gd name="T49" fmla="*/ 67 h 77"/>
                  <a:gd name="T50" fmla="*/ 87 w 159"/>
                  <a:gd name="T51" fmla="*/ 67 h 77"/>
                  <a:gd name="T52" fmla="*/ 90 w 159"/>
                  <a:gd name="T53" fmla="*/ 68 h 77"/>
                  <a:gd name="T54" fmla="*/ 102 w 159"/>
                  <a:gd name="T55" fmla="*/ 71 h 77"/>
                  <a:gd name="T56" fmla="*/ 106 w 159"/>
                  <a:gd name="T57" fmla="*/ 71 h 77"/>
                  <a:gd name="T58" fmla="*/ 116 w 159"/>
                  <a:gd name="T59" fmla="*/ 75 h 77"/>
                  <a:gd name="T60" fmla="*/ 120 w 159"/>
                  <a:gd name="T61" fmla="*/ 72 h 77"/>
                  <a:gd name="T62" fmla="*/ 117 w 159"/>
                  <a:gd name="T63" fmla="*/ 66 h 77"/>
                  <a:gd name="T64" fmla="*/ 112 w 159"/>
                  <a:gd name="T65" fmla="*/ 59 h 77"/>
                  <a:gd name="T66" fmla="*/ 115 w 159"/>
                  <a:gd name="T67" fmla="*/ 59 h 77"/>
                  <a:gd name="T68" fmla="*/ 123 w 159"/>
                  <a:gd name="T69" fmla="*/ 65 h 77"/>
                  <a:gd name="T70" fmla="*/ 129 w 159"/>
                  <a:gd name="T71" fmla="*/ 63 h 77"/>
                  <a:gd name="T72" fmla="*/ 130 w 159"/>
                  <a:gd name="T73" fmla="*/ 68 h 77"/>
                  <a:gd name="T74" fmla="*/ 136 w 159"/>
                  <a:gd name="T75" fmla="*/ 77 h 77"/>
                  <a:gd name="T76" fmla="*/ 137 w 159"/>
                  <a:gd name="T77" fmla="*/ 73 h 77"/>
                  <a:gd name="T78" fmla="*/ 145 w 159"/>
                  <a:gd name="T79" fmla="*/ 69 h 77"/>
                  <a:gd name="T80" fmla="*/ 148 w 159"/>
                  <a:gd name="T81" fmla="*/ 67 h 77"/>
                  <a:gd name="T82" fmla="*/ 157 w 159"/>
                  <a:gd name="T83" fmla="*/ 55 h 77"/>
                  <a:gd name="T84" fmla="*/ 158 w 159"/>
                  <a:gd name="T85" fmla="*/ 45 h 77"/>
                  <a:gd name="T86" fmla="*/ 155 w 159"/>
                  <a:gd name="T87" fmla="*/ 44 h 77"/>
                  <a:gd name="T88" fmla="*/ 140 w 159"/>
                  <a:gd name="T89" fmla="*/ 47 h 77"/>
                  <a:gd name="T90" fmla="*/ 133 w 159"/>
                  <a:gd name="T91" fmla="*/ 43 h 77"/>
                  <a:gd name="T92" fmla="*/ 123 w 159"/>
                  <a:gd name="T93" fmla="*/ 10 h 77"/>
                  <a:gd name="T94" fmla="*/ 122 w 159"/>
                  <a:gd name="T95" fmla="*/ 7 h 77"/>
                  <a:gd name="T96" fmla="*/ 118 w 159"/>
                  <a:gd name="T97" fmla="*/ 0 h 77"/>
                  <a:gd name="T98" fmla="*/ 87 w 159"/>
                  <a:gd name="T99" fmla="*/ 49 h 77"/>
                  <a:gd name="T100" fmla="*/ 86 w 159"/>
                  <a:gd name="T101" fmla="*/ 52 h 77"/>
                  <a:gd name="T102" fmla="*/ 86 w 159"/>
                  <a:gd name="T103" fmla="*/ 52 h 77"/>
                  <a:gd name="T104" fmla="*/ 84 w 159"/>
                  <a:gd name="T105" fmla="*/ 55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59" h="77">
                    <a:moveTo>
                      <a:pt x="118" y="0"/>
                    </a:moveTo>
                    <a:cubicBezTo>
                      <a:pt x="117" y="1"/>
                      <a:pt x="115" y="0"/>
                      <a:pt x="114" y="1"/>
                    </a:cubicBezTo>
                    <a:cubicBezTo>
                      <a:pt x="104" y="3"/>
                      <a:pt x="94" y="2"/>
                      <a:pt x="84" y="6"/>
                    </a:cubicBezTo>
                    <a:cubicBezTo>
                      <a:pt x="77" y="7"/>
                      <a:pt x="71" y="8"/>
                      <a:pt x="64" y="10"/>
                    </a:cubicBezTo>
                    <a:cubicBezTo>
                      <a:pt x="59" y="11"/>
                      <a:pt x="54" y="12"/>
                      <a:pt x="50" y="13"/>
                    </a:cubicBezTo>
                    <a:cubicBezTo>
                      <a:pt x="47" y="13"/>
                      <a:pt x="45" y="14"/>
                      <a:pt x="42" y="14"/>
                    </a:cubicBezTo>
                    <a:cubicBezTo>
                      <a:pt x="30" y="17"/>
                      <a:pt x="18" y="20"/>
                      <a:pt x="6" y="21"/>
                    </a:cubicBezTo>
                    <a:cubicBezTo>
                      <a:pt x="4" y="21"/>
                      <a:pt x="3" y="21"/>
                      <a:pt x="1" y="21"/>
                    </a:cubicBezTo>
                    <a:cubicBezTo>
                      <a:pt x="1" y="22"/>
                      <a:pt x="1" y="22"/>
                      <a:pt x="0" y="23"/>
                    </a:cubicBezTo>
                    <a:cubicBezTo>
                      <a:pt x="2" y="23"/>
                      <a:pt x="2" y="24"/>
                      <a:pt x="3" y="26"/>
                    </a:cubicBezTo>
                    <a:cubicBezTo>
                      <a:pt x="2" y="31"/>
                      <a:pt x="3" y="37"/>
                      <a:pt x="7" y="40"/>
                    </a:cubicBezTo>
                    <a:cubicBezTo>
                      <a:pt x="9" y="39"/>
                      <a:pt x="10" y="38"/>
                      <a:pt x="12" y="39"/>
                    </a:cubicBezTo>
                    <a:cubicBezTo>
                      <a:pt x="15" y="35"/>
                      <a:pt x="19" y="32"/>
                      <a:pt x="22" y="28"/>
                    </a:cubicBezTo>
                    <a:cubicBezTo>
                      <a:pt x="22" y="28"/>
                      <a:pt x="23" y="27"/>
                      <a:pt x="23" y="27"/>
                    </a:cubicBezTo>
                    <a:cubicBezTo>
                      <a:pt x="26" y="24"/>
                      <a:pt x="29" y="24"/>
                      <a:pt x="32" y="26"/>
                    </a:cubicBezTo>
                    <a:cubicBezTo>
                      <a:pt x="32" y="26"/>
                      <a:pt x="32" y="26"/>
                      <a:pt x="32" y="26"/>
                    </a:cubicBezTo>
                    <a:cubicBezTo>
                      <a:pt x="32" y="25"/>
                      <a:pt x="33" y="24"/>
                      <a:pt x="34" y="24"/>
                    </a:cubicBezTo>
                    <a:cubicBezTo>
                      <a:pt x="34" y="23"/>
                      <a:pt x="35" y="22"/>
                      <a:pt x="36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40" y="18"/>
                      <a:pt x="46" y="17"/>
                      <a:pt x="52" y="17"/>
                    </a:cubicBezTo>
                    <a:cubicBezTo>
                      <a:pt x="56" y="17"/>
                      <a:pt x="56" y="19"/>
                      <a:pt x="56" y="22"/>
                    </a:cubicBezTo>
                    <a:cubicBezTo>
                      <a:pt x="57" y="21"/>
                      <a:pt x="59" y="22"/>
                      <a:pt x="59" y="24"/>
                    </a:cubicBezTo>
                    <a:cubicBezTo>
                      <a:pt x="60" y="25"/>
                      <a:pt x="61" y="27"/>
                      <a:pt x="61" y="29"/>
                    </a:cubicBezTo>
                    <a:cubicBezTo>
                      <a:pt x="62" y="29"/>
                      <a:pt x="63" y="29"/>
                      <a:pt x="64" y="29"/>
                    </a:cubicBezTo>
                    <a:cubicBezTo>
                      <a:pt x="64" y="29"/>
                      <a:pt x="64" y="29"/>
                      <a:pt x="64" y="30"/>
                    </a:cubicBezTo>
                    <a:cubicBezTo>
                      <a:pt x="64" y="30"/>
                      <a:pt x="64" y="31"/>
                      <a:pt x="64" y="31"/>
                    </a:cubicBezTo>
                    <a:cubicBezTo>
                      <a:pt x="64" y="30"/>
                      <a:pt x="66" y="30"/>
                      <a:pt x="67" y="30"/>
                    </a:cubicBezTo>
                    <a:cubicBezTo>
                      <a:pt x="67" y="30"/>
                      <a:pt x="67" y="30"/>
                      <a:pt x="67" y="30"/>
                    </a:cubicBezTo>
                    <a:cubicBezTo>
                      <a:pt x="67" y="30"/>
                      <a:pt x="67" y="30"/>
                      <a:pt x="67" y="30"/>
                    </a:cubicBezTo>
                    <a:cubicBezTo>
                      <a:pt x="67" y="30"/>
                      <a:pt x="67" y="30"/>
                      <a:pt x="67" y="30"/>
                    </a:cubicBezTo>
                    <a:cubicBezTo>
                      <a:pt x="68" y="32"/>
                      <a:pt x="66" y="35"/>
                      <a:pt x="69" y="36"/>
                    </a:cubicBezTo>
                    <a:cubicBezTo>
                      <a:pt x="73" y="39"/>
                      <a:pt x="79" y="39"/>
                      <a:pt x="83" y="42"/>
                    </a:cubicBezTo>
                    <a:cubicBezTo>
                      <a:pt x="85" y="43"/>
                      <a:pt x="86" y="44"/>
                      <a:pt x="87" y="45"/>
                    </a:cubicBezTo>
                    <a:cubicBezTo>
                      <a:pt x="87" y="47"/>
                      <a:pt x="87" y="48"/>
                      <a:pt x="87" y="49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87" y="49"/>
                      <a:pt x="87" y="49"/>
                      <a:pt x="87" y="49"/>
                    </a:cubicBezTo>
                    <a:cubicBezTo>
                      <a:pt x="86" y="49"/>
                      <a:pt x="85" y="51"/>
                      <a:pt x="86" y="52"/>
                    </a:cubicBezTo>
                    <a:cubicBezTo>
                      <a:pt x="86" y="52"/>
                      <a:pt x="86" y="52"/>
                      <a:pt x="86" y="52"/>
                    </a:cubicBezTo>
                    <a:cubicBezTo>
                      <a:pt x="86" y="52"/>
                      <a:pt x="86" y="52"/>
                      <a:pt x="86" y="52"/>
                    </a:cubicBezTo>
                    <a:cubicBezTo>
                      <a:pt x="86" y="52"/>
                      <a:pt x="86" y="52"/>
                      <a:pt x="86" y="52"/>
                    </a:cubicBezTo>
                    <a:cubicBezTo>
                      <a:pt x="84" y="53"/>
                      <a:pt x="83" y="54"/>
                      <a:pt x="84" y="55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84" y="55"/>
                      <a:pt x="84" y="55"/>
                      <a:pt x="84" y="55"/>
                    </a:cubicBezTo>
                    <a:cubicBezTo>
                      <a:pt x="80" y="57"/>
                      <a:pt x="81" y="61"/>
                      <a:pt x="81" y="64"/>
                    </a:cubicBezTo>
                    <a:cubicBezTo>
                      <a:pt x="81" y="69"/>
                      <a:pt x="81" y="70"/>
                      <a:pt x="87" y="67"/>
                    </a:cubicBezTo>
                    <a:cubicBezTo>
                      <a:pt x="87" y="67"/>
                      <a:pt x="87" y="67"/>
                      <a:pt x="87" y="67"/>
                    </a:cubicBezTo>
                    <a:cubicBezTo>
                      <a:pt x="87" y="67"/>
                      <a:pt x="87" y="67"/>
                      <a:pt x="87" y="67"/>
                    </a:cubicBezTo>
                    <a:cubicBezTo>
                      <a:pt x="87" y="67"/>
                      <a:pt x="87" y="67"/>
                      <a:pt x="87" y="67"/>
                    </a:cubicBezTo>
                    <a:cubicBezTo>
                      <a:pt x="88" y="68"/>
                      <a:pt x="89" y="68"/>
                      <a:pt x="90" y="69"/>
                    </a:cubicBezTo>
                    <a:cubicBezTo>
                      <a:pt x="90" y="69"/>
                      <a:pt x="90" y="68"/>
                      <a:pt x="90" y="68"/>
                    </a:cubicBezTo>
                    <a:cubicBezTo>
                      <a:pt x="90" y="68"/>
                      <a:pt x="90" y="68"/>
                      <a:pt x="91" y="68"/>
                    </a:cubicBezTo>
                    <a:cubicBezTo>
                      <a:pt x="94" y="71"/>
                      <a:pt x="98" y="71"/>
                      <a:pt x="102" y="71"/>
                    </a:cubicBezTo>
                    <a:cubicBezTo>
                      <a:pt x="103" y="71"/>
                      <a:pt x="104" y="71"/>
                      <a:pt x="105" y="71"/>
                    </a:cubicBezTo>
                    <a:cubicBezTo>
                      <a:pt x="105" y="71"/>
                      <a:pt x="106" y="71"/>
                      <a:pt x="106" y="71"/>
                    </a:cubicBezTo>
                    <a:cubicBezTo>
                      <a:pt x="108" y="72"/>
                      <a:pt x="110" y="72"/>
                      <a:pt x="111" y="73"/>
                    </a:cubicBezTo>
                    <a:cubicBezTo>
                      <a:pt x="113" y="74"/>
                      <a:pt x="114" y="75"/>
                      <a:pt x="116" y="75"/>
                    </a:cubicBezTo>
                    <a:cubicBezTo>
                      <a:pt x="117" y="75"/>
                      <a:pt x="117" y="75"/>
                      <a:pt x="118" y="75"/>
                    </a:cubicBezTo>
                    <a:cubicBezTo>
                      <a:pt x="119" y="74"/>
                      <a:pt x="120" y="73"/>
                      <a:pt x="120" y="72"/>
                    </a:cubicBezTo>
                    <a:cubicBezTo>
                      <a:pt x="121" y="70"/>
                      <a:pt x="118" y="67"/>
                      <a:pt x="117" y="66"/>
                    </a:cubicBezTo>
                    <a:cubicBezTo>
                      <a:pt x="117" y="66"/>
                      <a:pt x="117" y="66"/>
                      <a:pt x="117" y="66"/>
                    </a:cubicBezTo>
                    <a:cubicBezTo>
                      <a:pt x="116" y="65"/>
                      <a:pt x="115" y="64"/>
                      <a:pt x="114" y="63"/>
                    </a:cubicBezTo>
                    <a:cubicBezTo>
                      <a:pt x="114" y="61"/>
                      <a:pt x="113" y="60"/>
                      <a:pt x="112" y="59"/>
                    </a:cubicBezTo>
                    <a:cubicBezTo>
                      <a:pt x="106" y="55"/>
                      <a:pt x="110" y="51"/>
                      <a:pt x="114" y="46"/>
                    </a:cubicBezTo>
                    <a:cubicBezTo>
                      <a:pt x="114" y="51"/>
                      <a:pt x="114" y="55"/>
                      <a:pt x="115" y="59"/>
                    </a:cubicBezTo>
                    <a:cubicBezTo>
                      <a:pt x="115" y="59"/>
                      <a:pt x="115" y="60"/>
                      <a:pt x="116" y="61"/>
                    </a:cubicBezTo>
                    <a:cubicBezTo>
                      <a:pt x="117" y="63"/>
                      <a:pt x="120" y="65"/>
                      <a:pt x="123" y="65"/>
                    </a:cubicBezTo>
                    <a:cubicBezTo>
                      <a:pt x="124" y="65"/>
                      <a:pt x="125" y="65"/>
                      <a:pt x="125" y="64"/>
                    </a:cubicBezTo>
                    <a:cubicBezTo>
                      <a:pt x="127" y="64"/>
                      <a:pt x="128" y="63"/>
                      <a:pt x="129" y="63"/>
                    </a:cubicBezTo>
                    <a:cubicBezTo>
                      <a:pt x="129" y="63"/>
                      <a:pt x="129" y="63"/>
                      <a:pt x="129" y="63"/>
                    </a:cubicBezTo>
                    <a:cubicBezTo>
                      <a:pt x="129" y="64"/>
                      <a:pt x="130" y="67"/>
                      <a:pt x="130" y="68"/>
                    </a:cubicBezTo>
                    <a:cubicBezTo>
                      <a:pt x="130" y="69"/>
                      <a:pt x="130" y="69"/>
                      <a:pt x="130" y="69"/>
                    </a:cubicBezTo>
                    <a:cubicBezTo>
                      <a:pt x="131" y="75"/>
                      <a:pt x="134" y="77"/>
                      <a:pt x="136" y="77"/>
                    </a:cubicBezTo>
                    <a:cubicBezTo>
                      <a:pt x="137" y="77"/>
                      <a:pt x="137" y="77"/>
                      <a:pt x="138" y="77"/>
                    </a:cubicBezTo>
                    <a:cubicBezTo>
                      <a:pt x="137" y="76"/>
                      <a:pt x="137" y="75"/>
                      <a:pt x="137" y="73"/>
                    </a:cubicBezTo>
                    <a:cubicBezTo>
                      <a:pt x="138" y="73"/>
                      <a:pt x="139" y="73"/>
                      <a:pt x="140" y="72"/>
                    </a:cubicBezTo>
                    <a:cubicBezTo>
                      <a:pt x="141" y="70"/>
                      <a:pt x="142" y="69"/>
                      <a:pt x="145" y="69"/>
                    </a:cubicBezTo>
                    <a:cubicBezTo>
                      <a:pt x="145" y="69"/>
                      <a:pt x="145" y="69"/>
                      <a:pt x="145" y="69"/>
                    </a:cubicBezTo>
                    <a:cubicBezTo>
                      <a:pt x="146" y="68"/>
                      <a:pt x="147" y="68"/>
                      <a:pt x="148" y="67"/>
                    </a:cubicBezTo>
                    <a:cubicBezTo>
                      <a:pt x="148" y="68"/>
                      <a:pt x="149" y="69"/>
                      <a:pt x="149" y="70"/>
                    </a:cubicBezTo>
                    <a:cubicBezTo>
                      <a:pt x="155" y="67"/>
                      <a:pt x="156" y="61"/>
                      <a:pt x="157" y="55"/>
                    </a:cubicBezTo>
                    <a:cubicBezTo>
                      <a:pt x="157" y="53"/>
                      <a:pt x="158" y="51"/>
                      <a:pt x="159" y="49"/>
                    </a:cubicBezTo>
                    <a:cubicBezTo>
                      <a:pt x="159" y="47"/>
                      <a:pt x="159" y="46"/>
                      <a:pt x="158" y="45"/>
                    </a:cubicBezTo>
                    <a:cubicBezTo>
                      <a:pt x="157" y="44"/>
                      <a:pt x="156" y="44"/>
                      <a:pt x="155" y="44"/>
                    </a:cubicBezTo>
                    <a:cubicBezTo>
                      <a:pt x="155" y="44"/>
                      <a:pt x="155" y="44"/>
                      <a:pt x="155" y="44"/>
                    </a:cubicBezTo>
                    <a:cubicBezTo>
                      <a:pt x="153" y="44"/>
                      <a:pt x="151" y="45"/>
                      <a:pt x="150" y="45"/>
                    </a:cubicBezTo>
                    <a:cubicBezTo>
                      <a:pt x="146" y="46"/>
                      <a:pt x="143" y="46"/>
                      <a:pt x="140" y="47"/>
                    </a:cubicBezTo>
                    <a:cubicBezTo>
                      <a:pt x="138" y="48"/>
                      <a:pt x="137" y="48"/>
                      <a:pt x="136" y="48"/>
                    </a:cubicBezTo>
                    <a:cubicBezTo>
                      <a:pt x="135" y="48"/>
                      <a:pt x="134" y="48"/>
                      <a:pt x="133" y="43"/>
                    </a:cubicBezTo>
                    <a:cubicBezTo>
                      <a:pt x="131" y="36"/>
                      <a:pt x="129" y="28"/>
                      <a:pt x="126" y="20"/>
                    </a:cubicBezTo>
                    <a:cubicBezTo>
                      <a:pt x="125" y="17"/>
                      <a:pt x="124" y="13"/>
                      <a:pt x="123" y="10"/>
                    </a:cubicBezTo>
                    <a:cubicBezTo>
                      <a:pt x="123" y="9"/>
                      <a:pt x="122" y="9"/>
                      <a:pt x="122" y="8"/>
                    </a:cubicBezTo>
                    <a:cubicBezTo>
                      <a:pt x="122" y="8"/>
                      <a:pt x="122" y="8"/>
                      <a:pt x="122" y="7"/>
                    </a:cubicBezTo>
                    <a:cubicBezTo>
                      <a:pt x="122" y="5"/>
                      <a:pt x="121" y="3"/>
                      <a:pt x="120" y="2"/>
                    </a:cubicBezTo>
                    <a:cubicBezTo>
                      <a:pt x="120" y="1"/>
                      <a:pt x="119" y="0"/>
                      <a:pt x="118" y="0"/>
                    </a:cubicBezTo>
                    <a:close/>
                    <a:moveTo>
                      <a:pt x="87" y="49"/>
                    </a:moveTo>
                    <a:cubicBezTo>
                      <a:pt x="87" y="49"/>
                      <a:pt x="87" y="49"/>
                      <a:pt x="87" y="49"/>
                    </a:cubicBezTo>
                    <a:cubicBezTo>
                      <a:pt x="87" y="49"/>
                      <a:pt x="87" y="49"/>
                      <a:pt x="87" y="49"/>
                    </a:cubicBezTo>
                    <a:close/>
                    <a:moveTo>
                      <a:pt x="86" y="52"/>
                    </a:moveTo>
                    <a:cubicBezTo>
                      <a:pt x="86" y="52"/>
                      <a:pt x="86" y="52"/>
                      <a:pt x="86" y="52"/>
                    </a:cubicBezTo>
                    <a:cubicBezTo>
                      <a:pt x="86" y="52"/>
                      <a:pt x="86" y="52"/>
                      <a:pt x="86" y="52"/>
                    </a:cubicBezTo>
                    <a:close/>
                    <a:moveTo>
                      <a:pt x="84" y="55"/>
                    </a:moveTo>
                    <a:cubicBezTo>
                      <a:pt x="84" y="55"/>
                      <a:pt x="84" y="55"/>
                      <a:pt x="84" y="55"/>
                    </a:cubicBezTo>
                    <a:cubicBezTo>
                      <a:pt x="84" y="55"/>
                      <a:pt x="84" y="55"/>
                      <a:pt x="84" y="55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43">
                <a:extLst>
                  <a:ext uri="{FF2B5EF4-FFF2-40B4-BE49-F238E27FC236}">
                    <a16:creationId xmlns:a16="http://schemas.microsoft.com/office/drawing/2014/main" id="{65A7EE2B-D3C1-4ECD-95DB-ABBD5B2F4B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9271" y="4710742"/>
                <a:ext cx="36665" cy="37320"/>
              </a:xfrm>
              <a:custGeom>
                <a:avLst/>
                <a:gdLst>
                  <a:gd name="T0" fmla="*/ 55 w 59"/>
                  <a:gd name="T1" fmla="*/ 12 h 60"/>
                  <a:gd name="T2" fmla="*/ 53 w 59"/>
                  <a:gd name="T3" fmla="*/ 3 h 60"/>
                  <a:gd name="T4" fmla="*/ 51 w 59"/>
                  <a:gd name="T5" fmla="*/ 0 h 60"/>
                  <a:gd name="T6" fmla="*/ 50 w 59"/>
                  <a:gd name="T7" fmla="*/ 0 h 60"/>
                  <a:gd name="T8" fmla="*/ 30 w 59"/>
                  <a:gd name="T9" fmla="*/ 5 h 60"/>
                  <a:gd name="T10" fmla="*/ 19 w 59"/>
                  <a:gd name="T11" fmla="*/ 9 h 60"/>
                  <a:gd name="T12" fmla="*/ 20 w 59"/>
                  <a:gd name="T13" fmla="*/ 8 h 60"/>
                  <a:gd name="T14" fmla="*/ 20 w 59"/>
                  <a:gd name="T15" fmla="*/ 7 h 60"/>
                  <a:gd name="T16" fmla="*/ 3 w 59"/>
                  <a:gd name="T17" fmla="*/ 10 h 60"/>
                  <a:gd name="T18" fmla="*/ 1 w 59"/>
                  <a:gd name="T19" fmla="*/ 14 h 60"/>
                  <a:gd name="T20" fmla="*/ 0 w 59"/>
                  <a:gd name="T21" fmla="*/ 18 h 60"/>
                  <a:gd name="T22" fmla="*/ 3 w 59"/>
                  <a:gd name="T23" fmla="*/ 36 h 60"/>
                  <a:gd name="T24" fmla="*/ 6 w 59"/>
                  <a:gd name="T25" fmla="*/ 47 h 60"/>
                  <a:gd name="T26" fmla="*/ 6 w 59"/>
                  <a:gd name="T27" fmla="*/ 47 h 60"/>
                  <a:gd name="T28" fmla="*/ 5 w 59"/>
                  <a:gd name="T29" fmla="*/ 49 h 60"/>
                  <a:gd name="T30" fmla="*/ 2 w 59"/>
                  <a:gd name="T31" fmla="*/ 55 h 60"/>
                  <a:gd name="T32" fmla="*/ 3 w 59"/>
                  <a:gd name="T33" fmla="*/ 56 h 60"/>
                  <a:gd name="T34" fmla="*/ 2 w 59"/>
                  <a:gd name="T35" fmla="*/ 60 h 60"/>
                  <a:gd name="T36" fmla="*/ 3 w 59"/>
                  <a:gd name="T37" fmla="*/ 60 h 60"/>
                  <a:gd name="T38" fmla="*/ 3 w 59"/>
                  <a:gd name="T39" fmla="*/ 60 h 60"/>
                  <a:gd name="T40" fmla="*/ 6 w 59"/>
                  <a:gd name="T41" fmla="*/ 59 h 60"/>
                  <a:gd name="T42" fmla="*/ 13 w 59"/>
                  <a:gd name="T43" fmla="*/ 56 h 60"/>
                  <a:gd name="T44" fmla="*/ 45 w 59"/>
                  <a:gd name="T45" fmla="*/ 37 h 60"/>
                  <a:gd name="T46" fmla="*/ 57 w 59"/>
                  <a:gd name="T47" fmla="*/ 31 h 60"/>
                  <a:gd name="T48" fmla="*/ 59 w 59"/>
                  <a:gd name="T49" fmla="*/ 28 h 60"/>
                  <a:gd name="T50" fmla="*/ 55 w 59"/>
                  <a:gd name="T51" fmla="*/ 12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59" h="60">
                    <a:moveTo>
                      <a:pt x="55" y="12"/>
                    </a:moveTo>
                    <a:cubicBezTo>
                      <a:pt x="54" y="9"/>
                      <a:pt x="52" y="5"/>
                      <a:pt x="53" y="3"/>
                    </a:cubicBezTo>
                    <a:cubicBezTo>
                      <a:pt x="53" y="2"/>
                      <a:pt x="52" y="1"/>
                      <a:pt x="51" y="0"/>
                    </a:cubicBezTo>
                    <a:cubicBezTo>
                      <a:pt x="51" y="0"/>
                      <a:pt x="50" y="0"/>
                      <a:pt x="50" y="0"/>
                    </a:cubicBezTo>
                    <a:cubicBezTo>
                      <a:pt x="43" y="1"/>
                      <a:pt x="37" y="3"/>
                      <a:pt x="30" y="5"/>
                    </a:cubicBezTo>
                    <a:cubicBezTo>
                      <a:pt x="26" y="6"/>
                      <a:pt x="22" y="7"/>
                      <a:pt x="19" y="9"/>
                    </a:cubicBezTo>
                    <a:cubicBezTo>
                      <a:pt x="19" y="8"/>
                      <a:pt x="19" y="8"/>
                      <a:pt x="20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4" y="6"/>
                      <a:pt x="9" y="10"/>
                      <a:pt x="3" y="10"/>
                    </a:cubicBezTo>
                    <a:cubicBezTo>
                      <a:pt x="2" y="11"/>
                      <a:pt x="1" y="12"/>
                      <a:pt x="1" y="14"/>
                    </a:cubicBezTo>
                    <a:cubicBezTo>
                      <a:pt x="0" y="15"/>
                      <a:pt x="0" y="17"/>
                      <a:pt x="0" y="18"/>
                    </a:cubicBezTo>
                    <a:cubicBezTo>
                      <a:pt x="1" y="24"/>
                      <a:pt x="2" y="31"/>
                      <a:pt x="3" y="36"/>
                    </a:cubicBezTo>
                    <a:cubicBezTo>
                      <a:pt x="4" y="40"/>
                      <a:pt x="5" y="43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8"/>
                      <a:pt x="6" y="49"/>
                      <a:pt x="5" y="49"/>
                    </a:cubicBezTo>
                    <a:cubicBezTo>
                      <a:pt x="5" y="51"/>
                      <a:pt x="4" y="53"/>
                      <a:pt x="2" y="55"/>
                    </a:cubicBezTo>
                    <a:cubicBezTo>
                      <a:pt x="2" y="55"/>
                      <a:pt x="3" y="56"/>
                      <a:pt x="3" y="56"/>
                    </a:cubicBezTo>
                    <a:cubicBezTo>
                      <a:pt x="3" y="58"/>
                      <a:pt x="3" y="59"/>
                      <a:pt x="2" y="60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4" y="60"/>
                      <a:pt x="5" y="60"/>
                      <a:pt x="6" y="59"/>
                    </a:cubicBezTo>
                    <a:cubicBezTo>
                      <a:pt x="9" y="59"/>
                      <a:pt x="11" y="58"/>
                      <a:pt x="13" y="56"/>
                    </a:cubicBezTo>
                    <a:cubicBezTo>
                      <a:pt x="21" y="47"/>
                      <a:pt x="32" y="42"/>
                      <a:pt x="45" y="37"/>
                    </a:cubicBezTo>
                    <a:cubicBezTo>
                      <a:pt x="52" y="35"/>
                      <a:pt x="56" y="33"/>
                      <a:pt x="57" y="31"/>
                    </a:cubicBezTo>
                    <a:cubicBezTo>
                      <a:pt x="58" y="30"/>
                      <a:pt x="59" y="29"/>
                      <a:pt x="59" y="28"/>
                    </a:cubicBezTo>
                    <a:cubicBezTo>
                      <a:pt x="58" y="23"/>
                      <a:pt x="56" y="18"/>
                      <a:pt x="55" y="1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44">
                <a:extLst>
                  <a:ext uri="{FF2B5EF4-FFF2-40B4-BE49-F238E27FC236}">
                    <a16:creationId xmlns:a16="http://schemas.microsoft.com/office/drawing/2014/main" id="{FE965A20-1FA4-4D3F-9553-B90582C242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6355" y="4831212"/>
                <a:ext cx="11130" cy="23570"/>
              </a:xfrm>
              <a:custGeom>
                <a:avLst/>
                <a:gdLst>
                  <a:gd name="T0" fmla="*/ 12 w 18"/>
                  <a:gd name="T1" fmla="*/ 2 h 38"/>
                  <a:gd name="T2" fmla="*/ 12 w 18"/>
                  <a:gd name="T3" fmla="*/ 2 h 38"/>
                  <a:gd name="T4" fmla="*/ 7 w 18"/>
                  <a:gd name="T5" fmla="*/ 5 h 38"/>
                  <a:gd name="T6" fmla="*/ 7 w 18"/>
                  <a:gd name="T7" fmla="*/ 5 h 38"/>
                  <a:gd name="T8" fmla="*/ 7 w 18"/>
                  <a:gd name="T9" fmla="*/ 5 h 38"/>
                  <a:gd name="T10" fmla="*/ 7 w 18"/>
                  <a:gd name="T11" fmla="*/ 5 h 38"/>
                  <a:gd name="T12" fmla="*/ 7 w 18"/>
                  <a:gd name="T13" fmla="*/ 5 h 38"/>
                  <a:gd name="T14" fmla="*/ 4 w 18"/>
                  <a:gd name="T15" fmla="*/ 6 h 38"/>
                  <a:gd name="T16" fmla="*/ 5 w 18"/>
                  <a:gd name="T17" fmla="*/ 10 h 38"/>
                  <a:gd name="T18" fmla="*/ 5 w 18"/>
                  <a:gd name="T19" fmla="*/ 10 h 38"/>
                  <a:gd name="T20" fmla="*/ 5 w 18"/>
                  <a:gd name="T21" fmla="*/ 13 h 38"/>
                  <a:gd name="T22" fmla="*/ 1 w 18"/>
                  <a:gd name="T23" fmla="*/ 29 h 38"/>
                  <a:gd name="T24" fmla="*/ 1 w 18"/>
                  <a:gd name="T25" fmla="*/ 35 h 38"/>
                  <a:gd name="T26" fmla="*/ 3 w 18"/>
                  <a:gd name="T27" fmla="*/ 38 h 38"/>
                  <a:gd name="T28" fmla="*/ 4 w 18"/>
                  <a:gd name="T29" fmla="*/ 38 h 38"/>
                  <a:gd name="T30" fmla="*/ 7 w 18"/>
                  <a:gd name="T31" fmla="*/ 37 h 38"/>
                  <a:gd name="T32" fmla="*/ 15 w 18"/>
                  <a:gd name="T33" fmla="*/ 17 h 38"/>
                  <a:gd name="T34" fmla="*/ 16 w 18"/>
                  <a:gd name="T35" fmla="*/ 13 h 38"/>
                  <a:gd name="T36" fmla="*/ 16 w 18"/>
                  <a:gd name="T37" fmla="*/ 3 h 38"/>
                  <a:gd name="T38" fmla="*/ 15 w 18"/>
                  <a:gd name="T39" fmla="*/ 0 h 38"/>
                  <a:gd name="T40" fmla="*/ 12 w 18"/>
                  <a:gd name="T41" fmla="*/ 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38">
                    <a:moveTo>
                      <a:pt x="12" y="2"/>
                    </a:moveTo>
                    <a:cubicBezTo>
                      <a:pt x="12" y="2"/>
                      <a:pt x="12" y="2"/>
                      <a:pt x="12" y="2"/>
                    </a:cubicBezTo>
                    <a:cubicBezTo>
                      <a:pt x="9" y="2"/>
                      <a:pt x="8" y="3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6" y="6"/>
                      <a:pt x="5" y="6"/>
                      <a:pt x="4" y="6"/>
                    </a:cubicBezTo>
                    <a:cubicBezTo>
                      <a:pt x="4" y="8"/>
                      <a:pt x="4" y="9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12"/>
                      <a:pt x="5" y="12"/>
                      <a:pt x="5" y="13"/>
                    </a:cubicBezTo>
                    <a:cubicBezTo>
                      <a:pt x="0" y="18"/>
                      <a:pt x="0" y="23"/>
                      <a:pt x="1" y="29"/>
                    </a:cubicBezTo>
                    <a:cubicBezTo>
                      <a:pt x="1" y="31"/>
                      <a:pt x="1" y="33"/>
                      <a:pt x="1" y="35"/>
                    </a:cubicBezTo>
                    <a:cubicBezTo>
                      <a:pt x="1" y="36"/>
                      <a:pt x="1" y="38"/>
                      <a:pt x="3" y="38"/>
                    </a:cubicBezTo>
                    <a:cubicBezTo>
                      <a:pt x="3" y="38"/>
                      <a:pt x="4" y="38"/>
                      <a:pt x="4" y="38"/>
                    </a:cubicBezTo>
                    <a:cubicBezTo>
                      <a:pt x="5" y="38"/>
                      <a:pt x="6" y="38"/>
                      <a:pt x="7" y="37"/>
                    </a:cubicBezTo>
                    <a:cubicBezTo>
                      <a:pt x="12" y="30"/>
                      <a:pt x="15" y="23"/>
                      <a:pt x="15" y="17"/>
                    </a:cubicBezTo>
                    <a:cubicBezTo>
                      <a:pt x="15" y="16"/>
                      <a:pt x="16" y="15"/>
                      <a:pt x="16" y="13"/>
                    </a:cubicBezTo>
                    <a:cubicBezTo>
                      <a:pt x="17" y="11"/>
                      <a:pt x="18" y="7"/>
                      <a:pt x="16" y="3"/>
                    </a:cubicBezTo>
                    <a:cubicBezTo>
                      <a:pt x="16" y="2"/>
                      <a:pt x="15" y="1"/>
                      <a:pt x="15" y="0"/>
                    </a:cubicBezTo>
                    <a:cubicBezTo>
                      <a:pt x="14" y="1"/>
                      <a:pt x="13" y="1"/>
                      <a:pt x="12" y="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45">
                <a:extLst>
                  <a:ext uri="{FF2B5EF4-FFF2-40B4-BE49-F238E27FC236}">
                    <a16:creationId xmlns:a16="http://schemas.microsoft.com/office/drawing/2014/main" id="{AA11857E-C285-49B0-ADC2-A1DC5CC4A0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1930" y="4586343"/>
                <a:ext cx="170559" cy="141422"/>
              </a:xfrm>
              <a:custGeom>
                <a:avLst/>
                <a:gdLst>
                  <a:gd name="T0" fmla="*/ 31 w 275"/>
                  <a:gd name="T1" fmla="*/ 177 h 228"/>
                  <a:gd name="T2" fmla="*/ 134 w 275"/>
                  <a:gd name="T3" fmla="*/ 206 h 228"/>
                  <a:gd name="T4" fmla="*/ 228 w 275"/>
                  <a:gd name="T5" fmla="*/ 228 h 228"/>
                  <a:gd name="T6" fmla="*/ 242 w 275"/>
                  <a:gd name="T7" fmla="*/ 154 h 228"/>
                  <a:gd name="T8" fmla="*/ 245 w 275"/>
                  <a:gd name="T9" fmla="*/ 149 h 228"/>
                  <a:gd name="T10" fmla="*/ 248 w 275"/>
                  <a:gd name="T11" fmla="*/ 139 h 228"/>
                  <a:gd name="T12" fmla="*/ 249 w 275"/>
                  <a:gd name="T13" fmla="*/ 139 h 228"/>
                  <a:gd name="T14" fmla="*/ 247 w 275"/>
                  <a:gd name="T15" fmla="*/ 136 h 228"/>
                  <a:gd name="T16" fmla="*/ 243 w 275"/>
                  <a:gd name="T17" fmla="*/ 134 h 228"/>
                  <a:gd name="T18" fmla="*/ 243 w 275"/>
                  <a:gd name="T19" fmla="*/ 126 h 228"/>
                  <a:gd name="T20" fmla="*/ 248 w 275"/>
                  <a:gd name="T21" fmla="*/ 114 h 228"/>
                  <a:gd name="T22" fmla="*/ 260 w 275"/>
                  <a:gd name="T23" fmla="*/ 102 h 228"/>
                  <a:gd name="T24" fmla="*/ 271 w 275"/>
                  <a:gd name="T25" fmla="*/ 86 h 228"/>
                  <a:gd name="T26" fmla="*/ 272 w 275"/>
                  <a:gd name="T27" fmla="*/ 84 h 228"/>
                  <a:gd name="T28" fmla="*/ 275 w 275"/>
                  <a:gd name="T29" fmla="*/ 81 h 228"/>
                  <a:gd name="T30" fmla="*/ 275 w 275"/>
                  <a:gd name="T31" fmla="*/ 80 h 228"/>
                  <a:gd name="T32" fmla="*/ 275 w 275"/>
                  <a:gd name="T33" fmla="*/ 75 h 228"/>
                  <a:gd name="T34" fmla="*/ 270 w 275"/>
                  <a:gd name="T35" fmla="*/ 71 h 228"/>
                  <a:gd name="T36" fmla="*/ 265 w 275"/>
                  <a:gd name="T37" fmla="*/ 63 h 228"/>
                  <a:gd name="T38" fmla="*/ 219 w 275"/>
                  <a:gd name="T39" fmla="*/ 51 h 228"/>
                  <a:gd name="T40" fmla="*/ 197 w 275"/>
                  <a:gd name="T41" fmla="*/ 50 h 228"/>
                  <a:gd name="T42" fmla="*/ 173 w 275"/>
                  <a:gd name="T43" fmla="*/ 48 h 228"/>
                  <a:gd name="T44" fmla="*/ 159 w 275"/>
                  <a:gd name="T45" fmla="*/ 50 h 228"/>
                  <a:gd name="T46" fmla="*/ 159 w 275"/>
                  <a:gd name="T47" fmla="*/ 50 h 228"/>
                  <a:gd name="T48" fmla="*/ 150 w 275"/>
                  <a:gd name="T49" fmla="*/ 46 h 228"/>
                  <a:gd name="T50" fmla="*/ 148 w 275"/>
                  <a:gd name="T51" fmla="*/ 45 h 228"/>
                  <a:gd name="T52" fmla="*/ 140 w 275"/>
                  <a:gd name="T53" fmla="*/ 45 h 228"/>
                  <a:gd name="T54" fmla="*/ 102 w 275"/>
                  <a:gd name="T55" fmla="*/ 40 h 228"/>
                  <a:gd name="T56" fmla="*/ 102 w 275"/>
                  <a:gd name="T57" fmla="*/ 40 h 228"/>
                  <a:gd name="T58" fmla="*/ 102 w 275"/>
                  <a:gd name="T59" fmla="*/ 40 h 228"/>
                  <a:gd name="T60" fmla="*/ 94 w 275"/>
                  <a:gd name="T61" fmla="*/ 35 h 228"/>
                  <a:gd name="T62" fmla="*/ 92 w 275"/>
                  <a:gd name="T63" fmla="*/ 11 h 228"/>
                  <a:gd name="T64" fmla="*/ 76 w 275"/>
                  <a:gd name="T65" fmla="*/ 4 h 228"/>
                  <a:gd name="T66" fmla="*/ 67 w 275"/>
                  <a:gd name="T67" fmla="*/ 0 h 228"/>
                  <a:gd name="T68" fmla="*/ 61 w 275"/>
                  <a:gd name="T69" fmla="*/ 7 h 228"/>
                  <a:gd name="T70" fmla="*/ 37 w 275"/>
                  <a:gd name="T71" fmla="*/ 73 h 228"/>
                  <a:gd name="T72" fmla="*/ 10 w 275"/>
                  <a:gd name="T73" fmla="*/ 125 h 228"/>
                  <a:gd name="T74" fmla="*/ 6 w 275"/>
                  <a:gd name="T75" fmla="*/ 146 h 228"/>
                  <a:gd name="T76" fmla="*/ 3 w 275"/>
                  <a:gd name="T77" fmla="*/ 151 h 228"/>
                  <a:gd name="T78" fmla="*/ 3 w 275"/>
                  <a:gd name="T79" fmla="*/ 169 h 228"/>
                  <a:gd name="T80" fmla="*/ 9 w 275"/>
                  <a:gd name="T81" fmla="*/ 170 h 2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75" h="228">
                    <a:moveTo>
                      <a:pt x="17" y="173"/>
                    </a:moveTo>
                    <a:cubicBezTo>
                      <a:pt x="22" y="174"/>
                      <a:pt x="26" y="176"/>
                      <a:pt x="31" y="177"/>
                    </a:cubicBezTo>
                    <a:cubicBezTo>
                      <a:pt x="65" y="186"/>
                      <a:pt x="98" y="196"/>
                      <a:pt x="132" y="204"/>
                    </a:cubicBezTo>
                    <a:cubicBezTo>
                      <a:pt x="133" y="205"/>
                      <a:pt x="133" y="206"/>
                      <a:pt x="134" y="206"/>
                    </a:cubicBezTo>
                    <a:cubicBezTo>
                      <a:pt x="135" y="206"/>
                      <a:pt x="135" y="206"/>
                      <a:pt x="136" y="205"/>
                    </a:cubicBezTo>
                    <a:cubicBezTo>
                      <a:pt x="163" y="212"/>
                      <a:pt x="228" y="228"/>
                      <a:pt x="228" y="228"/>
                    </a:cubicBezTo>
                    <a:cubicBezTo>
                      <a:pt x="228" y="228"/>
                      <a:pt x="232" y="193"/>
                      <a:pt x="235" y="180"/>
                    </a:cubicBezTo>
                    <a:cubicBezTo>
                      <a:pt x="238" y="171"/>
                      <a:pt x="238" y="162"/>
                      <a:pt x="242" y="154"/>
                    </a:cubicBezTo>
                    <a:cubicBezTo>
                      <a:pt x="242" y="152"/>
                      <a:pt x="242" y="151"/>
                      <a:pt x="243" y="150"/>
                    </a:cubicBezTo>
                    <a:cubicBezTo>
                      <a:pt x="244" y="149"/>
                      <a:pt x="244" y="149"/>
                      <a:pt x="245" y="149"/>
                    </a:cubicBezTo>
                    <a:cubicBezTo>
                      <a:pt x="246" y="148"/>
                      <a:pt x="246" y="148"/>
                      <a:pt x="247" y="147"/>
                    </a:cubicBezTo>
                    <a:cubicBezTo>
                      <a:pt x="246" y="144"/>
                      <a:pt x="246" y="142"/>
                      <a:pt x="248" y="139"/>
                    </a:cubicBezTo>
                    <a:cubicBezTo>
                      <a:pt x="248" y="140"/>
                      <a:pt x="248" y="140"/>
                      <a:pt x="248" y="141"/>
                    </a:cubicBezTo>
                    <a:cubicBezTo>
                      <a:pt x="248" y="140"/>
                      <a:pt x="249" y="140"/>
                      <a:pt x="249" y="139"/>
                    </a:cubicBezTo>
                    <a:cubicBezTo>
                      <a:pt x="249" y="139"/>
                      <a:pt x="248" y="139"/>
                      <a:pt x="248" y="139"/>
                    </a:cubicBezTo>
                    <a:cubicBezTo>
                      <a:pt x="248" y="138"/>
                      <a:pt x="247" y="137"/>
                      <a:pt x="247" y="136"/>
                    </a:cubicBezTo>
                    <a:cubicBezTo>
                      <a:pt x="247" y="136"/>
                      <a:pt x="247" y="136"/>
                      <a:pt x="246" y="135"/>
                    </a:cubicBezTo>
                    <a:cubicBezTo>
                      <a:pt x="245" y="135"/>
                      <a:pt x="243" y="135"/>
                      <a:pt x="243" y="134"/>
                    </a:cubicBezTo>
                    <a:cubicBezTo>
                      <a:pt x="242" y="133"/>
                      <a:pt x="242" y="132"/>
                      <a:pt x="242" y="131"/>
                    </a:cubicBezTo>
                    <a:cubicBezTo>
                      <a:pt x="241" y="129"/>
                      <a:pt x="242" y="127"/>
                      <a:pt x="243" y="126"/>
                    </a:cubicBezTo>
                    <a:cubicBezTo>
                      <a:pt x="243" y="125"/>
                      <a:pt x="243" y="125"/>
                      <a:pt x="244" y="125"/>
                    </a:cubicBezTo>
                    <a:cubicBezTo>
                      <a:pt x="245" y="121"/>
                      <a:pt x="246" y="117"/>
                      <a:pt x="248" y="114"/>
                    </a:cubicBezTo>
                    <a:cubicBezTo>
                      <a:pt x="250" y="112"/>
                      <a:pt x="251" y="111"/>
                      <a:pt x="253" y="110"/>
                    </a:cubicBezTo>
                    <a:cubicBezTo>
                      <a:pt x="256" y="107"/>
                      <a:pt x="258" y="105"/>
                      <a:pt x="260" y="102"/>
                    </a:cubicBezTo>
                    <a:cubicBezTo>
                      <a:pt x="262" y="99"/>
                      <a:pt x="263" y="95"/>
                      <a:pt x="265" y="93"/>
                    </a:cubicBezTo>
                    <a:cubicBezTo>
                      <a:pt x="267" y="90"/>
                      <a:pt x="269" y="88"/>
                      <a:pt x="271" y="86"/>
                    </a:cubicBezTo>
                    <a:cubicBezTo>
                      <a:pt x="271" y="86"/>
                      <a:pt x="271" y="86"/>
                      <a:pt x="271" y="86"/>
                    </a:cubicBezTo>
                    <a:cubicBezTo>
                      <a:pt x="271" y="85"/>
                      <a:pt x="272" y="84"/>
                      <a:pt x="272" y="84"/>
                    </a:cubicBezTo>
                    <a:cubicBezTo>
                      <a:pt x="272" y="84"/>
                      <a:pt x="273" y="84"/>
                      <a:pt x="273" y="83"/>
                    </a:cubicBezTo>
                    <a:cubicBezTo>
                      <a:pt x="273" y="82"/>
                      <a:pt x="273" y="82"/>
                      <a:pt x="275" y="81"/>
                    </a:cubicBezTo>
                    <a:cubicBezTo>
                      <a:pt x="275" y="81"/>
                      <a:pt x="275" y="81"/>
                      <a:pt x="275" y="81"/>
                    </a:cubicBezTo>
                    <a:cubicBezTo>
                      <a:pt x="275" y="81"/>
                      <a:pt x="275" y="80"/>
                      <a:pt x="275" y="80"/>
                    </a:cubicBezTo>
                    <a:cubicBezTo>
                      <a:pt x="275" y="80"/>
                      <a:pt x="275" y="81"/>
                      <a:pt x="275" y="81"/>
                    </a:cubicBezTo>
                    <a:cubicBezTo>
                      <a:pt x="275" y="79"/>
                      <a:pt x="275" y="77"/>
                      <a:pt x="275" y="75"/>
                    </a:cubicBezTo>
                    <a:cubicBezTo>
                      <a:pt x="274" y="73"/>
                      <a:pt x="272" y="73"/>
                      <a:pt x="270" y="71"/>
                    </a:cubicBezTo>
                    <a:cubicBezTo>
                      <a:pt x="270" y="71"/>
                      <a:pt x="270" y="71"/>
                      <a:pt x="270" y="71"/>
                    </a:cubicBezTo>
                    <a:cubicBezTo>
                      <a:pt x="268" y="70"/>
                      <a:pt x="267" y="68"/>
                      <a:pt x="267" y="66"/>
                    </a:cubicBezTo>
                    <a:cubicBezTo>
                      <a:pt x="266" y="65"/>
                      <a:pt x="265" y="64"/>
                      <a:pt x="265" y="63"/>
                    </a:cubicBezTo>
                    <a:cubicBezTo>
                      <a:pt x="265" y="63"/>
                      <a:pt x="265" y="63"/>
                      <a:pt x="265" y="62"/>
                    </a:cubicBezTo>
                    <a:cubicBezTo>
                      <a:pt x="249" y="60"/>
                      <a:pt x="234" y="55"/>
                      <a:pt x="219" y="51"/>
                    </a:cubicBezTo>
                    <a:cubicBezTo>
                      <a:pt x="213" y="50"/>
                      <a:pt x="208" y="47"/>
                      <a:pt x="202" y="51"/>
                    </a:cubicBezTo>
                    <a:cubicBezTo>
                      <a:pt x="200" y="52"/>
                      <a:pt x="198" y="52"/>
                      <a:pt x="197" y="50"/>
                    </a:cubicBezTo>
                    <a:cubicBezTo>
                      <a:pt x="194" y="49"/>
                      <a:pt x="192" y="51"/>
                      <a:pt x="190" y="48"/>
                    </a:cubicBezTo>
                    <a:cubicBezTo>
                      <a:pt x="184" y="50"/>
                      <a:pt x="179" y="48"/>
                      <a:pt x="173" y="48"/>
                    </a:cubicBezTo>
                    <a:cubicBezTo>
                      <a:pt x="169" y="54"/>
                      <a:pt x="164" y="52"/>
                      <a:pt x="159" y="50"/>
                    </a:cubicBezTo>
                    <a:cubicBezTo>
                      <a:pt x="159" y="50"/>
                      <a:pt x="159" y="50"/>
                      <a:pt x="159" y="50"/>
                    </a:cubicBezTo>
                    <a:cubicBezTo>
                      <a:pt x="159" y="50"/>
                      <a:pt x="158" y="50"/>
                      <a:pt x="158" y="50"/>
                    </a:cubicBezTo>
                    <a:cubicBezTo>
                      <a:pt x="159" y="50"/>
                      <a:pt x="159" y="50"/>
                      <a:pt x="159" y="50"/>
                    </a:cubicBezTo>
                    <a:cubicBezTo>
                      <a:pt x="157" y="49"/>
                      <a:pt x="156" y="48"/>
                      <a:pt x="155" y="46"/>
                    </a:cubicBezTo>
                    <a:cubicBezTo>
                      <a:pt x="153" y="46"/>
                      <a:pt x="152" y="46"/>
                      <a:pt x="150" y="46"/>
                    </a:cubicBezTo>
                    <a:cubicBezTo>
                      <a:pt x="150" y="46"/>
                      <a:pt x="149" y="46"/>
                      <a:pt x="149" y="46"/>
                    </a:cubicBezTo>
                    <a:cubicBezTo>
                      <a:pt x="149" y="46"/>
                      <a:pt x="148" y="46"/>
                      <a:pt x="148" y="45"/>
                    </a:cubicBezTo>
                    <a:cubicBezTo>
                      <a:pt x="148" y="45"/>
                      <a:pt x="148" y="45"/>
                      <a:pt x="147" y="45"/>
                    </a:cubicBezTo>
                    <a:cubicBezTo>
                      <a:pt x="145" y="45"/>
                      <a:pt x="142" y="47"/>
                      <a:pt x="140" y="45"/>
                    </a:cubicBezTo>
                    <a:cubicBezTo>
                      <a:pt x="128" y="41"/>
                      <a:pt x="115" y="42"/>
                      <a:pt x="102" y="40"/>
                    </a:cubicBezTo>
                    <a:cubicBezTo>
                      <a:pt x="102" y="40"/>
                      <a:pt x="102" y="40"/>
                      <a:pt x="102" y="40"/>
                    </a:cubicBezTo>
                    <a:cubicBezTo>
                      <a:pt x="102" y="40"/>
                      <a:pt x="102" y="40"/>
                      <a:pt x="102" y="40"/>
                    </a:cubicBezTo>
                    <a:cubicBezTo>
                      <a:pt x="102" y="40"/>
                      <a:pt x="102" y="40"/>
                      <a:pt x="102" y="40"/>
                    </a:cubicBezTo>
                    <a:cubicBezTo>
                      <a:pt x="102" y="40"/>
                      <a:pt x="102" y="40"/>
                      <a:pt x="102" y="40"/>
                    </a:cubicBezTo>
                    <a:cubicBezTo>
                      <a:pt x="102" y="40"/>
                      <a:pt x="102" y="40"/>
                      <a:pt x="102" y="40"/>
                    </a:cubicBezTo>
                    <a:cubicBezTo>
                      <a:pt x="99" y="40"/>
                      <a:pt x="97" y="39"/>
                      <a:pt x="95" y="36"/>
                    </a:cubicBezTo>
                    <a:cubicBezTo>
                      <a:pt x="94" y="36"/>
                      <a:pt x="94" y="36"/>
                      <a:pt x="94" y="35"/>
                    </a:cubicBezTo>
                    <a:cubicBezTo>
                      <a:pt x="90" y="31"/>
                      <a:pt x="92" y="26"/>
                      <a:pt x="92" y="22"/>
                    </a:cubicBezTo>
                    <a:cubicBezTo>
                      <a:pt x="93" y="18"/>
                      <a:pt x="91" y="15"/>
                      <a:pt x="92" y="11"/>
                    </a:cubicBezTo>
                    <a:cubicBezTo>
                      <a:pt x="90" y="12"/>
                      <a:pt x="88" y="12"/>
                      <a:pt x="87" y="10"/>
                    </a:cubicBezTo>
                    <a:cubicBezTo>
                      <a:pt x="82" y="10"/>
                      <a:pt x="80" y="6"/>
                      <a:pt x="76" y="4"/>
                    </a:cubicBezTo>
                    <a:cubicBezTo>
                      <a:pt x="74" y="3"/>
                      <a:pt x="73" y="2"/>
                      <a:pt x="71" y="2"/>
                    </a:cubicBezTo>
                    <a:cubicBezTo>
                      <a:pt x="70" y="1"/>
                      <a:pt x="68" y="0"/>
                      <a:pt x="67" y="0"/>
                    </a:cubicBezTo>
                    <a:cubicBezTo>
                      <a:pt x="66" y="0"/>
                      <a:pt x="66" y="0"/>
                      <a:pt x="66" y="0"/>
                    </a:cubicBezTo>
                    <a:cubicBezTo>
                      <a:pt x="64" y="1"/>
                      <a:pt x="62" y="3"/>
                      <a:pt x="61" y="7"/>
                    </a:cubicBezTo>
                    <a:cubicBezTo>
                      <a:pt x="58" y="19"/>
                      <a:pt x="53" y="32"/>
                      <a:pt x="48" y="44"/>
                    </a:cubicBezTo>
                    <a:cubicBezTo>
                      <a:pt x="44" y="53"/>
                      <a:pt x="40" y="63"/>
                      <a:pt x="37" y="73"/>
                    </a:cubicBezTo>
                    <a:cubicBezTo>
                      <a:pt x="33" y="86"/>
                      <a:pt x="26" y="98"/>
                      <a:pt x="19" y="110"/>
                    </a:cubicBezTo>
                    <a:cubicBezTo>
                      <a:pt x="16" y="114"/>
                      <a:pt x="13" y="120"/>
                      <a:pt x="10" y="125"/>
                    </a:cubicBezTo>
                    <a:cubicBezTo>
                      <a:pt x="10" y="125"/>
                      <a:pt x="10" y="125"/>
                      <a:pt x="10" y="125"/>
                    </a:cubicBezTo>
                    <a:cubicBezTo>
                      <a:pt x="6" y="132"/>
                      <a:pt x="3" y="138"/>
                      <a:pt x="6" y="146"/>
                    </a:cubicBezTo>
                    <a:cubicBezTo>
                      <a:pt x="6" y="146"/>
                      <a:pt x="5" y="147"/>
                      <a:pt x="5" y="148"/>
                    </a:cubicBezTo>
                    <a:cubicBezTo>
                      <a:pt x="4" y="149"/>
                      <a:pt x="4" y="150"/>
                      <a:pt x="3" y="151"/>
                    </a:cubicBezTo>
                    <a:cubicBezTo>
                      <a:pt x="3" y="153"/>
                      <a:pt x="3" y="153"/>
                      <a:pt x="3" y="153"/>
                    </a:cubicBezTo>
                    <a:cubicBezTo>
                      <a:pt x="1" y="159"/>
                      <a:pt x="0" y="165"/>
                      <a:pt x="3" y="169"/>
                    </a:cubicBezTo>
                    <a:cubicBezTo>
                      <a:pt x="3" y="170"/>
                      <a:pt x="4" y="171"/>
                      <a:pt x="5" y="172"/>
                    </a:cubicBezTo>
                    <a:cubicBezTo>
                      <a:pt x="6" y="171"/>
                      <a:pt x="7" y="170"/>
                      <a:pt x="9" y="170"/>
                    </a:cubicBezTo>
                    <a:cubicBezTo>
                      <a:pt x="10" y="171"/>
                      <a:pt x="13" y="172"/>
                      <a:pt x="17" y="173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46">
                <a:extLst>
                  <a:ext uri="{FF2B5EF4-FFF2-40B4-BE49-F238E27FC236}">
                    <a16:creationId xmlns:a16="http://schemas.microsoft.com/office/drawing/2014/main" id="{8201C40E-A6DE-481F-91DE-34CFF8A30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65439" y="461122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47">
                <a:extLst>
                  <a:ext uri="{FF2B5EF4-FFF2-40B4-BE49-F238E27FC236}">
                    <a16:creationId xmlns:a16="http://schemas.microsoft.com/office/drawing/2014/main" id="{1C18E280-5C47-4F1C-9231-E415B89CCC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4749" y="4555898"/>
                <a:ext cx="213771" cy="129637"/>
              </a:xfrm>
              <a:custGeom>
                <a:avLst/>
                <a:gdLst>
                  <a:gd name="T0" fmla="*/ 142 w 345"/>
                  <a:gd name="T1" fmla="*/ 21 h 209"/>
                  <a:gd name="T2" fmla="*/ 85 w 345"/>
                  <a:gd name="T3" fmla="*/ 8 h 209"/>
                  <a:gd name="T4" fmla="*/ 6 w 345"/>
                  <a:gd name="T5" fmla="*/ 0 h 209"/>
                  <a:gd name="T6" fmla="*/ 2 w 345"/>
                  <a:gd name="T7" fmla="*/ 37 h 209"/>
                  <a:gd name="T8" fmla="*/ 5 w 345"/>
                  <a:gd name="T9" fmla="*/ 52 h 209"/>
                  <a:gd name="T10" fmla="*/ 6 w 345"/>
                  <a:gd name="T11" fmla="*/ 61 h 209"/>
                  <a:gd name="T12" fmla="*/ 11 w 345"/>
                  <a:gd name="T13" fmla="*/ 66 h 209"/>
                  <a:gd name="T14" fmla="*/ 24 w 345"/>
                  <a:gd name="T15" fmla="*/ 89 h 209"/>
                  <a:gd name="T16" fmla="*/ 34 w 345"/>
                  <a:gd name="T17" fmla="*/ 97 h 209"/>
                  <a:gd name="T18" fmla="*/ 36 w 345"/>
                  <a:gd name="T19" fmla="*/ 98 h 209"/>
                  <a:gd name="T20" fmla="*/ 35 w 345"/>
                  <a:gd name="T21" fmla="*/ 105 h 209"/>
                  <a:gd name="T22" fmla="*/ 35 w 345"/>
                  <a:gd name="T23" fmla="*/ 103 h 209"/>
                  <a:gd name="T24" fmla="*/ 34 w 345"/>
                  <a:gd name="T25" fmla="*/ 108 h 209"/>
                  <a:gd name="T26" fmla="*/ 29 w 345"/>
                  <a:gd name="T27" fmla="*/ 128 h 209"/>
                  <a:gd name="T28" fmla="*/ 29 w 345"/>
                  <a:gd name="T29" fmla="*/ 129 h 209"/>
                  <a:gd name="T30" fmla="*/ 28 w 345"/>
                  <a:gd name="T31" fmla="*/ 131 h 209"/>
                  <a:gd name="T32" fmla="*/ 23 w 345"/>
                  <a:gd name="T33" fmla="*/ 139 h 209"/>
                  <a:gd name="T34" fmla="*/ 33 w 345"/>
                  <a:gd name="T35" fmla="*/ 140 h 209"/>
                  <a:gd name="T36" fmla="*/ 39 w 345"/>
                  <a:gd name="T37" fmla="*/ 138 h 209"/>
                  <a:gd name="T38" fmla="*/ 41 w 345"/>
                  <a:gd name="T39" fmla="*/ 140 h 209"/>
                  <a:gd name="T40" fmla="*/ 46 w 345"/>
                  <a:gd name="T41" fmla="*/ 163 h 209"/>
                  <a:gd name="T42" fmla="*/ 58 w 345"/>
                  <a:gd name="T43" fmla="*/ 198 h 209"/>
                  <a:gd name="T44" fmla="*/ 81 w 345"/>
                  <a:gd name="T45" fmla="*/ 198 h 209"/>
                  <a:gd name="T46" fmla="*/ 82 w 345"/>
                  <a:gd name="T47" fmla="*/ 199 h 209"/>
                  <a:gd name="T48" fmla="*/ 82 w 345"/>
                  <a:gd name="T49" fmla="*/ 198 h 209"/>
                  <a:gd name="T50" fmla="*/ 104 w 345"/>
                  <a:gd name="T51" fmla="*/ 197 h 209"/>
                  <a:gd name="T52" fmla="*/ 109 w 345"/>
                  <a:gd name="T53" fmla="*/ 194 h 209"/>
                  <a:gd name="T54" fmla="*/ 111 w 345"/>
                  <a:gd name="T55" fmla="*/ 197 h 209"/>
                  <a:gd name="T56" fmla="*/ 116 w 345"/>
                  <a:gd name="T57" fmla="*/ 203 h 209"/>
                  <a:gd name="T58" fmla="*/ 126 w 345"/>
                  <a:gd name="T59" fmla="*/ 185 h 209"/>
                  <a:gd name="T60" fmla="*/ 278 w 345"/>
                  <a:gd name="T61" fmla="*/ 203 h 209"/>
                  <a:gd name="T62" fmla="*/ 329 w 345"/>
                  <a:gd name="T63" fmla="*/ 208 h 209"/>
                  <a:gd name="T64" fmla="*/ 330 w 345"/>
                  <a:gd name="T65" fmla="*/ 208 h 209"/>
                  <a:gd name="T66" fmla="*/ 332 w 345"/>
                  <a:gd name="T67" fmla="*/ 195 h 209"/>
                  <a:gd name="T68" fmla="*/ 334 w 345"/>
                  <a:gd name="T69" fmla="*/ 182 h 209"/>
                  <a:gd name="T70" fmla="*/ 335 w 345"/>
                  <a:gd name="T71" fmla="*/ 172 h 209"/>
                  <a:gd name="T72" fmla="*/ 336 w 345"/>
                  <a:gd name="T73" fmla="*/ 169 h 209"/>
                  <a:gd name="T74" fmla="*/ 336 w 345"/>
                  <a:gd name="T75" fmla="*/ 168 h 209"/>
                  <a:gd name="T76" fmla="*/ 338 w 345"/>
                  <a:gd name="T77" fmla="*/ 153 h 209"/>
                  <a:gd name="T78" fmla="*/ 339 w 345"/>
                  <a:gd name="T79" fmla="*/ 148 h 209"/>
                  <a:gd name="T80" fmla="*/ 339 w 345"/>
                  <a:gd name="T81" fmla="*/ 143 h 209"/>
                  <a:gd name="T82" fmla="*/ 342 w 345"/>
                  <a:gd name="T83" fmla="*/ 100 h 209"/>
                  <a:gd name="T84" fmla="*/ 345 w 345"/>
                  <a:gd name="T85" fmla="*/ 48 h 209"/>
                  <a:gd name="T86" fmla="*/ 313 w 345"/>
                  <a:gd name="T87" fmla="*/ 42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45" h="209">
                    <a:moveTo>
                      <a:pt x="313" y="42"/>
                    </a:moveTo>
                    <a:cubicBezTo>
                      <a:pt x="257" y="40"/>
                      <a:pt x="197" y="32"/>
                      <a:pt x="142" y="21"/>
                    </a:cubicBezTo>
                    <a:cubicBezTo>
                      <a:pt x="127" y="18"/>
                      <a:pt x="112" y="13"/>
                      <a:pt x="97" y="10"/>
                    </a:cubicBezTo>
                    <a:cubicBezTo>
                      <a:pt x="97" y="10"/>
                      <a:pt x="73" y="7"/>
                      <a:pt x="85" y="8"/>
                    </a:cubicBezTo>
                    <a:cubicBezTo>
                      <a:pt x="80" y="7"/>
                      <a:pt x="75" y="7"/>
                      <a:pt x="70" y="6"/>
                    </a:cubicBezTo>
                    <a:cubicBezTo>
                      <a:pt x="49" y="5"/>
                      <a:pt x="27" y="4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13"/>
                      <a:pt x="0" y="25"/>
                      <a:pt x="2" y="37"/>
                    </a:cubicBezTo>
                    <a:cubicBezTo>
                      <a:pt x="3" y="40"/>
                      <a:pt x="4" y="43"/>
                      <a:pt x="5" y="46"/>
                    </a:cubicBezTo>
                    <a:cubicBezTo>
                      <a:pt x="7" y="48"/>
                      <a:pt x="7" y="50"/>
                      <a:pt x="5" y="52"/>
                    </a:cubicBezTo>
                    <a:cubicBezTo>
                      <a:pt x="5" y="55"/>
                      <a:pt x="4" y="58"/>
                      <a:pt x="6" y="61"/>
                    </a:cubicBezTo>
                    <a:cubicBezTo>
                      <a:pt x="6" y="61"/>
                      <a:pt x="6" y="61"/>
                      <a:pt x="6" y="61"/>
                    </a:cubicBezTo>
                    <a:cubicBezTo>
                      <a:pt x="7" y="62"/>
                      <a:pt x="8" y="63"/>
                      <a:pt x="8" y="64"/>
                    </a:cubicBezTo>
                    <a:cubicBezTo>
                      <a:pt x="9" y="65"/>
                      <a:pt x="10" y="66"/>
                      <a:pt x="11" y="66"/>
                    </a:cubicBezTo>
                    <a:cubicBezTo>
                      <a:pt x="14" y="69"/>
                      <a:pt x="17" y="72"/>
                      <a:pt x="19" y="77"/>
                    </a:cubicBezTo>
                    <a:cubicBezTo>
                      <a:pt x="20" y="81"/>
                      <a:pt x="21" y="86"/>
                      <a:pt x="24" y="89"/>
                    </a:cubicBezTo>
                    <a:cubicBezTo>
                      <a:pt x="25" y="90"/>
                      <a:pt x="26" y="91"/>
                      <a:pt x="28" y="92"/>
                    </a:cubicBezTo>
                    <a:cubicBezTo>
                      <a:pt x="30" y="93"/>
                      <a:pt x="32" y="95"/>
                      <a:pt x="34" y="97"/>
                    </a:cubicBezTo>
                    <a:cubicBezTo>
                      <a:pt x="34" y="97"/>
                      <a:pt x="34" y="97"/>
                      <a:pt x="34" y="97"/>
                    </a:cubicBezTo>
                    <a:cubicBezTo>
                      <a:pt x="35" y="98"/>
                      <a:pt x="36" y="98"/>
                      <a:pt x="36" y="98"/>
                    </a:cubicBezTo>
                    <a:cubicBezTo>
                      <a:pt x="37" y="100"/>
                      <a:pt x="37" y="102"/>
                      <a:pt x="37" y="104"/>
                    </a:cubicBezTo>
                    <a:cubicBezTo>
                      <a:pt x="36" y="104"/>
                      <a:pt x="36" y="105"/>
                      <a:pt x="35" y="105"/>
                    </a:cubicBezTo>
                    <a:cubicBezTo>
                      <a:pt x="36" y="104"/>
                      <a:pt x="36" y="102"/>
                      <a:pt x="35" y="101"/>
                    </a:cubicBezTo>
                    <a:cubicBezTo>
                      <a:pt x="35" y="102"/>
                      <a:pt x="35" y="103"/>
                      <a:pt x="35" y="103"/>
                    </a:cubicBezTo>
                    <a:cubicBezTo>
                      <a:pt x="35" y="104"/>
                      <a:pt x="35" y="105"/>
                      <a:pt x="35" y="106"/>
                    </a:cubicBezTo>
                    <a:cubicBezTo>
                      <a:pt x="35" y="107"/>
                      <a:pt x="35" y="108"/>
                      <a:pt x="34" y="108"/>
                    </a:cubicBezTo>
                    <a:cubicBezTo>
                      <a:pt x="33" y="112"/>
                      <a:pt x="31" y="116"/>
                      <a:pt x="30" y="121"/>
                    </a:cubicBezTo>
                    <a:cubicBezTo>
                      <a:pt x="30" y="123"/>
                      <a:pt x="29" y="126"/>
                      <a:pt x="29" y="128"/>
                    </a:cubicBezTo>
                    <a:cubicBezTo>
                      <a:pt x="29" y="129"/>
                      <a:pt x="30" y="129"/>
                      <a:pt x="30" y="129"/>
                    </a:cubicBezTo>
                    <a:cubicBezTo>
                      <a:pt x="30" y="129"/>
                      <a:pt x="29" y="129"/>
                      <a:pt x="29" y="129"/>
                    </a:cubicBezTo>
                    <a:cubicBezTo>
                      <a:pt x="29" y="129"/>
                      <a:pt x="29" y="129"/>
                      <a:pt x="29" y="129"/>
                    </a:cubicBezTo>
                    <a:cubicBezTo>
                      <a:pt x="29" y="130"/>
                      <a:pt x="29" y="131"/>
                      <a:pt x="28" y="131"/>
                    </a:cubicBezTo>
                    <a:cubicBezTo>
                      <a:pt x="27" y="132"/>
                      <a:pt x="24" y="133"/>
                      <a:pt x="23" y="135"/>
                    </a:cubicBezTo>
                    <a:cubicBezTo>
                      <a:pt x="23" y="137"/>
                      <a:pt x="23" y="138"/>
                      <a:pt x="23" y="139"/>
                    </a:cubicBezTo>
                    <a:cubicBezTo>
                      <a:pt x="24" y="139"/>
                      <a:pt x="24" y="140"/>
                      <a:pt x="24" y="140"/>
                    </a:cubicBezTo>
                    <a:cubicBezTo>
                      <a:pt x="27" y="142"/>
                      <a:pt x="30" y="141"/>
                      <a:pt x="33" y="140"/>
                    </a:cubicBezTo>
                    <a:cubicBezTo>
                      <a:pt x="35" y="140"/>
                      <a:pt x="36" y="140"/>
                      <a:pt x="38" y="140"/>
                    </a:cubicBezTo>
                    <a:cubicBezTo>
                      <a:pt x="38" y="139"/>
                      <a:pt x="39" y="139"/>
                      <a:pt x="39" y="138"/>
                    </a:cubicBezTo>
                    <a:cubicBezTo>
                      <a:pt x="40" y="139"/>
                      <a:pt x="41" y="139"/>
                      <a:pt x="41" y="139"/>
                    </a:cubicBezTo>
                    <a:cubicBezTo>
                      <a:pt x="41" y="140"/>
                      <a:pt x="41" y="140"/>
                      <a:pt x="41" y="140"/>
                    </a:cubicBezTo>
                    <a:cubicBezTo>
                      <a:pt x="41" y="140"/>
                      <a:pt x="41" y="141"/>
                      <a:pt x="41" y="141"/>
                    </a:cubicBezTo>
                    <a:cubicBezTo>
                      <a:pt x="47" y="146"/>
                      <a:pt x="46" y="156"/>
                      <a:pt x="46" y="163"/>
                    </a:cubicBezTo>
                    <a:cubicBezTo>
                      <a:pt x="46" y="171"/>
                      <a:pt x="48" y="179"/>
                      <a:pt x="51" y="186"/>
                    </a:cubicBezTo>
                    <a:cubicBezTo>
                      <a:pt x="52" y="190"/>
                      <a:pt x="54" y="195"/>
                      <a:pt x="58" y="198"/>
                    </a:cubicBezTo>
                    <a:cubicBezTo>
                      <a:pt x="60" y="200"/>
                      <a:pt x="62" y="200"/>
                      <a:pt x="65" y="200"/>
                    </a:cubicBezTo>
                    <a:cubicBezTo>
                      <a:pt x="70" y="195"/>
                      <a:pt x="76" y="200"/>
                      <a:pt x="81" y="198"/>
                    </a:cubicBezTo>
                    <a:cubicBezTo>
                      <a:pt x="81" y="199"/>
                      <a:pt x="81" y="199"/>
                      <a:pt x="80" y="199"/>
                    </a:cubicBezTo>
                    <a:cubicBezTo>
                      <a:pt x="81" y="199"/>
                      <a:pt x="81" y="199"/>
                      <a:pt x="82" y="199"/>
                    </a:cubicBezTo>
                    <a:cubicBezTo>
                      <a:pt x="82" y="199"/>
                      <a:pt x="82" y="199"/>
                      <a:pt x="82" y="199"/>
                    </a:cubicBezTo>
                    <a:cubicBezTo>
                      <a:pt x="82" y="199"/>
                      <a:pt x="82" y="198"/>
                      <a:pt x="82" y="198"/>
                    </a:cubicBezTo>
                    <a:cubicBezTo>
                      <a:pt x="85" y="199"/>
                      <a:pt x="89" y="197"/>
                      <a:pt x="93" y="200"/>
                    </a:cubicBezTo>
                    <a:cubicBezTo>
                      <a:pt x="97" y="200"/>
                      <a:pt x="101" y="201"/>
                      <a:pt x="104" y="197"/>
                    </a:cubicBezTo>
                    <a:cubicBezTo>
                      <a:pt x="105" y="196"/>
                      <a:pt x="106" y="195"/>
                      <a:pt x="106" y="195"/>
                    </a:cubicBezTo>
                    <a:cubicBezTo>
                      <a:pt x="107" y="194"/>
                      <a:pt x="108" y="194"/>
                      <a:pt x="109" y="194"/>
                    </a:cubicBezTo>
                    <a:cubicBezTo>
                      <a:pt x="109" y="194"/>
                      <a:pt x="109" y="194"/>
                      <a:pt x="110" y="194"/>
                    </a:cubicBezTo>
                    <a:cubicBezTo>
                      <a:pt x="110" y="194"/>
                      <a:pt x="111" y="195"/>
                      <a:pt x="111" y="197"/>
                    </a:cubicBezTo>
                    <a:cubicBezTo>
                      <a:pt x="113" y="199"/>
                      <a:pt x="114" y="201"/>
                      <a:pt x="116" y="203"/>
                    </a:cubicBezTo>
                    <a:cubicBezTo>
                      <a:pt x="116" y="203"/>
                      <a:pt x="116" y="203"/>
                      <a:pt x="116" y="203"/>
                    </a:cubicBezTo>
                    <a:cubicBezTo>
                      <a:pt x="118" y="200"/>
                      <a:pt x="118" y="195"/>
                      <a:pt x="118" y="191"/>
                    </a:cubicBezTo>
                    <a:cubicBezTo>
                      <a:pt x="119" y="186"/>
                      <a:pt x="121" y="184"/>
                      <a:pt x="126" y="185"/>
                    </a:cubicBezTo>
                    <a:cubicBezTo>
                      <a:pt x="151" y="188"/>
                      <a:pt x="176" y="191"/>
                      <a:pt x="201" y="194"/>
                    </a:cubicBezTo>
                    <a:cubicBezTo>
                      <a:pt x="227" y="197"/>
                      <a:pt x="252" y="200"/>
                      <a:pt x="278" y="203"/>
                    </a:cubicBezTo>
                    <a:cubicBezTo>
                      <a:pt x="294" y="205"/>
                      <a:pt x="309" y="207"/>
                      <a:pt x="325" y="209"/>
                    </a:cubicBezTo>
                    <a:cubicBezTo>
                      <a:pt x="327" y="209"/>
                      <a:pt x="328" y="209"/>
                      <a:pt x="329" y="208"/>
                    </a:cubicBezTo>
                    <a:cubicBezTo>
                      <a:pt x="329" y="209"/>
                      <a:pt x="329" y="209"/>
                      <a:pt x="329" y="209"/>
                    </a:cubicBezTo>
                    <a:cubicBezTo>
                      <a:pt x="329" y="209"/>
                      <a:pt x="329" y="208"/>
                      <a:pt x="330" y="208"/>
                    </a:cubicBezTo>
                    <a:cubicBezTo>
                      <a:pt x="330" y="207"/>
                      <a:pt x="331" y="206"/>
                      <a:pt x="331" y="204"/>
                    </a:cubicBezTo>
                    <a:cubicBezTo>
                      <a:pt x="331" y="201"/>
                      <a:pt x="332" y="198"/>
                      <a:pt x="332" y="195"/>
                    </a:cubicBezTo>
                    <a:cubicBezTo>
                      <a:pt x="333" y="192"/>
                      <a:pt x="333" y="189"/>
                      <a:pt x="333" y="187"/>
                    </a:cubicBezTo>
                    <a:cubicBezTo>
                      <a:pt x="333" y="185"/>
                      <a:pt x="334" y="184"/>
                      <a:pt x="334" y="182"/>
                    </a:cubicBezTo>
                    <a:cubicBezTo>
                      <a:pt x="334" y="182"/>
                      <a:pt x="334" y="182"/>
                      <a:pt x="334" y="182"/>
                    </a:cubicBezTo>
                    <a:cubicBezTo>
                      <a:pt x="334" y="179"/>
                      <a:pt x="335" y="175"/>
                      <a:pt x="335" y="172"/>
                    </a:cubicBezTo>
                    <a:cubicBezTo>
                      <a:pt x="335" y="171"/>
                      <a:pt x="335" y="170"/>
                      <a:pt x="335" y="170"/>
                    </a:cubicBezTo>
                    <a:cubicBezTo>
                      <a:pt x="335" y="169"/>
                      <a:pt x="336" y="169"/>
                      <a:pt x="336" y="169"/>
                    </a:cubicBezTo>
                    <a:cubicBezTo>
                      <a:pt x="336" y="169"/>
                      <a:pt x="336" y="169"/>
                      <a:pt x="335" y="168"/>
                    </a:cubicBezTo>
                    <a:cubicBezTo>
                      <a:pt x="336" y="168"/>
                      <a:pt x="336" y="168"/>
                      <a:pt x="336" y="168"/>
                    </a:cubicBezTo>
                    <a:cubicBezTo>
                      <a:pt x="336" y="165"/>
                      <a:pt x="337" y="162"/>
                      <a:pt x="337" y="159"/>
                    </a:cubicBezTo>
                    <a:cubicBezTo>
                      <a:pt x="337" y="157"/>
                      <a:pt x="337" y="155"/>
                      <a:pt x="338" y="153"/>
                    </a:cubicBezTo>
                    <a:cubicBezTo>
                      <a:pt x="338" y="152"/>
                      <a:pt x="338" y="151"/>
                      <a:pt x="338" y="151"/>
                    </a:cubicBezTo>
                    <a:cubicBezTo>
                      <a:pt x="339" y="150"/>
                      <a:pt x="339" y="149"/>
                      <a:pt x="339" y="148"/>
                    </a:cubicBezTo>
                    <a:cubicBezTo>
                      <a:pt x="339" y="148"/>
                      <a:pt x="339" y="148"/>
                      <a:pt x="339" y="148"/>
                    </a:cubicBezTo>
                    <a:cubicBezTo>
                      <a:pt x="339" y="146"/>
                      <a:pt x="339" y="145"/>
                      <a:pt x="339" y="143"/>
                    </a:cubicBezTo>
                    <a:cubicBezTo>
                      <a:pt x="338" y="132"/>
                      <a:pt x="337" y="120"/>
                      <a:pt x="342" y="109"/>
                    </a:cubicBezTo>
                    <a:cubicBezTo>
                      <a:pt x="342" y="106"/>
                      <a:pt x="342" y="103"/>
                      <a:pt x="342" y="100"/>
                    </a:cubicBezTo>
                    <a:cubicBezTo>
                      <a:pt x="340" y="99"/>
                      <a:pt x="341" y="97"/>
                      <a:pt x="341" y="95"/>
                    </a:cubicBezTo>
                    <a:cubicBezTo>
                      <a:pt x="342" y="79"/>
                      <a:pt x="343" y="63"/>
                      <a:pt x="345" y="48"/>
                    </a:cubicBezTo>
                    <a:cubicBezTo>
                      <a:pt x="345" y="46"/>
                      <a:pt x="345" y="44"/>
                      <a:pt x="344" y="43"/>
                    </a:cubicBezTo>
                    <a:cubicBezTo>
                      <a:pt x="334" y="43"/>
                      <a:pt x="324" y="42"/>
                      <a:pt x="313" y="4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48">
                <a:extLst>
                  <a:ext uri="{FF2B5EF4-FFF2-40B4-BE49-F238E27FC236}">
                    <a16:creationId xmlns:a16="http://schemas.microsoft.com/office/drawing/2014/main" id="{1CAE06A1-1647-4020-8E49-BC474F1B19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92479" y="4738240"/>
                <a:ext cx="171213" cy="86752"/>
              </a:xfrm>
              <a:custGeom>
                <a:avLst/>
                <a:gdLst>
                  <a:gd name="T0" fmla="*/ 274 w 276"/>
                  <a:gd name="T1" fmla="*/ 132 h 140"/>
                  <a:gd name="T2" fmla="*/ 267 w 276"/>
                  <a:gd name="T3" fmla="*/ 120 h 140"/>
                  <a:gd name="T4" fmla="*/ 264 w 276"/>
                  <a:gd name="T5" fmla="*/ 117 h 140"/>
                  <a:gd name="T6" fmla="*/ 263 w 276"/>
                  <a:gd name="T7" fmla="*/ 114 h 140"/>
                  <a:gd name="T8" fmla="*/ 257 w 276"/>
                  <a:gd name="T9" fmla="*/ 90 h 140"/>
                  <a:gd name="T10" fmla="*/ 256 w 276"/>
                  <a:gd name="T11" fmla="*/ 86 h 140"/>
                  <a:gd name="T12" fmla="*/ 252 w 276"/>
                  <a:gd name="T13" fmla="*/ 72 h 140"/>
                  <a:gd name="T14" fmla="*/ 247 w 276"/>
                  <a:gd name="T15" fmla="*/ 58 h 140"/>
                  <a:gd name="T16" fmla="*/ 238 w 276"/>
                  <a:gd name="T17" fmla="*/ 29 h 140"/>
                  <a:gd name="T18" fmla="*/ 238 w 276"/>
                  <a:gd name="T19" fmla="*/ 25 h 140"/>
                  <a:gd name="T20" fmla="*/ 227 w 276"/>
                  <a:gd name="T21" fmla="*/ 25 h 140"/>
                  <a:gd name="T22" fmla="*/ 212 w 276"/>
                  <a:gd name="T23" fmla="*/ 21 h 140"/>
                  <a:gd name="T24" fmla="*/ 210 w 276"/>
                  <a:gd name="T25" fmla="*/ 22 h 140"/>
                  <a:gd name="T26" fmla="*/ 202 w 276"/>
                  <a:gd name="T27" fmla="*/ 24 h 140"/>
                  <a:gd name="T28" fmla="*/ 198 w 276"/>
                  <a:gd name="T29" fmla="*/ 22 h 140"/>
                  <a:gd name="T30" fmla="*/ 190 w 276"/>
                  <a:gd name="T31" fmla="*/ 16 h 140"/>
                  <a:gd name="T32" fmla="*/ 183 w 276"/>
                  <a:gd name="T33" fmla="*/ 15 h 140"/>
                  <a:gd name="T34" fmla="*/ 175 w 276"/>
                  <a:gd name="T35" fmla="*/ 10 h 140"/>
                  <a:gd name="T36" fmla="*/ 149 w 276"/>
                  <a:gd name="T37" fmla="*/ 7 h 140"/>
                  <a:gd name="T38" fmla="*/ 107 w 276"/>
                  <a:gd name="T39" fmla="*/ 6 h 140"/>
                  <a:gd name="T40" fmla="*/ 71 w 276"/>
                  <a:gd name="T41" fmla="*/ 4 h 140"/>
                  <a:gd name="T42" fmla="*/ 54 w 276"/>
                  <a:gd name="T43" fmla="*/ 3 h 140"/>
                  <a:gd name="T44" fmla="*/ 13 w 276"/>
                  <a:gd name="T45" fmla="*/ 1 h 140"/>
                  <a:gd name="T46" fmla="*/ 8 w 276"/>
                  <a:gd name="T47" fmla="*/ 0 h 140"/>
                  <a:gd name="T48" fmla="*/ 6 w 276"/>
                  <a:gd name="T49" fmla="*/ 9 h 140"/>
                  <a:gd name="T50" fmla="*/ 0 w 276"/>
                  <a:gd name="T51" fmla="*/ 84 h 140"/>
                  <a:gd name="T52" fmla="*/ 1 w 276"/>
                  <a:gd name="T53" fmla="*/ 85 h 140"/>
                  <a:gd name="T54" fmla="*/ 57 w 276"/>
                  <a:gd name="T55" fmla="*/ 91 h 140"/>
                  <a:gd name="T56" fmla="*/ 62 w 276"/>
                  <a:gd name="T57" fmla="*/ 126 h 140"/>
                  <a:gd name="T58" fmla="*/ 62 w 276"/>
                  <a:gd name="T59" fmla="*/ 133 h 140"/>
                  <a:gd name="T60" fmla="*/ 68 w 276"/>
                  <a:gd name="T61" fmla="*/ 134 h 140"/>
                  <a:gd name="T62" fmla="*/ 275 w 276"/>
                  <a:gd name="T63" fmla="*/ 139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76" h="140">
                    <a:moveTo>
                      <a:pt x="276" y="133"/>
                    </a:moveTo>
                    <a:cubicBezTo>
                      <a:pt x="275" y="133"/>
                      <a:pt x="274" y="133"/>
                      <a:pt x="274" y="132"/>
                    </a:cubicBezTo>
                    <a:cubicBezTo>
                      <a:pt x="273" y="131"/>
                      <a:pt x="272" y="130"/>
                      <a:pt x="272" y="128"/>
                    </a:cubicBezTo>
                    <a:cubicBezTo>
                      <a:pt x="269" y="127"/>
                      <a:pt x="270" y="122"/>
                      <a:pt x="267" y="120"/>
                    </a:cubicBezTo>
                    <a:cubicBezTo>
                      <a:pt x="266" y="120"/>
                      <a:pt x="265" y="119"/>
                      <a:pt x="265" y="118"/>
                    </a:cubicBezTo>
                    <a:cubicBezTo>
                      <a:pt x="265" y="118"/>
                      <a:pt x="264" y="117"/>
                      <a:pt x="264" y="117"/>
                    </a:cubicBezTo>
                    <a:cubicBezTo>
                      <a:pt x="264" y="117"/>
                      <a:pt x="264" y="116"/>
                      <a:pt x="264" y="116"/>
                    </a:cubicBezTo>
                    <a:cubicBezTo>
                      <a:pt x="264" y="116"/>
                      <a:pt x="263" y="115"/>
                      <a:pt x="263" y="114"/>
                    </a:cubicBezTo>
                    <a:cubicBezTo>
                      <a:pt x="261" y="112"/>
                      <a:pt x="261" y="110"/>
                      <a:pt x="261" y="107"/>
                    </a:cubicBezTo>
                    <a:cubicBezTo>
                      <a:pt x="259" y="101"/>
                      <a:pt x="258" y="96"/>
                      <a:pt x="257" y="90"/>
                    </a:cubicBezTo>
                    <a:cubicBezTo>
                      <a:pt x="255" y="90"/>
                      <a:pt x="256" y="87"/>
                      <a:pt x="256" y="86"/>
                    </a:cubicBezTo>
                    <a:cubicBezTo>
                      <a:pt x="256" y="86"/>
                      <a:pt x="256" y="86"/>
                      <a:pt x="256" y="86"/>
                    </a:cubicBezTo>
                    <a:cubicBezTo>
                      <a:pt x="256" y="81"/>
                      <a:pt x="255" y="77"/>
                      <a:pt x="253" y="73"/>
                    </a:cubicBezTo>
                    <a:cubicBezTo>
                      <a:pt x="253" y="73"/>
                      <a:pt x="253" y="73"/>
                      <a:pt x="252" y="72"/>
                    </a:cubicBezTo>
                    <a:cubicBezTo>
                      <a:pt x="251" y="70"/>
                      <a:pt x="251" y="69"/>
                      <a:pt x="251" y="67"/>
                    </a:cubicBezTo>
                    <a:cubicBezTo>
                      <a:pt x="250" y="64"/>
                      <a:pt x="248" y="61"/>
                      <a:pt x="247" y="58"/>
                    </a:cubicBezTo>
                    <a:cubicBezTo>
                      <a:pt x="245" y="55"/>
                      <a:pt x="243" y="51"/>
                      <a:pt x="243" y="47"/>
                    </a:cubicBezTo>
                    <a:cubicBezTo>
                      <a:pt x="241" y="41"/>
                      <a:pt x="239" y="35"/>
                      <a:pt x="238" y="29"/>
                    </a:cubicBezTo>
                    <a:cubicBezTo>
                      <a:pt x="238" y="28"/>
                      <a:pt x="238" y="27"/>
                      <a:pt x="238" y="27"/>
                    </a:cubicBezTo>
                    <a:cubicBezTo>
                      <a:pt x="238" y="27"/>
                      <a:pt x="238" y="25"/>
                      <a:pt x="238" y="25"/>
                    </a:cubicBezTo>
                    <a:cubicBezTo>
                      <a:pt x="238" y="25"/>
                      <a:pt x="237" y="25"/>
                      <a:pt x="237" y="25"/>
                    </a:cubicBezTo>
                    <a:cubicBezTo>
                      <a:pt x="237" y="25"/>
                      <a:pt x="230" y="26"/>
                      <a:pt x="227" y="25"/>
                    </a:cubicBezTo>
                    <a:cubicBezTo>
                      <a:pt x="224" y="23"/>
                      <a:pt x="221" y="22"/>
                      <a:pt x="218" y="21"/>
                    </a:cubicBezTo>
                    <a:cubicBezTo>
                      <a:pt x="216" y="20"/>
                      <a:pt x="214" y="20"/>
                      <a:pt x="212" y="21"/>
                    </a:cubicBezTo>
                    <a:cubicBezTo>
                      <a:pt x="212" y="21"/>
                      <a:pt x="212" y="21"/>
                      <a:pt x="212" y="21"/>
                    </a:cubicBezTo>
                    <a:cubicBezTo>
                      <a:pt x="211" y="22"/>
                      <a:pt x="210" y="22"/>
                      <a:pt x="210" y="22"/>
                    </a:cubicBezTo>
                    <a:cubicBezTo>
                      <a:pt x="209" y="22"/>
                      <a:pt x="209" y="22"/>
                      <a:pt x="209" y="22"/>
                    </a:cubicBezTo>
                    <a:cubicBezTo>
                      <a:pt x="207" y="23"/>
                      <a:pt x="205" y="24"/>
                      <a:pt x="202" y="24"/>
                    </a:cubicBezTo>
                    <a:cubicBezTo>
                      <a:pt x="202" y="24"/>
                      <a:pt x="202" y="24"/>
                      <a:pt x="201" y="24"/>
                    </a:cubicBezTo>
                    <a:cubicBezTo>
                      <a:pt x="200" y="23"/>
                      <a:pt x="199" y="22"/>
                      <a:pt x="198" y="22"/>
                    </a:cubicBezTo>
                    <a:cubicBezTo>
                      <a:pt x="198" y="20"/>
                      <a:pt x="197" y="18"/>
                      <a:pt x="196" y="17"/>
                    </a:cubicBezTo>
                    <a:cubicBezTo>
                      <a:pt x="194" y="16"/>
                      <a:pt x="192" y="16"/>
                      <a:pt x="190" y="16"/>
                    </a:cubicBezTo>
                    <a:cubicBezTo>
                      <a:pt x="189" y="16"/>
                      <a:pt x="187" y="17"/>
                      <a:pt x="185" y="17"/>
                    </a:cubicBezTo>
                    <a:cubicBezTo>
                      <a:pt x="184" y="17"/>
                      <a:pt x="183" y="17"/>
                      <a:pt x="183" y="15"/>
                    </a:cubicBezTo>
                    <a:cubicBezTo>
                      <a:pt x="182" y="14"/>
                      <a:pt x="182" y="13"/>
                      <a:pt x="181" y="12"/>
                    </a:cubicBezTo>
                    <a:cubicBezTo>
                      <a:pt x="180" y="10"/>
                      <a:pt x="177" y="10"/>
                      <a:pt x="175" y="10"/>
                    </a:cubicBezTo>
                    <a:cubicBezTo>
                      <a:pt x="171" y="9"/>
                      <a:pt x="166" y="8"/>
                      <a:pt x="162" y="8"/>
                    </a:cubicBezTo>
                    <a:cubicBezTo>
                      <a:pt x="149" y="7"/>
                      <a:pt x="149" y="7"/>
                      <a:pt x="149" y="7"/>
                    </a:cubicBezTo>
                    <a:cubicBezTo>
                      <a:pt x="144" y="7"/>
                      <a:pt x="139" y="7"/>
                      <a:pt x="134" y="7"/>
                    </a:cubicBezTo>
                    <a:cubicBezTo>
                      <a:pt x="125" y="7"/>
                      <a:pt x="116" y="6"/>
                      <a:pt x="107" y="6"/>
                    </a:cubicBezTo>
                    <a:cubicBezTo>
                      <a:pt x="107" y="6"/>
                      <a:pt x="106" y="6"/>
                      <a:pt x="106" y="6"/>
                    </a:cubicBezTo>
                    <a:cubicBezTo>
                      <a:pt x="95" y="5"/>
                      <a:pt x="83" y="5"/>
                      <a:pt x="71" y="4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65" y="4"/>
                      <a:pt x="60" y="3"/>
                      <a:pt x="54" y="3"/>
                    </a:cubicBezTo>
                    <a:cubicBezTo>
                      <a:pt x="53" y="3"/>
                      <a:pt x="52" y="3"/>
                      <a:pt x="51" y="3"/>
                    </a:cubicBezTo>
                    <a:cubicBezTo>
                      <a:pt x="38" y="2"/>
                      <a:pt x="26" y="1"/>
                      <a:pt x="13" y="1"/>
                    </a:cubicBezTo>
                    <a:cubicBezTo>
                      <a:pt x="11" y="1"/>
                      <a:pt x="9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2"/>
                      <a:pt x="8" y="3"/>
                    </a:cubicBezTo>
                    <a:cubicBezTo>
                      <a:pt x="7" y="4"/>
                      <a:pt x="6" y="6"/>
                      <a:pt x="6" y="9"/>
                    </a:cubicBezTo>
                    <a:cubicBezTo>
                      <a:pt x="5" y="33"/>
                      <a:pt x="3" y="57"/>
                      <a:pt x="0" y="81"/>
                    </a:cubicBezTo>
                    <a:cubicBezTo>
                      <a:pt x="0" y="82"/>
                      <a:pt x="0" y="83"/>
                      <a:pt x="0" y="84"/>
                    </a:cubicBezTo>
                    <a:cubicBezTo>
                      <a:pt x="0" y="84"/>
                      <a:pt x="0" y="85"/>
                      <a:pt x="0" y="85"/>
                    </a:cubicBezTo>
                    <a:cubicBezTo>
                      <a:pt x="0" y="85"/>
                      <a:pt x="0" y="85"/>
                      <a:pt x="1" y="85"/>
                    </a:cubicBezTo>
                    <a:cubicBezTo>
                      <a:pt x="2" y="87"/>
                      <a:pt x="3" y="87"/>
                      <a:pt x="6" y="87"/>
                    </a:cubicBezTo>
                    <a:cubicBezTo>
                      <a:pt x="23" y="88"/>
                      <a:pt x="40" y="90"/>
                      <a:pt x="57" y="91"/>
                    </a:cubicBezTo>
                    <a:cubicBezTo>
                      <a:pt x="63" y="92"/>
                      <a:pt x="64" y="94"/>
                      <a:pt x="63" y="99"/>
                    </a:cubicBezTo>
                    <a:cubicBezTo>
                      <a:pt x="62" y="108"/>
                      <a:pt x="62" y="117"/>
                      <a:pt x="62" y="126"/>
                    </a:cubicBezTo>
                    <a:cubicBezTo>
                      <a:pt x="61" y="129"/>
                      <a:pt x="62" y="131"/>
                      <a:pt x="63" y="132"/>
                    </a:cubicBezTo>
                    <a:cubicBezTo>
                      <a:pt x="62" y="132"/>
                      <a:pt x="62" y="132"/>
                      <a:pt x="62" y="133"/>
                    </a:cubicBezTo>
                    <a:cubicBezTo>
                      <a:pt x="63" y="133"/>
                      <a:pt x="63" y="132"/>
                      <a:pt x="63" y="132"/>
                    </a:cubicBezTo>
                    <a:cubicBezTo>
                      <a:pt x="64" y="133"/>
                      <a:pt x="66" y="134"/>
                      <a:pt x="68" y="134"/>
                    </a:cubicBezTo>
                    <a:cubicBezTo>
                      <a:pt x="135" y="136"/>
                      <a:pt x="201" y="138"/>
                      <a:pt x="268" y="140"/>
                    </a:cubicBezTo>
                    <a:cubicBezTo>
                      <a:pt x="271" y="140"/>
                      <a:pt x="274" y="140"/>
                      <a:pt x="275" y="139"/>
                    </a:cubicBezTo>
                    <a:cubicBezTo>
                      <a:pt x="276" y="138"/>
                      <a:pt x="276" y="136"/>
                      <a:pt x="276" y="133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49">
                <a:extLst>
                  <a:ext uri="{FF2B5EF4-FFF2-40B4-BE49-F238E27FC236}">
                    <a16:creationId xmlns:a16="http://schemas.microsoft.com/office/drawing/2014/main" id="{6422859E-2393-4684-B7C8-A4FC2A9237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2042" y="4550987"/>
                <a:ext cx="124727" cy="199038"/>
              </a:xfrm>
              <a:custGeom>
                <a:avLst/>
                <a:gdLst>
                  <a:gd name="T0" fmla="*/ 196 w 201"/>
                  <a:gd name="T1" fmla="*/ 205 h 321"/>
                  <a:gd name="T2" fmla="*/ 194 w 201"/>
                  <a:gd name="T3" fmla="*/ 202 h 321"/>
                  <a:gd name="T4" fmla="*/ 189 w 201"/>
                  <a:gd name="T5" fmla="*/ 205 h 321"/>
                  <a:gd name="T6" fmla="*/ 167 w 201"/>
                  <a:gd name="T7" fmla="*/ 206 h 321"/>
                  <a:gd name="T8" fmla="*/ 167 w 201"/>
                  <a:gd name="T9" fmla="*/ 207 h 321"/>
                  <a:gd name="T10" fmla="*/ 166 w 201"/>
                  <a:gd name="T11" fmla="*/ 206 h 321"/>
                  <a:gd name="T12" fmla="*/ 143 w 201"/>
                  <a:gd name="T13" fmla="*/ 206 h 321"/>
                  <a:gd name="T14" fmla="*/ 131 w 201"/>
                  <a:gd name="T15" fmla="*/ 171 h 321"/>
                  <a:gd name="T16" fmla="*/ 126 w 201"/>
                  <a:gd name="T17" fmla="*/ 148 h 321"/>
                  <a:gd name="T18" fmla="*/ 124 w 201"/>
                  <a:gd name="T19" fmla="*/ 146 h 321"/>
                  <a:gd name="T20" fmla="*/ 118 w 201"/>
                  <a:gd name="T21" fmla="*/ 148 h 321"/>
                  <a:gd name="T22" fmla="*/ 108 w 201"/>
                  <a:gd name="T23" fmla="*/ 147 h 321"/>
                  <a:gd name="T24" fmla="*/ 113 w 201"/>
                  <a:gd name="T25" fmla="*/ 139 h 321"/>
                  <a:gd name="T26" fmla="*/ 114 w 201"/>
                  <a:gd name="T27" fmla="*/ 137 h 321"/>
                  <a:gd name="T28" fmla="*/ 114 w 201"/>
                  <a:gd name="T29" fmla="*/ 136 h 321"/>
                  <a:gd name="T30" fmla="*/ 119 w 201"/>
                  <a:gd name="T31" fmla="*/ 116 h 321"/>
                  <a:gd name="T32" fmla="*/ 120 w 201"/>
                  <a:gd name="T33" fmla="*/ 111 h 321"/>
                  <a:gd name="T34" fmla="*/ 120 w 201"/>
                  <a:gd name="T35" fmla="*/ 113 h 321"/>
                  <a:gd name="T36" fmla="*/ 121 w 201"/>
                  <a:gd name="T37" fmla="*/ 106 h 321"/>
                  <a:gd name="T38" fmla="*/ 119 w 201"/>
                  <a:gd name="T39" fmla="*/ 105 h 321"/>
                  <a:gd name="T40" fmla="*/ 109 w 201"/>
                  <a:gd name="T41" fmla="*/ 97 h 321"/>
                  <a:gd name="T42" fmla="*/ 96 w 201"/>
                  <a:gd name="T43" fmla="*/ 74 h 321"/>
                  <a:gd name="T44" fmla="*/ 91 w 201"/>
                  <a:gd name="T45" fmla="*/ 69 h 321"/>
                  <a:gd name="T46" fmla="*/ 90 w 201"/>
                  <a:gd name="T47" fmla="*/ 60 h 321"/>
                  <a:gd name="T48" fmla="*/ 87 w 201"/>
                  <a:gd name="T49" fmla="*/ 45 h 321"/>
                  <a:gd name="T50" fmla="*/ 91 w 201"/>
                  <a:gd name="T51" fmla="*/ 8 h 321"/>
                  <a:gd name="T52" fmla="*/ 64 w 201"/>
                  <a:gd name="T53" fmla="*/ 0 h 321"/>
                  <a:gd name="T54" fmla="*/ 62 w 201"/>
                  <a:gd name="T55" fmla="*/ 5 h 321"/>
                  <a:gd name="T56" fmla="*/ 60 w 201"/>
                  <a:gd name="T57" fmla="*/ 20 h 321"/>
                  <a:gd name="T58" fmla="*/ 44 w 201"/>
                  <a:gd name="T59" fmla="*/ 96 h 321"/>
                  <a:gd name="T60" fmla="*/ 40 w 201"/>
                  <a:gd name="T61" fmla="*/ 107 h 321"/>
                  <a:gd name="T62" fmla="*/ 40 w 201"/>
                  <a:gd name="T63" fmla="*/ 119 h 321"/>
                  <a:gd name="T64" fmla="*/ 41 w 201"/>
                  <a:gd name="T65" fmla="*/ 123 h 321"/>
                  <a:gd name="T66" fmla="*/ 44 w 201"/>
                  <a:gd name="T67" fmla="*/ 128 h 321"/>
                  <a:gd name="T68" fmla="*/ 49 w 201"/>
                  <a:gd name="T69" fmla="*/ 138 h 321"/>
                  <a:gd name="T70" fmla="*/ 49 w 201"/>
                  <a:gd name="T71" fmla="*/ 138 h 321"/>
                  <a:gd name="T72" fmla="*/ 47 w 201"/>
                  <a:gd name="T73" fmla="*/ 140 h 321"/>
                  <a:gd name="T74" fmla="*/ 45 w 201"/>
                  <a:gd name="T75" fmla="*/ 143 h 321"/>
                  <a:gd name="T76" fmla="*/ 39 w 201"/>
                  <a:gd name="T77" fmla="*/ 150 h 321"/>
                  <a:gd name="T78" fmla="*/ 27 w 201"/>
                  <a:gd name="T79" fmla="*/ 167 h 321"/>
                  <a:gd name="T80" fmla="*/ 18 w 201"/>
                  <a:gd name="T81" fmla="*/ 182 h 321"/>
                  <a:gd name="T82" fmla="*/ 16 w 201"/>
                  <a:gd name="T83" fmla="*/ 188 h 321"/>
                  <a:gd name="T84" fmla="*/ 20 w 201"/>
                  <a:gd name="T85" fmla="*/ 192 h 321"/>
                  <a:gd name="T86" fmla="*/ 22 w 201"/>
                  <a:gd name="T87" fmla="*/ 196 h 321"/>
                  <a:gd name="T88" fmla="*/ 22 w 201"/>
                  <a:gd name="T89" fmla="*/ 198 h 321"/>
                  <a:gd name="T90" fmla="*/ 21 w 201"/>
                  <a:gd name="T91" fmla="*/ 204 h 321"/>
                  <a:gd name="T92" fmla="*/ 17 w 201"/>
                  <a:gd name="T93" fmla="*/ 207 h 321"/>
                  <a:gd name="T94" fmla="*/ 9 w 201"/>
                  <a:gd name="T95" fmla="*/ 237 h 321"/>
                  <a:gd name="T96" fmla="*/ 2 w 201"/>
                  <a:gd name="T97" fmla="*/ 285 h 321"/>
                  <a:gd name="T98" fmla="*/ 92 w 201"/>
                  <a:gd name="T99" fmla="*/ 302 h 321"/>
                  <a:gd name="T100" fmla="*/ 94 w 201"/>
                  <a:gd name="T101" fmla="*/ 302 h 321"/>
                  <a:gd name="T102" fmla="*/ 167 w 201"/>
                  <a:gd name="T103" fmla="*/ 319 h 321"/>
                  <a:gd name="T104" fmla="*/ 167 w 201"/>
                  <a:gd name="T105" fmla="*/ 319 h 321"/>
                  <a:gd name="T106" fmla="*/ 168 w 201"/>
                  <a:gd name="T107" fmla="*/ 319 h 321"/>
                  <a:gd name="T108" fmla="*/ 178 w 201"/>
                  <a:gd name="T109" fmla="*/ 319 h 321"/>
                  <a:gd name="T110" fmla="*/ 184 w 201"/>
                  <a:gd name="T111" fmla="*/ 320 h 321"/>
                  <a:gd name="T112" fmla="*/ 188 w 201"/>
                  <a:gd name="T113" fmla="*/ 312 h 321"/>
                  <a:gd name="T114" fmla="*/ 200 w 201"/>
                  <a:gd name="T115" fmla="*/ 214 h 3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1" h="321">
                    <a:moveTo>
                      <a:pt x="201" y="211"/>
                    </a:moveTo>
                    <a:cubicBezTo>
                      <a:pt x="199" y="209"/>
                      <a:pt x="198" y="207"/>
                      <a:pt x="196" y="205"/>
                    </a:cubicBezTo>
                    <a:cubicBezTo>
                      <a:pt x="196" y="203"/>
                      <a:pt x="195" y="202"/>
                      <a:pt x="195" y="202"/>
                    </a:cubicBezTo>
                    <a:cubicBezTo>
                      <a:pt x="194" y="202"/>
                      <a:pt x="194" y="202"/>
                      <a:pt x="194" y="202"/>
                    </a:cubicBezTo>
                    <a:cubicBezTo>
                      <a:pt x="193" y="202"/>
                      <a:pt x="192" y="202"/>
                      <a:pt x="191" y="203"/>
                    </a:cubicBezTo>
                    <a:cubicBezTo>
                      <a:pt x="191" y="203"/>
                      <a:pt x="190" y="204"/>
                      <a:pt x="189" y="205"/>
                    </a:cubicBezTo>
                    <a:cubicBezTo>
                      <a:pt x="186" y="209"/>
                      <a:pt x="182" y="208"/>
                      <a:pt x="178" y="208"/>
                    </a:cubicBezTo>
                    <a:cubicBezTo>
                      <a:pt x="174" y="205"/>
                      <a:pt x="170" y="207"/>
                      <a:pt x="167" y="206"/>
                    </a:cubicBezTo>
                    <a:cubicBezTo>
                      <a:pt x="167" y="206"/>
                      <a:pt x="167" y="207"/>
                      <a:pt x="167" y="207"/>
                    </a:cubicBezTo>
                    <a:cubicBezTo>
                      <a:pt x="167" y="207"/>
                      <a:pt x="167" y="207"/>
                      <a:pt x="167" y="207"/>
                    </a:cubicBezTo>
                    <a:cubicBezTo>
                      <a:pt x="166" y="207"/>
                      <a:pt x="166" y="207"/>
                      <a:pt x="165" y="207"/>
                    </a:cubicBezTo>
                    <a:cubicBezTo>
                      <a:pt x="166" y="207"/>
                      <a:pt x="166" y="207"/>
                      <a:pt x="166" y="206"/>
                    </a:cubicBezTo>
                    <a:cubicBezTo>
                      <a:pt x="161" y="208"/>
                      <a:pt x="155" y="203"/>
                      <a:pt x="150" y="208"/>
                    </a:cubicBezTo>
                    <a:cubicBezTo>
                      <a:pt x="147" y="208"/>
                      <a:pt x="145" y="208"/>
                      <a:pt x="143" y="206"/>
                    </a:cubicBezTo>
                    <a:cubicBezTo>
                      <a:pt x="139" y="203"/>
                      <a:pt x="137" y="198"/>
                      <a:pt x="136" y="194"/>
                    </a:cubicBezTo>
                    <a:cubicBezTo>
                      <a:pt x="133" y="187"/>
                      <a:pt x="131" y="179"/>
                      <a:pt x="131" y="171"/>
                    </a:cubicBezTo>
                    <a:cubicBezTo>
                      <a:pt x="131" y="164"/>
                      <a:pt x="132" y="154"/>
                      <a:pt x="126" y="149"/>
                    </a:cubicBezTo>
                    <a:cubicBezTo>
                      <a:pt x="126" y="149"/>
                      <a:pt x="126" y="148"/>
                      <a:pt x="126" y="148"/>
                    </a:cubicBezTo>
                    <a:cubicBezTo>
                      <a:pt x="126" y="148"/>
                      <a:pt x="126" y="148"/>
                      <a:pt x="126" y="147"/>
                    </a:cubicBezTo>
                    <a:cubicBezTo>
                      <a:pt x="126" y="147"/>
                      <a:pt x="125" y="147"/>
                      <a:pt x="124" y="146"/>
                    </a:cubicBezTo>
                    <a:cubicBezTo>
                      <a:pt x="124" y="147"/>
                      <a:pt x="123" y="147"/>
                      <a:pt x="123" y="148"/>
                    </a:cubicBezTo>
                    <a:cubicBezTo>
                      <a:pt x="121" y="148"/>
                      <a:pt x="120" y="148"/>
                      <a:pt x="118" y="148"/>
                    </a:cubicBezTo>
                    <a:cubicBezTo>
                      <a:pt x="115" y="149"/>
                      <a:pt x="112" y="150"/>
                      <a:pt x="109" y="148"/>
                    </a:cubicBezTo>
                    <a:cubicBezTo>
                      <a:pt x="109" y="148"/>
                      <a:pt x="109" y="147"/>
                      <a:pt x="108" y="147"/>
                    </a:cubicBezTo>
                    <a:cubicBezTo>
                      <a:pt x="108" y="146"/>
                      <a:pt x="108" y="145"/>
                      <a:pt x="108" y="143"/>
                    </a:cubicBezTo>
                    <a:cubicBezTo>
                      <a:pt x="109" y="141"/>
                      <a:pt x="112" y="140"/>
                      <a:pt x="113" y="139"/>
                    </a:cubicBezTo>
                    <a:cubicBezTo>
                      <a:pt x="114" y="139"/>
                      <a:pt x="114" y="138"/>
                      <a:pt x="114" y="137"/>
                    </a:cubicBezTo>
                    <a:cubicBezTo>
                      <a:pt x="114" y="137"/>
                      <a:pt x="114" y="137"/>
                      <a:pt x="114" y="137"/>
                    </a:cubicBezTo>
                    <a:cubicBezTo>
                      <a:pt x="114" y="137"/>
                      <a:pt x="115" y="137"/>
                      <a:pt x="115" y="137"/>
                    </a:cubicBezTo>
                    <a:cubicBezTo>
                      <a:pt x="115" y="137"/>
                      <a:pt x="114" y="137"/>
                      <a:pt x="114" y="136"/>
                    </a:cubicBezTo>
                    <a:cubicBezTo>
                      <a:pt x="114" y="134"/>
                      <a:pt x="115" y="131"/>
                      <a:pt x="115" y="129"/>
                    </a:cubicBezTo>
                    <a:cubicBezTo>
                      <a:pt x="116" y="124"/>
                      <a:pt x="118" y="120"/>
                      <a:pt x="119" y="116"/>
                    </a:cubicBezTo>
                    <a:cubicBezTo>
                      <a:pt x="120" y="116"/>
                      <a:pt x="120" y="115"/>
                      <a:pt x="120" y="114"/>
                    </a:cubicBezTo>
                    <a:cubicBezTo>
                      <a:pt x="120" y="113"/>
                      <a:pt x="120" y="112"/>
                      <a:pt x="120" y="111"/>
                    </a:cubicBezTo>
                    <a:cubicBezTo>
                      <a:pt x="120" y="111"/>
                      <a:pt x="120" y="110"/>
                      <a:pt x="120" y="109"/>
                    </a:cubicBezTo>
                    <a:cubicBezTo>
                      <a:pt x="121" y="110"/>
                      <a:pt x="121" y="112"/>
                      <a:pt x="120" y="113"/>
                    </a:cubicBezTo>
                    <a:cubicBezTo>
                      <a:pt x="121" y="113"/>
                      <a:pt x="121" y="112"/>
                      <a:pt x="122" y="112"/>
                    </a:cubicBezTo>
                    <a:cubicBezTo>
                      <a:pt x="122" y="110"/>
                      <a:pt x="122" y="108"/>
                      <a:pt x="121" y="106"/>
                    </a:cubicBezTo>
                    <a:cubicBezTo>
                      <a:pt x="121" y="106"/>
                      <a:pt x="120" y="106"/>
                      <a:pt x="119" y="105"/>
                    </a:cubicBezTo>
                    <a:cubicBezTo>
                      <a:pt x="119" y="105"/>
                      <a:pt x="119" y="105"/>
                      <a:pt x="119" y="105"/>
                    </a:cubicBezTo>
                    <a:cubicBezTo>
                      <a:pt x="117" y="103"/>
                      <a:pt x="115" y="101"/>
                      <a:pt x="113" y="100"/>
                    </a:cubicBezTo>
                    <a:cubicBezTo>
                      <a:pt x="111" y="99"/>
                      <a:pt x="110" y="98"/>
                      <a:pt x="109" y="97"/>
                    </a:cubicBezTo>
                    <a:cubicBezTo>
                      <a:pt x="106" y="94"/>
                      <a:pt x="105" y="89"/>
                      <a:pt x="104" y="85"/>
                    </a:cubicBezTo>
                    <a:cubicBezTo>
                      <a:pt x="102" y="80"/>
                      <a:pt x="99" y="77"/>
                      <a:pt x="96" y="74"/>
                    </a:cubicBezTo>
                    <a:cubicBezTo>
                      <a:pt x="95" y="74"/>
                      <a:pt x="94" y="73"/>
                      <a:pt x="93" y="72"/>
                    </a:cubicBezTo>
                    <a:cubicBezTo>
                      <a:pt x="93" y="71"/>
                      <a:pt x="92" y="70"/>
                      <a:pt x="91" y="69"/>
                    </a:cubicBezTo>
                    <a:cubicBezTo>
                      <a:pt x="91" y="69"/>
                      <a:pt x="91" y="69"/>
                      <a:pt x="91" y="69"/>
                    </a:cubicBezTo>
                    <a:cubicBezTo>
                      <a:pt x="89" y="66"/>
                      <a:pt x="90" y="63"/>
                      <a:pt x="90" y="60"/>
                    </a:cubicBezTo>
                    <a:cubicBezTo>
                      <a:pt x="92" y="58"/>
                      <a:pt x="92" y="56"/>
                      <a:pt x="90" y="54"/>
                    </a:cubicBezTo>
                    <a:cubicBezTo>
                      <a:pt x="89" y="51"/>
                      <a:pt x="88" y="48"/>
                      <a:pt x="87" y="45"/>
                    </a:cubicBezTo>
                    <a:cubicBezTo>
                      <a:pt x="85" y="33"/>
                      <a:pt x="89" y="21"/>
                      <a:pt x="91" y="8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84" y="7"/>
                      <a:pt x="77" y="5"/>
                      <a:pt x="71" y="3"/>
                    </a:cubicBezTo>
                    <a:cubicBezTo>
                      <a:pt x="69" y="2"/>
                      <a:pt x="66" y="1"/>
                      <a:pt x="64" y="0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64" y="2"/>
                      <a:pt x="64" y="4"/>
                      <a:pt x="62" y="5"/>
                    </a:cubicBezTo>
                    <a:cubicBezTo>
                      <a:pt x="62" y="7"/>
                      <a:pt x="61" y="9"/>
                      <a:pt x="61" y="11"/>
                    </a:cubicBezTo>
                    <a:cubicBezTo>
                      <a:pt x="60" y="14"/>
                      <a:pt x="59" y="17"/>
                      <a:pt x="60" y="20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55" y="46"/>
                      <a:pt x="49" y="71"/>
                      <a:pt x="44" y="96"/>
                    </a:cubicBezTo>
                    <a:cubicBezTo>
                      <a:pt x="43" y="98"/>
                      <a:pt x="43" y="101"/>
                      <a:pt x="40" y="102"/>
                    </a:cubicBezTo>
                    <a:cubicBezTo>
                      <a:pt x="40" y="103"/>
                      <a:pt x="40" y="105"/>
                      <a:pt x="40" y="107"/>
                    </a:cubicBezTo>
                    <a:cubicBezTo>
                      <a:pt x="43" y="109"/>
                      <a:pt x="43" y="111"/>
                      <a:pt x="40" y="113"/>
                    </a:cubicBezTo>
                    <a:cubicBezTo>
                      <a:pt x="40" y="115"/>
                      <a:pt x="40" y="117"/>
                      <a:pt x="40" y="119"/>
                    </a:cubicBezTo>
                    <a:cubicBezTo>
                      <a:pt x="40" y="119"/>
                      <a:pt x="39" y="119"/>
                      <a:pt x="39" y="120"/>
                    </a:cubicBezTo>
                    <a:cubicBezTo>
                      <a:pt x="39" y="121"/>
                      <a:pt x="40" y="122"/>
                      <a:pt x="41" y="123"/>
                    </a:cubicBezTo>
                    <a:cubicBezTo>
                      <a:pt x="41" y="125"/>
                      <a:pt x="42" y="127"/>
                      <a:pt x="44" y="128"/>
                    </a:cubicBezTo>
                    <a:cubicBezTo>
                      <a:pt x="44" y="128"/>
                      <a:pt x="44" y="128"/>
                      <a:pt x="44" y="128"/>
                    </a:cubicBezTo>
                    <a:cubicBezTo>
                      <a:pt x="46" y="130"/>
                      <a:pt x="48" y="130"/>
                      <a:pt x="49" y="132"/>
                    </a:cubicBezTo>
                    <a:cubicBezTo>
                      <a:pt x="49" y="134"/>
                      <a:pt x="49" y="136"/>
                      <a:pt x="49" y="138"/>
                    </a:cubicBezTo>
                    <a:cubicBezTo>
                      <a:pt x="49" y="138"/>
                      <a:pt x="49" y="137"/>
                      <a:pt x="49" y="137"/>
                    </a:cubicBezTo>
                    <a:cubicBezTo>
                      <a:pt x="49" y="137"/>
                      <a:pt x="49" y="138"/>
                      <a:pt x="49" y="138"/>
                    </a:cubicBezTo>
                    <a:cubicBezTo>
                      <a:pt x="49" y="138"/>
                      <a:pt x="49" y="138"/>
                      <a:pt x="49" y="138"/>
                    </a:cubicBezTo>
                    <a:cubicBezTo>
                      <a:pt x="47" y="139"/>
                      <a:pt x="47" y="139"/>
                      <a:pt x="47" y="140"/>
                    </a:cubicBezTo>
                    <a:cubicBezTo>
                      <a:pt x="47" y="141"/>
                      <a:pt x="46" y="141"/>
                      <a:pt x="46" y="141"/>
                    </a:cubicBezTo>
                    <a:cubicBezTo>
                      <a:pt x="46" y="141"/>
                      <a:pt x="45" y="142"/>
                      <a:pt x="45" y="143"/>
                    </a:cubicBezTo>
                    <a:cubicBezTo>
                      <a:pt x="45" y="143"/>
                      <a:pt x="45" y="143"/>
                      <a:pt x="45" y="143"/>
                    </a:cubicBezTo>
                    <a:cubicBezTo>
                      <a:pt x="43" y="145"/>
                      <a:pt x="41" y="147"/>
                      <a:pt x="39" y="150"/>
                    </a:cubicBezTo>
                    <a:cubicBezTo>
                      <a:pt x="37" y="152"/>
                      <a:pt x="36" y="156"/>
                      <a:pt x="34" y="159"/>
                    </a:cubicBezTo>
                    <a:cubicBezTo>
                      <a:pt x="32" y="162"/>
                      <a:pt x="30" y="164"/>
                      <a:pt x="27" y="167"/>
                    </a:cubicBezTo>
                    <a:cubicBezTo>
                      <a:pt x="25" y="168"/>
                      <a:pt x="24" y="169"/>
                      <a:pt x="22" y="171"/>
                    </a:cubicBezTo>
                    <a:cubicBezTo>
                      <a:pt x="20" y="174"/>
                      <a:pt x="19" y="178"/>
                      <a:pt x="18" y="182"/>
                    </a:cubicBezTo>
                    <a:cubicBezTo>
                      <a:pt x="17" y="182"/>
                      <a:pt x="17" y="182"/>
                      <a:pt x="17" y="183"/>
                    </a:cubicBezTo>
                    <a:cubicBezTo>
                      <a:pt x="16" y="184"/>
                      <a:pt x="15" y="186"/>
                      <a:pt x="16" y="188"/>
                    </a:cubicBezTo>
                    <a:cubicBezTo>
                      <a:pt x="16" y="189"/>
                      <a:pt x="16" y="190"/>
                      <a:pt x="17" y="191"/>
                    </a:cubicBezTo>
                    <a:cubicBezTo>
                      <a:pt x="17" y="192"/>
                      <a:pt x="19" y="192"/>
                      <a:pt x="20" y="192"/>
                    </a:cubicBezTo>
                    <a:cubicBezTo>
                      <a:pt x="21" y="193"/>
                      <a:pt x="21" y="193"/>
                      <a:pt x="21" y="193"/>
                    </a:cubicBezTo>
                    <a:cubicBezTo>
                      <a:pt x="21" y="194"/>
                      <a:pt x="22" y="195"/>
                      <a:pt x="22" y="196"/>
                    </a:cubicBezTo>
                    <a:cubicBezTo>
                      <a:pt x="22" y="196"/>
                      <a:pt x="23" y="196"/>
                      <a:pt x="23" y="196"/>
                    </a:cubicBezTo>
                    <a:cubicBezTo>
                      <a:pt x="23" y="197"/>
                      <a:pt x="22" y="197"/>
                      <a:pt x="22" y="198"/>
                    </a:cubicBezTo>
                    <a:cubicBezTo>
                      <a:pt x="22" y="197"/>
                      <a:pt x="22" y="197"/>
                      <a:pt x="22" y="196"/>
                    </a:cubicBezTo>
                    <a:cubicBezTo>
                      <a:pt x="20" y="199"/>
                      <a:pt x="20" y="201"/>
                      <a:pt x="21" y="204"/>
                    </a:cubicBezTo>
                    <a:cubicBezTo>
                      <a:pt x="20" y="205"/>
                      <a:pt x="20" y="205"/>
                      <a:pt x="19" y="206"/>
                    </a:cubicBezTo>
                    <a:cubicBezTo>
                      <a:pt x="18" y="206"/>
                      <a:pt x="18" y="206"/>
                      <a:pt x="17" y="207"/>
                    </a:cubicBezTo>
                    <a:cubicBezTo>
                      <a:pt x="16" y="208"/>
                      <a:pt x="16" y="209"/>
                      <a:pt x="16" y="211"/>
                    </a:cubicBezTo>
                    <a:cubicBezTo>
                      <a:pt x="12" y="219"/>
                      <a:pt x="12" y="228"/>
                      <a:pt x="9" y="237"/>
                    </a:cubicBezTo>
                    <a:cubicBezTo>
                      <a:pt x="6" y="250"/>
                      <a:pt x="3" y="263"/>
                      <a:pt x="1" y="277"/>
                    </a:cubicBezTo>
                    <a:cubicBezTo>
                      <a:pt x="0" y="279"/>
                      <a:pt x="2" y="285"/>
                      <a:pt x="2" y="285"/>
                    </a:cubicBezTo>
                    <a:cubicBezTo>
                      <a:pt x="2" y="285"/>
                      <a:pt x="5" y="285"/>
                      <a:pt x="8" y="286"/>
                    </a:cubicBezTo>
                    <a:cubicBezTo>
                      <a:pt x="36" y="291"/>
                      <a:pt x="64" y="297"/>
                      <a:pt x="92" y="302"/>
                    </a:cubicBezTo>
                    <a:cubicBezTo>
                      <a:pt x="92" y="302"/>
                      <a:pt x="93" y="303"/>
                      <a:pt x="93" y="303"/>
                    </a:cubicBezTo>
                    <a:cubicBezTo>
                      <a:pt x="93" y="303"/>
                      <a:pt x="93" y="302"/>
                      <a:pt x="94" y="302"/>
                    </a:cubicBezTo>
                    <a:cubicBezTo>
                      <a:pt x="111" y="306"/>
                      <a:pt x="129" y="309"/>
                      <a:pt x="147" y="313"/>
                    </a:cubicBezTo>
                    <a:cubicBezTo>
                      <a:pt x="154" y="314"/>
                      <a:pt x="161" y="314"/>
                      <a:pt x="167" y="319"/>
                    </a:cubicBezTo>
                    <a:cubicBezTo>
                      <a:pt x="167" y="319"/>
                      <a:pt x="167" y="319"/>
                      <a:pt x="167" y="319"/>
                    </a:cubicBezTo>
                    <a:cubicBezTo>
                      <a:pt x="167" y="319"/>
                      <a:pt x="167" y="319"/>
                      <a:pt x="167" y="319"/>
                    </a:cubicBezTo>
                    <a:cubicBezTo>
                      <a:pt x="167" y="319"/>
                      <a:pt x="168" y="319"/>
                      <a:pt x="168" y="319"/>
                    </a:cubicBezTo>
                    <a:cubicBezTo>
                      <a:pt x="168" y="319"/>
                      <a:pt x="168" y="319"/>
                      <a:pt x="168" y="319"/>
                    </a:cubicBezTo>
                    <a:cubicBezTo>
                      <a:pt x="172" y="319"/>
                      <a:pt x="175" y="321"/>
                      <a:pt x="178" y="319"/>
                    </a:cubicBezTo>
                    <a:cubicBezTo>
                      <a:pt x="178" y="319"/>
                      <a:pt x="178" y="319"/>
                      <a:pt x="178" y="319"/>
                    </a:cubicBezTo>
                    <a:cubicBezTo>
                      <a:pt x="181" y="320"/>
                      <a:pt x="183" y="320"/>
                      <a:pt x="184" y="320"/>
                    </a:cubicBezTo>
                    <a:cubicBezTo>
                      <a:pt x="184" y="320"/>
                      <a:pt x="184" y="320"/>
                      <a:pt x="184" y="320"/>
                    </a:cubicBezTo>
                    <a:cubicBezTo>
                      <a:pt x="185" y="320"/>
                      <a:pt x="185" y="320"/>
                      <a:pt x="185" y="319"/>
                    </a:cubicBezTo>
                    <a:cubicBezTo>
                      <a:pt x="186" y="318"/>
                      <a:pt x="187" y="316"/>
                      <a:pt x="188" y="312"/>
                    </a:cubicBezTo>
                    <a:cubicBezTo>
                      <a:pt x="192" y="281"/>
                      <a:pt x="196" y="250"/>
                      <a:pt x="201" y="218"/>
                    </a:cubicBezTo>
                    <a:cubicBezTo>
                      <a:pt x="201" y="217"/>
                      <a:pt x="200" y="215"/>
                      <a:pt x="200" y="214"/>
                    </a:cubicBezTo>
                    <a:cubicBezTo>
                      <a:pt x="200" y="213"/>
                      <a:pt x="200" y="212"/>
                      <a:pt x="201" y="211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50">
                <a:extLst>
                  <a:ext uri="{FF2B5EF4-FFF2-40B4-BE49-F238E27FC236}">
                    <a16:creationId xmlns:a16="http://schemas.microsoft.com/office/drawing/2014/main" id="{2070AB42-38B5-44C4-A6BB-15CD3FCAD7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79732" y="4915345"/>
                <a:ext cx="104758" cy="96573"/>
              </a:xfrm>
              <a:custGeom>
                <a:avLst/>
                <a:gdLst>
                  <a:gd name="T0" fmla="*/ 157 w 169"/>
                  <a:gd name="T1" fmla="*/ 47 h 156"/>
                  <a:gd name="T2" fmla="*/ 163 w 169"/>
                  <a:gd name="T3" fmla="*/ 36 h 156"/>
                  <a:gd name="T4" fmla="*/ 169 w 169"/>
                  <a:gd name="T5" fmla="*/ 22 h 156"/>
                  <a:gd name="T6" fmla="*/ 168 w 169"/>
                  <a:gd name="T7" fmla="*/ 20 h 156"/>
                  <a:gd name="T8" fmla="*/ 163 w 169"/>
                  <a:gd name="T9" fmla="*/ 20 h 156"/>
                  <a:gd name="T10" fmla="*/ 148 w 169"/>
                  <a:gd name="T11" fmla="*/ 19 h 156"/>
                  <a:gd name="T12" fmla="*/ 150 w 169"/>
                  <a:gd name="T13" fmla="*/ 17 h 156"/>
                  <a:gd name="T14" fmla="*/ 156 w 169"/>
                  <a:gd name="T15" fmla="*/ 10 h 156"/>
                  <a:gd name="T16" fmla="*/ 151 w 169"/>
                  <a:gd name="T17" fmla="*/ 0 h 156"/>
                  <a:gd name="T18" fmla="*/ 54 w 169"/>
                  <a:gd name="T19" fmla="*/ 3 h 156"/>
                  <a:gd name="T20" fmla="*/ 3 w 169"/>
                  <a:gd name="T21" fmla="*/ 6 h 156"/>
                  <a:gd name="T22" fmla="*/ 0 w 169"/>
                  <a:gd name="T23" fmla="*/ 4 h 156"/>
                  <a:gd name="T24" fmla="*/ 1 w 169"/>
                  <a:gd name="T25" fmla="*/ 12 h 156"/>
                  <a:gd name="T26" fmla="*/ 2 w 169"/>
                  <a:gd name="T27" fmla="*/ 15 h 156"/>
                  <a:gd name="T28" fmla="*/ 6 w 169"/>
                  <a:gd name="T29" fmla="*/ 45 h 156"/>
                  <a:gd name="T30" fmla="*/ 6 w 169"/>
                  <a:gd name="T31" fmla="*/ 97 h 156"/>
                  <a:gd name="T32" fmla="*/ 5 w 169"/>
                  <a:gd name="T33" fmla="*/ 101 h 156"/>
                  <a:gd name="T34" fmla="*/ 5 w 169"/>
                  <a:gd name="T35" fmla="*/ 122 h 156"/>
                  <a:gd name="T36" fmla="*/ 4 w 169"/>
                  <a:gd name="T37" fmla="*/ 125 h 156"/>
                  <a:gd name="T38" fmla="*/ 4 w 169"/>
                  <a:gd name="T39" fmla="*/ 126 h 156"/>
                  <a:gd name="T40" fmla="*/ 6 w 169"/>
                  <a:gd name="T41" fmla="*/ 128 h 156"/>
                  <a:gd name="T42" fmla="*/ 23 w 169"/>
                  <a:gd name="T43" fmla="*/ 132 h 156"/>
                  <a:gd name="T44" fmla="*/ 24 w 169"/>
                  <a:gd name="T45" fmla="*/ 144 h 156"/>
                  <a:gd name="T46" fmla="*/ 27 w 169"/>
                  <a:gd name="T47" fmla="*/ 155 h 156"/>
                  <a:gd name="T48" fmla="*/ 31 w 169"/>
                  <a:gd name="T49" fmla="*/ 154 h 156"/>
                  <a:gd name="T50" fmla="*/ 55 w 169"/>
                  <a:gd name="T51" fmla="*/ 155 h 156"/>
                  <a:gd name="T52" fmla="*/ 75 w 169"/>
                  <a:gd name="T53" fmla="*/ 154 h 156"/>
                  <a:gd name="T54" fmla="*/ 82 w 169"/>
                  <a:gd name="T55" fmla="*/ 154 h 156"/>
                  <a:gd name="T56" fmla="*/ 125 w 169"/>
                  <a:gd name="T57" fmla="*/ 154 h 156"/>
                  <a:gd name="T58" fmla="*/ 125 w 169"/>
                  <a:gd name="T59" fmla="*/ 150 h 156"/>
                  <a:gd name="T60" fmla="*/ 128 w 169"/>
                  <a:gd name="T61" fmla="*/ 138 h 156"/>
                  <a:gd name="T62" fmla="*/ 128 w 169"/>
                  <a:gd name="T63" fmla="*/ 120 h 156"/>
                  <a:gd name="T64" fmla="*/ 129 w 169"/>
                  <a:gd name="T65" fmla="*/ 117 h 156"/>
                  <a:gd name="T66" fmla="*/ 129 w 169"/>
                  <a:gd name="T67" fmla="*/ 112 h 156"/>
                  <a:gd name="T68" fmla="*/ 133 w 169"/>
                  <a:gd name="T69" fmla="*/ 102 h 156"/>
                  <a:gd name="T70" fmla="*/ 145 w 169"/>
                  <a:gd name="T71" fmla="*/ 87 h 156"/>
                  <a:gd name="T72" fmla="*/ 154 w 169"/>
                  <a:gd name="T73" fmla="*/ 63 h 156"/>
                  <a:gd name="T74" fmla="*/ 156 w 169"/>
                  <a:gd name="T75" fmla="*/ 6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9" h="156">
                    <a:moveTo>
                      <a:pt x="157" y="57"/>
                    </a:moveTo>
                    <a:cubicBezTo>
                      <a:pt x="158" y="54"/>
                      <a:pt x="158" y="51"/>
                      <a:pt x="157" y="47"/>
                    </a:cubicBezTo>
                    <a:cubicBezTo>
                      <a:pt x="157" y="45"/>
                      <a:pt x="157" y="43"/>
                      <a:pt x="158" y="42"/>
                    </a:cubicBezTo>
                    <a:cubicBezTo>
                      <a:pt x="160" y="40"/>
                      <a:pt x="162" y="39"/>
                      <a:pt x="163" y="36"/>
                    </a:cubicBezTo>
                    <a:cubicBezTo>
                      <a:pt x="164" y="35"/>
                      <a:pt x="165" y="33"/>
                      <a:pt x="166" y="31"/>
                    </a:cubicBezTo>
                    <a:cubicBezTo>
                      <a:pt x="167" y="28"/>
                      <a:pt x="169" y="25"/>
                      <a:pt x="169" y="22"/>
                    </a:cubicBezTo>
                    <a:cubicBezTo>
                      <a:pt x="169" y="21"/>
                      <a:pt x="169" y="21"/>
                      <a:pt x="168" y="21"/>
                    </a:cubicBezTo>
                    <a:cubicBezTo>
                      <a:pt x="168" y="20"/>
                      <a:pt x="168" y="20"/>
                      <a:pt x="168" y="20"/>
                    </a:cubicBezTo>
                    <a:cubicBezTo>
                      <a:pt x="168" y="20"/>
                      <a:pt x="168" y="20"/>
                      <a:pt x="168" y="20"/>
                    </a:cubicBezTo>
                    <a:cubicBezTo>
                      <a:pt x="167" y="20"/>
                      <a:pt x="165" y="20"/>
                      <a:pt x="163" y="20"/>
                    </a:cubicBezTo>
                    <a:cubicBezTo>
                      <a:pt x="160" y="21"/>
                      <a:pt x="156" y="21"/>
                      <a:pt x="152" y="22"/>
                    </a:cubicBezTo>
                    <a:cubicBezTo>
                      <a:pt x="150" y="21"/>
                      <a:pt x="149" y="20"/>
                      <a:pt x="148" y="19"/>
                    </a:cubicBezTo>
                    <a:cubicBezTo>
                      <a:pt x="147" y="19"/>
                      <a:pt x="147" y="18"/>
                      <a:pt x="147" y="18"/>
                    </a:cubicBezTo>
                    <a:cubicBezTo>
                      <a:pt x="147" y="17"/>
                      <a:pt x="148" y="16"/>
                      <a:pt x="150" y="17"/>
                    </a:cubicBezTo>
                    <a:cubicBezTo>
                      <a:pt x="149" y="15"/>
                      <a:pt x="150" y="15"/>
                      <a:pt x="151" y="15"/>
                    </a:cubicBezTo>
                    <a:cubicBezTo>
                      <a:pt x="152" y="12"/>
                      <a:pt x="154" y="11"/>
                      <a:pt x="156" y="10"/>
                    </a:cubicBezTo>
                    <a:cubicBezTo>
                      <a:pt x="157" y="7"/>
                      <a:pt x="155" y="5"/>
                      <a:pt x="155" y="2"/>
                    </a:cubicBezTo>
                    <a:cubicBezTo>
                      <a:pt x="153" y="1"/>
                      <a:pt x="152" y="0"/>
                      <a:pt x="151" y="0"/>
                    </a:cubicBezTo>
                    <a:cubicBezTo>
                      <a:pt x="132" y="1"/>
                      <a:pt x="113" y="1"/>
                      <a:pt x="95" y="2"/>
                    </a:cubicBezTo>
                    <a:cubicBezTo>
                      <a:pt x="81" y="4"/>
                      <a:pt x="67" y="3"/>
                      <a:pt x="54" y="3"/>
                    </a:cubicBezTo>
                    <a:cubicBezTo>
                      <a:pt x="37" y="4"/>
                      <a:pt x="20" y="3"/>
                      <a:pt x="3" y="3"/>
                    </a:cubicBezTo>
                    <a:cubicBezTo>
                      <a:pt x="3" y="4"/>
                      <a:pt x="3" y="5"/>
                      <a:pt x="3" y="6"/>
                    </a:cubicBezTo>
                    <a:cubicBezTo>
                      <a:pt x="2" y="5"/>
                      <a:pt x="1" y="5"/>
                      <a:pt x="1" y="4"/>
                    </a:cubicBezTo>
                    <a:cubicBezTo>
                      <a:pt x="1" y="4"/>
                      <a:pt x="1" y="4"/>
                      <a:pt x="0" y="4"/>
                    </a:cubicBezTo>
                    <a:cubicBezTo>
                      <a:pt x="1" y="7"/>
                      <a:pt x="1" y="9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3"/>
                    </a:cubicBezTo>
                    <a:cubicBezTo>
                      <a:pt x="1" y="14"/>
                      <a:pt x="2" y="15"/>
                      <a:pt x="2" y="15"/>
                    </a:cubicBezTo>
                    <a:cubicBezTo>
                      <a:pt x="2" y="20"/>
                      <a:pt x="2" y="25"/>
                      <a:pt x="3" y="29"/>
                    </a:cubicBezTo>
                    <a:cubicBezTo>
                      <a:pt x="4" y="34"/>
                      <a:pt x="6" y="39"/>
                      <a:pt x="6" y="45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7" y="62"/>
                      <a:pt x="7" y="80"/>
                      <a:pt x="6" y="97"/>
                    </a:cubicBezTo>
                    <a:cubicBezTo>
                      <a:pt x="6" y="98"/>
                      <a:pt x="5" y="99"/>
                      <a:pt x="5" y="100"/>
                    </a:cubicBezTo>
                    <a:cubicBezTo>
                      <a:pt x="5" y="101"/>
                      <a:pt x="5" y="101"/>
                      <a:pt x="5" y="101"/>
                    </a:cubicBezTo>
                    <a:cubicBezTo>
                      <a:pt x="5" y="103"/>
                      <a:pt x="5" y="104"/>
                      <a:pt x="5" y="105"/>
                    </a:cubicBezTo>
                    <a:cubicBezTo>
                      <a:pt x="5" y="110"/>
                      <a:pt x="5" y="116"/>
                      <a:pt x="5" y="122"/>
                    </a:cubicBezTo>
                    <a:cubicBezTo>
                      <a:pt x="5" y="124"/>
                      <a:pt x="5" y="125"/>
                      <a:pt x="4" y="125"/>
                    </a:cubicBezTo>
                    <a:cubicBezTo>
                      <a:pt x="4" y="125"/>
                      <a:pt x="4" y="125"/>
                      <a:pt x="4" y="125"/>
                    </a:cubicBezTo>
                    <a:cubicBezTo>
                      <a:pt x="4" y="125"/>
                      <a:pt x="4" y="125"/>
                      <a:pt x="4" y="125"/>
                    </a:cubicBezTo>
                    <a:cubicBezTo>
                      <a:pt x="4" y="126"/>
                      <a:pt x="4" y="126"/>
                      <a:pt x="4" y="126"/>
                    </a:cubicBezTo>
                    <a:cubicBezTo>
                      <a:pt x="4" y="127"/>
                      <a:pt x="4" y="127"/>
                      <a:pt x="5" y="128"/>
                    </a:cubicBezTo>
                    <a:cubicBezTo>
                      <a:pt x="5" y="128"/>
                      <a:pt x="5" y="128"/>
                      <a:pt x="6" y="128"/>
                    </a:cubicBezTo>
                    <a:cubicBezTo>
                      <a:pt x="6" y="128"/>
                      <a:pt x="6" y="128"/>
                      <a:pt x="7" y="127"/>
                    </a:cubicBezTo>
                    <a:cubicBezTo>
                      <a:pt x="13" y="127"/>
                      <a:pt x="19" y="129"/>
                      <a:pt x="23" y="132"/>
                    </a:cubicBezTo>
                    <a:cubicBezTo>
                      <a:pt x="24" y="134"/>
                      <a:pt x="24" y="135"/>
                      <a:pt x="24" y="136"/>
                    </a:cubicBezTo>
                    <a:cubicBezTo>
                      <a:pt x="23" y="138"/>
                      <a:pt x="24" y="141"/>
                      <a:pt x="24" y="144"/>
                    </a:cubicBezTo>
                    <a:cubicBezTo>
                      <a:pt x="24" y="146"/>
                      <a:pt x="23" y="152"/>
                      <a:pt x="23" y="155"/>
                    </a:cubicBezTo>
                    <a:cubicBezTo>
                      <a:pt x="24" y="156"/>
                      <a:pt x="27" y="155"/>
                      <a:pt x="27" y="155"/>
                    </a:cubicBezTo>
                    <a:cubicBezTo>
                      <a:pt x="27" y="155"/>
                      <a:pt x="27" y="155"/>
                      <a:pt x="27" y="155"/>
                    </a:cubicBezTo>
                    <a:cubicBezTo>
                      <a:pt x="27" y="155"/>
                      <a:pt x="29" y="154"/>
                      <a:pt x="31" y="154"/>
                    </a:cubicBezTo>
                    <a:cubicBezTo>
                      <a:pt x="37" y="155"/>
                      <a:pt x="44" y="155"/>
                      <a:pt x="50" y="155"/>
                    </a:cubicBezTo>
                    <a:cubicBezTo>
                      <a:pt x="52" y="155"/>
                      <a:pt x="54" y="155"/>
                      <a:pt x="55" y="155"/>
                    </a:cubicBezTo>
                    <a:cubicBezTo>
                      <a:pt x="58" y="154"/>
                      <a:pt x="62" y="154"/>
                      <a:pt x="65" y="154"/>
                    </a:cubicBezTo>
                    <a:cubicBezTo>
                      <a:pt x="69" y="154"/>
                      <a:pt x="72" y="154"/>
                      <a:pt x="75" y="154"/>
                    </a:cubicBezTo>
                    <a:cubicBezTo>
                      <a:pt x="76" y="154"/>
                      <a:pt x="76" y="155"/>
                      <a:pt x="77" y="155"/>
                    </a:cubicBezTo>
                    <a:cubicBezTo>
                      <a:pt x="79" y="154"/>
                      <a:pt x="81" y="154"/>
                      <a:pt x="82" y="154"/>
                    </a:cubicBezTo>
                    <a:cubicBezTo>
                      <a:pt x="90" y="154"/>
                      <a:pt x="98" y="153"/>
                      <a:pt x="106" y="153"/>
                    </a:cubicBezTo>
                    <a:cubicBezTo>
                      <a:pt x="112" y="153"/>
                      <a:pt x="120" y="151"/>
                      <a:pt x="125" y="154"/>
                    </a:cubicBezTo>
                    <a:cubicBezTo>
                      <a:pt x="125" y="154"/>
                      <a:pt x="125" y="153"/>
                      <a:pt x="125" y="153"/>
                    </a:cubicBezTo>
                    <a:cubicBezTo>
                      <a:pt x="125" y="152"/>
                      <a:pt x="125" y="151"/>
                      <a:pt x="125" y="150"/>
                    </a:cubicBezTo>
                    <a:cubicBezTo>
                      <a:pt x="127" y="148"/>
                      <a:pt x="128" y="146"/>
                      <a:pt x="128" y="142"/>
                    </a:cubicBezTo>
                    <a:cubicBezTo>
                      <a:pt x="128" y="141"/>
                      <a:pt x="128" y="139"/>
                      <a:pt x="128" y="138"/>
                    </a:cubicBezTo>
                    <a:cubicBezTo>
                      <a:pt x="125" y="137"/>
                      <a:pt x="125" y="134"/>
                      <a:pt x="125" y="131"/>
                    </a:cubicBezTo>
                    <a:cubicBezTo>
                      <a:pt x="118" y="125"/>
                      <a:pt x="124" y="123"/>
                      <a:pt x="128" y="120"/>
                    </a:cubicBezTo>
                    <a:cubicBezTo>
                      <a:pt x="128" y="119"/>
                      <a:pt x="129" y="118"/>
                      <a:pt x="129" y="117"/>
                    </a:cubicBezTo>
                    <a:cubicBezTo>
                      <a:pt x="129" y="117"/>
                      <a:pt x="129" y="117"/>
                      <a:pt x="129" y="117"/>
                    </a:cubicBezTo>
                    <a:cubicBezTo>
                      <a:pt x="129" y="116"/>
                      <a:pt x="128" y="115"/>
                      <a:pt x="128" y="114"/>
                    </a:cubicBezTo>
                    <a:cubicBezTo>
                      <a:pt x="128" y="113"/>
                      <a:pt x="129" y="112"/>
                      <a:pt x="129" y="112"/>
                    </a:cubicBezTo>
                    <a:cubicBezTo>
                      <a:pt x="130" y="108"/>
                      <a:pt x="133" y="105"/>
                      <a:pt x="133" y="102"/>
                    </a:cubicBezTo>
                    <a:cubicBezTo>
                      <a:pt x="133" y="102"/>
                      <a:pt x="133" y="102"/>
                      <a:pt x="133" y="102"/>
                    </a:cubicBezTo>
                    <a:cubicBezTo>
                      <a:pt x="134" y="97"/>
                      <a:pt x="135" y="91"/>
                      <a:pt x="141" y="90"/>
                    </a:cubicBezTo>
                    <a:cubicBezTo>
                      <a:pt x="143" y="89"/>
                      <a:pt x="144" y="88"/>
                      <a:pt x="145" y="87"/>
                    </a:cubicBezTo>
                    <a:cubicBezTo>
                      <a:pt x="146" y="81"/>
                      <a:pt x="143" y="76"/>
                      <a:pt x="148" y="72"/>
                    </a:cubicBezTo>
                    <a:cubicBezTo>
                      <a:pt x="150" y="69"/>
                      <a:pt x="152" y="66"/>
                      <a:pt x="154" y="63"/>
                    </a:cubicBezTo>
                    <a:cubicBezTo>
                      <a:pt x="155" y="63"/>
                      <a:pt x="156" y="62"/>
                      <a:pt x="157" y="62"/>
                    </a:cubicBezTo>
                    <a:cubicBezTo>
                      <a:pt x="157" y="62"/>
                      <a:pt x="156" y="61"/>
                      <a:pt x="156" y="60"/>
                    </a:cubicBezTo>
                    <a:cubicBezTo>
                      <a:pt x="157" y="59"/>
                      <a:pt x="157" y="58"/>
                      <a:pt x="157" y="57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51">
                <a:extLst>
                  <a:ext uri="{FF2B5EF4-FFF2-40B4-BE49-F238E27FC236}">
                    <a16:creationId xmlns:a16="http://schemas.microsoft.com/office/drawing/2014/main" id="{FFA04941-F427-4249-A323-0334C65E45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6306" y="4894393"/>
                <a:ext cx="170559" cy="60563"/>
              </a:xfrm>
              <a:custGeom>
                <a:avLst/>
                <a:gdLst>
                  <a:gd name="T0" fmla="*/ 133 w 275"/>
                  <a:gd name="T1" fmla="*/ 17 h 98"/>
                  <a:gd name="T2" fmla="*/ 108 w 275"/>
                  <a:gd name="T3" fmla="*/ 19 h 98"/>
                  <a:gd name="T4" fmla="*/ 80 w 275"/>
                  <a:gd name="T5" fmla="*/ 22 h 98"/>
                  <a:gd name="T6" fmla="*/ 67 w 275"/>
                  <a:gd name="T7" fmla="*/ 26 h 98"/>
                  <a:gd name="T8" fmla="*/ 57 w 275"/>
                  <a:gd name="T9" fmla="*/ 29 h 98"/>
                  <a:gd name="T10" fmla="*/ 24 w 275"/>
                  <a:gd name="T11" fmla="*/ 32 h 98"/>
                  <a:gd name="T12" fmla="*/ 20 w 275"/>
                  <a:gd name="T13" fmla="*/ 34 h 98"/>
                  <a:gd name="T14" fmla="*/ 17 w 275"/>
                  <a:gd name="T15" fmla="*/ 49 h 98"/>
                  <a:gd name="T16" fmla="*/ 12 w 275"/>
                  <a:gd name="T17" fmla="*/ 54 h 98"/>
                  <a:gd name="T18" fmla="*/ 13 w 275"/>
                  <a:gd name="T19" fmla="*/ 56 h 98"/>
                  <a:gd name="T20" fmla="*/ 7 w 275"/>
                  <a:gd name="T21" fmla="*/ 70 h 98"/>
                  <a:gd name="T22" fmla="*/ 1 w 275"/>
                  <a:gd name="T23" fmla="*/ 81 h 98"/>
                  <a:gd name="T24" fmla="*/ 0 w 275"/>
                  <a:gd name="T25" fmla="*/ 94 h 98"/>
                  <a:gd name="T26" fmla="*/ 5 w 275"/>
                  <a:gd name="T27" fmla="*/ 95 h 98"/>
                  <a:gd name="T28" fmla="*/ 71 w 275"/>
                  <a:gd name="T29" fmla="*/ 92 h 98"/>
                  <a:gd name="T30" fmla="*/ 73 w 275"/>
                  <a:gd name="T31" fmla="*/ 92 h 98"/>
                  <a:gd name="T32" fmla="*/ 159 w 275"/>
                  <a:gd name="T33" fmla="*/ 85 h 98"/>
                  <a:gd name="T34" fmla="*/ 185 w 275"/>
                  <a:gd name="T35" fmla="*/ 81 h 98"/>
                  <a:gd name="T36" fmla="*/ 193 w 275"/>
                  <a:gd name="T37" fmla="*/ 78 h 98"/>
                  <a:gd name="T38" fmla="*/ 195 w 275"/>
                  <a:gd name="T39" fmla="*/ 72 h 98"/>
                  <a:gd name="T40" fmla="*/ 199 w 275"/>
                  <a:gd name="T41" fmla="*/ 69 h 98"/>
                  <a:gd name="T42" fmla="*/ 200 w 275"/>
                  <a:gd name="T43" fmla="*/ 68 h 98"/>
                  <a:gd name="T44" fmla="*/ 201 w 275"/>
                  <a:gd name="T45" fmla="*/ 68 h 98"/>
                  <a:gd name="T46" fmla="*/ 202 w 275"/>
                  <a:gd name="T47" fmla="*/ 66 h 98"/>
                  <a:gd name="T48" fmla="*/ 211 w 275"/>
                  <a:gd name="T49" fmla="*/ 53 h 98"/>
                  <a:gd name="T50" fmla="*/ 224 w 275"/>
                  <a:gd name="T51" fmla="*/ 47 h 98"/>
                  <a:gd name="T52" fmla="*/ 225 w 275"/>
                  <a:gd name="T53" fmla="*/ 47 h 98"/>
                  <a:gd name="T54" fmla="*/ 224 w 275"/>
                  <a:gd name="T55" fmla="*/ 47 h 98"/>
                  <a:gd name="T56" fmla="*/ 234 w 275"/>
                  <a:gd name="T57" fmla="*/ 42 h 98"/>
                  <a:gd name="T58" fmla="*/ 238 w 275"/>
                  <a:gd name="T59" fmla="*/ 36 h 98"/>
                  <a:gd name="T60" fmla="*/ 238 w 275"/>
                  <a:gd name="T61" fmla="*/ 36 h 98"/>
                  <a:gd name="T62" fmla="*/ 253 w 275"/>
                  <a:gd name="T63" fmla="*/ 27 h 98"/>
                  <a:gd name="T64" fmla="*/ 258 w 275"/>
                  <a:gd name="T65" fmla="*/ 24 h 98"/>
                  <a:gd name="T66" fmla="*/ 268 w 275"/>
                  <a:gd name="T67" fmla="*/ 17 h 98"/>
                  <a:gd name="T68" fmla="*/ 271 w 275"/>
                  <a:gd name="T69" fmla="*/ 12 h 98"/>
                  <a:gd name="T70" fmla="*/ 273 w 275"/>
                  <a:gd name="T71" fmla="*/ 2 h 98"/>
                  <a:gd name="T72" fmla="*/ 228 w 275"/>
                  <a:gd name="T73" fmla="*/ 7 h 98"/>
                  <a:gd name="T74" fmla="*/ 220 w 275"/>
                  <a:gd name="T75" fmla="*/ 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275" h="98">
                    <a:moveTo>
                      <a:pt x="194" y="12"/>
                    </a:moveTo>
                    <a:cubicBezTo>
                      <a:pt x="174" y="14"/>
                      <a:pt x="154" y="15"/>
                      <a:pt x="133" y="17"/>
                    </a:cubicBezTo>
                    <a:cubicBezTo>
                      <a:pt x="133" y="17"/>
                      <a:pt x="133" y="17"/>
                      <a:pt x="133" y="17"/>
                    </a:cubicBezTo>
                    <a:cubicBezTo>
                      <a:pt x="125" y="18"/>
                      <a:pt x="117" y="19"/>
                      <a:pt x="108" y="19"/>
                    </a:cubicBezTo>
                    <a:cubicBezTo>
                      <a:pt x="108" y="19"/>
                      <a:pt x="108" y="19"/>
                      <a:pt x="108" y="19"/>
                    </a:cubicBezTo>
                    <a:cubicBezTo>
                      <a:pt x="99" y="22"/>
                      <a:pt x="90" y="21"/>
                      <a:pt x="80" y="22"/>
                    </a:cubicBezTo>
                    <a:cubicBezTo>
                      <a:pt x="79" y="22"/>
                      <a:pt x="77" y="21"/>
                      <a:pt x="76" y="21"/>
                    </a:cubicBezTo>
                    <a:cubicBezTo>
                      <a:pt x="73" y="22"/>
                      <a:pt x="70" y="25"/>
                      <a:pt x="67" y="26"/>
                    </a:cubicBezTo>
                    <a:cubicBezTo>
                      <a:pt x="67" y="26"/>
                      <a:pt x="67" y="26"/>
                      <a:pt x="67" y="26"/>
                    </a:cubicBezTo>
                    <a:cubicBezTo>
                      <a:pt x="65" y="31"/>
                      <a:pt x="60" y="28"/>
                      <a:pt x="57" y="29"/>
                    </a:cubicBezTo>
                    <a:cubicBezTo>
                      <a:pt x="46" y="31"/>
                      <a:pt x="35" y="30"/>
                      <a:pt x="25" y="33"/>
                    </a:cubicBezTo>
                    <a:cubicBezTo>
                      <a:pt x="25" y="32"/>
                      <a:pt x="24" y="32"/>
                      <a:pt x="24" y="32"/>
                    </a:cubicBezTo>
                    <a:cubicBezTo>
                      <a:pt x="24" y="32"/>
                      <a:pt x="24" y="33"/>
                      <a:pt x="24" y="33"/>
                    </a:cubicBezTo>
                    <a:cubicBezTo>
                      <a:pt x="23" y="33"/>
                      <a:pt x="21" y="34"/>
                      <a:pt x="20" y="34"/>
                    </a:cubicBezTo>
                    <a:cubicBezTo>
                      <a:pt x="20" y="36"/>
                      <a:pt x="20" y="37"/>
                      <a:pt x="19" y="38"/>
                    </a:cubicBezTo>
                    <a:cubicBezTo>
                      <a:pt x="18" y="41"/>
                      <a:pt x="18" y="45"/>
                      <a:pt x="17" y="49"/>
                    </a:cubicBezTo>
                    <a:cubicBezTo>
                      <a:pt x="17" y="49"/>
                      <a:pt x="17" y="50"/>
                      <a:pt x="17" y="50"/>
                    </a:cubicBezTo>
                    <a:cubicBezTo>
                      <a:pt x="15" y="51"/>
                      <a:pt x="14" y="53"/>
                      <a:pt x="12" y="54"/>
                    </a:cubicBezTo>
                    <a:cubicBezTo>
                      <a:pt x="12" y="54"/>
                      <a:pt x="12" y="54"/>
                      <a:pt x="12" y="55"/>
                    </a:cubicBezTo>
                    <a:cubicBezTo>
                      <a:pt x="13" y="55"/>
                      <a:pt x="13" y="55"/>
                      <a:pt x="13" y="56"/>
                    </a:cubicBezTo>
                    <a:cubicBezTo>
                      <a:pt x="13" y="59"/>
                      <a:pt x="11" y="62"/>
                      <a:pt x="10" y="65"/>
                    </a:cubicBezTo>
                    <a:cubicBezTo>
                      <a:pt x="9" y="67"/>
                      <a:pt x="8" y="69"/>
                      <a:pt x="7" y="70"/>
                    </a:cubicBezTo>
                    <a:cubicBezTo>
                      <a:pt x="6" y="73"/>
                      <a:pt x="4" y="74"/>
                      <a:pt x="2" y="76"/>
                    </a:cubicBezTo>
                    <a:cubicBezTo>
                      <a:pt x="1" y="77"/>
                      <a:pt x="1" y="79"/>
                      <a:pt x="1" y="81"/>
                    </a:cubicBezTo>
                    <a:cubicBezTo>
                      <a:pt x="2" y="85"/>
                      <a:pt x="2" y="88"/>
                      <a:pt x="1" y="91"/>
                    </a:cubicBezTo>
                    <a:cubicBezTo>
                      <a:pt x="1" y="92"/>
                      <a:pt x="1" y="93"/>
                      <a:pt x="0" y="94"/>
                    </a:cubicBezTo>
                    <a:cubicBezTo>
                      <a:pt x="0" y="95"/>
                      <a:pt x="1" y="96"/>
                      <a:pt x="1" y="96"/>
                    </a:cubicBezTo>
                    <a:cubicBezTo>
                      <a:pt x="3" y="96"/>
                      <a:pt x="4" y="96"/>
                      <a:pt x="5" y="95"/>
                    </a:cubicBezTo>
                    <a:cubicBezTo>
                      <a:pt x="10" y="98"/>
                      <a:pt x="16" y="96"/>
                      <a:pt x="22" y="96"/>
                    </a:cubicBezTo>
                    <a:cubicBezTo>
                      <a:pt x="38" y="94"/>
                      <a:pt x="55" y="93"/>
                      <a:pt x="71" y="92"/>
                    </a:cubicBezTo>
                    <a:cubicBezTo>
                      <a:pt x="72" y="92"/>
                      <a:pt x="72" y="92"/>
                      <a:pt x="72" y="93"/>
                    </a:cubicBezTo>
                    <a:cubicBezTo>
                      <a:pt x="73" y="92"/>
                      <a:pt x="73" y="92"/>
                      <a:pt x="73" y="92"/>
                    </a:cubicBezTo>
                    <a:cubicBezTo>
                      <a:pt x="102" y="90"/>
                      <a:pt x="130" y="87"/>
                      <a:pt x="158" y="84"/>
                    </a:cubicBezTo>
                    <a:cubicBezTo>
                      <a:pt x="158" y="84"/>
                      <a:pt x="159" y="84"/>
                      <a:pt x="159" y="85"/>
                    </a:cubicBezTo>
                    <a:cubicBezTo>
                      <a:pt x="160" y="84"/>
                      <a:pt x="160" y="84"/>
                      <a:pt x="161" y="84"/>
                    </a:cubicBezTo>
                    <a:cubicBezTo>
                      <a:pt x="169" y="83"/>
                      <a:pt x="177" y="82"/>
                      <a:pt x="185" y="81"/>
                    </a:cubicBezTo>
                    <a:cubicBezTo>
                      <a:pt x="187" y="80"/>
                      <a:pt x="189" y="80"/>
                      <a:pt x="190" y="79"/>
                    </a:cubicBezTo>
                    <a:cubicBezTo>
                      <a:pt x="191" y="78"/>
                      <a:pt x="192" y="78"/>
                      <a:pt x="193" y="78"/>
                    </a:cubicBezTo>
                    <a:cubicBezTo>
                      <a:pt x="193" y="78"/>
                      <a:pt x="193" y="77"/>
                      <a:pt x="193" y="76"/>
                    </a:cubicBezTo>
                    <a:cubicBezTo>
                      <a:pt x="194" y="75"/>
                      <a:pt x="194" y="74"/>
                      <a:pt x="195" y="72"/>
                    </a:cubicBezTo>
                    <a:cubicBezTo>
                      <a:pt x="197" y="71"/>
                      <a:pt x="198" y="70"/>
                      <a:pt x="199" y="69"/>
                    </a:cubicBezTo>
                    <a:cubicBezTo>
                      <a:pt x="199" y="69"/>
                      <a:pt x="199" y="69"/>
                      <a:pt x="199" y="69"/>
                    </a:cubicBezTo>
                    <a:cubicBezTo>
                      <a:pt x="199" y="69"/>
                      <a:pt x="199" y="69"/>
                      <a:pt x="200" y="69"/>
                    </a:cubicBezTo>
                    <a:cubicBezTo>
                      <a:pt x="200" y="68"/>
                      <a:pt x="200" y="68"/>
                      <a:pt x="200" y="68"/>
                    </a:cubicBezTo>
                    <a:cubicBezTo>
                      <a:pt x="200" y="68"/>
                      <a:pt x="200" y="68"/>
                      <a:pt x="201" y="68"/>
                    </a:cubicBezTo>
                    <a:cubicBezTo>
                      <a:pt x="201" y="68"/>
                      <a:pt x="201" y="68"/>
                      <a:pt x="201" y="68"/>
                    </a:cubicBezTo>
                    <a:cubicBezTo>
                      <a:pt x="201" y="68"/>
                      <a:pt x="202" y="68"/>
                      <a:pt x="202" y="68"/>
                    </a:cubicBezTo>
                    <a:cubicBezTo>
                      <a:pt x="202" y="67"/>
                      <a:pt x="202" y="67"/>
                      <a:pt x="202" y="66"/>
                    </a:cubicBezTo>
                    <a:cubicBezTo>
                      <a:pt x="202" y="64"/>
                      <a:pt x="200" y="62"/>
                      <a:pt x="203" y="61"/>
                    </a:cubicBezTo>
                    <a:cubicBezTo>
                      <a:pt x="203" y="55"/>
                      <a:pt x="208" y="55"/>
                      <a:pt x="211" y="53"/>
                    </a:cubicBezTo>
                    <a:cubicBezTo>
                      <a:pt x="215" y="51"/>
                      <a:pt x="219" y="50"/>
                      <a:pt x="223" y="49"/>
                    </a:cubicBezTo>
                    <a:cubicBezTo>
                      <a:pt x="223" y="48"/>
                      <a:pt x="224" y="48"/>
                      <a:pt x="224" y="47"/>
                    </a:cubicBezTo>
                    <a:cubicBezTo>
                      <a:pt x="224" y="47"/>
                      <a:pt x="224" y="47"/>
                      <a:pt x="224" y="47"/>
                    </a:cubicBezTo>
                    <a:cubicBezTo>
                      <a:pt x="225" y="47"/>
                      <a:pt x="225" y="47"/>
                      <a:pt x="225" y="47"/>
                    </a:cubicBezTo>
                    <a:cubicBezTo>
                      <a:pt x="225" y="47"/>
                      <a:pt x="225" y="47"/>
                      <a:pt x="225" y="47"/>
                    </a:cubicBezTo>
                    <a:cubicBezTo>
                      <a:pt x="224" y="47"/>
                      <a:pt x="224" y="47"/>
                      <a:pt x="224" y="47"/>
                    </a:cubicBezTo>
                    <a:cubicBezTo>
                      <a:pt x="225" y="46"/>
                      <a:pt x="226" y="45"/>
                      <a:pt x="228" y="46"/>
                    </a:cubicBezTo>
                    <a:cubicBezTo>
                      <a:pt x="229" y="43"/>
                      <a:pt x="232" y="42"/>
                      <a:pt x="234" y="42"/>
                    </a:cubicBezTo>
                    <a:cubicBezTo>
                      <a:pt x="234" y="39"/>
                      <a:pt x="236" y="38"/>
                      <a:pt x="238" y="36"/>
                    </a:cubicBezTo>
                    <a:cubicBezTo>
                      <a:pt x="238" y="36"/>
                      <a:pt x="238" y="36"/>
                      <a:pt x="238" y="36"/>
                    </a:cubicBezTo>
                    <a:cubicBezTo>
                      <a:pt x="238" y="36"/>
                      <a:pt x="238" y="36"/>
                      <a:pt x="238" y="36"/>
                    </a:cubicBezTo>
                    <a:cubicBezTo>
                      <a:pt x="238" y="36"/>
                      <a:pt x="238" y="36"/>
                      <a:pt x="238" y="36"/>
                    </a:cubicBezTo>
                    <a:cubicBezTo>
                      <a:pt x="238" y="34"/>
                      <a:pt x="240" y="34"/>
                      <a:pt x="241" y="34"/>
                    </a:cubicBezTo>
                    <a:cubicBezTo>
                      <a:pt x="243" y="28"/>
                      <a:pt x="249" y="30"/>
                      <a:pt x="253" y="27"/>
                    </a:cubicBezTo>
                    <a:cubicBezTo>
                      <a:pt x="253" y="26"/>
                      <a:pt x="254" y="25"/>
                      <a:pt x="256" y="26"/>
                    </a:cubicBezTo>
                    <a:cubicBezTo>
                      <a:pt x="256" y="24"/>
                      <a:pt x="257" y="24"/>
                      <a:pt x="258" y="24"/>
                    </a:cubicBezTo>
                    <a:cubicBezTo>
                      <a:pt x="260" y="21"/>
                      <a:pt x="264" y="24"/>
                      <a:pt x="266" y="21"/>
                    </a:cubicBezTo>
                    <a:cubicBezTo>
                      <a:pt x="266" y="20"/>
                      <a:pt x="266" y="18"/>
                      <a:pt x="268" y="17"/>
                    </a:cubicBezTo>
                    <a:cubicBezTo>
                      <a:pt x="268" y="16"/>
                      <a:pt x="268" y="15"/>
                      <a:pt x="269" y="14"/>
                    </a:cubicBezTo>
                    <a:cubicBezTo>
                      <a:pt x="270" y="14"/>
                      <a:pt x="270" y="13"/>
                      <a:pt x="271" y="12"/>
                    </a:cubicBezTo>
                    <a:cubicBezTo>
                      <a:pt x="275" y="11"/>
                      <a:pt x="275" y="7"/>
                      <a:pt x="274" y="4"/>
                    </a:cubicBezTo>
                    <a:cubicBezTo>
                      <a:pt x="274" y="3"/>
                      <a:pt x="274" y="2"/>
                      <a:pt x="273" y="2"/>
                    </a:cubicBezTo>
                    <a:cubicBezTo>
                      <a:pt x="272" y="0"/>
                      <a:pt x="269" y="2"/>
                      <a:pt x="267" y="2"/>
                    </a:cubicBezTo>
                    <a:cubicBezTo>
                      <a:pt x="254" y="3"/>
                      <a:pt x="241" y="5"/>
                      <a:pt x="228" y="7"/>
                    </a:cubicBezTo>
                    <a:cubicBezTo>
                      <a:pt x="227" y="7"/>
                      <a:pt x="227" y="6"/>
                      <a:pt x="227" y="6"/>
                    </a:cubicBezTo>
                    <a:cubicBezTo>
                      <a:pt x="225" y="7"/>
                      <a:pt x="222" y="8"/>
                      <a:pt x="220" y="8"/>
                    </a:cubicBezTo>
                    <a:cubicBezTo>
                      <a:pt x="212" y="10"/>
                      <a:pt x="203" y="11"/>
                      <a:pt x="194" y="1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52">
                <a:extLst>
                  <a:ext uri="{FF2B5EF4-FFF2-40B4-BE49-F238E27FC236}">
                    <a16:creationId xmlns:a16="http://schemas.microsoft.com/office/drawing/2014/main" id="{05544EFD-880F-4A58-91EA-A69F28776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4329" y="4670148"/>
                <a:ext cx="146333" cy="120798"/>
              </a:xfrm>
              <a:custGeom>
                <a:avLst/>
                <a:gdLst>
                  <a:gd name="T0" fmla="*/ 0 w 236"/>
                  <a:gd name="T1" fmla="*/ 165 h 195"/>
                  <a:gd name="T2" fmla="*/ 0 w 236"/>
                  <a:gd name="T3" fmla="*/ 165 h 195"/>
                  <a:gd name="T4" fmla="*/ 2 w 236"/>
                  <a:gd name="T5" fmla="*/ 169 h 195"/>
                  <a:gd name="T6" fmla="*/ 7 w 236"/>
                  <a:gd name="T7" fmla="*/ 170 h 195"/>
                  <a:gd name="T8" fmla="*/ 16 w 236"/>
                  <a:gd name="T9" fmla="*/ 171 h 195"/>
                  <a:gd name="T10" fmla="*/ 20 w 236"/>
                  <a:gd name="T11" fmla="*/ 172 h 195"/>
                  <a:gd name="T12" fmla="*/ 57 w 236"/>
                  <a:gd name="T13" fmla="*/ 178 h 195"/>
                  <a:gd name="T14" fmla="*/ 59 w 236"/>
                  <a:gd name="T15" fmla="*/ 178 h 195"/>
                  <a:gd name="T16" fmla="*/ 61 w 236"/>
                  <a:gd name="T17" fmla="*/ 180 h 195"/>
                  <a:gd name="T18" fmla="*/ 62 w 236"/>
                  <a:gd name="T19" fmla="*/ 179 h 195"/>
                  <a:gd name="T20" fmla="*/ 62 w 236"/>
                  <a:gd name="T21" fmla="*/ 179 h 195"/>
                  <a:gd name="T22" fmla="*/ 71 w 236"/>
                  <a:gd name="T23" fmla="*/ 180 h 195"/>
                  <a:gd name="T24" fmla="*/ 80 w 236"/>
                  <a:gd name="T25" fmla="*/ 180 h 195"/>
                  <a:gd name="T26" fmla="*/ 128 w 236"/>
                  <a:gd name="T27" fmla="*/ 186 h 195"/>
                  <a:gd name="T28" fmla="*/ 130 w 236"/>
                  <a:gd name="T29" fmla="*/ 186 h 195"/>
                  <a:gd name="T30" fmla="*/ 156 w 236"/>
                  <a:gd name="T31" fmla="*/ 190 h 195"/>
                  <a:gd name="T32" fmla="*/ 160 w 236"/>
                  <a:gd name="T33" fmla="*/ 190 h 195"/>
                  <a:gd name="T34" fmla="*/ 160 w 236"/>
                  <a:gd name="T35" fmla="*/ 190 h 195"/>
                  <a:gd name="T36" fmla="*/ 169 w 236"/>
                  <a:gd name="T37" fmla="*/ 191 h 195"/>
                  <a:gd name="T38" fmla="*/ 169 w 236"/>
                  <a:gd name="T39" fmla="*/ 191 h 195"/>
                  <a:gd name="T40" fmla="*/ 198 w 236"/>
                  <a:gd name="T41" fmla="*/ 194 h 195"/>
                  <a:gd name="T42" fmla="*/ 217 w 236"/>
                  <a:gd name="T43" fmla="*/ 195 h 195"/>
                  <a:gd name="T44" fmla="*/ 218 w 236"/>
                  <a:gd name="T45" fmla="*/ 195 h 195"/>
                  <a:gd name="T46" fmla="*/ 223 w 236"/>
                  <a:gd name="T47" fmla="*/ 195 h 195"/>
                  <a:gd name="T48" fmla="*/ 223 w 236"/>
                  <a:gd name="T49" fmla="*/ 194 h 195"/>
                  <a:gd name="T50" fmla="*/ 223 w 236"/>
                  <a:gd name="T51" fmla="*/ 191 h 195"/>
                  <a:gd name="T52" fmla="*/ 229 w 236"/>
                  <a:gd name="T53" fmla="*/ 119 h 195"/>
                  <a:gd name="T54" fmla="*/ 231 w 236"/>
                  <a:gd name="T55" fmla="*/ 113 h 195"/>
                  <a:gd name="T56" fmla="*/ 231 w 236"/>
                  <a:gd name="T57" fmla="*/ 110 h 195"/>
                  <a:gd name="T58" fmla="*/ 231 w 236"/>
                  <a:gd name="T59" fmla="*/ 110 h 195"/>
                  <a:gd name="T60" fmla="*/ 230 w 236"/>
                  <a:gd name="T61" fmla="*/ 104 h 195"/>
                  <a:gd name="T62" fmla="*/ 236 w 236"/>
                  <a:gd name="T63" fmla="*/ 31 h 195"/>
                  <a:gd name="T64" fmla="*/ 236 w 236"/>
                  <a:gd name="T65" fmla="*/ 28 h 195"/>
                  <a:gd name="T66" fmla="*/ 233 w 236"/>
                  <a:gd name="T67" fmla="*/ 25 h 195"/>
                  <a:gd name="T68" fmla="*/ 233 w 236"/>
                  <a:gd name="T69" fmla="*/ 24 h 195"/>
                  <a:gd name="T70" fmla="*/ 229 w 236"/>
                  <a:gd name="T71" fmla="*/ 25 h 195"/>
                  <a:gd name="T72" fmla="*/ 182 w 236"/>
                  <a:gd name="T73" fmla="*/ 19 h 195"/>
                  <a:gd name="T74" fmla="*/ 105 w 236"/>
                  <a:gd name="T75" fmla="*/ 10 h 195"/>
                  <a:gd name="T76" fmla="*/ 30 w 236"/>
                  <a:gd name="T77" fmla="*/ 1 h 195"/>
                  <a:gd name="T78" fmla="*/ 22 w 236"/>
                  <a:gd name="T79" fmla="*/ 7 h 195"/>
                  <a:gd name="T80" fmla="*/ 20 w 236"/>
                  <a:gd name="T81" fmla="*/ 19 h 195"/>
                  <a:gd name="T82" fmla="*/ 20 w 236"/>
                  <a:gd name="T83" fmla="*/ 19 h 195"/>
                  <a:gd name="T84" fmla="*/ 19 w 236"/>
                  <a:gd name="T85" fmla="*/ 22 h 195"/>
                  <a:gd name="T86" fmla="*/ 20 w 236"/>
                  <a:gd name="T87" fmla="*/ 26 h 195"/>
                  <a:gd name="T88" fmla="*/ 7 w 236"/>
                  <a:gd name="T89" fmla="*/ 120 h 195"/>
                  <a:gd name="T90" fmla="*/ 4 w 236"/>
                  <a:gd name="T91" fmla="*/ 127 h 195"/>
                  <a:gd name="T92" fmla="*/ 3 w 236"/>
                  <a:gd name="T93" fmla="*/ 128 h 195"/>
                  <a:gd name="T94" fmla="*/ 6 w 236"/>
                  <a:gd name="T95" fmla="*/ 134 h 195"/>
                  <a:gd name="T96" fmla="*/ 0 w 236"/>
                  <a:gd name="T97" fmla="*/ 165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36" h="195">
                    <a:moveTo>
                      <a:pt x="0" y="165"/>
                    </a:moveTo>
                    <a:cubicBezTo>
                      <a:pt x="0" y="165"/>
                      <a:pt x="0" y="165"/>
                      <a:pt x="0" y="165"/>
                    </a:cubicBezTo>
                    <a:cubicBezTo>
                      <a:pt x="0" y="166"/>
                      <a:pt x="0" y="168"/>
                      <a:pt x="2" y="169"/>
                    </a:cubicBezTo>
                    <a:cubicBezTo>
                      <a:pt x="4" y="169"/>
                      <a:pt x="5" y="170"/>
                      <a:pt x="7" y="170"/>
                    </a:cubicBezTo>
                    <a:cubicBezTo>
                      <a:pt x="10" y="171"/>
                      <a:pt x="13" y="171"/>
                      <a:pt x="16" y="171"/>
                    </a:cubicBezTo>
                    <a:cubicBezTo>
                      <a:pt x="17" y="172"/>
                      <a:pt x="19" y="172"/>
                      <a:pt x="20" y="172"/>
                    </a:cubicBezTo>
                    <a:cubicBezTo>
                      <a:pt x="32" y="174"/>
                      <a:pt x="45" y="176"/>
                      <a:pt x="57" y="178"/>
                    </a:cubicBezTo>
                    <a:cubicBezTo>
                      <a:pt x="58" y="178"/>
                      <a:pt x="58" y="178"/>
                      <a:pt x="59" y="178"/>
                    </a:cubicBezTo>
                    <a:cubicBezTo>
                      <a:pt x="60" y="179"/>
                      <a:pt x="60" y="179"/>
                      <a:pt x="61" y="180"/>
                    </a:cubicBezTo>
                    <a:cubicBezTo>
                      <a:pt x="61" y="179"/>
                      <a:pt x="61" y="179"/>
                      <a:pt x="62" y="179"/>
                    </a:cubicBezTo>
                    <a:cubicBezTo>
                      <a:pt x="62" y="179"/>
                      <a:pt x="62" y="179"/>
                      <a:pt x="62" y="179"/>
                    </a:cubicBezTo>
                    <a:cubicBezTo>
                      <a:pt x="65" y="179"/>
                      <a:pt x="68" y="179"/>
                      <a:pt x="71" y="180"/>
                    </a:cubicBezTo>
                    <a:cubicBezTo>
                      <a:pt x="74" y="180"/>
                      <a:pt x="77" y="180"/>
                      <a:pt x="80" y="180"/>
                    </a:cubicBezTo>
                    <a:cubicBezTo>
                      <a:pt x="96" y="182"/>
                      <a:pt x="112" y="184"/>
                      <a:pt x="128" y="186"/>
                    </a:cubicBezTo>
                    <a:cubicBezTo>
                      <a:pt x="130" y="186"/>
                      <a:pt x="130" y="186"/>
                      <a:pt x="130" y="186"/>
                    </a:cubicBezTo>
                    <a:cubicBezTo>
                      <a:pt x="139" y="188"/>
                      <a:pt x="147" y="189"/>
                      <a:pt x="156" y="190"/>
                    </a:cubicBezTo>
                    <a:cubicBezTo>
                      <a:pt x="157" y="190"/>
                      <a:pt x="159" y="190"/>
                      <a:pt x="160" y="190"/>
                    </a:cubicBezTo>
                    <a:cubicBezTo>
                      <a:pt x="160" y="190"/>
                      <a:pt x="160" y="190"/>
                      <a:pt x="160" y="190"/>
                    </a:cubicBezTo>
                    <a:cubicBezTo>
                      <a:pt x="163" y="190"/>
                      <a:pt x="166" y="191"/>
                      <a:pt x="169" y="191"/>
                    </a:cubicBezTo>
                    <a:cubicBezTo>
                      <a:pt x="169" y="191"/>
                      <a:pt x="169" y="191"/>
                      <a:pt x="169" y="191"/>
                    </a:cubicBezTo>
                    <a:cubicBezTo>
                      <a:pt x="178" y="192"/>
                      <a:pt x="188" y="192"/>
                      <a:pt x="198" y="194"/>
                    </a:cubicBezTo>
                    <a:cubicBezTo>
                      <a:pt x="204" y="194"/>
                      <a:pt x="211" y="195"/>
                      <a:pt x="217" y="195"/>
                    </a:cubicBezTo>
                    <a:cubicBezTo>
                      <a:pt x="217" y="195"/>
                      <a:pt x="218" y="195"/>
                      <a:pt x="218" y="195"/>
                    </a:cubicBezTo>
                    <a:cubicBezTo>
                      <a:pt x="220" y="195"/>
                      <a:pt x="221" y="195"/>
                      <a:pt x="223" y="195"/>
                    </a:cubicBezTo>
                    <a:cubicBezTo>
                      <a:pt x="223" y="195"/>
                      <a:pt x="223" y="194"/>
                      <a:pt x="223" y="194"/>
                    </a:cubicBezTo>
                    <a:cubicBezTo>
                      <a:pt x="223" y="193"/>
                      <a:pt x="223" y="192"/>
                      <a:pt x="223" y="191"/>
                    </a:cubicBezTo>
                    <a:cubicBezTo>
                      <a:pt x="226" y="167"/>
                      <a:pt x="228" y="143"/>
                      <a:pt x="229" y="119"/>
                    </a:cubicBezTo>
                    <a:cubicBezTo>
                      <a:pt x="229" y="116"/>
                      <a:pt x="230" y="114"/>
                      <a:pt x="231" y="113"/>
                    </a:cubicBezTo>
                    <a:cubicBezTo>
                      <a:pt x="231" y="112"/>
                      <a:pt x="231" y="111"/>
                      <a:pt x="231" y="110"/>
                    </a:cubicBezTo>
                    <a:cubicBezTo>
                      <a:pt x="231" y="110"/>
                      <a:pt x="231" y="110"/>
                      <a:pt x="231" y="110"/>
                    </a:cubicBezTo>
                    <a:cubicBezTo>
                      <a:pt x="230" y="109"/>
                      <a:pt x="230" y="107"/>
                      <a:pt x="230" y="104"/>
                    </a:cubicBezTo>
                    <a:cubicBezTo>
                      <a:pt x="233" y="79"/>
                      <a:pt x="234" y="55"/>
                      <a:pt x="236" y="31"/>
                    </a:cubicBezTo>
                    <a:cubicBezTo>
                      <a:pt x="236" y="30"/>
                      <a:pt x="236" y="29"/>
                      <a:pt x="236" y="28"/>
                    </a:cubicBezTo>
                    <a:cubicBezTo>
                      <a:pt x="236" y="26"/>
                      <a:pt x="235" y="25"/>
                      <a:pt x="233" y="25"/>
                    </a:cubicBezTo>
                    <a:cubicBezTo>
                      <a:pt x="233" y="25"/>
                      <a:pt x="233" y="25"/>
                      <a:pt x="233" y="24"/>
                    </a:cubicBezTo>
                    <a:cubicBezTo>
                      <a:pt x="232" y="25"/>
                      <a:pt x="231" y="25"/>
                      <a:pt x="229" y="25"/>
                    </a:cubicBezTo>
                    <a:cubicBezTo>
                      <a:pt x="213" y="23"/>
                      <a:pt x="198" y="21"/>
                      <a:pt x="182" y="19"/>
                    </a:cubicBezTo>
                    <a:cubicBezTo>
                      <a:pt x="156" y="16"/>
                      <a:pt x="131" y="13"/>
                      <a:pt x="105" y="10"/>
                    </a:cubicBezTo>
                    <a:cubicBezTo>
                      <a:pt x="80" y="7"/>
                      <a:pt x="55" y="4"/>
                      <a:pt x="30" y="1"/>
                    </a:cubicBezTo>
                    <a:cubicBezTo>
                      <a:pt x="25" y="0"/>
                      <a:pt x="23" y="2"/>
                      <a:pt x="22" y="7"/>
                    </a:cubicBezTo>
                    <a:cubicBezTo>
                      <a:pt x="22" y="11"/>
                      <a:pt x="22" y="16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19" y="20"/>
                      <a:pt x="19" y="21"/>
                      <a:pt x="19" y="22"/>
                    </a:cubicBezTo>
                    <a:cubicBezTo>
                      <a:pt x="19" y="23"/>
                      <a:pt x="20" y="25"/>
                      <a:pt x="20" y="26"/>
                    </a:cubicBezTo>
                    <a:cubicBezTo>
                      <a:pt x="15" y="58"/>
                      <a:pt x="11" y="89"/>
                      <a:pt x="7" y="120"/>
                    </a:cubicBezTo>
                    <a:cubicBezTo>
                      <a:pt x="6" y="124"/>
                      <a:pt x="5" y="126"/>
                      <a:pt x="4" y="127"/>
                    </a:cubicBezTo>
                    <a:cubicBezTo>
                      <a:pt x="4" y="128"/>
                      <a:pt x="4" y="128"/>
                      <a:pt x="3" y="128"/>
                    </a:cubicBezTo>
                    <a:cubicBezTo>
                      <a:pt x="5" y="130"/>
                      <a:pt x="5" y="132"/>
                      <a:pt x="6" y="134"/>
                    </a:cubicBezTo>
                    <a:cubicBezTo>
                      <a:pt x="3" y="144"/>
                      <a:pt x="1" y="154"/>
                      <a:pt x="0" y="165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53">
                <a:extLst>
                  <a:ext uri="{FF2B5EF4-FFF2-40B4-BE49-F238E27FC236}">
                    <a16:creationId xmlns:a16="http://schemas.microsoft.com/office/drawing/2014/main" id="{BA6149CD-1EFA-4730-9B18-C55B643E19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53019" y="4773595"/>
                <a:ext cx="4256" cy="2946"/>
              </a:xfrm>
              <a:custGeom>
                <a:avLst/>
                <a:gdLst>
                  <a:gd name="T0" fmla="*/ 0 w 7"/>
                  <a:gd name="T1" fmla="*/ 0 h 5"/>
                  <a:gd name="T2" fmla="*/ 0 w 7"/>
                  <a:gd name="T3" fmla="*/ 0 h 5"/>
                  <a:gd name="T4" fmla="*/ 0 w 7"/>
                  <a:gd name="T5" fmla="*/ 1 h 5"/>
                  <a:gd name="T6" fmla="*/ 1 w 7"/>
                  <a:gd name="T7" fmla="*/ 1 h 5"/>
                  <a:gd name="T8" fmla="*/ 1 w 7"/>
                  <a:gd name="T9" fmla="*/ 2 h 5"/>
                  <a:gd name="T10" fmla="*/ 1 w 7"/>
                  <a:gd name="T11" fmla="*/ 2 h 5"/>
                  <a:gd name="T12" fmla="*/ 2 w 7"/>
                  <a:gd name="T13" fmla="*/ 3 h 5"/>
                  <a:gd name="T14" fmla="*/ 2 w 7"/>
                  <a:gd name="T15" fmla="*/ 3 h 5"/>
                  <a:gd name="T16" fmla="*/ 3 w 7"/>
                  <a:gd name="T17" fmla="*/ 3 h 5"/>
                  <a:gd name="T18" fmla="*/ 3 w 7"/>
                  <a:gd name="T19" fmla="*/ 3 h 5"/>
                  <a:gd name="T20" fmla="*/ 4 w 7"/>
                  <a:gd name="T21" fmla="*/ 4 h 5"/>
                  <a:gd name="T22" fmla="*/ 4 w 7"/>
                  <a:gd name="T23" fmla="*/ 4 h 5"/>
                  <a:gd name="T24" fmla="*/ 5 w 7"/>
                  <a:gd name="T25" fmla="*/ 4 h 5"/>
                  <a:gd name="T26" fmla="*/ 5 w 7"/>
                  <a:gd name="T27" fmla="*/ 4 h 5"/>
                  <a:gd name="T28" fmla="*/ 6 w 7"/>
                  <a:gd name="T29" fmla="*/ 5 h 5"/>
                  <a:gd name="T30" fmla="*/ 6 w 7"/>
                  <a:gd name="T31" fmla="*/ 5 h 5"/>
                  <a:gd name="T32" fmla="*/ 7 w 7"/>
                  <a:gd name="T33" fmla="*/ 5 h 5"/>
                  <a:gd name="T34" fmla="*/ 1 w 7"/>
                  <a:gd name="T35" fmla="*/ 2 h 5"/>
                  <a:gd name="T36" fmla="*/ 0 w 7"/>
                  <a:gd name="T3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" h="5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7" y="5"/>
                      <a:pt x="7" y="5"/>
                    </a:cubicBezTo>
                    <a:cubicBezTo>
                      <a:pt x="5" y="4"/>
                      <a:pt x="3" y="4"/>
                      <a:pt x="1" y="2"/>
                    </a:cubicBezTo>
                    <a:cubicBezTo>
                      <a:pt x="1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54">
                <a:extLst>
                  <a:ext uri="{FF2B5EF4-FFF2-40B4-BE49-F238E27FC236}">
                    <a16:creationId xmlns:a16="http://schemas.microsoft.com/office/drawing/2014/main" id="{E1A5D5EA-C4A8-40BA-892C-BA8DF7DDCF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17226" y="4767376"/>
                <a:ext cx="61872" cy="108358"/>
              </a:xfrm>
              <a:custGeom>
                <a:avLst/>
                <a:gdLst>
                  <a:gd name="T0" fmla="*/ 99 w 100"/>
                  <a:gd name="T1" fmla="*/ 112 h 175"/>
                  <a:gd name="T2" fmla="*/ 99 w 100"/>
                  <a:gd name="T3" fmla="*/ 112 h 175"/>
                  <a:gd name="T4" fmla="*/ 99 w 100"/>
                  <a:gd name="T5" fmla="*/ 110 h 175"/>
                  <a:gd name="T6" fmla="*/ 98 w 100"/>
                  <a:gd name="T7" fmla="*/ 107 h 175"/>
                  <a:gd name="T8" fmla="*/ 95 w 100"/>
                  <a:gd name="T9" fmla="*/ 84 h 175"/>
                  <a:gd name="T10" fmla="*/ 95 w 100"/>
                  <a:gd name="T11" fmla="*/ 74 h 175"/>
                  <a:gd name="T12" fmla="*/ 95 w 100"/>
                  <a:gd name="T13" fmla="*/ 74 h 175"/>
                  <a:gd name="T14" fmla="*/ 91 w 100"/>
                  <a:gd name="T15" fmla="*/ 38 h 175"/>
                  <a:gd name="T16" fmla="*/ 92 w 100"/>
                  <a:gd name="T17" fmla="*/ 37 h 175"/>
                  <a:gd name="T18" fmla="*/ 91 w 100"/>
                  <a:gd name="T19" fmla="*/ 27 h 175"/>
                  <a:gd name="T20" fmla="*/ 89 w 100"/>
                  <a:gd name="T21" fmla="*/ 12 h 175"/>
                  <a:gd name="T22" fmla="*/ 89 w 100"/>
                  <a:gd name="T23" fmla="*/ 13 h 175"/>
                  <a:gd name="T24" fmla="*/ 87 w 100"/>
                  <a:gd name="T25" fmla="*/ 1 h 175"/>
                  <a:gd name="T26" fmla="*/ 88 w 100"/>
                  <a:gd name="T27" fmla="*/ 0 h 175"/>
                  <a:gd name="T28" fmla="*/ 27 w 100"/>
                  <a:gd name="T29" fmla="*/ 5 h 175"/>
                  <a:gd name="T30" fmla="*/ 25 w 100"/>
                  <a:gd name="T31" fmla="*/ 4 h 175"/>
                  <a:gd name="T32" fmla="*/ 25 w 100"/>
                  <a:gd name="T33" fmla="*/ 2 h 175"/>
                  <a:gd name="T34" fmla="*/ 12 w 100"/>
                  <a:gd name="T35" fmla="*/ 8 h 175"/>
                  <a:gd name="T36" fmla="*/ 10 w 100"/>
                  <a:gd name="T37" fmla="*/ 8 h 175"/>
                  <a:gd name="T38" fmla="*/ 10 w 100"/>
                  <a:gd name="T39" fmla="*/ 8 h 175"/>
                  <a:gd name="T40" fmla="*/ 7 w 100"/>
                  <a:gd name="T41" fmla="*/ 8 h 175"/>
                  <a:gd name="T42" fmla="*/ 3 w 100"/>
                  <a:gd name="T43" fmla="*/ 9 h 175"/>
                  <a:gd name="T44" fmla="*/ 4 w 100"/>
                  <a:gd name="T45" fmla="*/ 13 h 175"/>
                  <a:gd name="T46" fmla="*/ 4 w 100"/>
                  <a:gd name="T47" fmla="*/ 18 h 175"/>
                  <a:gd name="T48" fmla="*/ 10 w 100"/>
                  <a:gd name="T49" fmla="*/ 90 h 175"/>
                  <a:gd name="T50" fmla="*/ 11 w 100"/>
                  <a:gd name="T51" fmla="*/ 125 h 175"/>
                  <a:gd name="T52" fmla="*/ 13 w 100"/>
                  <a:gd name="T53" fmla="*/ 138 h 175"/>
                  <a:gd name="T54" fmla="*/ 13 w 100"/>
                  <a:gd name="T55" fmla="*/ 138 h 175"/>
                  <a:gd name="T56" fmla="*/ 7 w 100"/>
                  <a:gd name="T57" fmla="*/ 152 h 175"/>
                  <a:gd name="T58" fmla="*/ 1 w 100"/>
                  <a:gd name="T59" fmla="*/ 159 h 175"/>
                  <a:gd name="T60" fmla="*/ 1 w 100"/>
                  <a:gd name="T61" fmla="*/ 173 h 175"/>
                  <a:gd name="T62" fmla="*/ 27 w 100"/>
                  <a:gd name="T63" fmla="*/ 174 h 175"/>
                  <a:gd name="T64" fmla="*/ 32 w 100"/>
                  <a:gd name="T65" fmla="*/ 168 h 175"/>
                  <a:gd name="T66" fmla="*/ 41 w 100"/>
                  <a:gd name="T67" fmla="*/ 168 h 175"/>
                  <a:gd name="T68" fmla="*/ 50 w 100"/>
                  <a:gd name="T69" fmla="*/ 162 h 175"/>
                  <a:gd name="T70" fmla="*/ 57 w 100"/>
                  <a:gd name="T71" fmla="*/ 161 h 175"/>
                  <a:gd name="T72" fmla="*/ 68 w 100"/>
                  <a:gd name="T73" fmla="*/ 158 h 175"/>
                  <a:gd name="T74" fmla="*/ 81 w 100"/>
                  <a:gd name="T75" fmla="*/ 140 h 175"/>
                  <a:gd name="T76" fmla="*/ 84 w 100"/>
                  <a:gd name="T77" fmla="*/ 135 h 175"/>
                  <a:gd name="T78" fmla="*/ 84 w 100"/>
                  <a:gd name="T79" fmla="*/ 133 h 175"/>
                  <a:gd name="T80" fmla="*/ 85 w 100"/>
                  <a:gd name="T81" fmla="*/ 130 h 175"/>
                  <a:gd name="T82" fmla="*/ 85 w 100"/>
                  <a:gd name="T83" fmla="*/ 130 h 175"/>
                  <a:gd name="T84" fmla="*/ 85 w 100"/>
                  <a:gd name="T85" fmla="*/ 130 h 175"/>
                  <a:gd name="T86" fmla="*/ 91 w 100"/>
                  <a:gd name="T87" fmla="*/ 130 h 175"/>
                  <a:gd name="T88" fmla="*/ 91 w 100"/>
                  <a:gd name="T89" fmla="*/ 130 h 175"/>
                  <a:gd name="T90" fmla="*/ 96 w 100"/>
                  <a:gd name="T91" fmla="*/ 126 h 175"/>
                  <a:gd name="T92" fmla="*/ 95 w 100"/>
                  <a:gd name="T93" fmla="*/ 126 h 175"/>
                  <a:gd name="T94" fmla="*/ 95 w 100"/>
                  <a:gd name="T95" fmla="*/ 126 h 175"/>
                  <a:gd name="T96" fmla="*/ 100 w 100"/>
                  <a:gd name="T97" fmla="*/ 125 h 175"/>
                  <a:gd name="T98" fmla="*/ 99 w 100"/>
                  <a:gd name="T99" fmla="*/ 112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0" h="175">
                    <a:moveTo>
                      <a:pt x="99" y="112"/>
                    </a:moveTo>
                    <a:cubicBezTo>
                      <a:pt x="99" y="112"/>
                      <a:pt x="99" y="112"/>
                      <a:pt x="99" y="112"/>
                    </a:cubicBezTo>
                    <a:cubicBezTo>
                      <a:pt x="99" y="112"/>
                      <a:pt x="99" y="111"/>
                      <a:pt x="99" y="110"/>
                    </a:cubicBezTo>
                    <a:cubicBezTo>
                      <a:pt x="98" y="109"/>
                      <a:pt x="98" y="108"/>
                      <a:pt x="98" y="107"/>
                    </a:cubicBezTo>
                    <a:cubicBezTo>
                      <a:pt x="96" y="99"/>
                      <a:pt x="95" y="92"/>
                      <a:pt x="95" y="84"/>
                    </a:cubicBezTo>
                    <a:cubicBezTo>
                      <a:pt x="95" y="80"/>
                      <a:pt x="95" y="77"/>
                      <a:pt x="95" y="74"/>
                    </a:cubicBezTo>
                    <a:cubicBezTo>
                      <a:pt x="95" y="74"/>
                      <a:pt x="95" y="74"/>
                      <a:pt x="95" y="74"/>
                    </a:cubicBezTo>
                    <a:cubicBezTo>
                      <a:pt x="93" y="62"/>
                      <a:pt x="92" y="50"/>
                      <a:pt x="91" y="38"/>
                    </a:cubicBezTo>
                    <a:cubicBezTo>
                      <a:pt x="91" y="38"/>
                      <a:pt x="91" y="37"/>
                      <a:pt x="92" y="37"/>
                    </a:cubicBezTo>
                    <a:cubicBezTo>
                      <a:pt x="92" y="34"/>
                      <a:pt x="91" y="30"/>
                      <a:pt x="91" y="27"/>
                    </a:cubicBezTo>
                    <a:cubicBezTo>
                      <a:pt x="91" y="22"/>
                      <a:pt x="90" y="17"/>
                      <a:pt x="89" y="12"/>
                    </a:cubicBezTo>
                    <a:cubicBezTo>
                      <a:pt x="89" y="13"/>
                      <a:pt x="89" y="13"/>
                      <a:pt x="89" y="13"/>
                    </a:cubicBezTo>
                    <a:cubicBezTo>
                      <a:pt x="87" y="9"/>
                      <a:pt x="87" y="5"/>
                      <a:pt x="87" y="1"/>
                    </a:cubicBezTo>
                    <a:cubicBezTo>
                      <a:pt x="87" y="0"/>
                      <a:pt x="88" y="0"/>
                      <a:pt x="88" y="0"/>
                    </a:cubicBezTo>
                    <a:cubicBezTo>
                      <a:pt x="88" y="0"/>
                      <a:pt x="46" y="0"/>
                      <a:pt x="27" y="5"/>
                    </a:cubicBezTo>
                    <a:cubicBezTo>
                      <a:pt x="27" y="5"/>
                      <a:pt x="26" y="4"/>
                      <a:pt x="25" y="4"/>
                    </a:cubicBezTo>
                    <a:cubicBezTo>
                      <a:pt x="25" y="3"/>
                      <a:pt x="25" y="3"/>
                      <a:pt x="25" y="2"/>
                    </a:cubicBezTo>
                    <a:cubicBezTo>
                      <a:pt x="21" y="4"/>
                      <a:pt x="16" y="5"/>
                      <a:pt x="12" y="8"/>
                    </a:cubicBezTo>
                    <a:cubicBezTo>
                      <a:pt x="12" y="8"/>
                      <a:pt x="11" y="8"/>
                      <a:pt x="10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9" y="8"/>
                      <a:pt x="8" y="8"/>
                      <a:pt x="7" y="8"/>
                    </a:cubicBezTo>
                    <a:cubicBezTo>
                      <a:pt x="6" y="8"/>
                      <a:pt x="4" y="8"/>
                      <a:pt x="3" y="9"/>
                    </a:cubicBezTo>
                    <a:cubicBezTo>
                      <a:pt x="3" y="10"/>
                      <a:pt x="4" y="12"/>
                      <a:pt x="4" y="13"/>
                    </a:cubicBezTo>
                    <a:cubicBezTo>
                      <a:pt x="4" y="14"/>
                      <a:pt x="4" y="16"/>
                      <a:pt x="4" y="18"/>
                    </a:cubicBezTo>
                    <a:cubicBezTo>
                      <a:pt x="6" y="42"/>
                      <a:pt x="7" y="66"/>
                      <a:pt x="10" y="90"/>
                    </a:cubicBezTo>
                    <a:cubicBezTo>
                      <a:pt x="11" y="102"/>
                      <a:pt x="10" y="113"/>
                      <a:pt x="11" y="125"/>
                    </a:cubicBezTo>
                    <a:cubicBezTo>
                      <a:pt x="13" y="129"/>
                      <a:pt x="15" y="133"/>
                      <a:pt x="13" y="138"/>
                    </a:cubicBezTo>
                    <a:cubicBezTo>
                      <a:pt x="13" y="138"/>
                      <a:pt x="13" y="138"/>
                      <a:pt x="13" y="138"/>
                    </a:cubicBezTo>
                    <a:cubicBezTo>
                      <a:pt x="13" y="143"/>
                      <a:pt x="10" y="148"/>
                      <a:pt x="7" y="152"/>
                    </a:cubicBezTo>
                    <a:cubicBezTo>
                      <a:pt x="5" y="155"/>
                      <a:pt x="3" y="156"/>
                      <a:pt x="1" y="159"/>
                    </a:cubicBezTo>
                    <a:cubicBezTo>
                      <a:pt x="2" y="163"/>
                      <a:pt x="0" y="169"/>
                      <a:pt x="1" y="173"/>
                    </a:cubicBezTo>
                    <a:cubicBezTo>
                      <a:pt x="1" y="174"/>
                      <a:pt x="19" y="168"/>
                      <a:pt x="27" y="174"/>
                    </a:cubicBezTo>
                    <a:cubicBezTo>
                      <a:pt x="32" y="175"/>
                      <a:pt x="31" y="171"/>
                      <a:pt x="32" y="168"/>
                    </a:cubicBezTo>
                    <a:cubicBezTo>
                      <a:pt x="35" y="165"/>
                      <a:pt x="38" y="162"/>
                      <a:pt x="41" y="168"/>
                    </a:cubicBezTo>
                    <a:cubicBezTo>
                      <a:pt x="47" y="172"/>
                      <a:pt x="49" y="166"/>
                      <a:pt x="50" y="162"/>
                    </a:cubicBezTo>
                    <a:cubicBezTo>
                      <a:pt x="52" y="158"/>
                      <a:pt x="54" y="157"/>
                      <a:pt x="57" y="161"/>
                    </a:cubicBezTo>
                    <a:cubicBezTo>
                      <a:pt x="62" y="165"/>
                      <a:pt x="67" y="163"/>
                      <a:pt x="68" y="158"/>
                    </a:cubicBezTo>
                    <a:cubicBezTo>
                      <a:pt x="71" y="151"/>
                      <a:pt x="77" y="146"/>
                      <a:pt x="81" y="140"/>
                    </a:cubicBezTo>
                    <a:cubicBezTo>
                      <a:pt x="82" y="138"/>
                      <a:pt x="84" y="137"/>
                      <a:pt x="84" y="135"/>
                    </a:cubicBezTo>
                    <a:cubicBezTo>
                      <a:pt x="84" y="134"/>
                      <a:pt x="84" y="133"/>
                      <a:pt x="84" y="133"/>
                    </a:cubicBezTo>
                    <a:cubicBezTo>
                      <a:pt x="84" y="132"/>
                      <a:pt x="84" y="131"/>
                      <a:pt x="85" y="130"/>
                    </a:cubicBezTo>
                    <a:cubicBezTo>
                      <a:pt x="85" y="130"/>
                      <a:pt x="85" y="130"/>
                      <a:pt x="85" y="130"/>
                    </a:cubicBezTo>
                    <a:cubicBezTo>
                      <a:pt x="85" y="130"/>
                      <a:pt x="85" y="130"/>
                      <a:pt x="85" y="130"/>
                    </a:cubicBezTo>
                    <a:cubicBezTo>
                      <a:pt x="87" y="129"/>
                      <a:pt x="89" y="130"/>
                      <a:pt x="91" y="130"/>
                    </a:cubicBezTo>
                    <a:cubicBezTo>
                      <a:pt x="91" y="130"/>
                      <a:pt x="91" y="130"/>
                      <a:pt x="91" y="130"/>
                    </a:cubicBezTo>
                    <a:cubicBezTo>
                      <a:pt x="92" y="129"/>
                      <a:pt x="94" y="127"/>
                      <a:pt x="96" y="126"/>
                    </a:cubicBezTo>
                    <a:cubicBezTo>
                      <a:pt x="95" y="126"/>
                      <a:pt x="95" y="126"/>
                      <a:pt x="95" y="126"/>
                    </a:cubicBezTo>
                    <a:cubicBezTo>
                      <a:pt x="95" y="126"/>
                      <a:pt x="95" y="126"/>
                      <a:pt x="95" y="126"/>
                    </a:cubicBezTo>
                    <a:cubicBezTo>
                      <a:pt x="96" y="124"/>
                      <a:pt x="98" y="124"/>
                      <a:pt x="100" y="125"/>
                    </a:cubicBezTo>
                    <a:cubicBezTo>
                      <a:pt x="100" y="120"/>
                      <a:pt x="99" y="116"/>
                      <a:pt x="99" y="11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55">
                <a:extLst>
                  <a:ext uri="{FF2B5EF4-FFF2-40B4-BE49-F238E27FC236}">
                    <a16:creationId xmlns:a16="http://schemas.microsoft.com/office/drawing/2014/main" id="{449D9C33-ABA3-47FE-9172-257D94D41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56817" y="4806987"/>
                <a:ext cx="140114" cy="122107"/>
              </a:xfrm>
              <a:custGeom>
                <a:avLst/>
                <a:gdLst>
                  <a:gd name="T0" fmla="*/ 221 w 226"/>
                  <a:gd name="T1" fmla="*/ 151 h 197"/>
                  <a:gd name="T2" fmla="*/ 220 w 226"/>
                  <a:gd name="T3" fmla="*/ 151 h 197"/>
                  <a:gd name="T4" fmla="*/ 217 w 226"/>
                  <a:gd name="T5" fmla="*/ 149 h 197"/>
                  <a:gd name="T6" fmla="*/ 213 w 226"/>
                  <a:gd name="T7" fmla="*/ 144 h 197"/>
                  <a:gd name="T8" fmla="*/ 208 w 226"/>
                  <a:gd name="T9" fmla="*/ 122 h 197"/>
                  <a:gd name="T10" fmla="*/ 205 w 226"/>
                  <a:gd name="T11" fmla="*/ 119 h 197"/>
                  <a:gd name="T12" fmla="*/ 205 w 226"/>
                  <a:gd name="T13" fmla="*/ 118 h 197"/>
                  <a:gd name="T14" fmla="*/ 201 w 226"/>
                  <a:gd name="T15" fmla="*/ 116 h 197"/>
                  <a:gd name="T16" fmla="*/ 192 w 226"/>
                  <a:gd name="T17" fmla="*/ 112 h 197"/>
                  <a:gd name="T18" fmla="*/ 191 w 226"/>
                  <a:gd name="T19" fmla="*/ 112 h 197"/>
                  <a:gd name="T20" fmla="*/ 187 w 226"/>
                  <a:gd name="T21" fmla="*/ 89 h 197"/>
                  <a:gd name="T22" fmla="*/ 182 w 226"/>
                  <a:gd name="T23" fmla="*/ 72 h 197"/>
                  <a:gd name="T24" fmla="*/ 175 w 226"/>
                  <a:gd name="T25" fmla="*/ 69 h 197"/>
                  <a:gd name="T26" fmla="*/ 172 w 226"/>
                  <a:gd name="T27" fmla="*/ 70 h 197"/>
                  <a:gd name="T28" fmla="*/ 172 w 226"/>
                  <a:gd name="T29" fmla="*/ 71 h 197"/>
                  <a:gd name="T30" fmla="*/ 170 w 226"/>
                  <a:gd name="T31" fmla="*/ 72 h 197"/>
                  <a:gd name="T32" fmla="*/ 167 w 226"/>
                  <a:gd name="T33" fmla="*/ 71 h 197"/>
                  <a:gd name="T34" fmla="*/ 161 w 226"/>
                  <a:gd name="T35" fmla="*/ 57 h 197"/>
                  <a:gd name="T36" fmla="*/ 154 w 226"/>
                  <a:gd name="T37" fmla="*/ 48 h 197"/>
                  <a:gd name="T38" fmla="*/ 152 w 226"/>
                  <a:gd name="T39" fmla="*/ 47 h 197"/>
                  <a:gd name="T40" fmla="*/ 150 w 226"/>
                  <a:gd name="T41" fmla="*/ 46 h 197"/>
                  <a:gd name="T42" fmla="*/ 141 w 226"/>
                  <a:gd name="T43" fmla="*/ 36 h 197"/>
                  <a:gd name="T44" fmla="*/ 137 w 226"/>
                  <a:gd name="T45" fmla="*/ 15 h 197"/>
                  <a:gd name="T46" fmla="*/ 137 w 226"/>
                  <a:gd name="T47" fmla="*/ 11 h 197"/>
                  <a:gd name="T48" fmla="*/ 121 w 226"/>
                  <a:gd name="T49" fmla="*/ 1 h 197"/>
                  <a:gd name="T50" fmla="*/ 105 w 226"/>
                  <a:gd name="T51" fmla="*/ 1 h 197"/>
                  <a:gd name="T52" fmla="*/ 46 w 226"/>
                  <a:gd name="T53" fmla="*/ 4 h 197"/>
                  <a:gd name="T54" fmla="*/ 2 w 226"/>
                  <a:gd name="T55" fmla="*/ 6 h 197"/>
                  <a:gd name="T56" fmla="*/ 0 w 226"/>
                  <a:gd name="T57" fmla="*/ 7 h 197"/>
                  <a:gd name="T58" fmla="*/ 2 w 226"/>
                  <a:gd name="T59" fmla="*/ 10 h 197"/>
                  <a:gd name="T60" fmla="*/ 14 w 226"/>
                  <a:gd name="T61" fmla="*/ 32 h 197"/>
                  <a:gd name="T62" fmla="*/ 17 w 226"/>
                  <a:gd name="T63" fmla="*/ 35 h 197"/>
                  <a:gd name="T64" fmla="*/ 24 w 226"/>
                  <a:gd name="T65" fmla="*/ 53 h 197"/>
                  <a:gd name="T66" fmla="*/ 37 w 226"/>
                  <a:gd name="T67" fmla="*/ 78 h 197"/>
                  <a:gd name="T68" fmla="*/ 36 w 226"/>
                  <a:gd name="T69" fmla="*/ 158 h 197"/>
                  <a:gd name="T70" fmla="*/ 37 w 226"/>
                  <a:gd name="T71" fmla="*/ 166 h 197"/>
                  <a:gd name="T72" fmla="*/ 38 w 226"/>
                  <a:gd name="T73" fmla="*/ 179 h 197"/>
                  <a:gd name="T74" fmla="*/ 40 w 226"/>
                  <a:gd name="T75" fmla="*/ 178 h 197"/>
                  <a:gd name="T76" fmla="*/ 132 w 226"/>
                  <a:gd name="T77" fmla="*/ 177 h 197"/>
                  <a:gd name="T78" fmla="*/ 192 w 226"/>
                  <a:gd name="T79" fmla="*/ 177 h 197"/>
                  <a:gd name="T80" fmla="*/ 188 w 226"/>
                  <a:gd name="T81" fmla="*/ 190 h 197"/>
                  <a:gd name="T82" fmla="*/ 184 w 226"/>
                  <a:gd name="T83" fmla="*/ 193 h 197"/>
                  <a:gd name="T84" fmla="*/ 189 w 226"/>
                  <a:gd name="T85" fmla="*/ 197 h 197"/>
                  <a:gd name="T86" fmla="*/ 205 w 226"/>
                  <a:gd name="T87" fmla="*/ 195 h 197"/>
                  <a:gd name="T88" fmla="*/ 210 w 226"/>
                  <a:gd name="T89" fmla="*/ 191 h 197"/>
                  <a:gd name="T90" fmla="*/ 212 w 226"/>
                  <a:gd name="T91" fmla="*/ 179 h 197"/>
                  <a:gd name="T92" fmla="*/ 217 w 226"/>
                  <a:gd name="T93" fmla="*/ 174 h 197"/>
                  <a:gd name="T94" fmla="*/ 215 w 226"/>
                  <a:gd name="T95" fmla="*/ 169 h 197"/>
                  <a:gd name="T96" fmla="*/ 218 w 226"/>
                  <a:gd name="T97" fmla="*/ 169 h 197"/>
                  <a:gd name="T98" fmla="*/ 222 w 226"/>
                  <a:gd name="T99" fmla="*/ 15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26" h="197">
                    <a:moveTo>
                      <a:pt x="222" y="152"/>
                    </a:moveTo>
                    <a:cubicBezTo>
                      <a:pt x="222" y="151"/>
                      <a:pt x="222" y="151"/>
                      <a:pt x="221" y="151"/>
                    </a:cubicBezTo>
                    <a:cubicBezTo>
                      <a:pt x="221" y="151"/>
                      <a:pt x="221" y="151"/>
                      <a:pt x="220" y="151"/>
                    </a:cubicBezTo>
                    <a:cubicBezTo>
                      <a:pt x="220" y="151"/>
                      <a:pt x="220" y="151"/>
                      <a:pt x="220" y="151"/>
                    </a:cubicBezTo>
                    <a:cubicBezTo>
                      <a:pt x="219" y="151"/>
                      <a:pt x="218" y="151"/>
                      <a:pt x="217" y="151"/>
                    </a:cubicBezTo>
                    <a:cubicBezTo>
                      <a:pt x="217" y="150"/>
                      <a:pt x="217" y="150"/>
                      <a:pt x="217" y="149"/>
                    </a:cubicBezTo>
                    <a:cubicBezTo>
                      <a:pt x="216" y="149"/>
                      <a:pt x="216" y="149"/>
                      <a:pt x="216" y="148"/>
                    </a:cubicBezTo>
                    <a:cubicBezTo>
                      <a:pt x="214" y="148"/>
                      <a:pt x="213" y="146"/>
                      <a:pt x="213" y="144"/>
                    </a:cubicBezTo>
                    <a:cubicBezTo>
                      <a:pt x="211" y="140"/>
                      <a:pt x="211" y="134"/>
                      <a:pt x="211" y="130"/>
                    </a:cubicBezTo>
                    <a:cubicBezTo>
                      <a:pt x="209" y="127"/>
                      <a:pt x="209" y="125"/>
                      <a:pt x="208" y="122"/>
                    </a:cubicBezTo>
                    <a:cubicBezTo>
                      <a:pt x="208" y="121"/>
                      <a:pt x="208" y="121"/>
                      <a:pt x="207" y="120"/>
                    </a:cubicBezTo>
                    <a:cubicBezTo>
                      <a:pt x="206" y="120"/>
                      <a:pt x="206" y="120"/>
                      <a:pt x="205" y="119"/>
                    </a:cubicBezTo>
                    <a:cubicBezTo>
                      <a:pt x="205" y="119"/>
                      <a:pt x="205" y="119"/>
                      <a:pt x="205" y="119"/>
                    </a:cubicBezTo>
                    <a:cubicBezTo>
                      <a:pt x="205" y="119"/>
                      <a:pt x="205" y="119"/>
                      <a:pt x="205" y="118"/>
                    </a:cubicBezTo>
                    <a:cubicBezTo>
                      <a:pt x="205" y="119"/>
                      <a:pt x="205" y="119"/>
                      <a:pt x="205" y="119"/>
                    </a:cubicBezTo>
                    <a:cubicBezTo>
                      <a:pt x="203" y="118"/>
                      <a:pt x="202" y="118"/>
                      <a:pt x="201" y="116"/>
                    </a:cubicBezTo>
                    <a:cubicBezTo>
                      <a:pt x="198" y="115"/>
                      <a:pt x="194" y="114"/>
                      <a:pt x="192" y="112"/>
                    </a:cubicBezTo>
                    <a:cubicBezTo>
                      <a:pt x="192" y="112"/>
                      <a:pt x="192" y="112"/>
                      <a:pt x="192" y="112"/>
                    </a:cubicBezTo>
                    <a:cubicBezTo>
                      <a:pt x="192" y="112"/>
                      <a:pt x="192" y="112"/>
                      <a:pt x="192" y="112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89" y="111"/>
                      <a:pt x="188" y="109"/>
                      <a:pt x="187" y="108"/>
                    </a:cubicBezTo>
                    <a:cubicBezTo>
                      <a:pt x="185" y="102"/>
                      <a:pt x="187" y="95"/>
                      <a:pt x="187" y="89"/>
                    </a:cubicBezTo>
                    <a:cubicBezTo>
                      <a:pt x="187" y="84"/>
                      <a:pt x="186" y="80"/>
                      <a:pt x="184" y="76"/>
                    </a:cubicBezTo>
                    <a:cubicBezTo>
                      <a:pt x="184" y="75"/>
                      <a:pt x="183" y="73"/>
                      <a:pt x="182" y="72"/>
                    </a:cubicBezTo>
                    <a:cubicBezTo>
                      <a:pt x="180" y="72"/>
                      <a:pt x="179" y="71"/>
                      <a:pt x="177" y="70"/>
                    </a:cubicBezTo>
                    <a:cubicBezTo>
                      <a:pt x="177" y="69"/>
                      <a:pt x="176" y="69"/>
                      <a:pt x="175" y="69"/>
                    </a:cubicBezTo>
                    <a:cubicBezTo>
                      <a:pt x="174" y="70"/>
                      <a:pt x="173" y="71"/>
                      <a:pt x="172" y="71"/>
                    </a:cubicBezTo>
                    <a:cubicBezTo>
                      <a:pt x="172" y="70"/>
                      <a:pt x="172" y="70"/>
                      <a:pt x="172" y="70"/>
                    </a:cubicBezTo>
                    <a:cubicBezTo>
                      <a:pt x="172" y="70"/>
                      <a:pt x="171" y="70"/>
                      <a:pt x="170" y="71"/>
                    </a:cubicBezTo>
                    <a:cubicBezTo>
                      <a:pt x="171" y="71"/>
                      <a:pt x="171" y="71"/>
                      <a:pt x="172" y="71"/>
                    </a:cubicBezTo>
                    <a:cubicBezTo>
                      <a:pt x="172" y="71"/>
                      <a:pt x="171" y="71"/>
                      <a:pt x="171" y="72"/>
                    </a:cubicBezTo>
                    <a:cubicBezTo>
                      <a:pt x="171" y="72"/>
                      <a:pt x="171" y="72"/>
                      <a:pt x="170" y="72"/>
                    </a:cubicBezTo>
                    <a:cubicBezTo>
                      <a:pt x="169" y="72"/>
                      <a:pt x="168" y="71"/>
                      <a:pt x="167" y="71"/>
                    </a:cubicBezTo>
                    <a:cubicBezTo>
                      <a:pt x="167" y="71"/>
                      <a:pt x="167" y="71"/>
                      <a:pt x="167" y="71"/>
                    </a:cubicBezTo>
                    <a:cubicBezTo>
                      <a:pt x="165" y="67"/>
                      <a:pt x="163" y="63"/>
                      <a:pt x="163" y="59"/>
                    </a:cubicBezTo>
                    <a:cubicBezTo>
                      <a:pt x="162" y="58"/>
                      <a:pt x="162" y="57"/>
                      <a:pt x="161" y="57"/>
                    </a:cubicBezTo>
                    <a:cubicBezTo>
                      <a:pt x="160" y="54"/>
                      <a:pt x="158" y="52"/>
                      <a:pt x="156" y="50"/>
                    </a:cubicBezTo>
                    <a:cubicBezTo>
                      <a:pt x="155" y="50"/>
                      <a:pt x="154" y="50"/>
                      <a:pt x="154" y="48"/>
                    </a:cubicBezTo>
                    <a:cubicBezTo>
                      <a:pt x="154" y="48"/>
                      <a:pt x="154" y="48"/>
                      <a:pt x="154" y="48"/>
                    </a:cubicBezTo>
                    <a:cubicBezTo>
                      <a:pt x="153" y="48"/>
                      <a:pt x="152" y="47"/>
                      <a:pt x="152" y="47"/>
                    </a:cubicBezTo>
                    <a:cubicBezTo>
                      <a:pt x="152" y="47"/>
                      <a:pt x="152" y="47"/>
                      <a:pt x="152" y="47"/>
                    </a:cubicBezTo>
                    <a:cubicBezTo>
                      <a:pt x="151" y="46"/>
                      <a:pt x="151" y="46"/>
                      <a:pt x="150" y="46"/>
                    </a:cubicBezTo>
                    <a:cubicBezTo>
                      <a:pt x="149" y="46"/>
                      <a:pt x="149" y="45"/>
                      <a:pt x="149" y="44"/>
                    </a:cubicBezTo>
                    <a:cubicBezTo>
                      <a:pt x="146" y="42"/>
                      <a:pt x="143" y="39"/>
                      <a:pt x="141" y="36"/>
                    </a:cubicBezTo>
                    <a:cubicBezTo>
                      <a:pt x="138" y="32"/>
                      <a:pt x="138" y="28"/>
                      <a:pt x="137" y="24"/>
                    </a:cubicBezTo>
                    <a:cubicBezTo>
                      <a:pt x="137" y="21"/>
                      <a:pt x="137" y="18"/>
                      <a:pt x="137" y="15"/>
                    </a:cubicBezTo>
                    <a:cubicBezTo>
                      <a:pt x="137" y="15"/>
                      <a:pt x="138" y="15"/>
                      <a:pt x="138" y="15"/>
                    </a:cubicBezTo>
                    <a:cubicBezTo>
                      <a:pt x="138" y="14"/>
                      <a:pt x="138" y="12"/>
                      <a:pt x="137" y="11"/>
                    </a:cubicBezTo>
                    <a:cubicBezTo>
                      <a:pt x="137" y="10"/>
                      <a:pt x="136" y="8"/>
                      <a:pt x="135" y="7"/>
                    </a:cubicBezTo>
                    <a:cubicBezTo>
                      <a:pt x="132" y="2"/>
                      <a:pt x="127" y="0"/>
                      <a:pt x="121" y="1"/>
                    </a:cubicBezTo>
                    <a:cubicBezTo>
                      <a:pt x="118" y="1"/>
                      <a:pt x="115" y="1"/>
                      <a:pt x="113" y="1"/>
                    </a:cubicBezTo>
                    <a:cubicBezTo>
                      <a:pt x="110" y="1"/>
                      <a:pt x="108" y="1"/>
                      <a:pt x="105" y="1"/>
                    </a:cubicBezTo>
                    <a:cubicBezTo>
                      <a:pt x="105" y="1"/>
                      <a:pt x="105" y="1"/>
                      <a:pt x="105" y="1"/>
                    </a:cubicBezTo>
                    <a:cubicBezTo>
                      <a:pt x="85" y="3"/>
                      <a:pt x="65" y="3"/>
                      <a:pt x="46" y="4"/>
                    </a:cubicBezTo>
                    <a:cubicBezTo>
                      <a:pt x="33" y="5"/>
                      <a:pt x="20" y="5"/>
                      <a:pt x="7" y="6"/>
                    </a:cubicBezTo>
                    <a:cubicBezTo>
                      <a:pt x="6" y="6"/>
                      <a:pt x="3" y="5"/>
                      <a:pt x="2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1" y="8"/>
                    </a:cubicBezTo>
                    <a:cubicBezTo>
                      <a:pt x="1" y="9"/>
                      <a:pt x="1" y="9"/>
                      <a:pt x="2" y="10"/>
                    </a:cubicBezTo>
                    <a:cubicBezTo>
                      <a:pt x="2" y="10"/>
                      <a:pt x="2" y="11"/>
                      <a:pt x="2" y="11"/>
                    </a:cubicBezTo>
                    <a:cubicBezTo>
                      <a:pt x="6" y="18"/>
                      <a:pt x="6" y="27"/>
                      <a:pt x="14" y="32"/>
                    </a:cubicBezTo>
                    <a:cubicBezTo>
                      <a:pt x="15" y="32"/>
                      <a:pt x="15" y="33"/>
                      <a:pt x="16" y="33"/>
                    </a:cubicBezTo>
                    <a:cubicBezTo>
                      <a:pt x="17" y="34"/>
                      <a:pt x="17" y="34"/>
                      <a:pt x="17" y="35"/>
                    </a:cubicBezTo>
                    <a:cubicBezTo>
                      <a:pt x="20" y="39"/>
                      <a:pt x="21" y="45"/>
                      <a:pt x="23" y="51"/>
                    </a:cubicBezTo>
                    <a:cubicBezTo>
                      <a:pt x="23" y="52"/>
                      <a:pt x="24" y="53"/>
                      <a:pt x="24" y="53"/>
                    </a:cubicBezTo>
                    <a:cubicBezTo>
                      <a:pt x="26" y="60"/>
                      <a:pt x="34" y="64"/>
                      <a:pt x="37" y="75"/>
                    </a:cubicBezTo>
                    <a:cubicBezTo>
                      <a:pt x="37" y="76"/>
                      <a:pt x="37" y="77"/>
                      <a:pt x="37" y="78"/>
                    </a:cubicBezTo>
                    <a:cubicBezTo>
                      <a:pt x="37" y="103"/>
                      <a:pt x="37" y="128"/>
                      <a:pt x="37" y="153"/>
                    </a:cubicBezTo>
                    <a:cubicBezTo>
                      <a:pt x="37" y="156"/>
                      <a:pt x="37" y="157"/>
                      <a:pt x="36" y="158"/>
                    </a:cubicBezTo>
                    <a:cubicBezTo>
                      <a:pt x="36" y="159"/>
                      <a:pt x="36" y="160"/>
                      <a:pt x="36" y="161"/>
                    </a:cubicBezTo>
                    <a:cubicBezTo>
                      <a:pt x="37" y="161"/>
                      <a:pt x="38" y="163"/>
                      <a:pt x="37" y="166"/>
                    </a:cubicBezTo>
                    <a:cubicBezTo>
                      <a:pt x="37" y="170"/>
                      <a:pt x="37" y="174"/>
                      <a:pt x="37" y="179"/>
                    </a:cubicBezTo>
                    <a:cubicBezTo>
                      <a:pt x="38" y="179"/>
                      <a:pt x="38" y="179"/>
                      <a:pt x="38" y="179"/>
                    </a:cubicBezTo>
                    <a:cubicBezTo>
                      <a:pt x="38" y="180"/>
                      <a:pt x="39" y="180"/>
                      <a:pt x="40" y="181"/>
                    </a:cubicBezTo>
                    <a:cubicBezTo>
                      <a:pt x="40" y="180"/>
                      <a:pt x="40" y="179"/>
                      <a:pt x="40" y="178"/>
                    </a:cubicBezTo>
                    <a:cubicBezTo>
                      <a:pt x="57" y="178"/>
                      <a:pt x="74" y="179"/>
                      <a:pt x="91" y="178"/>
                    </a:cubicBezTo>
                    <a:cubicBezTo>
                      <a:pt x="104" y="178"/>
                      <a:pt x="118" y="179"/>
                      <a:pt x="132" y="177"/>
                    </a:cubicBezTo>
                    <a:cubicBezTo>
                      <a:pt x="150" y="176"/>
                      <a:pt x="169" y="176"/>
                      <a:pt x="188" y="175"/>
                    </a:cubicBezTo>
                    <a:cubicBezTo>
                      <a:pt x="189" y="175"/>
                      <a:pt x="190" y="176"/>
                      <a:pt x="192" y="177"/>
                    </a:cubicBezTo>
                    <a:cubicBezTo>
                      <a:pt x="192" y="180"/>
                      <a:pt x="194" y="182"/>
                      <a:pt x="193" y="185"/>
                    </a:cubicBezTo>
                    <a:cubicBezTo>
                      <a:pt x="191" y="186"/>
                      <a:pt x="189" y="187"/>
                      <a:pt x="188" y="190"/>
                    </a:cubicBezTo>
                    <a:cubicBezTo>
                      <a:pt x="187" y="190"/>
                      <a:pt x="186" y="190"/>
                      <a:pt x="187" y="192"/>
                    </a:cubicBezTo>
                    <a:cubicBezTo>
                      <a:pt x="185" y="191"/>
                      <a:pt x="184" y="192"/>
                      <a:pt x="184" y="193"/>
                    </a:cubicBezTo>
                    <a:cubicBezTo>
                      <a:pt x="184" y="193"/>
                      <a:pt x="184" y="194"/>
                      <a:pt x="185" y="194"/>
                    </a:cubicBezTo>
                    <a:cubicBezTo>
                      <a:pt x="186" y="195"/>
                      <a:pt x="187" y="196"/>
                      <a:pt x="189" y="197"/>
                    </a:cubicBezTo>
                    <a:cubicBezTo>
                      <a:pt x="193" y="196"/>
                      <a:pt x="197" y="196"/>
                      <a:pt x="200" y="195"/>
                    </a:cubicBezTo>
                    <a:cubicBezTo>
                      <a:pt x="202" y="195"/>
                      <a:pt x="204" y="195"/>
                      <a:pt x="205" y="195"/>
                    </a:cubicBezTo>
                    <a:cubicBezTo>
                      <a:pt x="205" y="195"/>
                      <a:pt x="205" y="195"/>
                      <a:pt x="205" y="195"/>
                    </a:cubicBezTo>
                    <a:cubicBezTo>
                      <a:pt x="207" y="194"/>
                      <a:pt x="208" y="192"/>
                      <a:pt x="210" y="191"/>
                    </a:cubicBezTo>
                    <a:cubicBezTo>
                      <a:pt x="210" y="191"/>
                      <a:pt x="210" y="190"/>
                      <a:pt x="210" y="190"/>
                    </a:cubicBezTo>
                    <a:cubicBezTo>
                      <a:pt x="211" y="186"/>
                      <a:pt x="211" y="182"/>
                      <a:pt x="212" y="179"/>
                    </a:cubicBezTo>
                    <a:cubicBezTo>
                      <a:pt x="213" y="178"/>
                      <a:pt x="213" y="177"/>
                      <a:pt x="213" y="175"/>
                    </a:cubicBezTo>
                    <a:cubicBezTo>
                      <a:pt x="214" y="175"/>
                      <a:pt x="216" y="174"/>
                      <a:pt x="217" y="174"/>
                    </a:cubicBezTo>
                    <a:cubicBezTo>
                      <a:pt x="217" y="174"/>
                      <a:pt x="217" y="173"/>
                      <a:pt x="217" y="173"/>
                    </a:cubicBezTo>
                    <a:cubicBezTo>
                      <a:pt x="216" y="172"/>
                      <a:pt x="215" y="171"/>
                      <a:pt x="215" y="169"/>
                    </a:cubicBezTo>
                    <a:cubicBezTo>
                      <a:pt x="216" y="169"/>
                      <a:pt x="217" y="168"/>
                      <a:pt x="218" y="168"/>
                    </a:cubicBezTo>
                    <a:cubicBezTo>
                      <a:pt x="218" y="169"/>
                      <a:pt x="218" y="169"/>
                      <a:pt x="218" y="169"/>
                    </a:cubicBezTo>
                    <a:cubicBezTo>
                      <a:pt x="226" y="165"/>
                      <a:pt x="225" y="158"/>
                      <a:pt x="225" y="152"/>
                    </a:cubicBezTo>
                    <a:cubicBezTo>
                      <a:pt x="224" y="151"/>
                      <a:pt x="223" y="151"/>
                      <a:pt x="222" y="152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56">
                <a:extLst>
                  <a:ext uri="{FF2B5EF4-FFF2-40B4-BE49-F238E27FC236}">
                    <a16:creationId xmlns:a16="http://schemas.microsoft.com/office/drawing/2014/main" id="{75553A50-323F-4B38-AD6A-1049282E2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72049" y="4872788"/>
                <a:ext cx="655" cy="327"/>
              </a:xfrm>
              <a:custGeom>
                <a:avLst/>
                <a:gdLst>
                  <a:gd name="T0" fmla="*/ 0 w 1"/>
                  <a:gd name="T1" fmla="*/ 0 h 1"/>
                  <a:gd name="T2" fmla="*/ 1 w 1"/>
                  <a:gd name="T3" fmla="*/ 0 h 1"/>
                  <a:gd name="T4" fmla="*/ 0 w 1"/>
                  <a:gd name="T5" fmla="*/ 1 h 1"/>
                  <a:gd name="T6" fmla="*/ 0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Rectangle 57">
                <a:extLst>
                  <a:ext uri="{FF2B5EF4-FFF2-40B4-BE49-F238E27FC236}">
                    <a16:creationId xmlns:a16="http://schemas.microsoft.com/office/drawing/2014/main" id="{9101D416-B18D-46F1-9B83-50387D05B8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56990" y="4782762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58">
                <a:extLst>
                  <a:ext uri="{FF2B5EF4-FFF2-40B4-BE49-F238E27FC236}">
                    <a16:creationId xmlns:a16="http://schemas.microsoft.com/office/drawing/2014/main" id="{950437FC-E8D2-4E5D-AADD-2B5F133093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97759" y="5044981"/>
                <a:ext cx="0" cy="655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6" name="Rectangle 59">
                <a:extLst>
                  <a:ext uri="{FF2B5EF4-FFF2-40B4-BE49-F238E27FC236}">
                    <a16:creationId xmlns:a16="http://schemas.microsoft.com/office/drawing/2014/main" id="{8F970416-7036-457B-AB43-53276E31B5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97104" y="5019446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60">
                <a:extLst>
                  <a:ext uri="{FF2B5EF4-FFF2-40B4-BE49-F238E27FC236}">
                    <a16:creationId xmlns:a16="http://schemas.microsoft.com/office/drawing/2014/main" id="{F78CA8E2-80B6-455D-8B99-A33D0134E1C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774188" y="4940879"/>
                <a:ext cx="116543" cy="117524"/>
              </a:xfrm>
              <a:custGeom>
                <a:avLst/>
                <a:gdLst>
                  <a:gd name="T0" fmla="*/ 180 w 188"/>
                  <a:gd name="T1" fmla="*/ 112 h 190"/>
                  <a:gd name="T2" fmla="*/ 175 w 188"/>
                  <a:gd name="T3" fmla="*/ 109 h 190"/>
                  <a:gd name="T4" fmla="*/ 175 w 188"/>
                  <a:gd name="T5" fmla="*/ 109 h 190"/>
                  <a:gd name="T6" fmla="*/ 171 w 188"/>
                  <a:gd name="T7" fmla="*/ 94 h 190"/>
                  <a:gd name="T8" fmla="*/ 151 w 188"/>
                  <a:gd name="T9" fmla="*/ 72 h 190"/>
                  <a:gd name="T10" fmla="*/ 142 w 188"/>
                  <a:gd name="T11" fmla="*/ 64 h 190"/>
                  <a:gd name="T12" fmla="*/ 130 w 188"/>
                  <a:gd name="T13" fmla="*/ 52 h 190"/>
                  <a:gd name="T14" fmla="*/ 125 w 188"/>
                  <a:gd name="T15" fmla="*/ 49 h 190"/>
                  <a:gd name="T16" fmla="*/ 123 w 188"/>
                  <a:gd name="T17" fmla="*/ 47 h 190"/>
                  <a:gd name="T18" fmla="*/ 107 w 188"/>
                  <a:gd name="T19" fmla="*/ 28 h 190"/>
                  <a:gd name="T20" fmla="*/ 102 w 188"/>
                  <a:gd name="T21" fmla="*/ 24 h 190"/>
                  <a:gd name="T22" fmla="*/ 92 w 188"/>
                  <a:gd name="T23" fmla="*/ 19 h 190"/>
                  <a:gd name="T24" fmla="*/ 85 w 188"/>
                  <a:gd name="T25" fmla="*/ 16 h 190"/>
                  <a:gd name="T26" fmla="*/ 82 w 188"/>
                  <a:gd name="T27" fmla="*/ 9 h 190"/>
                  <a:gd name="T28" fmla="*/ 87 w 188"/>
                  <a:gd name="T29" fmla="*/ 4 h 190"/>
                  <a:gd name="T30" fmla="*/ 85 w 188"/>
                  <a:gd name="T31" fmla="*/ 0 h 190"/>
                  <a:gd name="T32" fmla="*/ 81 w 188"/>
                  <a:gd name="T33" fmla="*/ 0 h 190"/>
                  <a:gd name="T34" fmla="*/ 36 w 188"/>
                  <a:gd name="T35" fmla="*/ 4 h 190"/>
                  <a:gd name="T36" fmla="*/ 32 w 188"/>
                  <a:gd name="T37" fmla="*/ 4 h 190"/>
                  <a:gd name="T38" fmla="*/ 3 w 188"/>
                  <a:gd name="T39" fmla="*/ 9 h 190"/>
                  <a:gd name="T40" fmla="*/ 1 w 188"/>
                  <a:gd name="T41" fmla="*/ 10 h 190"/>
                  <a:gd name="T42" fmla="*/ 2 w 188"/>
                  <a:gd name="T43" fmla="*/ 17 h 190"/>
                  <a:gd name="T44" fmla="*/ 28 w 188"/>
                  <a:gd name="T45" fmla="*/ 100 h 190"/>
                  <a:gd name="T46" fmla="*/ 33 w 188"/>
                  <a:gd name="T47" fmla="*/ 112 h 190"/>
                  <a:gd name="T48" fmla="*/ 36 w 188"/>
                  <a:gd name="T49" fmla="*/ 118 h 190"/>
                  <a:gd name="T50" fmla="*/ 37 w 188"/>
                  <a:gd name="T51" fmla="*/ 125 h 190"/>
                  <a:gd name="T52" fmla="*/ 37 w 188"/>
                  <a:gd name="T53" fmla="*/ 127 h 190"/>
                  <a:gd name="T54" fmla="*/ 37 w 188"/>
                  <a:gd name="T55" fmla="*/ 127 h 190"/>
                  <a:gd name="T56" fmla="*/ 37 w 188"/>
                  <a:gd name="T57" fmla="*/ 127 h 190"/>
                  <a:gd name="T58" fmla="*/ 35 w 188"/>
                  <a:gd name="T59" fmla="*/ 148 h 190"/>
                  <a:gd name="T60" fmla="*/ 35 w 188"/>
                  <a:gd name="T61" fmla="*/ 148 h 190"/>
                  <a:gd name="T62" fmla="*/ 38 w 188"/>
                  <a:gd name="T63" fmla="*/ 168 h 190"/>
                  <a:gd name="T64" fmla="*/ 42 w 188"/>
                  <a:gd name="T65" fmla="*/ 173 h 190"/>
                  <a:gd name="T66" fmla="*/ 39 w 188"/>
                  <a:gd name="T67" fmla="*/ 175 h 190"/>
                  <a:gd name="T68" fmla="*/ 39 w 188"/>
                  <a:gd name="T69" fmla="*/ 175 h 190"/>
                  <a:gd name="T70" fmla="*/ 40 w 188"/>
                  <a:gd name="T71" fmla="*/ 177 h 190"/>
                  <a:gd name="T72" fmla="*/ 43 w 188"/>
                  <a:gd name="T73" fmla="*/ 180 h 190"/>
                  <a:gd name="T74" fmla="*/ 43 w 188"/>
                  <a:gd name="T75" fmla="*/ 180 h 190"/>
                  <a:gd name="T76" fmla="*/ 56 w 188"/>
                  <a:gd name="T77" fmla="*/ 188 h 190"/>
                  <a:gd name="T78" fmla="*/ 148 w 188"/>
                  <a:gd name="T79" fmla="*/ 187 h 190"/>
                  <a:gd name="T80" fmla="*/ 148 w 188"/>
                  <a:gd name="T81" fmla="*/ 187 h 190"/>
                  <a:gd name="T82" fmla="*/ 148 w 188"/>
                  <a:gd name="T83" fmla="*/ 187 h 190"/>
                  <a:gd name="T84" fmla="*/ 155 w 188"/>
                  <a:gd name="T85" fmla="*/ 188 h 190"/>
                  <a:gd name="T86" fmla="*/ 153 w 188"/>
                  <a:gd name="T87" fmla="*/ 170 h 190"/>
                  <a:gd name="T88" fmla="*/ 163 w 188"/>
                  <a:gd name="T89" fmla="*/ 172 h 190"/>
                  <a:gd name="T90" fmla="*/ 173 w 188"/>
                  <a:gd name="T91" fmla="*/ 171 h 190"/>
                  <a:gd name="T92" fmla="*/ 174 w 188"/>
                  <a:gd name="T93" fmla="*/ 162 h 190"/>
                  <a:gd name="T94" fmla="*/ 187 w 188"/>
                  <a:gd name="T95" fmla="*/ 115 h 190"/>
                  <a:gd name="T96" fmla="*/ 184 w 188"/>
                  <a:gd name="T97" fmla="*/ 115 h 190"/>
                  <a:gd name="T98" fmla="*/ 37 w 188"/>
                  <a:gd name="T99" fmla="*/ 127 h 190"/>
                  <a:gd name="T100" fmla="*/ 37 w 188"/>
                  <a:gd name="T101" fmla="*/ 127 h 190"/>
                  <a:gd name="T102" fmla="*/ 38 w 188"/>
                  <a:gd name="T103" fmla="*/ 169 h 190"/>
                  <a:gd name="T104" fmla="*/ 38 w 188"/>
                  <a:gd name="T105" fmla="*/ 168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88" h="190">
                    <a:moveTo>
                      <a:pt x="184" y="114"/>
                    </a:moveTo>
                    <a:cubicBezTo>
                      <a:pt x="183" y="113"/>
                      <a:pt x="181" y="115"/>
                      <a:pt x="180" y="112"/>
                    </a:cubicBezTo>
                    <a:cubicBezTo>
                      <a:pt x="180" y="112"/>
                      <a:pt x="179" y="112"/>
                      <a:pt x="179" y="112"/>
                    </a:cubicBezTo>
                    <a:cubicBezTo>
                      <a:pt x="178" y="111"/>
                      <a:pt x="177" y="110"/>
                      <a:pt x="175" y="109"/>
                    </a:cubicBezTo>
                    <a:cubicBezTo>
                      <a:pt x="175" y="109"/>
                      <a:pt x="175" y="109"/>
                      <a:pt x="175" y="109"/>
                    </a:cubicBezTo>
                    <a:cubicBezTo>
                      <a:pt x="175" y="109"/>
                      <a:pt x="175" y="109"/>
                      <a:pt x="175" y="109"/>
                    </a:cubicBezTo>
                    <a:cubicBezTo>
                      <a:pt x="174" y="106"/>
                      <a:pt x="173" y="102"/>
                      <a:pt x="173" y="99"/>
                    </a:cubicBezTo>
                    <a:cubicBezTo>
                      <a:pt x="171" y="97"/>
                      <a:pt x="171" y="96"/>
                      <a:pt x="171" y="94"/>
                    </a:cubicBezTo>
                    <a:cubicBezTo>
                      <a:pt x="163" y="94"/>
                      <a:pt x="161" y="89"/>
                      <a:pt x="161" y="82"/>
                    </a:cubicBezTo>
                    <a:cubicBezTo>
                      <a:pt x="155" y="82"/>
                      <a:pt x="155" y="75"/>
                      <a:pt x="151" y="72"/>
                    </a:cubicBezTo>
                    <a:cubicBezTo>
                      <a:pt x="148" y="73"/>
                      <a:pt x="147" y="71"/>
                      <a:pt x="146" y="68"/>
                    </a:cubicBezTo>
                    <a:cubicBezTo>
                      <a:pt x="145" y="67"/>
                      <a:pt x="143" y="66"/>
                      <a:pt x="142" y="64"/>
                    </a:cubicBezTo>
                    <a:cubicBezTo>
                      <a:pt x="140" y="61"/>
                      <a:pt x="139" y="58"/>
                      <a:pt x="136" y="56"/>
                    </a:cubicBezTo>
                    <a:cubicBezTo>
                      <a:pt x="134" y="55"/>
                      <a:pt x="131" y="56"/>
                      <a:pt x="130" y="52"/>
                    </a:cubicBezTo>
                    <a:cubicBezTo>
                      <a:pt x="128" y="52"/>
                      <a:pt x="128" y="52"/>
                      <a:pt x="128" y="51"/>
                    </a:cubicBezTo>
                    <a:cubicBezTo>
                      <a:pt x="126" y="51"/>
                      <a:pt x="125" y="50"/>
                      <a:pt x="125" y="49"/>
                    </a:cubicBezTo>
                    <a:cubicBezTo>
                      <a:pt x="125" y="49"/>
                      <a:pt x="125" y="49"/>
                      <a:pt x="125" y="49"/>
                    </a:cubicBezTo>
                    <a:cubicBezTo>
                      <a:pt x="124" y="48"/>
                      <a:pt x="124" y="48"/>
                      <a:pt x="123" y="47"/>
                    </a:cubicBezTo>
                    <a:cubicBezTo>
                      <a:pt x="121" y="47"/>
                      <a:pt x="120" y="46"/>
                      <a:pt x="120" y="44"/>
                    </a:cubicBezTo>
                    <a:cubicBezTo>
                      <a:pt x="115" y="39"/>
                      <a:pt x="108" y="36"/>
                      <a:pt x="107" y="28"/>
                    </a:cubicBezTo>
                    <a:cubicBezTo>
                      <a:pt x="107" y="28"/>
                      <a:pt x="107" y="27"/>
                      <a:pt x="106" y="27"/>
                    </a:cubicBezTo>
                    <a:cubicBezTo>
                      <a:pt x="105" y="26"/>
                      <a:pt x="103" y="25"/>
                      <a:pt x="102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98" y="23"/>
                      <a:pt x="94" y="22"/>
                      <a:pt x="92" y="19"/>
                    </a:cubicBezTo>
                    <a:cubicBezTo>
                      <a:pt x="90" y="19"/>
                      <a:pt x="89" y="19"/>
                      <a:pt x="88" y="17"/>
                    </a:cubicBezTo>
                    <a:cubicBezTo>
                      <a:pt x="87" y="17"/>
                      <a:pt x="85" y="17"/>
                      <a:pt x="85" y="16"/>
                    </a:cubicBezTo>
                    <a:cubicBezTo>
                      <a:pt x="83" y="15"/>
                      <a:pt x="82" y="14"/>
                      <a:pt x="82" y="12"/>
                    </a:cubicBezTo>
                    <a:cubicBezTo>
                      <a:pt x="79" y="11"/>
                      <a:pt x="80" y="10"/>
                      <a:pt x="82" y="9"/>
                    </a:cubicBezTo>
                    <a:cubicBezTo>
                      <a:pt x="82" y="8"/>
                      <a:pt x="82" y="6"/>
                      <a:pt x="83" y="6"/>
                    </a:cubicBezTo>
                    <a:cubicBezTo>
                      <a:pt x="84" y="4"/>
                      <a:pt x="85" y="3"/>
                      <a:pt x="87" y="4"/>
                    </a:cubicBezTo>
                    <a:cubicBezTo>
                      <a:pt x="86" y="2"/>
                      <a:pt x="86" y="1"/>
                      <a:pt x="85" y="1"/>
                    </a:cubicBezTo>
                    <a:cubicBezTo>
                      <a:pt x="85" y="1"/>
                      <a:pt x="85" y="1"/>
                      <a:pt x="85" y="0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84" y="0"/>
                      <a:pt x="83" y="0"/>
                      <a:pt x="81" y="0"/>
                    </a:cubicBezTo>
                    <a:cubicBezTo>
                      <a:pt x="67" y="2"/>
                      <a:pt x="53" y="4"/>
                      <a:pt x="40" y="6"/>
                    </a:cubicBezTo>
                    <a:cubicBezTo>
                      <a:pt x="38" y="6"/>
                      <a:pt x="37" y="5"/>
                      <a:pt x="36" y="4"/>
                    </a:cubicBezTo>
                    <a:cubicBezTo>
                      <a:pt x="36" y="4"/>
                      <a:pt x="36" y="4"/>
                      <a:pt x="35" y="3"/>
                    </a:cubicBezTo>
                    <a:cubicBezTo>
                      <a:pt x="34" y="3"/>
                      <a:pt x="33" y="3"/>
                      <a:pt x="32" y="4"/>
                    </a:cubicBezTo>
                    <a:cubicBezTo>
                      <a:pt x="31" y="5"/>
                      <a:pt x="29" y="5"/>
                      <a:pt x="27" y="6"/>
                    </a:cubicBezTo>
                    <a:cubicBezTo>
                      <a:pt x="19" y="7"/>
                      <a:pt x="11" y="8"/>
                      <a:pt x="3" y="9"/>
                    </a:cubicBezTo>
                    <a:cubicBezTo>
                      <a:pt x="2" y="9"/>
                      <a:pt x="2" y="9"/>
                      <a:pt x="1" y="10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1"/>
                      <a:pt x="0" y="12"/>
                      <a:pt x="0" y="13"/>
                    </a:cubicBezTo>
                    <a:cubicBezTo>
                      <a:pt x="1" y="14"/>
                      <a:pt x="2" y="15"/>
                      <a:pt x="2" y="17"/>
                    </a:cubicBezTo>
                    <a:cubicBezTo>
                      <a:pt x="6" y="30"/>
                      <a:pt x="9" y="43"/>
                      <a:pt x="14" y="55"/>
                    </a:cubicBezTo>
                    <a:cubicBezTo>
                      <a:pt x="19" y="70"/>
                      <a:pt x="21" y="86"/>
                      <a:pt x="28" y="100"/>
                    </a:cubicBezTo>
                    <a:cubicBezTo>
                      <a:pt x="28" y="100"/>
                      <a:pt x="28" y="100"/>
                      <a:pt x="28" y="100"/>
                    </a:cubicBezTo>
                    <a:cubicBezTo>
                      <a:pt x="29" y="105"/>
                      <a:pt x="29" y="109"/>
                      <a:pt x="33" y="112"/>
                    </a:cubicBezTo>
                    <a:cubicBezTo>
                      <a:pt x="33" y="115"/>
                      <a:pt x="37" y="115"/>
                      <a:pt x="36" y="118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36" y="118"/>
                      <a:pt x="36" y="118"/>
                      <a:pt x="36" y="118"/>
                    </a:cubicBezTo>
                    <a:cubicBezTo>
                      <a:pt x="36" y="120"/>
                      <a:pt x="36" y="123"/>
                      <a:pt x="37" y="125"/>
                    </a:cubicBezTo>
                    <a:cubicBezTo>
                      <a:pt x="37" y="126"/>
                      <a:pt x="37" y="126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ubicBezTo>
                      <a:pt x="35" y="134"/>
                      <a:pt x="31" y="141"/>
                      <a:pt x="35" y="148"/>
                    </a:cubicBezTo>
                    <a:cubicBezTo>
                      <a:pt x="35" y="148"/>
                      <a:pt x="35" y="148"/>
                      <a:pt x="35" y="148"/>
                    </a:cubicBezTo>
                    <a:cubicBezTo>
                      <a:pt x="35" y="149"/>
                      <a:pt x="35" y="149"/>
                      <a:pt x="35" y="149"/>
                    </a:cubicBezTo>
                    <a:cubicBezTo>
                      <a:pt x="35" y="148"/>
                      <a:pt x="35" y="148"/>
                      <a:pt x="35" y="148"/>
                    </a:cubicBezTo>
                    <a:cubicBezTo>
                      <a:pt x="35" y="150"/>
                      <a:pt x="35" y="151"/>
                      <a:pt x="37" y="152"/>
                    </a:cubicBezTo>
                    <a:cubicBezTo>
                      <a:pt x="40" y="157"/>
                      <a:pt x="34" y="163"/>
                      <a:pt x="38" y="168"/>
                    </a:cubicBezTo>
                    <a:cubicBezTo>
                      <a:pt x="38" y="168"/>
                      <a:pt x="38" y="168"/>
                      <a:pt x="38" y="168"/>
                    </a:cubicBezTo>
                    <a:cubicBezTo>
                      <a:pt x="39" y="170"/>
                      <a:pt x="40" y="172"/>
                      <a:pt x="42" y="173"/>
                    </a:cubicBezTo>
                    <a:cubicBezTo>
                      <a:pt x="41" y="174"/>
                      <a:pt x="41" y="175"/>
                      <a:pt x="40" y="175"/>
                    </a:cubicBezTo>
                    <a:cubicBezTo>
                      <a:pt x="40" y="175"/>
                      <a:pt x="39" y="175"/>
                      <a:pt x="39" y="175"/>
                    </a:cubicBezTo>
                    <a:cubicBezTo>
                      <a:pt x="39" y="175"/>
                      <a:pt x="39" y="175"/>
                      <a:pt x="39" y="175"/>
                    </a:cubicBezTo>
                    <a:cubicBezTo>
                      <a:pt x="39" y="175"/>
                      <a:pt x="39" y="175"/>
                      <a:pt x="39" y="175"/>
                    </a:cubicBezTo>
                    <a:cubicBezTo>
                      <a:pt x="39" y="176"/>
                      <a:pt x="40" y="176"/>
                      <a:pt x="40" y="176"/>
                    </a:cubicBezTo>
                    <a:cubicBezTo>
                      <a:pt x="40" y="177"/>
                      <a:pt x="40" y="177"/>
                      <a:pt x="40" y="177"/>
                    </a:cubicBezTo>
                    <a:cubicBezTo>
                      <a:pt x="41" y="178"/>
                      <a:pt x="42" y="178"/>
                      <a:pt x="43" y="180"/>
                    </a:cubicBezTo>
                    <a:cubicBezTo>
                      <a:pt x="43" y="180"/>
                      <a:pt x="43" y="180"/>
                      <a:pt x="43" y="180"/>
                    </a:cubicBezTo>
                    <a:cubicBezTo>
                      <a:pt x="43" y="180"/>
                      <a:pt x="43" y="180"/>
                      <a:pt x="43" y="180"/>
                    </a:cubicBezTo>
                    <a:cubicBezTo>
                      <a:pt x="43" y="180"/>
                      <a:pt x="43" y="180"/>
                      <a:pt x="43" y="180"/>
                    </a:cubicBezTo>
                    <a:cubicBezTo>
                      <a:pt x="45" y="181"/>
                      <a:pt x="44" y="185"/>
                      <a:pt x="47" y="185"/>
                    </a:cubicBezTo>
                    <a:cubicBezTo>
                      <a:pt x="48" y="190"/>
                      <a:pt x="52" y="188"/>
                      <a:pt x="56" y="188"/>
                    </a:cubicBezTo>
                    <a:cubicBezTo>
                      <a:pt x="83" y="187"/>
                      <a:pt x="110" y="185"/>
                      <a:pt x="136" y="183"/>
                    </a:cubicBezTo>
                    <a:cubicBezTo>
                      <a:pt x="142" y="182"/>
                      <a:pt x="145" y="183"/>
                      <a:pt x="148" y="187"/>
                    </a:cubicBezTo>
                    <a:cubicBezTo>
                      <a:pt x="148" y="187"/>
                      <a:pt x="148" y="187"/>
                      <a:pt x="148" y="187"/>
                    </a:cubicBezTo>
                    <a:cubicBezTo>
                      <a:pt x="148" y="187"/>
                      <a:pt x="148" y="187"/>
                      <a:pt x="148" y="187"/>
                    </a:cubicBezTo>
                    <a:cubicBezTo>
                      <a:pt x="148" y="187"/>
                      <a:pt x="148" y="187"/>
                      <a:pt x="148" y="187"/>
                    </a:cubicBezTo>
                    <a:cubicBezTo>
                      <a:pt x="148" y="187"/>
                      <a:pt x="148" y="187"/>
                      <a:pt x="148" y="187"/>
                    </a:cubicBezTo>
                    <a:cubicBezTo>
                      <a:pt x="149" y="189"/>
                      <a:pt x="151" y="190"/>
                      <a:pt x="153" y="190"/>
                    </a:cubicBezTo>
                    <a:cubicBezTo>
                      <a:pt x="154" y="189"/>
                      <a:pt x="154" y="189"/>
                      <a:pt x="155" y="188"/>
                    </a:cubicBezTo>
                    <a:cubicBezTo>
                      <a:pt x="155" y="187"/>
                      <a:pt x="154" y="186"/>
                      <a:pt x="155" y="184"/>
                    </a:cubicBezTo>
                    <a:cubicBezTo>
                      <a:pt x="155" y="179"/>
                      <a:pt x="152" y="175"/>
                      <a:pt x="153" y="170"/>
                    </a:cubicBezTo>
                    <a:cubicBezTo>
                      <a:pt x="155" y="168"/>
                      <a:pt x="157" y="169"/>
                      <a:pt x="160" y="170"/>
                    </a:cubicBezTo>
                    <a:cubicBezTo>
                      <a:pt x="160" y="172"/>
                      <a:pt x="161" y="172"/>
                      <a:pt x="163" y="172"/>
                    </a:cubicBezTo>
                    <a:cubicBezTo>
                      <a:pt x="166" y="171"/>
                      <a:pt x="169" y="171"/>
                      <a:pt x="172" y="172"/>
                    </a:cubicBezTo>
                    <a:cubicBezTo>
                      <a:pt x="172" y="172"/>
                      <a:pt x="173" y="172"/>
                      <a:pt x="173" y="171"/>
                    </a:cubicBezTo>
                    <a:cubicBezTo>
                      <a:pt x="173" y="171"/>
                      <a:pt x="174" y="170"/>
                      <a:pt x="174" y="170"/>
                    </a:cubicBezTo>
                    <a:cubicBezTo>
                      <a:pt x="175" y="167"/>
                      <a:pt x="175" y="164"/>
                      <a:pt x="174" y="162"/>
                    </a:cubicBezTo>
                    <a:cubicBezTo>
                      <a:pt x="171" y="148"/>
                      <a:pt x="177" y="136"/>
                      <a:pt x="183" y="124"/>
                    </a:cubicBezTo>
                    <a:cubicBezTo>
                      <a:pt x="184" y="121"/>
                      <a:pt x="186" y="118"/>
                      <a:pt x="187" y="115"/>
                    </a:cubicBezTo>
                    <a:cubicBezTo>
                      <a:pt x="188" y="114"/>
                      <a:pt x="188" y="113"/>
                      <a:pt x="187" y="112"/>
                    </a:cubicBezTo>
                    <a:cubicBezTo>
                      <a:pt x="186" y="113"/>
                      <a:pt x="185" y="114"/>
                      <a:pt x="184" y="115"/>
                    </a:cubicBezTo>
                    <a:cubicBezTo>
                      <a:pt x="184" y="114"/>
                      <a:pt x="184" y="114"/>
                      <a:pt x="184" y="114"/>
                    </a:cubicBezTo>
                    <a:close/>
                    <a:moveTo>
                      <a:pt x="37" y="127"/>
                    </a:moveTo>
                    <a:cubicBezTo>
                      <a:pt x="37" y="127"/>
                      <a:pt x="37" y="127"/>
                      <a:pt x="37" y="127"/>
                    </a:cubicBezTo>
                    <a:cubicBezTo>
                      <a:pt x="37" y="127"/>
                      <a:pt x="37" y="127"/>
                      <a:pt x="37" y="127"/>
                    </a:cubicBezTo>
                    <a:close/>
                    <a:moveTo>
                      <a:pt x="38" y="168"/>
                    </a:moveTo>
                    <a:cubicBezTo>
                      <a:pt x="38" y="168"/>
                      <a:pt x="38" y="169"/>
                      <a:pt x="38" y="169"/>
                    </a:cubicBezTo>
                    <a:cubicBezTo>
                      <a:pt x="38" y="169"/>
                      <a:pt x="38" y="169"/>
                      <a:pt x="38" y="169"/>
                    </a:cubicBezTo>
                    <a:lnTo>
                      <a:pt x="38" y="168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Rectangle 61">
                <a:extLst>
                  <a:ext uri="{FF2B5EF4-FFF2-40B4-BE49-F238E27FC236}">
                    <a16:creationId xmlns:a16="http://schemas.microsoft.com/office/drawing/2014/main" id="{F53E266A-587F-47A6-A7E0-35371BA5E4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53411" y="4971651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62">
                <a:extLst>
                  <a:ext uri="{FF2B5EF4-FFF2-40B4-BE49-F238E27FC236}">
                    <a16:creationId xmlns:a16="http://schemas.microsoft.com/office/drawing/2014/main" id="{BAFCFAC6-24DB-4E9F-ADF5-F065F34D05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255" y="49991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Rectangle 63">
                <a:extLst>
                  <a:ext uri="{FF2B5EF4-FFF2-40B4-BE49-F238E27FC236}">
                    <a16:creationId xmlns:a16="http://schemas.microsoft.com/office/drawing/2014/main" id="{09266A1F-F6DD-4FC3-987C-5666FD1CA3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24930" y="4948408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Oval 64">
                <a:extLst>
                  <a:ext uri="{FF2B5EF4-FFF2-40B4-BE49-F238E27FC236}">
                    <a16:creationId xmlns:a16="http://schemas.microsoft.com/office/drawing/2014/main" id="{8CDB1A4E-52A4-4CEA-A802-F3CFC1A74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816" y="4985401"/>
                <a:ext cx="327" cy="327"/>
              </a:xfrm>
              <a:prstGeom prst="ellips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Oval 65">
                <a:extLst>
                  <a:ext uri="{FF2B5EF4-FFF2-40B4-BE49-F238E27FC236}">
                    <a16:creationId xmlns:a16="http://schemas.microsoft.com/office/drawing/2014/main" id="{3E2D53F6-8379-43E2-AE38-F4BD9FA263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4035" y="4991620"/>
                <a:ext cx="327" cy="327"/>
              </a:xfrm>
              <a:prstGeom prst="ellips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Rectangle 66">
                <a:extLst>
                  <a:ext uri="{FF2B5EF4-FFF2-40B4-BE49-F238E27FC236}">
                    <a16:creationId xmlns:a16="http://schemas.microsoft.com/office/drawing/2014/main" id="{8A580557-9EFB-4209-A413-ECEEE85323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7816" y="4985401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67">
                <a:extLst>
                  <a:ext uri="{FF2B5EF4-FFF2-40B4-BE49-F238E27FC236}">
                    <a16:creationId xmlns:a16="http://schemas.microsoft.com/office/drawing/2014/main" id="{0D340D55-37AE-4647-8026-056817DB35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930" y="49484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68">
                <a:extLst>
                  <a:ext uri="{FF2B5EF4-FFF2-40B4-BE49-F238E27FC236}">
                    <a16:creationId xmlns:a16="http://schemas.microsoft.com/office/drawing/2014/main" id="{D822E4AE-460A-4A55-A91A-8CFB8FA889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894" y="4950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69">
                <a:extLst>
                  <a:ext uri="{FF2B5EF4-FFF2-40B4-BE49-F238E27FC236}">
                    <a16:creationId xmlns:a16="http://schemas.microsoft.com/office/drawing/2014/main" id="{94EAFD34-E9F3-4C1E-9F03-129DF3918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4720" y="49729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70">
                <a:extLst>
                  <a:ext uri="{FF2B5EF4-FFF2-40B4-BE49-F238E27FC236}">
                    <a16:creationId xmlns:a16="http://schemas.microsoft.com/office/drawing/2014/main" id="{1908EF12-1C33-4445-B746-0BAB5981C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858" y="49513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71">
                <a:extLst>
                  <a:ext uri="{FF2B5EF4-FFF2-40B4-BE49-F238E27FC236}">
                    <a16:creationId xmlns:a16="http://schemas.microsoft.com/office/drawing/2014/main" id="{2B1545AA-D37F-43C3-9719-B9AEF1B396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255" y="49991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72">
                <a:extLst>
                  <a:ext uri="{FF2B5EF4-FFF2-40B4-BE49-F238E27FC236}">
                    <a16:creationId xmlns:a16="http://schemas.microsoft.com/office/drawing/2014/main" id="{2E9BBE6A-D6F9-464F-81FB-CD566FF318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564" y="50020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73">
                <a:extLst>
                  <a:ext uri="{FF2B5EF4-FFF2-40B4-BE49-F238E27FC236}">
                    <a16:creationId xmlns:a16="http://schemas.microsoft.com/office/drawing/2014/main" id="{22D586FF-9219-4CCA-B9C4-6D622EAA7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4930" y="49464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74">
                <a:extLst>
                  <a:ext uri="{FF2B5EF4-FFF2-40B4-BE49-F238E27FC236}">
                    <a16:creationId xmlns:a16="http://schemas.microsoft.com/office/drawing/2014/main" id="{8D7C5F84-2E9D-45C4-AEF4-3D514C605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204" y="49431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75">
                <a:extLst>
                  <a:ext uri="{FF2B5EF4-FFF2-40B4-BE49-F238E27FC236}">
                    <a16:creationId xmlns:a16="http://schemas.microsoft.com/office/drawing/2014/main" id="{3A4E5BC0-DA23-4E72-B2D1-B5C56872C1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0465" y="497001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76">
                <a:extLst>
                  <a:ext uri="{FF2B5EF4-FFF2-40B4-BE49-F238E27FC236}">
                    <a16:creationId xmlns:a16="http://schemas.microsoft.com/office/drawing/2014/main" id="{22B35A11-D5EF-4F45-9700-2EBC663542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8204" y="49431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77">
                <a:extLst>
                  <a:ext uri="{FF2B5EF4-FFF2-40B4-BE49-F238E27FC236}">
                    <a16:creationId xmlns:a16="http://schemas.microsoft.com/office/drawing/2014/main" id="{E6904DBA-CEC3-4125-B0D1-67BD919760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411" y="4971651"/>
                <a:ext cx="0" cy="65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78">
                <a:extLst>
                  <a:ext uri="{FF2B5EF4-FFF2-40B4-BE49-F238E27FC236}">
                    <a16:creationId xmlns:a16="http://schemas.microsoft.com/office/drawing/2014/main" id="{7ACD5B1B-C731-487A-B4E5-CF9420230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495" y="4952664"/>
                <a:ext cx="655" cy="0"/>
              </a:xfrm>
              <a:custGeom>
                <a:avLst/>
                <a:gdLst>
                  <a:gd name="T0" fmla="*/ 0 w 1"/>
                  <a:gd name="T1" fmla="*/ 1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79">
                <a:extLst>
                  <a:ext uri="{FF2B5EF4-FFF2-40B4-BE49-F238E27FC236}">
                    <a16:creationId xmlns:a16="http://schemas.microsoft.com/office/drawing/2014/main" id="{AF51C7D9-03A1-4BB0-95B6-CAA95C5E71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5585" y="494448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80">
                <a:extLst>
                  <a:ext uri="{FF2B5EF4-FFF2-40B4-BE49-F238E27FC236}">
                    <a16:creationId xmlns:a16="http://schemas.microsoft.com/office/drawing/2014/main" id="{5EA51821-F098-4C7A-B455-6AEB13DA1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40121" y="4728092"/>
                <a:ext cx="127019" cy="85770"/>
              </a:xfrm>
              <a:custGeom>
                <a:avLst/>
                <a:gdLst>
                  <a:gd name="T0" fmla="*/ 204 w 205"/>
                  <a:gd name="T1" fmla="*/ 61 h 138"/>
                  <a:gd name="T2" fmla="*/ 199 w 205"/>
                  <a:gd name="T3" fmla="*/ 52 h 138"/>
                  <a:gd name="T4" fmla="*/ 183 w 205"/>
                  <a:gd name="T5" fmla="*/ 37 h 138"/>
                  <a:gd name="T6" fmla="*/ 172 w 205"/>
                  <a:gd name="T7" fmla="*/ 28 h 138"/>
                  <a:gd name="T8" fmla="*/ 172 w 205"/>
                  <a:gd name="T9" fmla="*/ 14 h 138"/>
                  <a:gd name="T10" fmla="*/ 172 w 205"/>
                  <a:gd name="T11" fmla="*/ 8 h 138"/>
                  <a:gd name="T12" fmla="*/ 166 w 205"/>
                  <a:gd name="T13" fmla="*/ 1 h 138"/>
                  <a:gd name="T14" fmla="*/ 163 w 205"/>
                  <a:gd name="T15" fmla="*/ 1 h 138"/>
                  <a:gd name="T16" fmla="*/ 160 w 205"/>
                  <a:gd name="T17" fmla="*/ 2 h 138"/>
                  <a:gd name="T18" fmla="*/ 33 w 205"/>
                  <a:gd name="T19" fmla="*/ 5 h 138"/>
                  <a:gd name="T20" fmla="*/ 30 w 205"/>
                  <a:gd name="T21" fmla="*/ 5 h 138"/>
                  <a:gd name="T22" fmla="*/ 24 w 205"/>
                  <a:gd name="T23" fmla="*/ 5 h 138"/>
                  <a:gd name="T24" fmla="*/ 19 w 205"/>
                  <a:gd name="T25" fmla="*/ 5 h 138"/>
                  <a:gd name="T26" fmla="*/ 16 w 205"/>
                  <a:gd name="T27" fmla="*/ 6 h 138"/>
                  <a:gd name="T28" fmla="*/ 7 w 205"/>
                  <a:gd name="T29" fmla="*/ 5 h 138"/>
                  <a:gd name="T30" fmla="*/ 6 w 205"/>
                  <a:gd name="T31" fmla="*/ 5 h 138"/>
                  <a:gd name="T32" fmla="*/ 4 w 205"/>
                  <a:gd name="T33" fmla="*/ 6 h 138"/>
                  <a:gd name="T34" fmla="*/ 0 w 205"/>
                  <a:gd name="T35" fmla="*/ 41 h 138"/>
                  <a:gd name="T36" fmla="*/ 0 w 205"/>
                  <a:gd name="T37" fmla="*/ 43 h 138"/>
                  <a:gd name="T38" fmla="*/ 0 w 205"/>
                  <a:gd name="T39" fmla="*/ 50 h 138"/>
                  <a:gd name="T40" fmla="*/ 0 w 205"/>
                  <a:gd name="T41" fmla="*/ 53 h 138"/>
                  <a:gd name="T42" fmla="*/ 1 w 205"/>
                  <a:gd name="T43" fmla="*/ 61 h 138"/>
                  <a:gd name="T44" fmla="*/ 2 w 205"/>
                  <a:gd name="T45" fmla="*/ 64 h 138"/>
                  <a:gd name="T46" fmla="*/ 6 w 205"/>
                  <a:gd name="T47" fmla="*/ 75 h 138"/>
                  <a:gd name="T48" fmla="*/ 7 w 205"/>
                  <a:gd name="T49" fmla="*/ 77 h 138"/>
                  <a:gd name="T50" fmla="*/ 11 w 205"/>
                  <a:gd name="T51" fmla="*/ 84 h 138"/>
                  <a:gd name="T52" fmla="*/ 13 w 205"/>
                  <a:gd name="T53" fmla="*/ 86 h 138"/>
                  <a:gd name="T54" fmla="*/ 14 w 205"/>
                  <a:gd name="T55" fmla="*/ 92 h 138"/>
                  <a:gd name="T56" fmla="*/ 15 w 205"/>
                  <a:gd name="T57" fmla="*/ 94 h 138"/>
                  <a:gd name="T58" fmla="*/ 19 w 205"/>
                  <a:gd name="T59" fmla="*/ 117 h 138"/>
                  <a:gd name="T60" fmla="*/ 19 w 205"/>
                  <a:gd name="T61" fmla="*/ 120 h 138"/>
                  <a:gd name="T62" fmla="*/ 27 w 205"/>
                  <a:gd name="T63" fmla="*/ 134 h 138"/>
                  <a:gd name="T64" fmla="*/ 37 w 205"/>
                  <a:gd name="T65" fmla="*/ 133 h 138"/>
                  <a:gd name="T66" fmla="*/ 73 w 205"/>
                  <a:gd name="T67" fmla="*/ 131 h 138"/>
                  <a:gd name="T68" fmla="*/ 132 w 205"/>
                  <a:gd name="T69" fmla="*/ 128 h 138"/>
                  <a:gd name="T70" fmla="*/ 132 w 205"/>
                  <a:gd name="T71" fmla="*/ 128 h 138"/>
                  <a:gd name="T72" fmla="*/ 140 w 205"/>
                  <a:gd name="T73" fmla="*/ 128 h 138"/>
                  <a:gd name="T74" fmla="*/ 148 w 205"/>
                  <a:gd name="T75" fmla="*/ 128 h 138"/>
                  <a:gd name="T76" fmla="*/ 162 w 205"/>
                  <a:gd name="T77" fmla="*/ 134 h 138"/>
                  <a:gd name="T78" fmla="*/ 164 w 205"/>
                  <a:gd name="T79" fmla="*/ 138 h 138"/>
                  <a:gd name="T80" fmla="*/ 164 w 205"/>
                  <a:gd name="T81" fmla="*/ 138 h 138"/>
                  <a:gd name="T82" fmla="*/ 168 w 205"/>
                  <a:gd name="T83" fmla="*/ 136 h 138"/>
                  <a:gd name="T84" fmla="*/ 168 w 205"/>
                  <a:gd name="T85" fmla="*/ 135 h 138"/>
                  <a:gd name="T86" fmla="*/ 167 w 205"/>
                  <a:gd name="T87" fmla="*/ 130 h 138"/>
                  <a:gd name="T88" fmla="*/ 181 w 205"/>
                  <a:gd name="T89" fmla="*/ 109 h 138"/>
                  <a:gd name="T90" fmla="*/ 180 w 205"/>
                  <a:gd name="T91" fmla="*/ 105 h 138"/>
                  <a:gd name="T92" fmla="*/ 179 w 205"/>
                  <a:gd name="T93" fmla="*/ 104 h 138"/>
                  <a:gd name="T94" fmla="*/ 186 w 205"/>
                  <a:gd name="T95" fmla="*/ 91 h 138"/>
                  <a:gd name="T96" fmla="*/ 200 w 205"/>
                  <a:gd name="T97" fmla="*/ 80 h 138"/>
                  <a:gd name="T98" fmla="*/ 205 w 205"/>
                  <a:gd name="T99" fmla="*/ 65 h 138"/>
                  <a:gd name="T100" fmla="*/ 204 w 205"/>
                  <a:gd name="T101" fmla="*/ 61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5" h="138">
                    <a:moveTo>
                      <a:pt x="204" y="61"/>
                    </a:moveTo>
                    <a:cubicBezTo>
                      <a:pt x="203" y="58"/>
                      <a:pt x="202" y="55"/>
                      <a:pt x="199" y="52"/>
                    </a:cubicBezTo>
                    <a:cubicBezTo>
                      <a:pt x="194" y="47"/>
                      <a:pt x="189" y="41"/>
                      <a:pt x="183" y="37"/>
                    </a:cubicBezTo>
                    <a:cubicBezTo>
                      <a:pt x="179" y="34"/>
                      <a:pt x="174" y="32"/>
                      <a:pt x="172" y="28"/>
                    </a:cubicBezTo>
                    <a:cubicBezTo>
                      <a:pt x="169" y="24"/>
                      <a:pt x="171" y="19"/>
                      <a:pt x="172" y="14"/>
                    </a:cubicBezTo>
                    <a:cubicBezTo>
                      <a:pt x="173" y="13"/>
                      <a:pt x="172" y="10"/>
                      <a:pt x="172" y="8"/>
                    </a:cubicBezTo>
                    <a:cubicBezTo>
                      <a:pt x="171" y="5"/>
                      <a:pt x="168" y="3"/>
                      <a:pt x="166" y="1"/>
                    </a:cubicBezTo>
                    <a:cubicBezTo>
                      <a:pt x="165" y="0"/>
                      <a:pt x="163" y="0"/>
                      <a:pt x="163" y="1"/>
                    </a:cubicBezTo>
                    <a:cubicBezTo>
                      <a:pt x="162" y="2"/>
                      <a:pt x="161" y="2"/>
                      <a:pt x="160" y="2"/>
                    </a:cubicBezTo>
                    <a:cubicBezTo>
                      <a:pt x="117" y="3"/>
                      <a:pt x="75" y="4"/>
                      <a:pt x="33" y="5"/>
                    </a:cubicBezTo>
                    <a:cubicBezTo>
                      <a:pt x="32" y="5"/>
                      <a:pt x="31" y="5"/>
                      <a:pt x="30" y="5"/>
                    </a:cubicBezTo>
                    <a:cubicBezTo>
                      <a:pt x="28" y="5"/>
                      <a:pt x="27" y="5"/>
                      <a:pt x="24" y="5"/>
                    </a:cubicBezTo>
                    <a:cubicBezTo>
                      <a:pt x="23" y="5"/>
                      <a:pt x="21" y="5"/>
                      <a:pt x="19" y="5"/>
                    </a:cubicBezTo>
                    <a:cubicBezTo>
                      <a:pt x="18" y="5"/>
                      <a:pt x="17" y="6"/>
                      <a:pt x="16" y="6"/>
                    </a:cubicBezTo>
                    <a:cubicBezTo>
                      <a:pt x="10" y="7"/>
                      <a:pt x="8" y="7"/>
                      <a:pt x="7" y="5"/>
                    </a:cubicBezTo>
                    <a:cubicBezTo>
                      <a:pt x="7" y="5"/>
                      <a:pt x="6" y="5"/>
                      <a:pt x="6" y="5"/>
                    </a:cubicBezTo>
                    <a:cubicBezTo>
                      <a:pt x="6" y="5"/>
                      <a:pt x="4" y="6"/>
                      <a:pt x="4" y="6"/>
                    </a:cubicBezTo>
                    <a:cubicBezTo>
                      <a:pt x="0" y="41"/>
                      <a:pt x="0" y="41"/>
                      <a:pt x="0" y="41"/>
                    </a:cubicBezTo>
                    <a:cubicBezTo>
                      <a:pt x="0" y="42"/>
                      <a:pt x="0" y="42"/>
                      <a:pt x="0" y="43"/>
                    </a:cubicBezTo>
                    <a:cubicBezTo>
                      <a:pt x="0" y="45"/>
                      <a:pt x="0" y="48"/>
                      <a:pt x="0" y="50"/>
                    </a:cubicBezTo>
                    <a:cubicBezTo>
                      <a:pt x="0" y="51"/>
                      <a:pt x="0" y="52"/>
                      <a:pt x="0" y="53"/>
                    </a:cubicBezTo>
                    <a:cubicBezTo>
                      <a:pt x="0" y="56"/>
                      <a:pt x="0" y="59"/>
                      <a:pt x="1" y="61"/>
                    </a:cubicBezTo>
                    <a:cubicBezTo>
                      <a:pt x="1" y="62"/>
                      <a:pt x="2" y="63"/>
                      <a:pt x="2" y="64"/>
                    </a:cubicBezTo>
                    <a:cubicBezTo>
                      <a:pt x="1" y="68"/>
                      <a:pt x="3" y="72"/>
                      <a:pt x="6" y="75"/>
                    </a:cubicBezTo>
                    <a:cubicBezTo>
                      <a:pt x="6" y="76"/>
                      <a:pt x="7" y="77"/>
                      <a:pt x="7" y="77"/>
                    </a:cubicBezTo>
                    <a:cubicBezTo>
                      <a:pt x="9" y="79"/>
                      <a:pt x="10" y="81"/>
                      <a:pt x="11" y="84"/>
                    </a:cubicBezTo>
                    <a:cubicBezTo>
                      <a:pt x="12" y="84"/>
                      <a:pt x="12" y="85"/>
                      <a:pt x="13" y="86"/>
                    </a:cubicBezTo>
                    <a:cubicBezTo>
                      <a:pt x="13" y="88"/>
                      <a:pt x="14" y="90"/>
                      <a:pt x="14" y="92"/>
                    </a:cubicBezTo>
                    <a:cubicBezTo>
                      <a:pt x="15" y="93"/>
                      <a:pt x="15" y="93"/>
                      <a:pt x="15" y="94"/>
                    </a:cubicBezTo>
                    <a:cubicBezTo>
                      <a:pt x="12" y="104"/>
                      <a:pt x="20" y="108"/>
                      <a:pt x="19" y="117"/>
                    </a:cubicBezTo>
                    <a:cubicBezTo>
                      <a:pt x="19" y="118"/>
                      <a:pt x="19" y="119"/>
                      <a:pt x="19" y="120"/>
                    </a:cubicBezTo>
                    <a:cubicBezTo>
                      <a:pt x="20" y="127"/>
                      <a:pt x="27" y="134"/>
                      <a:pt x="27" y="134"/>
                    </a:cubicBezTo>
                    <a:cubicBezTo>
                      <a:pt x="28" y="134"/>
                      <a:pt x="36" y="133"/>
                      <a:pt x="37" y="133"/>
                    </a:cubicBezTo>
                    <a:cubicBezTo>
                      <a:pt x="49" y="132"/>
                      <a:pt x="61" y="132"/>
                      <a:pt x="73" y="131"/>
                    </a:cubicBezTo>
                    <a:cubicBezTo>
                      <a:pt x="92" y="130"/>
                      <a:pt x="112" y="130"/>
                      <a:pt x="132" y="128"/>
                    </a:cubicBezTo>
                    <a:cubicBezTo>
                      <a:pt x="132" y="128"/>
                      <a:pt x="132" y="128"/>
                      <a:pt x="132" y="128"/>
                    </a:cubicBezTo>
                    <a:cubicBezTo>
                      <a:pt x="135" y="128"/>
                      <a:pt x="137" y="128"/>
                      <a:pt x="140" y="128"/>
                    </a:cubicBezTo>
                    <a:cubicBezTo>
                      <a:pt x="142" y="128"/>
                      <a:pt x="145" y="128"/>
                      <a:pt x="148" y="128"/>
                    </a:cubicBezTo>
                    <a:cubicBezTo>
                      <a:pt x="154" y="127"/>
                      <a:pt x="159" y="129"/>
                      <a:pt x="162" y="134"/>
                    </a:cubicBezTo>
                    <a:cubicBezTo>
                      <a:pt x="163" y="135"/>
                      <a:pt x="164" y="137"/>
                      <a:pt x="164" y="138"/>
                    </a:cubicBezTo>
                    <a:cubicBezTo>
                      <a:pt x="164" y="138"/>
                      <a:pt x="164" y="138"/>
                      <a:pt x="164" y="138"/>
                    </a:cubicBezTo>
                    <a:cubicBezTo>
                      <a:pt x="166" y="138"/>
                      <a:pt x="167" y="138"/>
                      <a:pt x="168" y="136"/>
                    </a:cubicBezTo>
                    <a:cubicBezTo>
                      <a:pt x="168" y="136"/>
                      <a:pt x="168" y="136"/>
                      <a:pt x="168" y="135"/>
                    </a:cubicBezTo>
                    <a:cubicBezTo>
                      <a:pt x="170" y="133"/>
                      <a:pt x="168" y="131"/>
                      <a:pt x="167" y="130"/>
                    </a:cubicBezTo>
                    <a:cubicBezTo>
                      <a:pt x="175" y="126"/>
                      <a:pt x="181" y="117"/>
                      <a:pt x="181" y="109"/>
                    </a:cubicBezTo>
                    <a:cubicBezTo>
                      <a:pt x="181" y="107"/>
                      <a:pt x="180" y="106"/>
                      <a:pt x="180" y="105"/>
                    </a:cubicBezTo>
                    <a:cubicBezTo>
                      <a:pt x="179" y="105"/>
                      <a:pt x="179" y="104"/>
                      <a:pt x="179" y="104"/>
                    </a:cubicBezTo>
                    <a:cubicBezTo>
                      <a:pt x="174" y="97"/>
                      <a:pt x="181" y="94"/>
                      <a:pt x="186" y="91"/>
                    </a:cubicBezTo>
                    <a:cubicBezTo>
                      <a:pt x="191" y="87"/>
                      <a:pt x="197" y="86"/>
                      <a:pt x="200" y="80"/>
                    </a:cubicBezTo>
                    <a:cubicBezTo>
                      <a:pt x="204" y="75"/>
                      <a:pt x="205" y="70"/>
                      <a:pt x="205" y="65"/>
                    </a:cubicBezTo>
                    <a:cubicBezTo>
                      <a:pt x="205" y="63"/>
                      <a:pt x="205" y="62"/>
                      <a:pt x="204" y="61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81">
                <a:extLst>
                  <a:ext uri="{FF2B5EF4-FFF2-40B4-BE49-F238E27FC236}">
                    <a16:creationId xmlns:a16="http://schemas.microsoft.com/office/drawing/2014/main" id="{863B48C1-D200-4ABE-8075-8E12C2084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4124" y="4948408"/>
                <a:ext cx="655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  <a:gd name="T3" fmla="*/ 0 w 1"/>
                  <a:gd name="T4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  <a:cxn ang="0">
                    <a:pos x="T4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Rectangle 82">
                <a:extLst>
                  <a:ext uri="{FF2B5EF4-FFF2-40B4-BE49-F238E27FC236}">
                    <a16:creationId xmlns:a16="http://schemas.microsoft.com/office/drawing/2014/main" id="{1DC808DF-1F38-455B-8987-289BAC82EB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6743" y="4950700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83">
                <a:extLst>
                  <a:ext uri="{FF2B5EF4-FFF2-40B4-BE49-F238E27FC236}">
                    <a16:creationId xmlns:a16="http://schemas.microsoft.com/office/drawing/2014/main" id="{93695D1A-6F62-41CB-8BFE-CDF4876CC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2487" y="494775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84">
                <a:extLst>
                  <a:ext uri="{FF2B5EF4-FFF2-40B4-BE49-F238E27FC236}">
                    <a16:creationId xmlns:a16="http://schemas.microsoft.com/office/drawing/2014/main" id="{8E0A8FD8-CC39-4566-B24B-E863ABD3C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9212" y="49451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85">
                <a:extLst>
                  <a:ext uri="{FF2B5EF4-FFF2-40B4-BE49-F238E27FC236}">
                    <a16:creationId xmlns:a16="http://schemas.microsoft.com/office/drawing/2014/main" id="{3C885587-ADAB-44BE-B6B4-23EDA8B585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2281" y="4932695"/>
                <a:ext cx="0" cy="655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86">
                <a:extLst>
                  <a:ext uri="{FF2B5EF4-FFF2-40B4-BE49-F238E27FC236}">
                    <a16:creationId xmlns:a16="http://schemas.microsoft.com/office/drawing/2014/main" id="{DE055C0E-A133-42CE-9FB5-23B3BB3709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9689" y="495266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87">
                <a:extLst>
                  <a:ext uri="{FF2B5EF4-FFF2-40B4-BE49-F238E27FC236}">
                    <a16:creationId xmlns:a16="http://schemas.microsoft.com/office/drawing/2014/main" id="{D5056AD0-927A-45CA-8C2F-2A97691C9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339" y="494022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Rectangle 88">
                <a:extLst>
                  <a:ext uri="{FF2B5EF4-FFF2-40B4-BE49-F238E27FC236}">
                    <a16:creationId xmlns:a16="http://schemas.microsoft.com/office/drawing/2014/main" id="{51240CB3-1904-4A02-8396-CC0DF8B4C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22487" y="4947754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Rectangle 89">
                <a:extLst>
                  <a:ext uri="{FF2B5EF4-FFF2-40B4-BE49-F238E27FC236}">
                    <a16:creationId xmlns:a16="http://schemas.microsoft.com/office/drawing/2014/main" id="{EA94A0BB-C556-4D87-9A9D-9236CB6A6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2339" y="4940224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90">
                <a:extLst>
                  <a:ext uri="{FF2B5EF4-FFF2-40B4-BE49-F238E27FC236}">
                    <a16:creationId xmlns:a16="http://schemas.microsoft.com/office/drawing/2014/main" id="{151CFF4C-2DFB-4CCE-98A0-2FED2D40B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0047" y="493826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Rectangle 91">
                <a:extLst>
                  <a:ext uri="{FF2B5EF4-FFF2-40B4-BE49-F238E27FC236}">
                    <a16:creationId xmlns:a16="http://schemas.microsoft.com/office/drawing/2014/main" id="{A09E56E3-FB23-4035-B2EE-46E72DEE8A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5136" y="4935314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Rectangle 92">
                <a:extLst>
                  <a:ext uri="{FF2B5EF4-FFF2-40B4-BE49-F238E27FC236}">
                    <a16:creationId xmlns:a16="http://schemas.microsoft.com/office/drawing/2014/main" id="{35497940-1969-414B-BE9A-9A6A1D068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611" y="4942188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0" name="Freeform 93">
                <a:extLst>
                  <a:ext uri="{FF2B5EF4-FFF2-40B4-BE49-F238E27FC236}">
                    <a16:creationId xmlns:a16="http://schemas.microsoft.com/office/drawing/2014/main" id="{A1BFF50F-AD4B-4725-B056-DDB519DDFF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249" y="494317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1" name="Oval 94">
                <a:extLst>
                  <a:ext uri="{FF2B5EF4-FFF2-40B4-BE49-F238E27FC236}">
                    <a16:creationId xmlns:a16="http://schemas.microsoft.com/office/drawing/2014/main" id="{F1682642-2B0C-473E-99FA-98D7B20001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5611" y="4942188"/>
                <a:ext cx="327" cy="327"/>
              </a:xfrm>
              <a:prstGeom prst="ellips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2" name="Rectangle 95">
                <a:extLst>
                  <a:ext uri="{FF2B5EF4-FFF2-40B4-BE49-F238E27FC236}">
                    <a16:creationId xmlns:a16="http://schemas.microsoft.com/office/drawing/2014/main" id="{37D40267-882D-4966-9883-0904583CF7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9212" y="4945134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3" name="Freeform 96">
                <a:extLst>
                  <a:ext uri="{FF2B5EF4-FFF2-40B4-BE49-F238E27FC236}">
                    <a16:creationId xmlns:a16="http://schemas.microsoft.com/office/drawing/2014/main" id="{FC66F1C6-63B9-4DA4-ADAC-A56722E7ED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6743" y="4950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4" name="Freeform 97">
                <a:extLst>
                  <a:ext uri="{FF2B5EF4-FFF2-40B4-BE49-F238E27FC236}">
                    <a16:creationId xmlns:a16="http://schemas.microsoft.com/office/drawing/2014/main" id="{ABD56459-B9AD-463A-9F61-C38EE1D105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001" y="4932040"/>
                <a:ext cx="327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5" name="Freeform 98">
                <a:extLst>
                  <a:ext uri="{FF2B5EF4-FFF2-40B4-BE49-F238E27FC236}">
                    <a16:creationId xmlns:a16="http://schemas.microsoft.com/office/drawing/2014/main" id="{EBB3F2A7-58A2-4BDD-86D0-0D4F62FB32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292" y="4932695"/>
                <a:ext cx="0" cy="655"/>
              </a:xfrm>
              <a:custGeom>
                <a:avLst/>
                <a:gdLst>
                  <a:gd name="T0" fmla="*/ 0 h 2"/>
                  <a:gd name="T1" fmla="*/ 2 h 2"/>
                  <a:gd name="T2" fmla="*/ 0 h 2"/>
                  <a:gd name="T3" fmla="*/ 0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6" name="Rectangle 99">
                <a:extLst>
                  <a:ext uri="{FF2B5EF4-FFF2-40B4-BE49-F238E27FC236}">
                    <a16:creationId xmlns:a16="http://schemas.microsoft.com/office/drawing/2014/main" id="{C3847C0E-D33D-4E89-B3E9-7ED4F0BD47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76001" y="4932040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7" name="Freeform 100">
                <a:extLst>
                  <a:ext uri="{FF2B5EF4-FFF2-40B4-BE49-F238E27FC236}">
                    <a16:creationId xmlns:a16="http://schemas.microsoft.com/office/drawing/2014/main" id="{AD6F34CF-DA84-40FD-B065-76FDAB631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136" y="49353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8" name="Freeform 101">
                <a:extLst>
                  <a:ext uri="{FF2B5EF4-FFF2-40B4-BE49-F238E27FC236}">
                    <a16:creationId xmlns:a16="http://schemas.microsoft.com/office/drawing/2014/main" id="{EC1CE46E-8A5D-499D-9499-1642E7D8F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8082" y="493695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59" name="Freeform 102">
                <a:extLst>
                  <a:ext uri="{FF2B5EF4-FFF2-40B4-BE49-F238E27FC236}">
                    <a16:creationId xmlns:a16="http://schemas.microsoft.com/office/drawing/2014/main" id="{C09417A0-0B44-4439-8E07-36481C7AF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9335" y="49353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0" name="Freeform 103">
                <a:extLst>
                  <a:ext uri="{FF2B5EF4-FFF2-40B4-BE49-F238E27FC236}">
                    <a16:creationId xmlns:a16="http://schemas.microsoft.com/office/drawing/2014/main" id="{CE8F22F8-B314-41CE-8C9F-D2DCADA13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90054" y="4834157"/>
                <a:ext cx="151244" cy="80532"/>
              </a:xfrm>
              <a:custGeom>
                <a:avLst/>
                <a:gdLst>
                  <a:gd name="T0" fmla="*/ 242 w 244"/>
                  <a:gd name="T1" fmla="*/ 56 h 130"/>
                  <a:gd name="T2" fmla="*/ 242 w 244"/>
                  <a:gd name="T3" fmla="*/ 56 h 130"/>
                  <a:gd name="T4" fmla="*/ 238 w 244"/>
                  <a:gd name="T5" fmla="*/ 54 h 130"/>
                  <a:gd name="T6" fmla="*/ 234 w 244"/>
                  <a:gd name="T7" fmla="*/ 52 h 130"/>
                  <a:gd name="T8" fmla="*/ 222 w 244"/>
                  <a:gd name="T9" fmla="*/ 24 h 130"/>
                  <a:gd name="T10" fmla="*/ 222 w 244"/>
                  <a:gd name="T11" fmla="*/ 21 h 130"/>
                  <a:gd name="T12" fmla="*/ 220 w 244"/>
                  <a:gd name="T13" fmla="*/ 22 h 130"/>
                  <a:gd name="T14" fmla="*/ 212 w 244"/>
                  <a:gd name="T15" fmla="*/ 15 h 130"/>
                  <a:gd name="T16" fmla="*/ 178 w 244"/>
                  <a:gd name="T17" fmla="*/ 15 h 130"/>
                  <a:gd name="T18" fmla="*/ 163 w 244"/>
                  <a:gd name="T19" fmla="*/ 7 h 130"/>
                  <a:gd name="T20" fmla="*/ 158 w 244"/>
                  <a:gd name="T21" fmla="*/ 3 h 130"/>
                  <a:gd name="T22" fmla="*/ 155 w 244"/>
                  <a:gd name="T23" fmla="*/ 0 h 130"/>
                  <a:gd name="T24" fmla="*/ 152 w 244"/>
                  <a:gd name="T25" fmla="*/ 2 h 130"/>
                  <a:gd name="T26" fmla="*/ 144 w 244"/>
                  <a:gd name="T27" fmla="*/ 3 h 130"/>
                  <a:gd name="T28" fmla="*/ 143 w 244"/>
                  <a:gd name="T29" fmla="*/ 4 h 130"/>
                  <a:gd name="T30" fmla="*/ 139 w 244"/>
                  <a:gd name="T31" fmla="*/ 18 h 130"/>
                  <a:gd name="T32" fmla="*/ 140 w 244"/>
                  <a:gd name="T33" fmla="*/ 18 h 130"/>
                  <a:gd name="T34" fmla="*/ 135 w 244"/>
                  <a:gd name="T35" fmla="*/ 22 h 130"/>
                  <a:gd name="T36" fmla="*/ 129 w 244"/>
                  <a:gd name="T37" fmla="*/ 22 h 130"/>
                  <a:gd name="T38" fmla="*/ 128 w 244"/>
                  <a:gd name="T39" fmla="*/ 25 h 130"/>
                  <a:gd name="T40" fmla="*/ 125 w 244"/>
                  <a:gd name="T41" fmla="*/ 32 h 130"/>
                  <a:gd name="T42" fmla="*/ 101 w 244"/>
                  <a:gd name="T43" fmla="*/ 53 h 130"/>
                  <a:gd name="T44" fmla="*/ 85 w 244"/>
                  <a:gd name="T45" fmla="*/ 60 h 130"/>
                  <a:gd name="T46" fmla="*/ 71 w 244"/>
                  <a:gd name="T47" fmla="*/ 66 h 130"/>
                  <a:gd name="T48" fmla="*/ 45 w 244"/>
                  <a:gd name="T49" fmla="*/ 65 h 130"/>
                  <a:gd name="T50" fmla="*/ 43 w 244"/>
                  <a:gd name="T51" fmla="*/ 68 h 130"/>
                  <a:gd name="T52" fmla="*/ 41 w 244"/>
                  <a:gd name="T53" fmla="*/ 75 h 130"/>
                  <a:gd name="T54" fmla="*/ 37 w 244"/>
                  <a:gd name="T55" fmla="*/ 83 h 130"/>
                  <a:gd name="T56" fmla="*/ 28 w 244"/>
                  <a:gd name="T57" fmla="*/ 101 h 130"/>
                  <a:gd name="T58" fmla="*/ 23 w 244"/>
                  <a:gd name="T59" fmla="*/ 100 h 130"/>
                  <a:gd name="T60" fmla="*/ 8 w 244"/>
                  <a:gd name="T61" fmla="*/ 100 h 130"/>
                  <a:gd name="T62" fmla="*/ 6 w 244"/>
                  <a:gd name="T63" fmla="*/ 107 h 130"/>
                  <a:gd name="T64" fmla="*/ 10 w 244"/>
                  <a:gd name="T65" fmla="*/ 108 h 130"/>
                  <a:gd name="T66" fmla="*/ 3 w 244"/>
                  <a:gd name="T67" fmla="*/ 124 h 130"/>
                  <a:gd name="T68" fmla="*/ 2 w 244"/>
                  <a:gd name="T69" fmla="*/ 129 h 130"/>
                  <a:gd name="T70" fmla="*/ 35 w 244"/>
                  <a:gd name="T71" fmla="*/ 126 h 130"/>
                  <a:gd name="T72" fmla="*/ 45 w 244"/>
                  <a:gd name="T73" fmla="*/ 123 h 130"/>
                  <a:gd name="T74" fmla="*/ 58 w 244"/>
                  <a:gd name="T75" fmla="*/ 119 h 130"/>
                  <a:gd name="T76" fmla="*/ 86 w 244"/>
                  <a:gd name="T77" fmla="*/ 116 h 130"/>
                  <a:gd name="T78" fmla="*/ 111 w 244"/>
                  <a:gd name="T79" fmla="*/ 114 h 130"/>
                  <a:gd name="T80" fmla="*/ 198 w 244"/>
                  <a:gd name="T81" fmla="*/ 105 h 130"/>
                  <a:gd name="T82" fmla="*/ 204 w 244"/>
                  <a:gd name="T83" fmla="*/ 101 h 130"/>
                  <a:gd name="T84" fmla="*/ 205 w 244"/>
                  <a:gd name="T85" fmla="*/ 99 h 130"/>
                  <a:gd name="T86" fmla="*/ 220 w 244"/>
                  <a:gd name="T87" fmla="*/ 86 h 130"/>
                  <a:gd name="T88" fmla="*/ 231 w 244"/>
                  <a:gd name="T89" fmla="*/ 72 h 130"/>
                  <a:gd name="T90" fmla="*/ 234 w 244"/>
                  <a:gd name="T91" fmla="*/ 70 h 130"/>
                  <a:gd name="T92" fmla="*/ 236 w 244"/>
                  <a:gd name="T93" fmla="*/ 68 h 130"/>
                  <a:gd name="T94" fmla="*/ 243 w 244"/>
                  <a:gd name="T95" fmla="*/ 5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244" h="130">
                    <a:moveTo>
                      <a:pt x="243" y="57"/>
                    </a:moveTo>
                    <a:cubicBezTo>
                      <a:pt x="243" y="57"/>
                      <a:pt x="243" y="57"/>
                      <a:pt x="242" y="56"/>
                    </a:cubicBezTo>
                    <a:cubicBezTo>
                      <a:pt x="242" y="57"/>
                      <a:pt x="242" y="57"/>
                      <a:pt x="242" y="57"/>
                    </a:cubicBezTo>
                    <a:cubicBezTo>
                      <a:pt x="242" y="56"/>
                      <a:pt x="242" y="56"/>
                      <a:pt x="242" y="56"/>
                    </a:cubicBezTo>
                    <a:cubicBezTo>
                      <a:pt x="242" y="56"/>
                      <a:pt x="242" y="56"/>
                      <a:pt x="242" y="56"/>
                    </a:cubicBezTo>
                    <a:cubicBezTo>
                      <a:pt x="241" y="55"/>
                      <a:pt x="240" y="55"/>
                      <a:pt x="238" y="54"/>
                    </a:cubicBezTo>
                    <a:cubicBezTo>
                      <a:pt x="238" y="54"/>
                      <a:pt x="237" y="53"/>
                      <a:pt x="236" y="53"/>
                    </a:cubicBezTo>
                    <a:cubicBezTo>
                      <a:pt x="236" y="53"/>
                      <a:pt x="235" y="52"/>
                      <a:pt x="234" y="52"/>
                    </a:cubicBezTo>
                    <a:cubicBezTo>
                      <a:pt x="233" y="51"/>
                      <a:pt x="232" y="50"/>
                      <a:pt x="232" y="49"/>
                    </a:cubicBezTo>
                    <a:cubicBezTo>
                      <a:pt x="225" y="43"/>
                      <a:pt x="221" y="33"/>
                      <a:pt x="222" y="24"/>
                    </a:cubicBezTo>
                    <a:cubicBezTo>
                      <a:pt x="222" y="24"/>
                      <a:pt x="222" y="23"/>
                      <a:pt x="221" y="23"/>
                    </a:cubicBezTo>
                    <a:cubicBezTo>
                      <a:pt x="222" y="22"/>
                      <a:pt x="222" y="22"/>
                      <a:pt x="222" y="21"/>
                    </a:cubicBezTo>
                    <a:cubicBezTo>
                      <a:pt x="222" y="21"/>
                      <a:pt x="221" y="22"/>
                      <a:pt x="220" y="22"/>
                    </a:cubicBezTo>
                    <a:cubicBezTo>
                      <a:pt x="220" y="22"/>
                      <a:pt x="220" y="22"/>
                      <a:pt x="220" y="22"/>
                    </a:cubicBezTo>
                    <a:cubicBezTo>
                      <a:pt x="218" y="20"/>
                      <a:pt x="216" y="19"/>
                      <a:pt x="214" y="17"/>
                    </a:cubicBezTo>
                    <a:cubicBezTo>
                      <a:pt x="213" y="16"/>
                      <a:pt x="213" y="16"/>
                      <a:pt x="212" y="15"/>
                    </a:cubicBezTo>
                    <a:cubicBezTo>
                      <a:pt x="209" y="11"/>
                      <a:pt x="207" y="12"/>
                      <a:pt x="202" y="14"/>
                    </a:cubicBezTo>
                    <a:cubicBezTo>
                      <a:pt x="195" y="17"/>
                      <a:pt x="186" y="21"/>
                      <a:pt x="178" y="15"/>
                    </a:cubicBezTo>
                    <a:cubicBezTo>
                      <a:pt x="173" y="12"/>
                      <a:pt x="165" y="14"/>
                      <a:pt x="163" y="7"/>
                    </a:cubicBezTo>
                    <a:cubicBezTo>
                      <a:pt x="163" y="7"/>
                      <a:pt x="163" y="7"/>
                      <a:pt x="163" y="7"/>
                    </a:cubicBezTo>
                    <a:cubicBezTo>
                      <a:pt x="162" y="5"/>
                      <a:pt x="161" y="4"/>
                      <a:pt x="160" y="5"/>
                    </a:cubicBezTo>
                    <a:cubicBezTo>
                      <a:pt x="160" y="3"/>
                      <a:pt x="159" y="3"/>
                      <a:pt x="158" y="3"/>
                    </a:cubicBezTo>
                    <a:cubicBezTo>
                      <a:pt x="158" y="2"/>
                      <a:pt x="157" y="2"/>
                      <a:pt x="156" y="2"/>
                    </a:cubicBezTo>
                    <a:cubicBezTo>
                      <a:pt x="156" y="1"/>
                      <a:pt x="156" y="0"/>
                      <a:pt x="155" y="0"/>
                    </a:cubicBezTo>
                    <a:cubicBezTo>
                      <a:pt x="155" y="1"/>
                      <a:pt x="155" y="1"/>
                      <a:pt x="154" y="2"/>
                    </a:cubicBezTo>
                    <a:cubicBezTo>
                      <a:pt x="154" y="2"/>
                      <a:pt x="153" y="2"/>
                      <a:pt x="152" y="2"/>
                    </a:cubicBezTo>
                    <a:cubicBezTo>
                      <a:pt x="150" y="2"/>
                      <a:pt x="148" y="2"/>
                      <a:pt x="146" y="1"/>
                    </a:cubicBezTo>
                    <a:cubicBezTo>
                      <a:pt x="145" y="2"/>
                      <a:pt x="144" y="2"/>
                      <a:pt x="144" y="3"/>
                    </a:cubicBezTo>
                    <a:cubicBezTo>
                      <a:pt x="143" y="3"/>
                      <a:pt x="143" y="4"/>
                      <a:pt x="143" y="4"/>
                    </a:cubicBezTo>
                    <a:cubicBezTo>
                      <a:pt x="143" y="4"/>
                      <a:pt x="143" y="4"/>
                      <a:pt x="143" y="4"/>
                    </a:cubicBezTo>
                    <a:cubicBezTo>
                      <a:pt x="143" y="8"/>
                      <a:pt x="144" y="12"/>
                      <a:pt x="144" y="17"/>
                    </a:cubicBezTo>
                    <a:cubicBezTo>
                      <a:pt x="142" y="16"/>
                      <a:pt x="140" y="16"/>
                      <a:pt x="139" y="18"/>
                    </a:cubicBezTo>
                    <a:cubicBezTo>
                      <a:pt x="139" y="18"/>
                      <a:pt x="139" y="18"/>
                      <a:pt x="139" y="18"/>
                    </a:cubicBezTo>
                    <a:cubicBezTo>
                      <a:pt x="140" y="18"/>
                      <a:pt x="140" y="18"/>
                      <a:pt x="140" y="18"/>
                    </a:cubicBezTo>
                    <a:cubicBezTo>
                      <a:pt x="138" y="19"/>
                      <a:pt x="136" y="21"/>
                      <a:pt x="135" y="22"/>
                    </a:cubicBezTo>
                    <a:cubicBezTo>
                      <a:pt x="135" y="22"/>
                      <a:pt x="135" y="22"/>
                      <a:pt x="135" y="22"/>
                    </a:cubicBezTo>
                    <a:cubicBezTo>
                      <a:pt x="133" y="22"/>
                      <a:pt x="131" y="21"/>
                      <a:pt x="129" y="22"/>
                    </a:cubicBezTo>
                    <a:cubicBezTo>
                      <a:pt x="129" y="22"/>
                      <a:pt x="129" y="22"/>
                      <a:pt x="129" y="22"/>
                    </a:cubicBezTo>
                    <a:cubicBezTo>
                      <a:pt x="129" y="22"/>
                      <a:pt x="129" y="22"/>
                      <a:pt x="129" y="22"/>
                    </a:cubicBezTo>
                    <a:cubicBezTo>
                      <a:pt x="128" y="23"/>
                      <a:pt x="128" y="24"/>
                      <a:pt x="128" y="25"/>
                    </a:cubicBezTo>
                    <a:cubicBezTo>
                      <a:pt x="128" y="25"/>
                      <a:pt x="128" y="26"/>
                      <a:pt x="128" y="27"/>
                    </a:cubicBezTo>
                    <a:cubicBezTo>
                      <a:pt x="128" y="29"/>
                      <a:pt x="126" y="30"/>
                      <a:pt x="125" y="32"/>
                    </a:cubicBezTo>
                    <a:cubicBezTo>
                      <a:pt x="121" y="38"/>
                      <a:pt x="115" y="43"/>
                      <a:pt x="112" y="50"/>
                    </a:cubicBezTo>
                    <a:cubicBezTo>
                      <a:pt x="111" y="55"/>
                      <a:pt x="106" y="57"/>
                      <a:pt x="101" y="53"/>
                    </a:cubicBezTo>
                    <a:cubicBezTo>
                      <a:pt x="98" y="49"/>
                      <a:pt x="96" y="50"/>
                      <a:pt x="94" y="54"/>
                    </a:cubicBezTo>
                    <a:cubicBezTo>
                      <a:pt x="93" y="58"/>
                      <a:pt x="91" y="64"/>
                      <a:pt x="85" y="60"/>
                    </a:cubicBezTo>
                    <a:cubicBezTo>
                      <a:pt x="82" y="54"/>
                      <a:pt x="79" y="57"/>
                      <a:pt x="76" y="60"/>
                    </a:cubicBezTo>
                    <a:cubicBezTo>
                      <a:pt x="75" y="63"/>
                      <a:pt x="76" y="67"/>
                      <a:pt x="71" y="66"/>
                    </a:cubicBezTo>
                    <a:cubicBezTo>
                      <a:pt x="63" y="60"/>
                      <a:pt x="48" y="63"/>
                      <a:pt x="45" y="6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4" y="66"/>
                      <a:pt x="43" y="67"/>
                      <a:pt x="43" y="68"/>
                    </a:cubicBezTo>
                    <a:cubicBezTo>
                      <a:pt x="43" y="68"/>
                      <a:pt x="43" y="68"/>
                      <a:pt x="43" y="68"/>
                    </a:cubicBezTo>
                    <a:cubicBezTo>
                      <a:pt x="43" y="69"/>
                      <a:pt x="43" y="70"/>
                      <a:pt x="43" y="71"/>
                    </a:cubicBezTo>
                    <a:cubicBezTo>
                      <a:pt x="41" y="72"/>
                      <a:pt x="41" y="73"/>
                      <a:pt x="41" y="75"/>
                    </a:cubicBezTo>
                    <a:cubicBezTo>
                      <a:pt x="39" y="76"/>
                      <a:pt x="39" y="77"/>
                      <a:pt x="41" y="78"/>
                    </a:cubicBezTo>
                    <a:cubicBezTo>
                      <a:pt x="42" y="81"/>
                      <a:pt x="40" y="83"/>
                      <a:pt x="37" y="83"/>
                    </a:cubicBezTo>
                    <a:cubicBezTo>
                      <a:pt x="30" y="84"/>
                      <a:pt x="27" y="87"/>
                      <a:pt x="30" y="94"/>
                    </a:cubicBezTo>
                    <a:cubicBezTo>
                      <a:pt x="32" y="97"/>
                      <a:pt x="30" y="99"/>
                      <a:pt x="28" y="101"/>
                    </a:cubicBezTo>
                    <a:cubicBezTo>
                      <a:pt x="27" y="101"/>
                      <a:pt x="27" y="101"/>
                      <a:pt x="27" y="101"/>
                    </a:cubicBezTo>
                    <a:cubicBezTo>
                      <a:pt x="26" y="100"/>
                      <a:pt x="25" y="99"/>
                      <a:pt x="23" y="100"/>
                    </a:cubicBezTo>
                    <a:cubicBezTo>
                      <a:pt x="23" y="98"/>
                      <a:pt x="21" y="98"/>
                      <a:pt x="20" y="98"/>
                    </a:cubicBezTo>
                    <a:cubicBezTo>
                      <a:pt x="15" y="93"/>
                      <a:pt x="11" y="94"/>
                      <a:pt x="8" y="100"/>
                    </a:cubicBezTo>
                    <a:cubicBezTo>
                      <a:pt x="7" y="102"/>
                      <a:pt x="7" y="103"/>
                      <a:pt x="6" y="104"/>
                    </a:cubicBezTo>
                    <a:cubicBezTo>
                      <a:pt x="6" y="105"/>
                      <a:pt x="6" y="106"/>
                      <a:pt x="6" y="107"/>
                    </a:cubicBezTo>
                    <a:cubicBezTo>
                      <a:pt x="7" y="107"/>
                      <a:pt x="7" y="107"/>
                      <a:pt x="7" y="108"/>
                    </a:cubicBezTo>
                    <a:cubicBezTo>
                      <a:pt x="8" y="107"/>
                      <a:pt x="9" y="107"/>
                      <a:pt x="10" y="108"/>
                    </a:cubicBezTo>
                    <a:cubicBezTo>
                      <a:pt x="10" y="114"/>
                      <a:pt x="11" y="121"/>
                      <a:pt x="3" y="125"/>
                    </a:cubicBezTo>
                    <a:cubicBezTo>
                      <a:pt x="3" y="124"/>
                      <a:pt x="3" y="124"/>
                      <a:pt x="3" y="124"/>
                    </a:cubicBezTo>
                    <a:cubicBezTo>
                      <a:pt x="2" y="124"/>
                      <a:pt x="1" y="125"/>
                      <a:pt x="0" y="125"/>
                    </a:cubicBezTo>
                    <a:cubicBezTo>
                      <a:pt x="0" y="127"/>
                      <a:pt x="1" y="128"/>
                      <a:pt x="2" y="129"/>
                    </a:cubicBezTo>
                    <a:cubicBezTo>
                      <a:pt x="2" y="129"/>
                      <a:pt x="3" y="129"/>
                      <a:pt x="3" y="130"/>
                    </a:cubicBezTo>
                    <a:cubicBezTo>
                      <a:pt x="13" y="127"/>
                      <a:pt x="24" y="128"/>
                      <a:pt x="35" y="126"/>
                    </a:cubicBezTo>
                    <a:cubicBezTo>
                      <a:pt x="38" y="125"/>
                      <a:pt x="43" y="128"/>
                      <a:pt x="45" y="123"/>
                    </a:cubicBezTo>
                    <a:cubicBezTo>
                      <a:pt x="45" y="123"/>
                      <a:pt x="45" y="123"/>
                      <a:pt x="45" y="123"/>
                    </a:cubicBezTo>
                    <a:cubicBezTo>
                      <a:pt x="48" y="122"/>
                      <a:pt x="51" y="119"/>
                      <a:pt x="54" y="118"/>
                    </a:cubicBezTo>
                    <a:cubicBezTo>
                      <a:pt x="55" y="118"/>
                      <a:pt x="57" y="119"/>
                      <a:pt x="58" y="119"/>
                    </a:cubicBezTo>
                    <a:cubicBezTo>
                      <a:pt x="68" y="118"/>
                      <a:pt x="77" y="119"/>
                      <a:pt x="86" y="116"/>
                    </a:cubicBezTo>
                    <a:cubicBezTo>
                      <a:pt x="86" y="116"/>
                      <a:pt x="86" y="116"/>
                      <a:pt x="86" y="116"/>
                    </a:cubicBezTo>
                    <a:cubicBezTo>
                      <a:pt x="95" y="116"/>
                      <a:pt x="103" y="115"/>
                      <a:pt x="111" y="114"/>
                    </a:cubicBezTo>
                    <a:cubicBezTo>
                      <a:pt x="111" y="114"/>
                      <a:pt x="111" y="114"/>
                      <a:pt x="111" y="114"/>
                    </a:cubicBezTo>
                    <a:cubicBezTo>
                      <a:pt x="132" y="112"/>
                      <a:pt x="152" y="111"/>
                      <a:pt x="172" y="109"/>
                    </a:cubicBezTo>
                    <a:cubicBezTo>
                      <a:pt x="181" y="108"/>
                      <a:pt x="190" y="107"/>
                      <a:pt x="198" y="105"/>
                    </a:cubicBezTo>
                    <a:cubicBezTo>
                      <a:pt x="200" y="105"/>
                      <a:pt x="203" y="104"/>
                      <a:pt x="205" y="103"/>
                    </a:cubicBezTo>
                    <a:cubicBezTo>
                      <a:pt x="204" y="102"/>
                      <a:pt x="204" y="102"/>
                      <a:pt x="204" y="101"/>
                    </a:cubicBezTo>
                    <a:cubicBezTo>
                      <a:pt x="203" y="101"/>
                      <a:pt x="203" y="100"/>
                      <a:pt x="203" y="100"/>
                    </a:cubicBezTo>
                    <a:cubicBezTo>
                      <a:pt x="204" y="100"/>
                      <a:pt x="205" y="99"/>
                      <a:pt x="205" y="99"/>
                    </a:cubicBezTo>
                    <a:cubicBezTo>
                      <a:pt x="207" y="97"/>
                      <a:pt x="209" y="95"/>
                      <a:pt x="212" y="93"/>
                    </a:cubicBezTo>
                    <a:cubicBezTo>
                      <a:pt x="215" y="91"/>
                      <a:pt x="218" y="89"/>
                      <a:pt x="220" y="86"/>
                    </a:cubicBezTo>
                    <a:cubicBezTo>
                      <a:pt x="220" y="86"/>
                      <a:pt x="220" y="86"/>
                      <a:pt x="220" y="86"/>
                    </a:cubicBezTo>
                    <a:cubicBezTo>
                      <a:pt x="222" y="80"/>
                      <a:pt x="227" y="76"/>
                      <a:pt x="231" y="72"/>
                    </a:cubicBezTo>
                    <a:cubicBezTo>
                      <a:pt x="231" y="72"/>
                      <a:pt x="231" y="72"/>
                      <a:pt x="231" y="72"/>
                    </a:cubicBezTo>
                    <a:cubicBezTo>
                      <a:pt x="232" y="71"/>
                      <a:pt x="233" y="70"/>
                      <a:pt x="234" y="70"/>
                    </a:cubicBezTo>
                    <a:cubicBezTo>
                      <a:pt x="234" y="70"/>
                      <a:pt x="234" y="69"/>
                      <a:pt x="234" y="69"/>
                    </a:cubicBezTo>
                    <a:cubicBezTo>
                      <a:pt x="235" y="69"/>
                      <a:pt x="235" y="68"/>
                      <a:pt x="236" y="68"/>
                    </a:cubicBezTo>
                    <a:cubicBezTo>
                      <a:pt x="238" y="66"/>
                      <a:pt x="239" y="64"/>
                      <a:pt x="241" y="62"/>
                    </a:cubicBezTo>
                    <a:cubicBezTo>
                      <a:pt x="242" y="62"/>
                      <a:pt x="243" y="60"/>
                      <a:pt x="243" y="59"/>
                    </a:cubicBezTo>
                    <a:cubicBezTo>
                      <a:pt x="244" y="59"/>
                      <a:pt x="244" y="58"/>
                      <a:pt x="243" y="57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1" name="Rectangle 104">
                <a:extLst>
                  <a:ext uri="{FF2B5EF4-FFF2-40B4-BE49-F238E27FC236}">
                    <a16:creationId xmlns:a16="http://schemas.microsoft.com/office/drawing/2014/main" id="{21D8A0D1-E8F1-4259-8ED5-7297978F6B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216" y="4821719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2" name="Rectangle 105">
                <a:extLst>
                  <a:ext uri="{FF2B5EF4-FFF2-40B4-BE49-F238E27FC236}">
                    <a16:creationId xmlns:a16="http://schemas.microsoft.com/office/drawing/2014/main" id="{66473918-9C8F-4420-B536-D81E55D71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5907" y="4823682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3" name="Oval 106">
                <a:extLst>
                  <a:ext uri="{FF2B5EF4-FFF2-40B4-BE49-F238E27FC236}">
                    <a16:creationId xmlns:a16="http://schemas.microsoft.com/office/drawing/2014/main" id="{E1677732-6D95-4427-B4B5-240D48F0B4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871" y="4820081"/>
                <a:ext cx="327" cy="327"/>
              </a:xfrm>
              <a:prstGeom prst="ellips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4" name="Rectangle 107">
                <a:extLst>
                  <a:ext uri="{FF2B5EF4-FFF2-40B4-BE49-F238E27FC236}">
                    <a16:creationId xmlns:a16="http://schemas.microsoft.com/office/drawing/2014/main" id="{A6B12FE4-852C-4A3F-85C2-E02C580CB1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7871" y="4820081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5" name="Freeform 108">
                <a:extLst>
                  <a:ext uri="{FF2B5EF4-FFF2-40B4-BE49-F238E27FC236}">
                    <a16:creationId xmlns:a16="http://schemas.microsoft.com/office/drawing/2014/main" id="{5054510A-03CE-4844-B45B-974C60A500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5431" y="480829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6" name="Oval 109">
                <a:extLst>
                  <a:ext uri="{FF2B5EF4-FFF2-40B4-BE49-F238E27FC236}">
                    <a16:creationId xmlns:a16="http://schemas.microsoft.com/office/drawing/2014/main" id="{FBB8AA88-32EC-498F-B0D2-1ECFA7AB3A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35907" y="4823682"/>
                <a:ext cx="327" cy="327"/>
              </a:xfrm>
              <a:prstGeom prst="ellipse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7" name="Freeform 110">
                <a:extLst>
                  <a:ext uri="{FF2B5EF4-FFF2-40B4-BE49-F238E27FC236}">
                    <a16:creationId xmlns:a16="http://schemas.microsoft.com/office/drawing/2014/main" id="{7D3A9EDB-72AD-491C-BD31-4FED1D63B9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7216" y="482171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8" name="Freeform 111">
                <a:extLst>
                  <a:ext uri="{FF2B5EF4-FFF2-40B4-BE49-F238E27FC236}">
                    <a16:creationId xmlns:a16="http://schemas.microsoft.com/office/drawing/2014/main" id="{CA9BD2D9-E9CA-4BE5-AB07-0352BE282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7993" y="487311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69" name="Freeform 112">
                <a:extLst>
                  <a:ext uri="{FF2B5EF4-FFF2-40B4-BE49-F238E27FC236}">
                    <a16:creationId xmlns:a16="http://schemas.microsoft.com/office/drawing/2014/main" id="{DA2AA82E-7B18-40F6-A4BB-8ADCBAC257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3170" y="482368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0" name="Freeform 113">
                <a:extLst>
                  <a:ext uri="{FF2B5EF4-FFF2-40B4-BE49-F238E27FC236}">
                    <a16:creationId xmlns:a16="http://schemas.microsoft.com/office/drawing/2014/main" id="{B67BC792-5F9D-423B-8CC1-1F19288074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7604" y="48263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1" name="Freeform 114">
                <a:extLst>
                  <a:ext uri="{FF2B5EF4-FFF2-40B4-BE49-F238E27FC236}">
                    <a16:creationId xmlns:a16="http://schemas.microsoft.com/office/drawing/2014/main" id="{461B7848-5F01-4044-840E-3485EE225B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6325" y="4865912"/>
                <a:ext cx="0" cy="65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2" name="Freeform 115">
                <a:extLst>
                  <a:ext uri="{FF2B5EF4-FFF2-40B4-BE49-F238E27FC236}">
                    <a16:creationId xmlns:a16="http://schemas.microsoft.com/office/drawing/2014/main" id="{67015181-477E-48AF-AD15-9B11A3CA4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90731" y="483612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3" name="Freeform 116">
                <a:extLst>
                  <a:ext uri="{FF2B5EF4-FFF2-40B4-BE49-F238E27FC236}">
                    <a16:creationId xmlns:a16="http://schemas.microsoft.com/office/drawing/2014/main" id="{3A382EB7-D0E3-4B09-A2FE-2026C2924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6264" y="4811242"/>
                <a:ext cx="0" cy="655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4" name="Freeform 117">
                <a:extLst>
                  <a:ext uri="{FF2B5EF4-FFF2-40B4-BE49-F238E27FC236}">
                    <a16:creationId xmlns:a16="http://schemas.microsoft.com/office/drawing/2014/main" id="{3591CC21-843B-4F5C-BAEE-C94748D1DF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991" y="48092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5" name="Freeform 118">
                <a:extLst>
                  <a:ext uri="{FF2B5EF4-FFF2-40B4-BE49-F238E27FC236}">
                    <a16:creationId xmlns:a16="http://schemas.microsoft.com/office/drawing/2014/main" id="{19FAAAB7-D30F-4D5A-9299-E0D9C37D51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609" y="481058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6" name="Freeform 119">
                <a:extLst>
                  <a:ext uri="{FF2B5EF4-FFF2-40B4-BE49-F238E27FC236}">
                    <a16:creationId xmlns:a16="http://schemas.microsoft.com/office/drawing/2014/main" id="{E45A61F1-7688-4271-8CD6-5D76C1B7E3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2337" y="4808296"/>
                <a:ext cx="0" cy="655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7" name="Freeform 120">
                <a:extLst>
                  <a:ext uri="{FF2B5EF4-FFF2-40B4-BE49-F238E27FC236}">
                    <a16:creationId xmlns:a16="http://schemas.microsoft.com/office/drawing/2014/main" id="{9FD09E56-0C1B-4022-9154-9258B0581D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1563" y="485150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8" name="Freeform 121">
                <a:extLst>
                  <a:ext uri="{FF2B5EF4-FFF2-40B4-BE49-F238E27FC236}">
                    <a16:creationId xmlns:a16="http://schemas.microsoft.com/office/drawing/2014/main" id="{9E4B73F1-D8E5-4B3A-8407-566421C820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9154" y="48763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9" name="Freeform 122">
                <a:extLst>
                  <a:ext uri="{FF2B5EF4-FFF2-40B4-BE49-F238E27FC236}">
                    <a16:creationId xmlns:a16="http://schemas.microsoft.com/office/drawing/2014/main" id="{2C5BCEAC-448B-44EF-88F0-509BAEBDF8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8499" y="4875078"/>
                <a:ext cx="0" cy="655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1"/>
                      <a:pt x="0" y="1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0" name="Freeform 123">
                <a:extLst>
                  <a:ext uri="{FF2B5EF4-FFF2-40B4-BE49-F238E27FC236}">
                    <a16:creationId xmlns:a16="http://schemas.microsoft.com/office/drawing/2014/main" id="{C89D40EE-723F-4968-918D-A07266563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53410" y="48763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1" name="Freeform 124">
                <a:extLst>
                  <a:ext uri="{FF2B5EF4-FFF2-40B4-BE49-F238E27FC236}">
                    <a16:creationId xmlns:a16="http://schemas.microsoft.com/office/drawing/2014/main" id="{DA87A731-0F18-4344-A35B-06C38A185F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290" y="4862638"/>
                <a:ext cx="0" cy="655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2" name="Freeform 125">
                <a:extLst>
                  <a:ext uri="{FF2B5EF4-FFF2-40B4-BE49-F238E27FC236}">
                    <a16:creationId xmlns:a16="http://schemas.microsoft.com/office/drawing/2014/main" id="{EC405D57-C2D2-438B-A7D3-99B2153075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0254" y="485281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3" name="Freeform 126">
                <a:extLst>
                  <a:ext uri="{FF2B5EF4-FFF2-40B4-BE49-F238E27FC236}">
                    <a16:creationId xmlns:a16="http://schemas.microsoft.com/office/drawing/2014/main" id="{FFF73DDE-B2EA-434D-B7BD-D52E3E183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290" y="4856419"/>
                <a:ext cx="0" cy="655"/>
              </a:xfrm>
              <a:custGeom>
                <a:avLst/>
                <a:gdLst>
                  <a:gd name="T0" fmla="*/ 1 h 1"/>
                  <a:gd name="T1" fmla="*/ 1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0"/>
                      <a:pt x="0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4" name="Freeform 127">
                <a:extLst>
                  <a:ext uri="{FF2B5EF4-FFF2-40B4-BE49-F238E27FC236}">
                    <a16:creationId xmlns:a16="http://schemas.microsoft.com/office/drawing/2014/main" id="{3C1FAD42-7E69-4C78-ADC3-F3FEC3AE97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556" y="481255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5" name="Freeform 128">
                <a:extLst>
                  <a:ext uri="{FF2B5EF4-FFF2-40B4-BE49-F238E27FC236}">
                    <a16:creationId xmlns:a16="http://schemas.microsoft.com/office/drawing/2014/main" id="{0178A965-A02D-4919-A648-607C18F43F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0521" y="48043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6" name="Freeform 129">
                <a:extLst>
                  <a:ext uri="{FF2B5EF4-FFF2-40B4-BE49-F238E27FC236}">
                    <a16:creationId xmlns:a16="http://schemas.microsoft.com/office/drawing/2014/main" id="{BDD4A37C-8348-4B6D-859A-04CCF1C2F3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21830" y="480764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7" name="Freeform 130">
                <a:extLst>
                  <a:ext uri="{FF2B5EF4-FFF2-40B4-BE49-F238E27FC236}">
                    <a16:creationId xmlns:a16="http://schemas.microsoft.com/office/drawing/2014/main" id="{A711B007-BF37-45CF-AEFA-D2AD1F94A4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05134" y="480436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8" name="Rectangle 131">
                <a:extLst>
                  <a:ext uri="{FF2B5EF4-FFF2-40B4-BE49-F238E27FC236}">
                    <a16:creationId xmlns:a16="http://schemas.microsoft.com/office/drawing/2014/main" id="{2F685F2A-FF26-4BFC-B0B4-66A83C6811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18556" y="4803386"/>
                <a:ext cx="327" cy="327"/>
              </a:xfrm>
              <a:prstGeom prst="rect">
                <a:avLst/>
              </a:pr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Freeform 132">
                <a:extLst>
                  <a:ext uri="{FF2B5EF4-FFF2-40B4-BE49-F238E27FC236}">
                    <a16:creationId xmlns:a16="http://schemas.microsoft.com/office/drawing/2014/main" id="{A61E28FE-86A0-45BD-9064-2FADA30D95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88111" y="4814517"/>
                <a:ext cx="655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0" name="Freeform 133">
                <a:extLst>
                  <a:ext uri="{FF2B5EF4-FFF2-40B4-BE49-F238E27FC236}">
                    <a16:creationId xmlns:a16="http://schemas.microsoft.com/office/drawing/2014/main" id="{A969E6B2-7D40-4022-9186-88D1C34264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8556" y="480338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1" name="Freeform 134">
                <a:extLst>
                  <a:ext uri="{FF2B5EF4-FFF2-40B4-BE49-F238E27FC236}">
                    <a16:creationId xmlns:a16="http://schemas.microsoft.com/office/drawing/2014/main" id="{45C17B1F-234F-4B81-A85E-61C7F1C7CC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70608" y="483415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2" name="Freeform 135">
                <a:extLst>
                  <a:ext uri="{FF2B5EF4-FFF2-40B4-BE49-F238E27FC236}">
                    <a16:creationId xmlns:a16="http://schemas.microsoft.com/office/drawing/2014/main" id="{DD675130-DB92-4229-A25A-8CD95575B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25413" y="4664585"/>
                <a:ext cx="327" cy="327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3" name="Freeform 136">
                <a:extLst>
                  <a:ext uri="{FF2B5EF4-FFF2-40B4-BE49-F238E27FC236}">
                    <a16:creationId xmlns:a16="http://schemas.microsoft.com/office/drawing/2014/main" id="{1A4C2FF0-2DDF-4E8A-935F-7BE8BAB674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26242" y="4782107"/>
                <a:ext cx="97883" cy="95591"/>
              </a:xfrm>
              <a:custGeom>
                <a:avLst/>
                <a:gdLst>
                  <a:gd name="T0" fmla="*/ 154 w 158"/>
                  <a:gd name="T1" fmla="*/ 41 h 154"/>
                  <a:gd name="T2" fmla="*/ 154 w 158"/>
                  <a:gd name="T3" fmla="*/ 40 h 154"/>
                  <a:gd name="T4" fmla="*/ 153 w 158"/>
                  <a:gd name="T5" fmla="*/ 35 h 154"/>
                  <a:gd name="T6" fmla="*/ 153 w 158"/>
                  <a:gd name="T7" fmla="*/ 35 h 154"/>
                  <a:gd name="T8" fmla="*/ 149 w 158"/>
                  <a:gd name="T9" fmla="*/ 34 h 154"/>
                  <a:gd name="T10" fmla="*/ 149 w 158"/>
                  <a:gd name="T11" fmla="*/ 34 h 154"/>
                  <a:gd name="T12" fmla="*/ 149 w 158"/>
                  <a:gd name="T13" fmla="*/ 34 h 154"/>
                  <a:gd name="T14" fmla="*/ 129 w 158"/>
                  <a:gd name="T15" fmla="*/ 34 h 154"/>
                  <a:gd name="T16" fmla="*/ 128 w 158"/>
                  <a:gd name="T17" fmla="*/ 35 h 154"/>
                  <a:gd name="T18" fmla="*/ 128 w 158"/>
                  <a:gd name="T19" fmla="*/ 35 h 154"/>
                  <a:gd name="T20" fmla="*/ 126 w 158"/>
                  <a:gd name="T21" fmla="*/ 38 h 154"/>
                  <a:gd name="T22" fmla="*/ 116 w 158"/>
                  <a:gd name="T23" fmla="*/ 39 h 154"/>
                  <a:gd name="T24" fmla="*/ 105 w 158"/>
                  <a:gd name="T25" fmla="*/ 50 h 154"/>
                  <a:gd name="T26" fmla="*/ 101 w 158"/>
                  <a:gd name="T27" fmla="*/ 52 h 154"/>
                  <a:gd name="T28" fmla="*/ 101 w 158"/>
                  <a:gd name="T29" fmla="*/ 52 h 154"/>
                  <a:gd name="T30" fmla="*/ 94 w 158"/>
                  <a:gd name="T31" fmla="*/ 34 h 154"/>
                  <a:gd name="T32" fmla="*/ 92 w 158"/>
                  <a:gd name="T33" fmla="*/ 33 h 154"/>
                  <a:gd name="T34" fmla="*/ 60 w 158"/>
                  <a:gd name="T35" fmla="*/ 32 h 154"/>
                  <a:gd name="T36" fmla="*/ 54 w 158"/>
                  <a:gd name="T37" fmla="*/ 0 h 154"/>
                  <a:gd name="T38" fmla="*/ 51 w 158"/>
                  <a:gd name="T39" fmla="*/ 1 h 154"/>
                  <a:gd name="T40" fmla="*/ 50 w 158"/>
                  <a:gd name="T41" fmla="*/ 7 h 154"/>
                  <a:gd name="T42" fmla="*/ 50 w 158"/>
                  <a:gd name="T43" fmla="*/ 15 h 154"/>
                  <a:gd name="T44" fmla="*/ 51 w 158"/>
                  <a:gd name="T45" fmla="*/ 37 h 154"/>
                  <a:gd name="T46" fmla="*/ 33 w 158"/>
                  <a:gd name="T47" fmla="*/ 59 h 154"/>
                  <a:gd name="T48" fmla="*/ 30 w 158"/>
                  <a:gd name="T49" fmla="*/ 61 h 154"/>
                  <a:gd name="T50" fmla="*/ 30 w 158"/>
                  <a:gd name="T51" fmla="*/ 61 h 154"/>
                  <a:gd name="T52" fmla="*/ 24 w 158"/>
                  <a:gd name="T53" fmla="*/ 76 h 154"/>
                  <a:gd name="T54" fmla="*/ 20 w 158"/>
                  <a:gd name="T55" fmla="*/ 79 h 154"/>
                  <a:gd name="T56" fmla="*/ 11 w 158"/>
                  <a:gd name="T57" fmla="*/ 99 h 154"/>
                  <a:gd name="T58" fmla="*/ 3 w 158"/>
                  <a:gd name="T59" fmla="*/ 105 h 154"/>
                  <a:gd name="T60" fmla="*/ 2 w 158"/>
                  <a:gd name="T61" fmla="*/ 107 h 154"/>
                  <a:gd name="T62" fmla="*/ 19 w 158"/>
                  <a:gd name="T63" fmla="*/ 142 h 154"/>
                  <a:gd name="T64" fmla="*/ 44 w 158"/>
                  <a:gd name="T65" fmla="*/ 152 h 154"/>
                  <a:gd name="T66" fmla="*/ 48 w 158"/>
                  <a:gd name="T67" fmla="*/ 150 h 154"/>
                  <a:gd name="T68" fmla="*/ 51 w 158"/>
                  <a:gd name="T69" fmla="*/ 147 h 154"/>
                  <a:gd name="T70" fmla="*/ 51 w 158"/>
                  <a:gd name="T71" fmla="*/ 147 h 154"/>
                  <a:gd name="T72" fmla="*/ 57 w 158"/>
                  <a:gd name="T73" fmla="*/ 149 h 154"/>
                  <a:gd name="T74" fmla="*/ 64 w 158"/>
                  <a:gd name="T75" fmla="*/ 146 h 154"/>
                  <a:gd name="T76" fmla="*/ 81 w 158"/>
                  <a:gd name="T77" fmla="*/ 136 h 154"/>
                  <a:gd name="T78" fmla="*/ 85 w 158"/>
                  <a:gd name="T79" fmla="*/ 130 h 154"/>
                  <a:gd name="T80" fmla="*/ 85 w 158"/>
                  <a:gd name="T81" fmla="*/ 130 h 154"/>
                  <a:gd name="T82" fmla="*/ 84 w 158"/>
                  <a:gd name="T83" fmla="*/ 123 h 154"/>
                  <a:gd name="T84" fmla="*/ 88 w 158"/>
                  <a:gd name="T85" fmla="*/ 114 h 154"/>
                  <a:gd name="T86" fmla="*/ 89 w 158"/>
                  <a:gd name="T87" fmla="*/ 112 h 154"/>
                  <a:gd name="T88" fmla="*/ 90 w 158"/>
                  <a:gd name="T89" fmla="*/ 112 h 154"/>
                  <a:gd name="T90" fmla="*/ 93 w 158"/>
                  <a:gd name="T91" fmla="*/ 104 h 154"/>
                  <a:gd name="T92" fmla="*/ 96 w 158"/>
                  <a:gd name="T93" fmla="*/ 93 h 154"/>
                  <a:gd name="T94" fmla="*/ 112 w 158"/>
                  <a:gd name="T95" fmla="*/ 86 h 154"/>
                  <a:gd name="T96" fmla="*/ 116 w 158"/>
                  <a:gd name="T97" fmla="*/ 77 h 154"/>
                  <a:gd name="T98" fmla="*/ 129 w 158"/>
                  <a:gd name="T99" fmla="*/ 61 h 154"/>
                  <a:gd name="T100" fmla="*/ 131 w 158"/>
                  <a:gd name="T101" fmla="*/ 57 h 154"/>
                  <a:gd name="T102" fmla="*/ 138 w 158"/>
                  <a:gd name="T103" fmla="*/ 45 h 154"/>
                  <a:gd name="T104" fmla="*/ 151 w 158"/>
                  <a:gd name="T105" fmla="*/ 50 h 154"/>
                  <a:gd name="T106" fmla="*/ 157 w 158"/>
                  <a:gd name="T107" fmla="*/ 46 h 154"/>
                  <a:gd name="T108" fmla="*/ 157 w 158"/>
                  <a:gd name="T109" fmla="*/ 43 h 154"/>
                  <a:gd name="T110" fmla="*/ 157 w 158"/>
                  <a:gd name="T111" fmla="*/ 40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58" h="154">
                    <a:moveTo>
                      <a:pt x="154" y="40"/>
                    </a:moveTo>
                    <a:cubicBezTo>
                      <a:pt x="154" y="40"/>
                      <a:pt x="154" y="40"/>
                      <a:pt x="154" y="41"/>
                    </a:cubicBezTo>
                    <a:cubicBezTo>
                      <a:pt x="154" y="40"/>
                      <a:pt x="154" y="40"/>
                      <a:pt x="154" y="40"/>
                    </a:cubicBezTo>
                    <a:cubicBezTo>
                      <a:pt x="154" y="40"/>
                      <a:pt x="154" y="40"/>
                      <a:pt x="154" y="40"/>
                    </a:cubicBezTo>
                    <a:cubicBezTo>
                      <a:pt x="155" y="38"/>
                      <a:pt x="154" y="37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53" y="35"/>
                      <a:pt x="153" y="35"/>
                      <a:pt x="153" y="35"/>
                    </a:cubicBezTo>
                    <a:cubicBezTo>
                      <a:pt x="152" y="34"/>
                      <a:pt x="151" y="33"/>
                      <a:pt x="149" y="34"/>
                    </a:cubicBezTo>
                    <a:cubicBezTo>
                      <a:pt x="149" y="34"/>
                      <a:pt x="149" y="34"/>
                      <a:pt x="149" y="34"/>
                    </a:cubicBezTo>
                    <a:cubicBezTo>
                      <a:pt x="149" y="34"/>
                      <a:pt x="149" y="34"/>
                      <a:pt x="149" y="34"/>
                    </a:cubicBezTo>
                    <a:cubicBezTo>
                      <a:pt x="149" y="34"/>
                      <a:pt x="149" y="34"/>
                      <a:pt x="149" y="34"/>
                    </a:cubicBezTo>
                    <a:cubicBezTo>
                      <a:pt x="149" y="34"/>
                      <a:pt x="149" y="34"/>
                      <a:pt x="149" y="34"/>
                    </a:cubicBezTo>
                    <a:cubicBezTo>
                      <a:pt x="149" y="34"/>
                      <a:pt x="149" y="34"/>
                      <a:pt x="149" y="34"/>
                    </a:cubicBezTo>
                    <a:cubicBezTo>
                      <a:pt x="150" y="31"/>
                      <a:pt x="149" y="29"/>
                      <a:pt x="145" y="29"/>
                    </a:cubicBezTo>
                    <a:cubicBezTo>
                      <a:pt x="139" y="29"/>
                      <a:pt x="134" y="29"/>
                      <a:pt x="129" y="34"/>
                    </a:cubicBezTo>
                    <a:cubicBezTo>
                      <a:pt x="129" y="34"/>
                      <a:pt x="129" y="34"/>
                      <a:pt x="129" y="34"/>
                    </a:cubicBezTo>
                    <a:cubicBezTo>
                      <a:pt x="128" y="34"/>
                      <a:pt x="128" y="34"/>
                      <a:pt x="128" y="35"/>
                    </a:cubicBezTo>
                    <a:cubicBezTo>
                      <a:pt x="128" y="35"/>
                      <a:pt x="128" y="35"/>
                      <a:pt x="128" y="35"/>
                    </a:cubicBezTo>
                    <a:cubicBezTo>
                      <a:pt x="128" y="35"/>
                      <a:pt x="128" y="35"/>
                      <a:pt x="128" y="35"/>
                    </a:cubicBezTo>
                    <a:cubicBezTo>
                      <a:pt x="128" y="35"/>
                      <a:pt x="128" y="35"/>
                      <a:pt x="128" y="35"/>
                    </a:cubicBezTo>
                    <a:cubicBezTo>
                      <a:pt x="126" y="36"/>
                      <a:pt x="126" y="36"/>
                      <a:pt x="126" y="38"/>
                    </a:cubicBezTo>
                    <a:cubicBezTo>
                      <a:pt x="126" y="38"/>
                      <a:pt x="126" y="38"/>
                      <a:pt x="126" y="38"/>
                    </a:cubicBezTo>
                    <a:cubicBezTo>
                      <a:pt x="122" y="36"/>
                      <a:pt x="119" y="36"/>
                      <a:pt x="116" y="39"/>
                    </a:cubicBezTo>
                    <a:cubicBezTo>
                      <a:pt x="116" y="39"/>
                      <a:pt x="116" y="39"/>
                      <a:pt x="115" y="40"/>
                    </a:cubicBezTo>
                    <a:cubicBezTo>
                      <a:pt x="112" y="44"/>
                      <a:pt x="109" y="47"/>
                      <a:pt x="105" y="50"/>
                    </a:cubicBezTo>
                    <a:cubicBezTo>
                      <a:pt x="103" y="50"/>
                      <a:pt x="102" y="51"/>
                      <a:pt x="101" y="52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101" y="52"/>
                      <a:pt x="101" y="52"/>
                      <a:pt x="101" y="52"/>
                    </a:cubicBezTo>
                    <a:cubicBezTo>
                      <a:pt x="97" y="49"/>
                      <a:pt x="95" y="42"/>
                      <a:pt x="97" y="37"/>
                    </a:cubicBezTo>
                    <a:cubicBezTo>
                      <a:pt x="96" y="36"/>
                      <a:pt x="95" y="35"/>
                      <a:pt x="94" y="34"/>
                    </a:cubicBezTo>
                    <a:cubicBezTo>
                      <a:pt x="94" y="34"/>
                      <a:pt x="93" y="34"/>
                      <a:pt x="93" y="34"/>
                    </a:cubicBezTo>
                    <a:cubicBezTo>
                      <a:pt x="93" y="34"/>
                      <a:pt x="93" y="33"/>
                      <a:pt x="92" y="33"/>
                    </a:cubicBezTo>
                    <a:cubicBezTo>
                      <a:pt x="84" y="35"/>
                      <a:pt x="76" y="36"/>
                      <a:pt x="68" y="37"/>
                    </a:cubicBezTo>
                    <a:cubicBezTo>
                      <a:pt x="62" y="38"/>
                      <a:pt x="61" y="36"/>
                      <a:pt x="60" y="32"/>
                    </a:cubicBezTo>
                    <a:cubicBezTo>
                      <a:pt x="58" y="21"/>
                      <a:pt x="56" y="11"/>
                      <a:pt x="55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3" y="0"/>
                      <a:pt x="52" y="0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51" y="3"/>
                      <a:pt x="51" y="5"/>
                      <a:pt x="50" y="7"/>
                    </a:cubicBezTo>
                    <a:cubicBezTo>
                      <a:pt x="50" y="7"/>
                      <a:pt x="50" y="8"/>
                      <a:pt x="49" y="8"/>
                    </a:cubicBezTo>
                    <a:cubicBezTo>
                      <a:pt x="49" y="10"/>
                      <a:pt x="49" y="12"/>
                      <a:pt x="50" y="15"/>
                    </a:cubicBezTo>
                    <a:cubicBezTo>
                      <a:pt x="54" y="18"/>
                      <a:pt x="50" y="24"/>
                      <a:pt x="53" y="27"/>
                    </a:cubicBezTo>
                    <a:cubicBezTo>
                      <a:pt x="52" y="30"/>
                      <a:pt x="52" y="34"/>
                      <a:pt x="51" y="37"/>
                    </a:cubicBezTo>
                    <a:cubicBezTo>
                      <a:pt x="51" y="38"/>
                      <a:pt x="51" y="39"/>
                      <a:pt x="51" y="40"/>
                    </a:cubicBezTo>
                    <a:cubicBezTo>
                      <a:pt x="50" y="48"/>
                      <a:pt x="41" y="58"/>
                      <a:pt x="33" y="59"/>
                    </a:cubicBezTo>
                    <a:cubicBezTo>
                      <a:pt x="32" y="60"/>
                      <a:pt x="31" y="60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7" y="62"/>
                      <a:pt x="26" y="64"/>
                      <a:pt x="26" y="67"/>
                    </a:cubicBezTo>
                    <a:cubicBezTo>
                      <a:pt x="24" y="70"/>
                      <a:pt x="23" y="72"/>
                      <a:pt x="24" y="76"/>
                    </a:cubicBezTo>
                    <a:cubicBezTo>
                      <a:pt x="25" y="80"/>
                      <a:pt x="22" y="80"/>
                      <a:pt x="20" y="79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16" y="75"/>
                      <a:pt x="15" y="78"/>
                      <a:pt x="13" y="81"/>
                    </a:cubicBezTo>
                    <a:cubicBezTo>
                      <a:pt x="10" y="87"/>
                      <a:pt x="13" y="93"/>
                      <a:pt x="11" y="99"/>
                    </a:cubicBezTo>
                    <a:cubicBezTo>
                      <a:pt x="9" y="99"/>
                      <a:pt x="8" y="101"/>
                      <a:pt x="8" y="103"/>
                    </a:cubicBezTo>
                    <a:cubicBezTo>
                      <a:pt x="6" y="103"/>
                      <a:pt x="4" y="104"/>
                      <a:pt x="3" y="105"/>
                    </a:cubicBezTo>
                    <a:cubicBezTo>
                      <a:pt x="2" y="105"/>
                      <a:pt x="2" y="106"/>
                      <a:pt x="2" y="107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0" y="122"/>
                      <a:pt x="9" y="133"/>
                      <a:pt x="19" y="142"/>
                    </a:cubicBezTo>
                    <a:cubicBezTo>
                      <a:pt x="23" y="145"/>
                      <a:pt x="32" y="152"/>
                      <a:pt x="40" y="153"/>
                    </a:cubicBezTo>
                    <a:cubicBezTo>
                      <a:pt x="41" y="154"/>
                      <a:pt x="43" y="154"/>
                      <a:pt x="44" y="152"/>
                    </a:cubicBezTo>
                    <a:cubicBezTo>
                      <a:pt x="44" y="152"/>
                      <a:pt x="45" y="152"/>
                      <a:pt x="45" y="152"/>
                    </a:cubicBezTo>
                    <a:cubicBezTo>
                      <a:pt x="46" y="152"/>
                      <a:pt x="47" y="151"/>
                      <a:pt x="48" y="150"/>
                    </a:cubicBezTo>
                    <a:cubicBezTo>
                      <a:pt x="48" y="150"/>
                      <a:pt x="48" y="150"/>
                      <a:pt x="48" y="150"/>
                    </a:cubicBezTo>
                    <a:cubicBezTo>
                      <a:pt x="49" y="149"/>
                      <a:pt x="50" y="148"/>
                      <a:pt x="51" y="147"/>
                    </a:cubicBezTo>
                    <a:cubicBezTo>
                      <a:pt x="51" y="147"/>
                      <a:pt x="51" y="147"/>
                      <a:pt x="51" y="147"/>
                    </a:cubicBezTo>
                    <a:cubicBezTo>
                      <a:pt x="51" y="147"/>
                      <a:pt x="51" y="147"/>
                      <a:pt x="51" y="147"/>
                    </a:cubicBezTo>
                    <a:cubicBezTo>
                      <a:pt x="51" y="147"/>
                      <a:pt x="51" y="147"/>
                      <a:pt x="51" y="147"/>
                    </a:cubicBezTo>
                    <a:cubicBezTo>
                      <a:pt x="53" y="148"/>
                      <a:pt x="54" y="151"/>
                      <a:pt x="57" y="149"/>
                    </a:cubicBezTo>
                    <a:cubicBezTo>
                      <a:pt x="59" y="148"/>
                      <a:pt x="62" y="148"/>
                      <a:pt x="64" y="147"/>
                    </a:cubicBezTo>
                    <a:cubicBezTo>
                      <a:pt x="64" y="146"/>
                      <a:pt x="64" y="146"/>
                      <a:pt x="64" y="146"/>
                    </a:cubicBezTo>
                    <a:cubicBezTo>
                      <a:pt x="67" y="141"/>
                      <a:pt x="71" y="140"/>
                      <a:pt x="75" y="138"/>
                    </a:cubicBezTo>
                    <a:cubicBezTo>
                      <a:pt x="78" y="138"/>
                      <a:pt x="80" y="137"/>
                      <a:pt x="81" y="136"/>
                    </a:cubicBezTo>
                    <a:cubicBezTo>
                      <a:pt x="83" y="135"/>
                      <a:pt x="84" y="134"/>
                      <a:pt x="84" y="132"/>
                    </a:cubicBezTo>
                    <a:cubicBezTo>
                      <a:pt x="85" y="132"/>
                      <a:pt x="85" y="131"/>
                      <a:pt x="85" y="130"/>
                    </a:cubicBezTo>
                    <a:cubicBezTo>
                      <a:pt x="84" y="130"/>
                      <a:pt x="84" y="130"/>
                      <a:pt x="84" y="130"/>
                    </a:cubicBezTo>
                    <a:cubicBezTo>
                      <a:pt x="85" y="130"/>
                      <a:pt x="85" y="130"/>
                      <a:pt x="85" y="130"/>
                    </a:cubicBezTo>
                    <a:cubicBezTo>
                      <a:pt x="85" y="130"/>
                      <a:pt x="85" y="130"/>
                      <a:pt x="85" y="130"/>
                    </a:cubicBezTo>
                    <a:cubicBezTo>
                      <a:pt x="87" y="128"/>
                      <a:pt x="85" y="125"/>
                      <a:pt x="84" y="123"/>
                    </a:cubicBezTo>
                    <a:cubicBezTo>
                      <a:pt x="85" y="122"/>
                      <a:pt x="85" y="121"/>
                      <a:pt x="85" y="119"/>
                    </a:cubicBezTo>
                    <a:cubicBezTo>
                      <a:pt x="87" y="118"/>
                      <a:pt x="88" y="116"/>
                      <a:pt x="88" y="114"/>
                    </a:cubicBezTo>
                    <a:cubicBezTo>
                      <a:pt x="88" y="114"/>
                      <a:pt x="88" y="114"/>
                      <a:pt x="88" y="114"/>
                    </a:cubicBezTo>
                    <a:cubicBezTo>
                      <a:pt x="89" y="114"/>
                      <a:pt x="89" y="113"/>
                      <a:pt x="89" y="112"/>
                    </a:cubicBezTo>
                    <a:cubicBezTo>
                      <a:pt x="89" y="112"/>
                      <a:pt x="89" y="112"/>
                      <a:pt x="89" y="112"/>
                    </a:cubicBezTo>
                    <a:cubicBezTo>
                      <a:pt x="90" y="112"/>
                      <a:pt x="90" y="112"/>
                      <a:pt x="90" y="112"/>
                    </a:cubicBezTo>
                    <a:cubicBezTo>
                      <a:pt x="90" y="112"/>
                      <a:pt x="90" y="112"/>
                      <a:pt x="89" y="112"/>
                    </a:cubicBezTo>
                    <a:cubicBezTo>
                      <a:pt x="92" y="110"/>
                      <a:pt x="92" y="107"/>
                      <a:pt x="93" y="104"/>
                    </a:cubicBezTo>
                    <a:cubicBezTo>
                      <a:pt x="94" y="101"/>
                      <a:pt x="94" y="99"/>
                      <a:pt x="95" y="96"/>
                    </a:cubicBezTo>
                    <a:cubicBezTo>
                      <a:pt x="95" y="95"/>
                      <a:pt x="96" y="94"/>
                      <a:pt x="96" y="93"/>
                    </a:cubicBezTo>
                    <a:cubicBezTo>
                      <a:pt x="99" y="88"/>
                      <a:pt x="103" y="90"/>
                      <a:pt x="106" y="89"/>
                    </a:cubicBezTo>
                    <a:cubicBezTo>
                      <a:pt x="108" y="91"/>
                      <a:pt x="110" y="90"/>
                      <a:pt x="112" y="86"/>
                    </a:cubicBezTo>
                    <a:cubicBezTo>
                      <a:pt x="112" y="85"/>
                      <a:pt x="113" y="84"/>
                      <a:pt x="113" y="83"/>
                    </a:cubicBezTo>
                    <a:cubicBezTo>
                      <a:pt x="114" y="81"/>
                      <a:pt x="115" y="78"/>
                      <a:pt x="116" y="77"/>
                    </a:cubicBezTo>
                    <a:cubicBezTo>
                      <a:pt x="118" y="71"/>
                      <a:pt x="119" y="74"/>
                      <a:pt x="123" y="72"/>
                    </a:cubicBezTo>
                    <a:cubicBezTo>
                      <a:pt x="126" y="70"/>
                      <a:pt x="128" y="65"/>
                      <a:pt x="129" y="61"/>
                    </a:cubicBezTo>
                    <a:cubicBezTo>
                      <a:pt x="130" y="61"/>
                      <a:pt x="130" y="60"/>
                      <a:pt x="131" y="59"/>
                    </a:cubicBezTo>
                    <a:cubicBezTo>
                      <a:pt x="131" y="59"/>
                      <a:pt x="131" y="58"/>
                      <a:pt x="131" y="57"/>
                    </a:cubicBezTo>
                    <a:cubicBezTo>
                      <a:pt x="131" y="54"/>
                      <a:pt x="132" y="51"/>
                      <a:pt x="132" y="48"/>
                    </a:cubicBezTo>
                    <a:cubicBezTo>
                      <a:pt x="134" y="45"/>
                      <a:pt x="135" y="43"/>
                      <a:pt x="138" y="45"/>
                    </a:cubicBezTo>
                    <a:cubicBezTo>
                      <a:pt x="142" y="47"/>
                      <a:pt x="145" y="49"/>
                      <a:pt x="149" y="50"/>
                    </a:cubicBezTo>
                    <a:cubicBezTo>
                      <a:pt x="150" y="50"/>
                      <a:pt x="150" y="50"/>
                      <a:pt x="151" y="50"/>
                    </a:cubicBezTo>
                    <a:cubicBezTo>
                      <a:pt x="152" y="51"/>
                      <a:pt x="153" y="50"/>
                      <a:pt x="154" y="49"/>
                    </a:cubicBezTo>
                    <a:cubicBezTo>
                      <a:pt x="155" y="49"/>
                      <a:pt x="156" y="47"/>
                      <a:pt x="157" y="46"/>
                    </a:cubicBezTo>
                    <a:cubicBezTo>
                      <a:pt x="157" y="45"/>
                      <a:pt x="157" y="44"/>
                      <a:pt x="156" y="44"/>
                    </a:cubicBezTo>
                    <a:cubicBezTo>
                      <a:pt x="156" y="43"/>
                      <a:pt x="157" y="43"/>
                      <a:pt x="157" y="43"/>
                    </a:cubicBezTo>
                    <a:cubicBezTo>
                      <a:pt x="157" y="42"/>
                      <a:pt x="157" y="42"/>
                      <a:pt x="157" y="41"/>
                    </a:cubicBezTo>
                    <a:cubicBezTo>
                      <a:pt x="157" y="41"/>
                      <a:pt x="158" y="41"/>
                      <a:pt x="157" y="40"/>
                    </a:cubicBezTo>
                    <a:cubicBezTo>
                      <a:pt x="156" y="40"/>
                      <a:pt x="155" y="41"/>
                      <a:pt x="154" y="40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4" name="Freeform 137">
                <a:extLst>
                  <a:ext uri="{FF2B5EF4-FFF2-40B4-BE49-F238E27FC236}">
                    <a16:creationId xmlns:a16="http://schemas.microsoft.com/office/drawing/2014/main" id="{20EF3CFD-7260-44DB-A7CD-EC5D712B71E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23950" y="4929099"/>
                <a:ext cx="109669" cy="82496"/>
              </a:xfrm>
              <a:custGeom>
                <a:avLst/>
                <a:gdLst>
                  <a:gd name="T0" fmla="*/ 152 w 177"/>
                  <a:gd name="T1" fmla="*/ 20 h 133"/>
                  <a:gd name="T2" fmla="*/ 122 w 177"/>
                  <a:gd name="T3" fmla="*/ 8 h 133"/>
                  <a:gd name="T4" fmla="*/ 113 w 177"/>
                  <a:gd name="T5" fmla="*/ 11 h 133"/>
                  <a:gd name="T6" fmla="*/ 93 w 177"/>
                  <a:gd name="T7" fmla="*/ 11 h 133"/>
                  <a:gd name="T8" fmla="*/ 92 w 177"/>
                  <a:gd name="T9" fmla="*/ 11 h 133"/>
                  <a:gd name="T10" fmla="*/ 88 w 177"/>
                  <a:gd name="T11" fmla="*/ 6 h 133"/>
                  <a:gd name="T12" fmla="*/ 85 w 177"/>
                  <a:gd name="T13" fmla="*/ 4 h 133"/>
                  <a:gd name="T14" fmla="*/ 85 w 177"/>
                  <a:gd name="T15" fmla="*/ 4 h 133"/>
                  <a:gd name="T16" fmla="*/ 85 w 177"/>
                  <a:gd name="T17" fmla="*/ 4 h 133"/>
                  <a:gd name="T18" fmla="*/ 74 w 177"/>
                  <a:gd name="T19" fmla="*/ 0 h 133"/>
                  <a:gd name="T20" fmla="*/ 30 w 177"/>
                  <a:gd name="T21" fmla="*/ 6 h 133"/>
                  <a:gd name="T22" fmla="*/ 25 w 177"/>
                  <a:gd name="T23" fmla="*/ 9 h 133"/>
                  <a:gd name="T24" fmla="*/ 22 w 177"/>
                  <a:gd name="T25" fmla="*/ 11 h 133"/>
                  <a:gd name="T26" fmla="*/ 8 w 177"/>
                  <a:gd name="T27" fmla="*/ 15 h 133"/>
                  <a:gd name="T28" fmla="*/ 6 w 177"/>
                  <a:gd name="T29" fmla="*/ 19 h 133"/>
                  <a:gd name="T30" fmla="*/ 7 w 177"/>
                  <a:gd name="T31" fmla="*/ 23 h 133"/>
                  <a:gd name="T32" fmla="*/ 4 w 177"/>
                  <a:gd name="T33" fmla="*/ 24 h 133"/>
                  <a:gd name="T34" fmla="*/ 2 w 177"/>
                  <a:gd name="T35" fmla="*/ 28 h 133"/>
                  <a:gd name="T36" fmla="*/ 2 w 177"/>
                  <a:gd name="T37" fmla="*/ 28 h 133"/>
                  <a:gd name="T38" fmla="*/ 2 w 177"/>
                  <a:gd name="T39" fmla="*/ 31 h 133"/>
                  <a:gd name="T40" fmla="*/ 5 w 177"/>
                  <a:gd name="T41" fmla="*/ 34 h 133"/>
                  <a:gd name="T42" fmla="*/ 9 w 177"/>
                  <a:gd name="T43" fmla="*/ 36 h 133"/>
                  <a:gd name="T44" fmla="*/ 9 w 177"/>
                  <a:gd name="T45" fmla="*/ 36 h 133"/>
                  <a:gd name="T46" fmla="*/ 12 w 177"/>
                  <a:gd name="T47" fmla="*/ 38 h 133"/>
                  <a:gd name="T48" fmla="*/ 27 w 177"/>
                  <a:gd name="T49" fmla="*/ 46 h 133"/>
                  <a:gd name="T50" fmla="*/ 44 w 177"/>
                  <a:gd name="T51" fmla="*/ 66 h 133"/>
                  <a:gd name="T52" fmla="*/ 44 w 177"/>
                  <a:gd name="T53" fmla="*/ 66 h 133"/>
                  <a:gd name="T54" fmla="*/ 45 w 177"/>
                  <a:gd name="T55" fmla="*/ 67 h 133"/>
                  <a:gd name="T56" fmla="*/ 49 w 177"/>
                  <a:gd name="T57" fmla="*/ 69 h 133"/>
                  <a:gd name="T58" fmla="*/ 49 w 177"/>
                  <a:gd name="T59" fmla="*/ 69 h 133"/>
                  <a:gd name="T60" fmla="*/ 50 w 177"/>
                  <a:gd name="T61" fmla="*/ 71 h 133"/>
                  <a:gd name="T62" fmla="*/ 50 w 177"/>
                  <a:gd name="T63" fmla="*/ 71 h 133"/>
                  <a:gd name="T64" fmla="*/ 67 w 177"/>
                  <a:gd name="T65" fmla="*/ 87 h 133"/>
                  <a:gd name="T66" fmla="*/ 72 w 177"/>
                  <a:gd name="T67" fmla="*/ 91 h 133"/>
                  <a:gd name="T68" fmla="*/ 82 w 177"/>
                  <a:gd name="T69" fmla="*/ 101 h 133"/>
                  <a:gd name="T70" fmla="*/ 82 w 177"/>
                  <a:gd name="T71" fmla="*/ 101 h 133"/>
                  <a:gd name="T72" fmla="*/ 92 w 177"/>
                  <a:gd name="T73" fmla="*/ 112 h 133"/>
                  <a:gd name="T74" fmla="*/ 92 w 177"/>
                  <a:gd name="T75" fmla="*/ 112 h 133"/>
                  <a:gd name="T76" fmla="*/ 93 w 177"/>
                  <a:gd name="T77" fmla="*/ 117 h 133"/>
                  <a:gd name="T78" fmla="*/ 93 w 177"/>
                  <a:gd name="T79" fmla="*/ 117 h 133"/>
                  <a:gd name="T80" fmla="*/ 96 w 177"/>
                  <a:gd name="T81" fmla="*/ 128 h 133"/>
                  <a:gd name="T82" fmla="*/ 105 w 177"/>
                  <a:gd name="T83" fmla="*/ 132 h 133"/>
                  <a:gd name="T84" fmla="*/ 111 w 177"/>
                  <a:gd name="T85" fmla="*/ 125 h 133"/>
                  <a:gd name="T86" fmla="*/ 120 w 177"/>
                  <a:gd name="T87" fmla="*/ 110 h 133"/>
                  <a:gd name="T88" fmla="*/ 160 w 177"/>
                  <a:gd name="T89" fmla="*/ 69 h 133"/>
                  <a:gd name="T90" fmla="*/ 175 w 177"/>
                  <a:gd name="T91" fmla="*/ 41 h 133"/>
                  <a:gd name="T92" fmla="*/ 176 w 177"/>
                  <a:gd name="T93" fmla="*/ 38 h 133"/>
                  <a:gd name="T94" fmla="*/ 30 w 177"/>
                  <a:gd name="T95" fmla="*/ 6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77" h="133">
                    <a:moveTo>
                      <a:pt x="176" y="38"/>
                    </a:moveTo>
                    <a:cubicBezTo>
                      <a:pt x="174" y="35"/>
                      <a:pt x="170" y="34"/>
                      <a:pt x="168" y="32"/>
                    </a:cubicBezTo>
                    <a:cubicBezTo>
                      <a:pt x="163" y="28"/>
                      <a:pt x="157" y="24"/>
                      <a:pt x="152" y="20"/>
                    </a:cubicBezTo>
                    <a:cubicBezTo>
                      <a:pt x="145" y="16"/>
                      <a:pt x="137" y="9"/>
                      <a:pt x="129" y="6"/>
                    </a:cubicBezTo>
                    <a:cubicBezTo>
                      <a:pt x="129" y="6"/>
                      <a:pt x="129" y="6"/>
                      <a:pt x="128" y="6"/>
                    </a:cubicBezTo>
                    <a:cubicBezTo>
                      <a:pt x="126" y="6"/>
                      <a:pt x="124" y="7"/>
                      <a:pt x="122" y="8"/>
                    </a:cubicBezTo>
                    <a:cubicBezTo>
                      <a:pt x="120" y="8"/>
                      <a:pt x="119" y="9"/>
                      <a:pt x="117" y="9"/>
                    </a:cubicBezTo>
                    <a:cubicBezTo>
                      <a:pt x="116" y="10"/>
                      <a:pt x="116" y="10"/>
                      <a:pt x="115" y="10"/>
                    </a:cubicBezTo>
                    <a:cubicBezTo>
                      <a:pt x="114" y="10"/>
                      <a:pt x="114" y="11"/>
                      <a:pt x="113" y="11"/>
                    </a:cubicBezTo>
                    <a:cubicBezTo>
                      <a:pt x="111" y="11"/>
                      <a:pt x="109" y="12"/>
                      <a:pt x="107" y="11"/>
                    </a:cubicBezTo>
                    <a:cubicBezTo>
                      <a:pt x="105" y="9"/>
                      <a:pt x="103" y="10"/>
                      <a:pt x="101" y="11"/>
                    </a:cubicBezTo>
                    <a:cubicBezTo>
                      <a:pt x="98" y="12"/>
                      <a:pt x="95" y="12"/>
                      <a:pt x="93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2" y="11"/>
                      <a:pt x="92" y="11"/>
                      <a:pt x="92" y="11"/>
                    </a:cubicBezTo>
                    <a:cubicBezTo>
                      <a:pt x="91" y="10"/>
                      <a:pt x="89" y="8"/>
                      <a:pt x="88" y="6"/>
                    </a:cubicBezTo>
                    <a:cubicBezTo>
                      <a:pt x="88" y="6"/>
                      <a:pt x="88" y="6"/>
                      <a:pt x="89" y="6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8" y="6"/>
                      <a:pt x="88" y="6"/>
                      <a:pt x="88" y="6"/>
                    </a:cubicBezTo>
                    <a:cubicBezTo>
                      <a:pt x="89" y="6"/>
                      <a:pt x="89" y="6"/>
                      <a:pt x="89" y="6"/>
                    </a:cubicBezTo>
                    <a:cubicBezTo>
                      <a:pt x="88" y="5"/>
                      <a:pt x="87" y="4"/>
                      <a:pt x="85" y="4"/>
                    </a:cubicBezTo>
                    <a:cubicBezTo>
                      <a:pt x="85" y="4"/>
                      <a:pt x="85" y="4"/>
                      <a:pt x="85" y="5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5" y="4"/>
                      <a:pt x="85" y="4"/>
                      <a:pt x="85" y="4"/>
                    </a:cubicBezTo>
                    <a:cubicBezTo>
                      <a:pt x="84" y="3"/>
                      <a:pt x="83" y="1"/>
                      <a:pt x="81" y="1"/>
                    </a:cubicBezTo>
                    <a:cubicBezTo>
                      <a:pt x="80" y="0"/>
                      <a:pt x="80" y="0"/>
                      <a:pt x="79" y="0"/>
                    </a:cubicBezTo>
                    <a:cubicBezTo>
                      <a:pt x="77" y="0"/>
                      <a:pt x="76" y="0"/>
                      <a:pt x="74" y="0"/>
                    </a:cubicBezTo>
                    <a:cubicBezTo>
                      <a:pt x="72" y="0"/>
                      <a:pt x="69" y="1"/>
                      <a:pt x="67" y="1"/>
                    </a:cubicBezTo>
                    <a:cubicBezTo>
                      <a:pt x="64" y="2"/>
                      <a:pt x="62" y="2"/>
                      <a:pt x="59" y="3"/>
                    </a:cubicBezTo>
                    <a:cubicBezTo>
                      <a:pt x="50" y="2"/>
                      <a:pt x="40" y="2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8" y="6"/>
                      <a:pt x="26" y="6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3" y="9"/>
                      <a:pt x="22" y="9"/>
                      <a:pt x="22" y="11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19" y="13"/>
                      <a:pt x="17" y="14"/>
                      <a:pt x="14" y="15"/>
                    </a:cubicBezTo>
                    <a:cubicBezTo>
                      <a:pt x="12" y="15"/>
                      <a:pt x="10" y="15"/>
                      <a:pt x="8" y="15"/>
                    </a:cubicBezTo>
                    <a:cubicBezTo>
                      <a:pt x="7" y="16"/>
                      <a:pt x="7" y="17"/>
                      <a:pt x="6" y="18"/>
                    </a:cubicBezTo>
                    <a:cubicBezTo>
                      <a:pt x="6" y="18"/>
                      <a:pt x="6" y="19"/>
                      <a:pt x="6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6" y="20"/>
                      <a:pt x="7" y="21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7" y="23"/>
                      <a:pt x="7" y="23"/>
                      <a:pt x="7" y="23"/>
                    </a:cubicBezTo>
                    <a:cubicBezTo>
                      <a:pt x="5" y="22"/>
                      <a:pt x="4" y="23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2" y="25"/>
                      <a:pt x="2" y="26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2" y="28"/>
                      <a:pt x="2" y="28"/>
                      <a:pt x="2" y="28"/>
                    </a:cubicBezTo>
                    <a:cubicBezTo>
                      <a:pt x="0" y="29"/>
                      <a:pt x="0" y="30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2" y="33"/>
                      <a:pt x="4" y="34"/>
                      <a:pt x="5" y="34"/>
                    </a:cubicBezTo>
                    <a:cubicBezTo>
                      <a:pt x="5" y="34"/>
                      <a:pt x="5" y="34"/>
                      <a:pt x="5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6" y="34"/>
                      <a:pt x="5" y="34"/>
                      <a:pt x="5" y="34"/>
                    </a:cubicBezTo>
                    <a:cubicBezTo>
                      <a:pt x="6" y="36"/>
                      <a:pt x="7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8"/>
                      <a:pt x="11" y="38"/>
                      <a:pt x="12" y="38"/>
                    </a:cubicBezTo>
                    <a:cubicBezTo>
                      <a:pt x="12" y="38"/>
                      <a:pt x="12" y="38"/>
                      <a:pt x="12" y="3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5" y="40"/>
                      <a:pt x="19" y="41"/>
                      <a:pt x="23" y="43"/>
                    </a:cubicBezTo>
                    <a:cubicBezTo>
                      <a:pt x="24" y="44"/>
                      <a:pt x="26" y="44"/>
                      <a:pt x="27" y="46"/>
                    </a:cubicBezTo>
                    <a:cubicBezTo>
                      <a:pt x="27" y="46"/>
                      <a:pt x="27" y="46"/>
                      <a:pt x="28" y="47"/>
                    </a:cubicBezTo>
                    <a:cubicBezTo>
                      <a:pt x="29" y="54"/>
                      <a:pt x="35" y="58"/>
                      <a:pt x="40" y="63"/>
                    </a:cubicBezTo>
                    <a:cubicBezTo>
                      <a:pt x="41" y="64"/>
                      <a:pt x="42" y="65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6"/>
                      <a:pt x="45" y="67"/>
                      <a:pt x="45" y="67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46" y="69"/>
                      <a:pt x="47" y="70"/>
                      <a:pt x="49" y="69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9" y="69"/>
                      <a:pt x="49" y="69"/>
                      <a:pt x="49" y="69"/>
                    </a:cubicBezTo>
                    <a:cubicBezTo>
                      <a:pt x="48" y="71"/>
                      <a:pt x="49" y="71"/>
                      <a:pt x="50" y="71"/>
                    </a:cubicBezTo>
                    <a:cubicBezTo>
                      <a:pt x="50" y="71"/>
                      <a:pt x="50" y="71"/>
                      <a:pt x="50" y="71"/>
                    </a:cubicBezTo>
                    <a:cubicBezTo>
                      <a:pt x="50" y="71"/>
                      <a:pt x="50" y="71"/>
                      <a:pt x="50" y="71"/>
                    </a:cubicBezTo>
                    <a:cubicBezTo>
                      <a:pt x="50" y="71"/>
                      <a:pt x="50" y="71"/>
                      <a:pt x="50" y="71"/>
                    </a:cubicBezTo>
                    <a:cubicBezTo>
                      <a:pt x="51" y="74"/>
                      <a:pt x="54" y="74"/>
                      <a:pt x="57" y="74"/>
                    </a:cubicBezTo>
                    <a:cubicBezTo>
                      <a:pt x="59" y="77"/>
                      <a:pt x="61" y="80"/>
                      <a:pt x="63" y="83"/>
                    </a:cubicBezTo>
                    <a:cubicBezTo>
                      <a:pt x="64" y="84"/>
                      <a:pt x="65" y="86"/>
                      <a:pt x="67" y="87"/>
                    </a:cubicBezTo>
                    <a:cubicBezTo>
                      <a:pt x="67" y="90"/>
                      <a:pt x="69" y="91"/>
                      <a:pt x="72" y="91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5" y="94"/>
                      <a:pt x="76" y="100"/>
                      <a:pt x="82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01"/>
                      <a:pt x="82" y="101"/>
                      <a:pt x="82" y="101"/>
                    </a:cubicBezTo>
                    <a:cubicBezTo>
                      <a:pt x="82" y="108"/>
                      <a:pt x="83" y="113"/>
                      <a:pt x="92" y="112"/>
                    </a:cubicBezTo>
                    <a:cubicBezTo>
                      <a:pt x="92" y="112"/>
                      <a:pt x="92" y="112"/>
                      <a:pt x="92" y="112"/>
                    </a:cubicBezTo>
                    <a:cubicBezTo>
                      <a:pt x="92" y="112"/>
                      <a:pt x="92" y="112"/>
                      <a:pt x="92" y="112"/>
                    </a:cubicBezTo>
                    <a:cubicBezTo>
                      <a:pt x="92" y="112"/>
                      <a:pt x="92" y="112"/>
                      <a:pt x="92" y="112"/>
                    </a:cubicBezTo>
                    <a:cubicBezTo>
                      <a:pt x="92" y="112"/>
                      <a:pt x="92" y="112"/>
                      <a:pt x="92" y="112"/>
                    </a:cubicBezTo>
                    <a:cubicBezTo>
                      <a:pt x="92" y="112"/>
                      <a:pt x="92" y="112"/>
                      <a:pt x="92" y="112"/>
                    </a:cubicBezTo>
                    <a:cubicBezTo>
                      <a:pt x="92" y="112"/>
                      <a:pt x="92" y="112"/>
                      <a:pt x="92" y="112"/>
                    </a:cubicBezTo>
                    <a:cubicBezTo>
                      <a:pt x="91" y="114"/>
                      <a:pt x="92" y="116"/>
                      <a:pt x="93" y="117"/>
                    </a:cubicBezTo>
                    <a:cubicBezTo>
                      <a:pt x="93" y="117"/>
                      <a:pt x="93" y="117"/>
                      <a:pt x="93" y="117"/>
                    </a:cubicBezTo>
                    <a:cubicBezTo>
                      <a:pt x="94" y="117"/>
                      <a:pt x="94" y="117"/>
                      <a:pt x="94" y="117"/>
                    </a:cubicBezTo>
                    <a:cubicBezTo>
                      <a:pt x="93" y="117"/>
                      <a:pt x="93" y="117"/>
                      <a:pt x="93" y="117"/>
                    </a:cubicBezTo>
                    <a:cubicBezTo>
                      <a:pt x="93" y="121"/>
                      <a:pt x="94" y="125"/>
                      <a:pt x="96" y="128"/>
                    </a:cubicBezTo>
                    <a:cubicBezTo>
                      <a:pt x="96" y="128"/>
                      <a:pt x="96" y="128"/>
                      <a:pt x="96" y="128"/>
                    </a:cubicBezTo>
                    <a:cubicBezTo>
                      <a:pt x="96" y="128"/>
                      <a:pt x="96" y="128"/>
                      <a:pt x="96" y="128"/>
                    </a:cubicBezTo>
                    <a:cubicBezTo>
                      <a:pt x="97" y="129"/>
                      <a:pt x="99" y="130"/>
                      <a:pt x="100" y="131"/>
                    </a:cubicBezTo>
                    <a:cubicBezTo>
                      <a:pt x="100" y="131"/>
                      <a:pt x="100" y="131"/>
                      <a:pt x="100" y="131"/>
                    </a:cubicBezTo>
                    <a:cubicBezTo>
                      <a:pt x="101" y="133"/>
                      <a:pt x="104" y="131"/>
                      <a:pt x="105" y="132"/>
                    </a:cubicBezTo>
                    <a:cubicBezTo>
                      <a:pt x="105" y="133"/>
                      <a:pt x="104" y="133"/>
                      <a:pt x="104" y="133"/>
                    </a:cubicBezTo>
                    <a:cubicBezTo>
                      <a:pt x="106" y="133"/>
                      <a:pt x="107" y="132"/>
                      <a:pt x="108" y="131"/>
                    </a:cubicBezTo>
                    <a:cubicBezTo>
                      <a:pt x="109" y="129"/>
                      <a:pt x="110" y="127"/>
                      <a:pt x="111" y="125"/>
                    </a:cubicBezTo>
                    <a:cubicBezTo>
                      <a:pt x="111" y="124"/>
                      <a:pt x="112" y="124"/>
                      <a:pt x="112" y="123"/>
                    </a:cubicBezTo>
                    <a:cubicBezTo>
                      <a:pt x="113" y="121"/>
                      <a:pt x="114" y="120"/>
                      <a:pt x="115" y="118"/>
                    </a:cubicBezTo>
                    <a:cubicBezTo>
                      <a:pt x="116" y="115"/>
                      <a:pt x="118" y="112"/>
                      <a:pt x="120" y="110"/>
                    </a:cubicBezTo>
                    <a:cubicBezTo>
                      <a:pt x="131" y="105"/>
                      <a:pt x="138" y="96"/>
                      <a:pt x="145" y="88"/>
                    </a:cubicBezTo>
                    <a:cubicBezTo>
                      <a:pt x="149" y="84"/>
                      <a:pt x="153" y="79"/>
                      <a:pt x="158" y="75"/>
                    </a:cubicBezTo>
                    <a:cubicBezTo>
                      <a:pt x="160" y="73"/>
                      <a:pt x="160" y="71"/>
                      <a:pt x="160" y="69"/>
                    </a:cubicBezTo>
                    <a:cubicBezTo>
                      <a:pt x="160" y="69"/>
                      <a:pt x="160" y="68"/>
                      <a:pt x="160" y="68"/>
                    </a:cubicBezTo>
                    <a:cubicBezTo>
                      <a:pt x="161" y="57"/>
                      <a:pt x="164" y="49"/>
                      <a:pt x="172" y="45"/>
                    </a:cubicBezTo>
                    <a:cubicBezTo>
                      <a:pt x="174" y="44"/>
                      <a:pt x="175" y="42"/>
                      <a:pt x="175" y="41"/>
                    </a:cubicBezTo>
                    <a:cubicBezTo>
                      <a:pt x="175" y="41"/>
                      <a:pt x="175" y="41"/>
                      <a:pt x="175" y="41"/>
                    </a:cubicBezTo>
                    <a:cubicBezTo>
                      <a:pt x="175" y="41"/>
                      <a:pt x="175" y="41"/>
                      <a:pt x="175" y="41"/>
                    </a:cubicBezTo>
                    <a:cubicBezTo>
                      <a:pt x="177" y="40"/>
                      <a:pt x="177" y="39"/>
                      <a:pt x="176" y="38"/>
                    </a:cubicBezTo>
                    <a:close/>
                    <a:moveTo>
                      <a:pt x="30" y="6"/>
                    </a:moveTo>
                    <a:cubicBezTo>
                      <a:pt x="30" y="6"/>
                      <a:pt x="30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6"/>
                      <a:pt x="30" y="6"/>
                      <a:pt x="30" y="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5" name="Freeform 138">
                <a:extLst>
                  <a:ext uri="{FF2B5EF4-FFF2-40B4-BE49-F238E27FC236}">
                    <a16:creationId xmlns:a16="http://schemas.microsoft.com/office/drawing/2014/main" id="{58C8F3C6-6D1C-4E91-AF6B-943668C38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7165" y="4784730"/>
                <a:ext cx="32737" cy="70056"/>
              </a:xfrm>
              <a:custGeom>
                <a:avLst/>
                <a:gdLst>
                  <a:gd name="T0" fmla="*/ 43 w 53"/>
                  <a:gd name="T1" fmla="*/ 31 h 113"/>
                  <a:gd name="T2" fmla="*/ 37 w 53"/>
                  <a:gd name="T3" fmla="*/ 29 h 113"/>
                  <a:gd name="T4" fmla="*/ 35 w 53"/>
                  <a:gd name="T5" fmla="*/ 27 h 113"/>
                  <a:gd name="T6" fmla="*/ 33 w 53"/>
                  <a:gd name="T7" fmla="*/ 26 h 113"/>
                  <a:gd name="T8" fmla="*/ 27 w 53"/>
                  <a:gd name="T9" fmla="*/ 25 h 113"/>
                  <a:gd name="T10" fmla="*/ 22 w 53"/>
                  <a:gd name="T11" fmla="*/ 21 h 113"/>
                  <a:gd name="T12" fmla="*/ 14 w 53"/>
                  <a:gd name="T13" fmla="*/ 10 h 113"/>
                  <a:gd name="T14" fmla="*/ 14 w 53"/>
                  <a:gd name="T15" fmla="*/ 7 h 113"/>
                  <a:gd name="T16" fmla="*/ 2 w 53"/>
                  <a:gd name="T17" fmla="*/ 11 h 113"/>
                  <a:gd name="T18" fmla="*/ 10 w 53"/>
                  <a:gd name="T19" fmla="*/ 33 h 113"/>
                  <a:gd name="T20" fmla="*/ 12 w 53"/>
                  <a:gd name="T21" fmla="*/ 58 h 113"/>
                  <a:gd name="T22" fmla="*/ 13 w 53"/>
                  <a:gd name="T23" fmla="*/ 82 h 113"/>
                  <a:gd name="T24" fmla="*/ 14 w 53"/>
                  <a:gd name="T25" fmla="*/ 107 h 113"/>
                  <a:gd name="T26" fmla="*/ 25 w 53"/>
                  <a:gd name="T27" fmla="*/ 110 h 113"/>
                  <a:gd name="T28" fmla="*/ 53 w 53"/>
                  <a:gd name="T29" fmla="*/ 35 h 113"/>
                  <a:gd name="T30" fmla="*/ 43 w 53"/>
                  <a:gd name="T31" fmla="*/ 31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3" h="113">
                    <a:moveTo>
                      <a:pt x="43" y="31"/>
                    </a:moveTo>
                    <a:cubicBezTo>
                      <a:pt x="40" y="31"/>
                      <a:pt x="39" y="30"/>
                      <a:pt x="37" y="29"/>
                    </a:cubicBezTo>
                    <a:cubicBezTo>
                      <a:pt x="36" y="28"/>
                      <a:pt x="36" y="28"/>
                      <a:pt x="35" y="27"/>
                    </a:cubicBezTo>
                    <a:cubicBezTo>
                      <a:pt x="34" y="26"/>
                      <a:pt x="33" y="26"/>
                      <a:pt x="33" y="26"/>
                    </a:cubicBezTo>
                    <a:cubicBezTo>
                      <a:pt x="31" y="24"/>
                      <a:pt x="29" y="24"/>
                      <a:pt x="27" y="25"/>
                    </a:cubicBezTo>
                    <a:cubicBezTo>
                      <a:pt x="25" y="24"/>
                      <a:pt x="24" y="23"/>
                      <a:pt x="22" y="21"/>
                    </a:cubicBezTo>
                    <a:cubicBezTo>
                      <a:pt x="20" y="17"/>
                      <a:pt x="17" y="14"/>
                      <a:pt x="14" y="10"/>
                    </a:cubicBezTo>
                    <a:cubicBezTo>
                      <a:pt x="14" y="9"/>
                      <a:pt x="14" y="8"/>
                      <a:pt x="14" y="7"/>
                    </a:cubicBezTo>
                    <a:cubicBezTo>
                      <a:pt x="12" y="0"/>
                      <a:pt x="0" y="3"/>
                      <a:pt x="2" y="11"/>
                    </a:cubicBezTo>
                    <a:cubicBezTo>
                      <a:pt x="4" y="19"/>
                      <a:pt x="7" y="25"/>
                      <a:pt x="10" y="33"/>
                    </a:cubicBezTo>
                    <a:cubicBezTo>
                      <a:pt x="12" y="41"/>
                      <a:pt x="10" y="50"/>
                      <a:pt x="12" y="58"/>
                    </a:cubicBezTo>
                    <a:cubicBezTo>
                      <a:pt x="14" y="66"/>
                      <a:pt x="10" y="74"/>
                      <a:pt x="13" y="82"/>
                    </a:cubicBezTo>
                    <a:cubicBezTo>
                      <a:pt x="15" y="91"/>
                      <a:pt x="13" y="99"/>
                      <a:pt x="14" y="107"/>
                    </a:cubicBezTo>
                    <a:cubicBezTo>
                      <a:pt x="15" y="112"/>
                      <a:pt x="22" y="113"/>
                      <a:pt x="25" y="110"/>
                    </a:cubicBezTo>
                    <a:cubicBezTo>
                      <a:pt x="42" y="93"/>
                      <a:pt x="53" y="58"/>
                      <a:pt x="53" y="35"/>
                    </a:cubicBezTo>
                    <a:cubicBezTo>
                      <a:pt x="53" y="30"/>
                      <a:pt x="46" y="26"/>
                      <a:pt x="43" y="31"/>
                    </a:cubicBezTo>
                    <a:close/>
                  </a:path>
                </a:pathLst>
              </a:custGeom>
              <a:solidFill>
                <a:schemeClr val="tx1">
                  <a:lumMod val="90000"/>
                  <a:lumOff val="10000"/>
                </a:schemeClr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srgbClr val="191B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EE0A6659-F886-4DFA-897B-B773266F6EDF}"/>
                </a:ext>
              </a:extLst>
            </p:cNvPr>
            <p:cNvSpPr/>
            <p:nvPr/>
          </p:nvSpPr>
          <p:spPr>
            <a:xfrm>
              <a:off x="3734115" y="3607511"/>
              <a:ext cx="1290584" cy="583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3716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Source Sans Pro Semibold" charset="0"/>
                  <a:cs typeface="Source Sans Pro Semibold" charset="0"/>
                </a:rPr>
                <a:t>Somerset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CC90"/>
                  </a:solidFill>
                  <a:effectLst/>
                  <a:uLnTx/>
                  <a:uFillTx/>
                  <a:latin typeface="Calibri"/>
                  <a:ea typeface="Source Sans Pro Light" charset="0"/>
                  <a:cs typeface="Source Sans Pro Light" charset="0"/>
                </a:rPr>
                <a:t>KENTUCKY</a:t>
              </a:r>
            </a:p>
          </p:txBody>
        </p: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11BC393A-9528-4266-AB50-00904F076E9D}"/>
                </a:ext>
              </a:extLst>
            </p:cNvPr>
            <p:cNvSpPr txBox="1"/>
            <p:nvPr/>
          </p:nvSpPr>
          <p:spPr>
            <a:xfrm>
              <a:off x="2613592" y="3686386"/>
              <a:ext cx="1253190" cy="373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+mn-ea"/>
                  <a:cs typeface="+mn-cs"/>
                </a:rPr>
                <a:t>Offices in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/>
                <a:ea typeface="+mn-ea"/>
                <a:cs typeface="+mn-cs"/>
              </a:endParaRP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0243C395-3997-4D7F-B207-E82C00164A0A}"/>
                </a:ext>
              </a:extLst>
            </p:cNvPr>
            <p:cNvSpPr/>
            <p:nvPr/>
          </p:nvSpPr>
          <p:spPr>
            <a:xfrm>
              <a:off x="4321051" y="4098302"/>
              <a:ext cx="1360995" cy="58326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bIns="137160"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eorgia"/>
                  <a:ea typeface="Source Sans Pro Semibold" charset="0"/>
                  <a:cs typeface="Source Sans Pro Semibold" charset="0"/>
                </a:rPr>
                <a:t>Greenville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CD00"/>
                  </a:solidFill>
                  <a:effectLst/>
                  <a:uLnTx/>
                  <a:uFillTx/>
                  <a:latin typeface="Calibri"/>
                  <a:ea typeface="Source Sans Pro Light" charset="0"/>
                  <a:cs typeface="Source Sans Pro Light" charset="0"/>
                </a:rPr>
                <a:t>SOUTH </a:t>
              </a:r>
              <a:b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CD00"/>
                  </a:solidFill>
                  <a:effectLst/>
                  <a:uLnTx/>
                  <a:uFillTx/>
                  <a:latin typeface="Calibri"/>
                  <a:ea typeface="Source Sans Pro Light" charset="0"/>
                  <a:cs typeface="Source Sans Pro Light" charset="0"/>
                </a:rPr>
              </a:br>
              <a:r>
                <a:rPr kumimoji="0" lang="en-U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FFCD00"/>
                  </a:solidFill>
                  <a:effectLst/>
                  <a:uLnTx/>
                  <a:uFillTx/>
                  <a:latin typeface="Calibri"/>
                  <a:ea typeface="Source Sans Pro Light" charset="0"/>
                  <a:cs typeface="Source Sans Pro Light" charset="0"/>
                </a:rPr>
                <a:t>CAROLINA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948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275" y="1440493"/>
            <a:ext cx="8391993" cy="4634631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33276" y="284163"/>
            <a:ext cx="8518525" cy="7715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Why Institutions Should Consider Using an </a:t>
            </a:r>
            <a:br>
              <a:rPr lang="en-US" sz="1800" dirty="0"/>
            </a:br>
            <a:r>
              <a:rPr lang="en-US" sz="2400" i="1" dirty="0"/>
              <a:t>Outsourced Tier 1 IT Support </a:t>
            </a:r>
            <a:r>
              <a:rPr lang="en-US" sz="2400" i="1" strike="sngStrike" dirty="0"/>
              <a:t>Provider</a:t>
            </a:r>
            <a:r>
              <a:rPr lang="en-US" sz="2400" i="1" dirty="0"/>
              <a:t> Partner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087449" y="1760067"/>
            <a:ext cx="0" cy="2555845"/>
          </a:xfrm>
          <a:prstGeom prst="line">
            <a:avLst/>
          </a:prstGeom>
          <a:ln w="1270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16347" y="1760067"/>
            <a:ext cx="0" cy="2555845"/>
          </a:xfrm>
          <a:prstGeom prst="line">
            <a:avLst/>
          </a:prstGeom>
          <a:ln w="1270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173832" y="2017821"/>
            <a:ext cx="2631080" cy="2450490"/>
            <a:chOff x="3173833" y="1967717"/>
            <a:chExt cx="2631080" cy="2450490"/>
          </a:xfrm>
        </p:grpSpPr>
        <p:sp>
          <p:nvSpPr>
            <p:cNvPr id="17" name="TextBox 16"/>
            <p:cNvSpPr txBox="1"/>
            <p:nvPr/>
          </p:nvSpPr>
          <p:spPr>
            <a:xfrm>
              <a:off x="3173833" y="2877177"/>
              <a:ext cx="2631080" cy="154103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eorgia"/>
                </a:rPr>
                <a:t>BETTER</a:t>
              </a:r>
              <a:endParaRPr lang="en-US" sz="2800" dirty="0">
                <a:solidFill>
                  <a:schemeClr val="bg1"/>
                </a:solidFill>
                <a:latin typeface="Georgia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Georgia"/>
                </a:rPr>
                <a:t>Utilize </a:t>
              </a:r>
              <a:br>
                <a:rPr lang="en-US" sz="2800" dirty="0">
                  <a:solidFill>
                    <a:schemeClr val="bg1"/>
                  </a:solidFill>
                  <a:latin typeface="Georgia"/>
                </a:rPr>
              </a:br>
              <a:r>
                <a:rPr lang="en-US" sz="2800" dirty="0">
                  <a:solidFill>
                    <a:schemeClr val="bg1"/>
                  </a:solidFill>
                  <a:latin typeface="Georgia"/>
                </a:rPr>
                <a:t>Resources</a:t>
              </a:r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4199625" y="1967717"/>
              <a:ext cx="579494" cy="666072"/>
              <a:chOff x="13639800" y="2855913"/>
              <a:chExt cx="935038" cy="1074738"/>
            </a:xfrm>
            <a:solidFill>
              <a:schemeClr val="bg1"/>
            </a:solidFill>
          </p:grpSpPr>
          <p:sp>
            <p:nvSpPr>
              <p:cNvPr id="25" name="Freeform 103"/>
              <p:cNvSpPr>
                <a:spLocks noEditPoints="1"/>
              </p:cNvSpPr>
              <p:nvPr/>
            </p:nvSpPr>
            <p:spPr bwMode="auto">
              <a:xfrm>
                <a:off x="13681075" y="2855913"/>
                <a:ext cx="874713" cy="617538"/>
              </a:xfrm>
              <a:custGeom>
                <a:avLst/>
                <a:gdLst>
                  <a:gd name="T0" fmla="*/ 218 w 551"/>
                  <a:gd name="T1" fmla="*/ 35 h 389"/>
                  <a:gd name="T2" fmla="*/ 161 w 551"/>
                  <a:gd name="T3" fmla="*/ 67 h 389"/>
                  <a:gd name="T4" fmla="*/ 128 w 551"/>
                  <a:gd name="T5" fmla="*/ 123 h 389"/>
                  <a:gd name="T6" fmla="*/ 124 w 551"/>
                  <a:gd name="T7" fmla="*/ 169 h 389"/>
                  <a:gd name="T8" fmla="*/ 126 w 551"/>
                  <a:gd name="T9" fmla="*/ 185 h 389"/>
                  <a:gd name="T10" fmla="*/ 123 w 551"/>
                  <a:gd name="T11" fmla="*/ 192 h 389"/>
                  <a:gd name="T12" fmla="*/ 116 w 551"/>
                  <a:gd name="T13" fmla="*/ 197 h 389"/>
                  <a:gd name="T14" fmla="*/ 111 w 551"/>
                  <a:gd name="T15" fmla="*/ 197 h 389"/>
                  <a:gd name="T16" fmla="*/ 62 w 551"/>
                  <a:gd name="T17" fmla="*/ 213 h 389"/>
                  <a:gd name="T18" fmla="*/ 33 w 551"/>
                  <a:gd name="T19" fmla="*/ 254 h 389"/>
                  <a:gd name="T20" fmla="*/ 33 w 551"/>
                  <a:gd name="T21" fmla="*/ 304 h 389"/>
                  <a:gd name="T22" fmla="*/ 62 w 551"/>
                  <a:gd name="T23" fmla="*/ 345 h 389"/>
                  <a:gd name="T24" fmla="*/ 111 w 551"/>
                  <a:gd name="T25" fmla="*/ 359 h 389"/>
                  <a:gd name="T26" fmla="*/ 456 w 551"/>
                  <a:gd name="T27" fmla="*/ 356 h 389"/>
                  <a:gd name="T28" fmla="*/ 503 w 551"/>
                  <a:gd name="T29" fmla="*/ 321 h 389"/>
                  <a:gd name="T30" fmla="*/ 522 w 551"/>
                  <a:gd name="T31" fmla="*/ 264 h 389"/>
                  <a:gd name="T32" fmla="*/ 503 w 551"/>
                  <a:gd name="T33" fmla="*/ 206 h 389"/>
                  <a:gd name="T34" fmla="*/ 456 w 551"/>
                  <a:gd name="T35" fmla="*/ 171 h 389"/>
                  <a:gd name="T36" fmla="*/ 397 w 551"/>
                  <a:gd name="T37" fmla="*/ 171 h 389"/>
                  <a:gd name="T38" fmla="*/ 389 w 551"/>
                  <a:gd name="T39" fmla="*/ 171 h 389"/>
                  <a:gd name="T40" fmla="*/ 382 w 551"/>
                  <a:gd name="T41" fmla="*/ 166 h 389"/>
                  <a:gd name="T42" fmla="*/ 378 w 551"/>
                  <a:gd name="T43" fmla="*/ 157 h 389"/>
                  <a:gd name="T44" fmla="*/ 373 w 551"/>
                  <a:gd name="T45" fmla="*/ 123 h 389"/>
                  <a:gd name="T46" fmla="*/ 340 w 551"/>
                  <a:gd name="T47" fmla="*/ 67 h 389"/>
                  <a:gd name="T48" fmla="*/ 285 w 551"/>
                  <a:gd name="T49" fmla="*/ 35 h 389"/>
                  <a:gd name="T50" fmla="*/ 250 w 551"/>
                  <a:gd name="T51" fmla="*/ 0 h 389"/>
                  <a:gd name="T52" fmla="*/ 325 w 551"/>
                  <a:gd name="T53" fmla="*/ 19 h 389"/>
                  <a:gd name="T54" fmla="*/ 380 w 551"/>
                  <a:gd name="T55" fmla="*/ 69 h 389"/>
                  <a:gd name="T56" fmla="*/ 406 w 551"/>
                  <a:gd name="T57" fmla="*/ 140 h 389"/>
                  <a:gd name="T58" fmla="*/ 458 w 551"/>
                  <a:gd name="T59" fmla="*/ 143 h 389"/>
                  <a:gd name="T60" fmla="*/ 513 w 551"/>
                  <a:gd name="T61" fmla="*/ 175 h 389"/>
                  <a:gd name="T62" fmla="*/ 546 w 551"/>
                  <a:gd name="T63" fmla="*/ 230 h 389"/>
                  <a:gd name="T64" fmla="*/ 546 w 551"/>
                  <a:gd name="T65" fmla="*/ 297 h 389"/>
                  <a:gd name="T66" fmla="*/ 513 w 551"/>
                  <a:gd name="T67" fmla="*/ 352 h 389"/>
                  <a:gd name="T68" fmla="*/ 458 w 551"/>
                  <a:gd name="T69" fmla="*/ 385 h 389"/>
                  <a:gd name="T70" fmla="*/ 111 w 551"/>
                  <a:gd name="T71" fmla="*/ 389 h 389"/>
                  <a:gd name="T72" fmla="*/ 55 w 551"/>
                  <a:gd name="T73" fmla="*/ 375 h 389"/>
                  <a:gd name="T74" fmla="*/ 16 w 551"/>
                  <a:gd name="T75" fmla="*/ 335 h 389"/>
                  <a:gd name="T76" fmla="*/ 0 w 551"/>
                  <a:gd name="T77" fmla="*/ 278 h 389"/>
                  <a:gd name="T78" fmla="*/ 19 w 551"/>
                  <a:gd name="T79" fmla="*/ 219 h 389"/>
                  <a:gd name="T80" fmla="*/ 64 w 551"/>
                  <a:gd name="T81" fmla="*/ 178 h 389"/>
                  <a:gd name="T82" fmla="*/ 95 w 551"/>
                  <a:gd name="T83" fmla="*/ 157 h 389"/>
                  <a:gd name="T84" fmla="*/ 111 w 551"/>
                  <a:gd name="T85" fmla="*/ 88 h 389"/>
                  <a:gd name="T86" fmla="*/ 154 w 551"/>
                  <a:gd name="T87" fmla="*/ 35 h 389"/>
                  <a:gd name="T88" fmla="*/ 216 w 551"/>
                  <a:gd name="T89" fmla="*/ 5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389">
                    <a:moveTo>
                      <a:pt x="250" y="29"/>
                    </a:moveTo>
                    <a:lnTo>
                      <a:pt x="218" y="35"/>
                    </a:lnTo>
                    <a:lnTo>
                      <a:pt x="187" y="47"/>
                    </a:lnTo>
                    <a:lnTo>
                      <a:pt x="161" y="67"/>
                    </a:lnTo>
                    <a:lnTo>
                      <a:pt x="140" y="93"/>
                    </a:lnTo>
                    <a:lnTo>
                      <a:pt x="128" y="123"/>
                    </a:lnTo>
                    <a:lnTo>
                      <a:pt x="123" y="157"/>
                    </a:lnTo>
                    <a:lnTo>
                      <a:pt x="124" y="169"/>
                    </a:lnTo>
                    <a:lnTo>
                      <a:pt x="126" y="180"/>
                    </a:lnTo>
                    <a:lnTo>
                      <a:pt x="126" y="185"/>
                    </a:lnTo>
                    <a:lnTo>
                      <a:pt x="124" y="188"/>
                    </a:lnTo>
                    <a:lnTo>
                      <a:pt x="123" y="192"/>
                    </a:lnTo>
                    <a:lnTo>
                      <a:pt x="119" y="195"/>
                    </a:lnTo>
                    <a:lnTo>
                      <a:pt x="116" y="197"/>
                    </a:lnTo>
                    <a:lnTo>
                      <a:pt x="111" y="197"/>
                    </a:lnTo>
                    <a:lnTo>
                      <a:pt x="111" y="197"/>
                    </a:lnTo>
                    <a:lnTo>
                      <a:pt x="85" y="202"/>
                    </a:lnTo>
                    <a:lnTo>
                      <a:pt x="62" y="213"/>
                    </a:lnTo>
                    <a:lnTo>
                      <a:pt x="45" y="232"/>
                    </a:lnTo>
                    <a:lnTo>
                      <a:pt x="33" y="254"/>
                    </a:lnTo>
                    <a:lnTo>
                      <a:pt x="29" y="278"/>
                    </a:lnTo>
                    <a:lnTo>
                      <a:pt x="33" y="304"/>
                    </a:lnTo>
                    <a:lnTo>
                      <a:pt x="45" y="326"/>
                    </a:lnTo>
                    <a:lnTo>
                      <a:pt x="62" y="345"/>
                    </a:lnTo>
                    <a:lnTo>
                      <a:pt x="85" y="356"/>
                    </a:lnTo>
                    <a:lnTo>
                      <a:pt x="111" y="359"/>
                    </a:lnTo>
                    <a:lnTo>
                      <a:pt x="425" y="359"/>
                    </a:lnTo>
                    <a:lnTo>
                      <a:pt x="456" y="356"/>
                    </a:lnTo>
                    <a:lnTo>
                      <a:pt x="482" y="342"/>
                    </a:lnTo>
                    <a:lnTo>
                      <a:pt x="503" y="321"/>
                    </a:lnTo>
                    <a:lnTo>
                      <a:pt x="516" y="294"/>
                    </a:lnTo>
                    <a:lnTo>
                      <a:pt x="522" y="264"/>
                    </a:lnTo>
                    <a:lnTo>
                      <a:pt x="516" y="233"/>
                    </a:lnTo>
                    <a:lnTo>
                      <a:pt x="503" y="206"/>
                    </a:lnTo>
                    <a:lnTo>
                      <a:pt x="482" y="185"/>
                    </a:lnTo>
                    <a:lnTo>
                      <a:pt x="456" y="171"/>
                    </a:lnTo>
                    <a:lnTo>
                      <a:pt x="425" y="166"/>
                    </a:lnTo>
                    <a:lnTo>
                      <a:pt x="397" y="171"/>
                    </a:lnTo>
                    <a:lnTo>
                      <a:pt x="392" y="171"/>
                    </a:lnTo>
                    <a:lnTo>
                      <a:pt x="389" y="171"/>
                    </a:lnTo>
                    <a:lnTo>
                      <a:pt x="383" y="169"/>
                    </a:lnTo>
                    <a:lnTo>
                      <a:pt x="382" y="166"/>
                    </a:lnTo>
                    <a:lnTo>
                      <a:pt x="380" y="161"/>
                    </a:lnTo>
                    <a:lnTo>
                      <a:pt x="378" y="157"/>
                    </a:lnTo>
                    <a:lnTo>
                      <a:pt x="378" y="157"/>
                    </a:lnTo>
                    <a:lnTo>
                      <a:pt x="373" y="123"/>
                    </a:lnTo>
                    <a:lnTo>
                      <a:pt x="361" y="92"/>
                    </a:lnTo>
                    <a:lnTo>
                      <a:pt x="340" y="67"/>
                    </a:lnTo>
                    <a:lnTo>
                      <a:pt x="314" y="47"/>
                    </a:lnTo>
                    <a:lnTo>
                      <a:pt x="285" y="35"/>
                    </a:lnTo>
                    <a:lnTo>
                      <a:pt x="250" y="29"/>
                    </a:lnTo>
                    <a:close/>
                    <a:moveTo>
                      <a:pt x="250" y="0"/>
                    </a:moveTo>
                    <a:lnTo>
                      <a:pt x="290" y="5"/>
                    </a:lnTo>
                    <a:lnTo>
                      <a:pt x="325" y="19"/>
                    </a:lnTo>
                    <a:lnTo>
                      <a:pt x="356" y="42"/>
                    </a:lnTo>
                    <a:lnTo>
                      <a:pt x="380" y="69"/>
                    </a:lnTo>
                    <a:lnTo>
                      <a:pt x="397" y="102"/>
                    </a:lnTo>
                    <a:lnTo>
                      <a:pt x="406" y="140"/>
                    </a:lnTo>
                    <a:lnTo>
                      <a:pt x="425" y="138"/>
                    </a:lnTo>
                    <a:lnTo>
                      <a:pt x="458" y="143"/>
                    </a:lnTo>
                    <a:lnTo>
                      <a:pt x="489" y="156"/>
                    </a:lnTo>
                    <a:lnTo>
                      <a:pt x="513" y="175"/>
                    </a:lnTo>
                    <a:lnTo>
                      <a:pt x="534" y="200"/>
                    </a:lnTo>
                    <a:lnTo>
                      <a:pt x="546" y="230"/>
                    </a:lnTo>
                    <a:lnTo>
                      <a:pt x="551" y="264"/>
                    </a:lnTo>
                    <a:lnTo>
                      <a:pt x="546" y="297"/>
                    </a:lnTo>
                    <a:lnTo>
                      <a:pt x="534" y="326"/>
                    </a:lnTo>
                    <a:lnTo>
                      <a:pt x="513" y="352"/>
                    </a:lnTo>
                    <a:lnTo>
                      <a:pt x="489" y="371"/>
                    </a:lnTo>
                    <a:lnTo>
                      <a:pt x="458" y="385"/>
                    </a:lnTo>
                    <a:lnTo>
                      <a:pt x="425" y="389"/>
                    </a:lnTo>
                    <a:lnTo>
                      <a:pt x="111" y="389"/>
                    </a:lnTo>
                    <a:lnTo>
                      <a:pt x="81" y="385"/>
                    </a:lnTo>
                    <a:lnTo>
                      <a:pt x="55" y="375"/>
                    </a:lnTo>
                    <a:lnTo>
                      <a:pt x="33" y="358"/>
                    </a:lnTo>
                    <a:lnTo>
                      <a:pt x="16" y="335"/>
                    </a:lnTo>
                    <a:lnTo>
                      <a:pt x="4" y="307"/>
                    </a:lnTo>
                    <a:lnTo>
                      <a:pt x="0" y="278"/>
                    </a:lnTo>
                    <a:lnTo>
                      <a:pt x="5" y="247"/>
                    </a:lnTo>
                    <a:lnTo>
                      <a:pt x="19" y="219"/>
                    </a:lnTo>
                    <a:lnTo>
                      <a:pt x="38" y="195"/>
                    </a:lnTo>
                    <a:lnTo>
                      <a:pt x="64" y="178"/>
                    </a:lnTo>
                    <a:lnTo>
                      <a:pt x="95" y="169"/>
                    </a:lnTo>
                    <a:lnTo>
                      <a:pt x="95" y="157"/>
                    </a:lnTo>
                    <a:lnTo>
                      <a:pt x="98" y="121"/>
                    </a:lnTo>
                    <a:lnTo>
                      <a:pt x="111" y="88"/>
                    </a:lnTo>
                    <a:lnTo>
                      <a:pt x="130" y="59"/>
                    </a:lnTo>
                    <a:lnTo>
                      <a:pt x="154" y="35"/>
                    </a:lnTo>
                    <a:lnTo>
                      <a:pt x="183" y="17"/>
                    </a:lnTo>
                    <a:lnTo>
                      <a:pt x="216" y="5"/>
                    </a:lnTo>
                    <a:lnTo>
                      <a:pt x="2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137160" rIns="137160" bIns="1371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104"/>
              <p:cNvSpPr>
                <a:spLocks noEditPoints="1"/>
              </p:cNvSpPr>
              <p:nvPr/>
            </p:nvSpPr>
            <p:spPr bwMode="auto">
              <a:xfrm>
                <a:off x="13895388" y="3598863"/>
                <a:ext cx="433388" cy="331788"/>
              </a:xfrm>
              <a:custGeom>
                <a:avLst/>
                <a:gdLst>
                  <a:gd name="T0" fmla="*/ 105 w 273"/>
                  <a:gd name="T1" fmla="*/ 29 h 209"/>
                  <a:gd name="T2" fmla="*/ 102 w 273"/>
                  <a:gd name="T3" fmla="*/ 29 h 209"/>
                  <a:gd name="T4" fmla="*/ 100 w 273"/>
                  <a:gd name="T5" fmla="*/ 31 h 209"/>
                  <a:gd name="T6" fmla="*/ 100 w 273"/>
                  <a:gd name="T7" fmla="*/ 35 h 209"/>
                  <a:gd name="T8" fmla="*/ 100 w 273"/>
                  <a:gd name="T9" fmla="*/ 92 h 209"/>
                  <a:gd name="T10" fmla="*/ 98 w 273"/>
                  <a:gd name="T11" fmla="*/ 98 h 209"/>
                  <a:gd name="T12" fmla="*/ 96 w 273"/>
                  <a:gd name="T13" fmla="*/ 102 h 209"/>
                  <a:gd name="T14" fmla="*/ 91 w 273"/>
                  <a:gd name="T15" fmla="*/ 105 h 209"/>
                  <a:gd name="T16" fmla="*/ 86 w 273"/>
                  <a:gd name="T17" fmla="*/ 107 h 209"/>
                  <a:gd name="T18" fmla="*/ 34 w 273"/>
                  <a:gd name="T19" fmla="*/ 107 h 209"/>
                  <a:gd name="T20" fmla="*/ 31 w 273"/>
                  <a:gd name="T21" fmla="*/ 107 h 209"/>
                  <a:gd name="T22" fmla="*/ 29 w 273"/>
                  <a:gd name="T23" fmla="*/ 109 h 209"/>
                  <a:gd name="T24" fmla="*/ 29 w 273"/>
                  <a:gd name="T25" fmla="*/ 111 h 209"/>
                  <a:gd name="T26" fmla="*/ 29 w 273"/>
                  <a:gd name="T27" fmla="*/ 176 h 209"/>
                  <a:gd name="T28" fmla="*/ 29 w 273"/>
                  <a:gd name="T29" fmla="*/ 178 h 209"/>
                  <a:gd name="T30" fmla="*/ 31 w 273"/>
                  <a:gd name="T31" fmla="*/ 180 h 209"/>
                  <a:gd name="T32" fmla="*/ 34 w 273"/>
                  <a:gd name="T33" fmla="*/ 180 h 209"/>
                  <a:gd name="T34" fmla="*/ 240 w 273"/>
                  <a:gd name="T35" fmla="*/ 180 h 209"/>
                  <a:gd name="T36" fmla="*/ 243 w 273"/>
                  <a:gd name="T37" fmla="*/ 180 h 209"/>
                  <a:gd name="T38" fmla="*/ 245 w 273"/>
                  <a:gd name="T39" fmla="*/ 178 h 209"/>
                  <a:gd name="T40" fmla="*/ 245 w 273"/>
                  <a:gd name="T41" fmla="*/ 176 h 209"/>
                  <a:gd name="T42" fmla="*/ 245 w 273"/>
                  <a:gd name="T43" fmla="*/ 111 h 209"/>
                  <a:gd name="T44" fmla="*/ 245 w 273"/>
                  <a:gd name="T45" fmla="*/ 109 h 209"/>
                  <a:gd name="T46" fmla="*/ 243 w 273"/>
                  <a:gd name="T47" fmla="*/ 107 h 209"/>
                  <a:gd name="T48" fmla="*/ 240 w 273"/>
                  <a:gd name="T49" fmla="*/ 107 h 209"/>
                  <a:gd name="T50" fmla="*/ 188 w 273"/>
                  <a:gd name="T51" fmla="*/ 107 h 209"/>
                  <a:gd name="T52" fmla="*/ 183 w 273"/>
                  <a:gd name="T53" fmla="*/ 105 h 209"/>
                  <a:gd name="T54" fmla="*/ 178 w 273"/>
                  <a:gd name="T55" fmla="*/ 102 h 209"/>
                  <a:gd name="T56" fmla="*/ 174 w 273"/>
                  <a:gd name="T57" fmla="*/ 98 h 209"/>
                  <a:gd name="T58" fmla="*/ 174 w 273"/>
                  <a:gd name="T59" fmla="*/ 92 h 209"/>
                  <a:gd name="T60" fmla="*/ 174 w 273"/>
                  <a:gd name="T61" fmla="*/ 35 h 209"/>
                  <a:gd name="T62" fmla="*/ 172 w 273"/>
                  <a:gd name="T63" fmla="*/ 31 h 209"/>
                  <a:gd name="T64" fmla="*/ 171 w 273"/>
                  <a:gd name="T65" fmla="*/ 29 h 209"/>
                  <a:gd name="T66" fmla="*/ 169 w 273"/>
                  <a:gd name="T67" fmla="*/ 29 h 209"/>
                  <a:gd name="T68" fmla="*/ 105 w 273"/>
                  <a:gd name="T69" fmla="*/ 29 h 209"/>
                  <a:gd name="T70" fmla="*/ 105 w 273"/>
                  <a:gd name="T71" fmla="*/ 0 h 209"/>
                  <a:gd name="T72" fmla="*/ 169 w 273"/>
                  <a:gd name="T73" fmla="*/ 0 h 209"/>
                  <a:gd name="T74" fmla="*/ 186 w 273"/>
                  <a:gd name="T75" fmla="*/ 5 h 209"/>
                  <a:gd name="T76" fmla="*/ 198 w 273"/>
                  <a:gd name="T77" fmla="*/ 17 h 209"/>
                  <a:gd name="T78" fmla="*/ 202 w 273"/>
                  <a:gd name="T79" fmla="*/ 35 h 209"/>
                  <a:gd name="T80" fmla="*/ 202 w 273"/>
                  <a:gd name="T81" fmla="*/ 78 h 209"/>
                  <a:gd name="T82" fmla="*/ 240 w 273"/>
                  <a:gd name="T83" fmla="*/ 78 h 209"/>
                  <a:gd name="T84" fmla="*/ 257 w 273"/>
                  <a:gd name="T85" fmla="*/ 83 h 209"/>
                  <a:gd name="T86" fmla="*/ 269 w 273"/>
                  <a:gd name="T87" fmla="*/ 95 h 209"/>
                  <a:gd name="T88" fmla="*/ 273 w 273"/>
                  <a:gd name="T89" fmla="*/ 111 h 209"/>
                  <a:gd name="T90" fmla="*/ 273 w 273"/>
                  <a:gd name="T91" fmla="*/ 176 h 209"/>
                  <a:gd name="T92" fmla="*/ 269 w 273"/>
                  <a:gd name="T93" fmla="*/ 192 h 209"/>
                  <a:gd name="T94" fmla="*/ 257 w 273"/>
                  <a:gd name="T95" fmla="*/ 204 h 209"/>
                  <a:gd name="T96" fmla="*/ 240 w 273"/>
                  <a:gd name="T97" fmla="*/ 209 h 209"/>
                  <a:gd name="T98" fmla="*/ 34 w 273"/>
                  <a:gd name="T99" fmla="*/ 209 h 209"/>
                  <a:gd name="T100" fmla="*/ 17 w 273"/>
                  <a:gd name="T101" fmla="*/ 204 h 209"/>
                  <a:gd name="T102" fmla="*/ 5 w 273"/>
                  <a:gd name="T103" fmla="*/ 192 h 209"/>
                  <a:gd name="T104" fmla="*/ 0 w 273"/>
                  <a:gd name="T105" fmla="*/ 176 h 209"/>
                  <a:gd name="T106" fmla="*/ 0 w 273"/>
                  <a:gd name="T107" fmla="*/ 111 h 209"/>
                  <a:gd name="T108" fmla="*/ 5 w 273"/>
                  <a:gd name="T109" fmla="*/ 95 h 209"/>
                  <a:gd name="T110" fmla="*/ 17 w 273"/>
                  <a:gd name="T111" fmla="*/ 83 h 209"/>
                  <a:gd name="T112" fmla="*/ 34 w 273"/>
                  <a:gd name="T113" fmla="*/ 78 h 209"/>
                  <a:gd name="T114" fmla="*/ 72 w 273"/>
                  <a:gd name="T115" fmla="*/ 78 h 209"/>
                  <a:gd name="T116" fmla="*/ 72 w 273"/>
                  <a:gd name="T117" fmla="*/ 35 h 209"/>
                  <a:gd name="T118" fmla="*/ 76 w 273"/>
                  <a:gd name="T119" fmla="*/ 17 h 209"/>
                  <a:gd name="T120" fmla="*/ 88 w 273"/>
                  <a:gd name="T121" fmla="*/ 5 h 209"/>
                  <a:gd name="T122" fmla="*/ 105 w 273"/>
                  <a:gd name="T123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3" h="209">
                    <a:moveTo>
                      <a:pt x="105" y="29"/>
                    </a:moveTo>
                    <a:lnTo>
                      <a:pt x="102" y="29"/>
                    </a:lnTo>
                    <a:lnTo>
                      <a:pt x="100" y="31"/>
                    </a:lnTo>
                    <a:lnTo>
                      <a:pt x="100" y="35"/>
                    </a:lnTo>
                    <a:lnTo>
                      <a:pt x="100" y="92"/>
                    </a:lnTo>
                    <a:lnTo>
                      <a:pt x="98" y="98"/>
                    </a:lnTo>
                    <a:lnTo>
                      <a:pt x="96" y="102"/>
                    </a:lnTo>
                    <a:lnTo>
                      <a:pt x="91" y="105"/>
                    </a:lnTo>
                    <a:lnTo>
                      <a:pt x="86" y="107"/>
                    </a:lnTo>
                    <a:lnTo>
                      <a:pt x="34" y="107"/>
                    </a:lnTo>
                    <a:lnTo>
                      <a:pt x="31" y="107"/>
                    </a:lnTo>
                    <a:lnTo>
                      <a:pt x="29" y="109"/>
                    </a:lnTo>
                    <a:lnTo>
                      <a:pt x="29" y="111"/>
                    </a:lnTo>
                    <a:lnTo>
                      <a:pt x="29" y="176"/>
                    </a:lnTo>
                    <a:lnTo>
                      <a:pt x="29" y="178"/>
                    </a:lnTo>
                    <a:lnTo>
                      <a:pt x="31" y="180"/>
                    </a:lnTo>
                    <a:lnTo>
                      <a:pt x="34" y="180"/>
                    </a:lnTo>
                    <a:lnTo>
                      <a:pt x="240" y="180"/>
                    </a:lnTo>
                    <a:lnTo>
                      <a:pt x="243" y="180"/>
                    </a:lnTo>
                    <a:lnTo>
                      <a:pt x="245" y="178"/>
                    </a:lnTo>
                    <a:lnTo>
                      <a:pt x="245" y="176"/>
                    </a:lnTo>
                    <a:lnTo>
                      <a:pt x="245" y="111"/>
                    </a:lnTo>
                    <a:lnTo>
                      <a:pt x="245" y="109"/>
                    </a:lnTo>
                    <a:lnTo>
                      <a:pt x="243" y="107"/>
                    </a:lnTo>
                    <a:lnTo>
                      <a:pt x="240" y="107"/>
                    </a:lnTo>
                    <a:lnTo>
                      <a:pt x="188" y="107"/>
                    </a:lnTo>
                    <a:lnTo>
                      <a:pt x="183" y="105"/>
                    </a:lnTo>
                    <a:lnTo>
                      <a:pt x="178" y="102"/>
                    </a:lnTo>
                    <a:lnTo>
                      <a:pt x="174" y="98"/>
                    </a:lnTo>
                    <a:lnTo>
                      <a:pt x="174" y="92"/>
                    </a:lnTo>
                    <a:lnTo>
                      <a:pt x="174" y="35"/>
                    </a:lnTo>
                    <a:lnTo>
                      <a:pt x="172" y="31"/>
                    </a:lnTo>
                    <a:lnTo>
                      <a:pt x="171" y="29"/>
                    </a:lnTo>
                    <a:lnTo>
                      <a:pt x="169" y="29"/>
                    </a:lnTo>
                    <a:lnTo>
                      <a:pt x="105" y="29"/>
                    </a:lnTo>
                    <a:close/>
                    <a:moveTo>
                      <a:pt x="105" y="0"/>
                    </a:moveTo>
                    <a:lnTo>
                      <a:pt x="169" y="0"/>
                    </a:lnTo>
                    <a:lnTo>
                      <a:pt x="186" y="5"/>
                    </a:lnTo>
                    <a:lnTo>
                      <a:pt x="198" y="17"/>
                    </a:lnTo>
                    <a:lnTo>
                      <a:pt x="202" y="35"/>
                    </a:lnTo>
                    <a:lnTo>
                      <a:pt x="202" y="78"/>
                    </a:lnTo>
                    <a:lnTo>
                      <a:pt x="240" y="78"/>
                    </a:lnTo>
                    <a:lnTo>
                      <a:pt x="257" y="83"/>
                    </a:lnTo>
                    <a:lnTo>
                      <a:pt x="269" y="95"/>
                    </a:lnTo>
                    <a:lnTo>
                      <a:pt x="273" y="111"/>
                    </a:lnTo>
                    <a:lnTo>
                      <a:pt x="273" y="176"/>
                    </a:lnTo>
                    <a:lnTo>
                      <a:pt x="269" y="192"/>
                    </a:lnTo>
                    <a:lnTo>
                      <a:pt x="257" y="204"/>
                    </a:lnTo>
                    <a:lnTo>
                      <a:pt x="240" y="209"/>
                    </a:lnTo>
                    <a:lnTo>
                      <a:pt x="34" y="209"/>
                    </a:lnTo>
                    <a:lnTo>
                      <a:pt x="17" y="204"/>
                    </a:lnTo>
                    <a:lnTo>
                      <a:pt x="5" y="192"/>
                    </a:lnTo>
                    <a:lnTo>
                      <a:pt x="0" y="176"/>
                    </a:lnTo>
                    <a:lnTo>
                      <a:pt x="0" y="111"/>
                    </a:lnTo>
                    <a:lnTo>
                      <a:pt x="5" y="95"/>
                    </a:lnTo>
                    <a:lnTo>
                      <a:pt x="17" y="83"/>
                    </a:lnTo>
                    <a:lnTo>
                      <a:pt x="34" y="78"/>
                    </a:lnTo>
                    <a:lnTo>
                      <a:pt x="72" y="78"/>
                    </a:lnTo>
                    <a:lnTo>
                      <a:pt x="72" y="35"/>
                    </a:lnTo>
                    <a:lnTo>
                      <a:pt x="76" y="17"/>
                    </a:lnTo>
                    <a:lnTo>
                      <a:pt x="88" y="5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137160" rIns="137160" bIns="1371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105"/>
              <p:cNvSpPr>
                <a:spLocks/>
              </p:cNvSpPr>
              <p:nvPr/>
            </p:nvSpPr>
            <p:spPr bwMode="auto">
              <a:xfrm>
                <a:off x="13639800" y="3810000"/>
                <a:ext cx="293688" cy="44450"/>
              </a:xfrm>
              <a:custGeom>
                <a:avLst/>
                <a:gdLst>
                  <a:gd name="T0" fmla="*/ 14 w 185"/>
                  <a:gd name="T1" fmla="*/ 0 h 28"/>
                  <a:gd name="T2" fmla="*/ 171 w 185"/>
                  <a:gd name="T3" fmla="*/ 0 h 28"/>
                  <a:gd name="T4" fmla="*/ 176 w 185"/>
                  <a:gd name="T5" fmla="*/ 0 h 28"/>
                  <a:gd name="T6" fmla="*/ 181 w 185"/>
                  <a:gd name="T7" fmla="*/ 3 h 28"/>
                  <a:gd name="T8" fmla="*/ 185 w 185"/>
                  <a:gd name="T9" fmla="*/ 9 h 28"/>
                  <a:gd name="T10" fmla="*/ 185 w 185"/>
                  <a:gd name="T11" fmla="*/ 14 h 28"/>
                  <a:gd name="T12" fmla="*/ 185 w 185"/>
                  <a:gd name="T13" fmla="*/ 19 h 28"/>
                  <a:gd name="T14" fmla="*/ 181 w 185"/>
                  <a:gd name="T15" fmla="*/ 24 h 28"/>
                  <a:gd name="T16" fmla="*/ 176 w 185"/>
                  <a:gd name="T17" fmla="*/ 28 h 28"/>
                  <a:gd name="T18" fmla="*/ 171 w 185"/>
                  <a:gd name="T19" fmla="*/ 28 h 28"/>
                  <a:gd name="T20" fmla="*/ 14 w 185"/>
                  <a:gd name="T21" fmla="*/ 28 h 28"/>
                  <a:gd name="T22" fmla="*/ 9 w 185"/>
                  <a:gd name="T23" fmla="*/ 28 h 28"/>
                  <a:gd name="T24" fmla="*/ 5 w 185"/>
                  <a:gd name="T25" fmla="*/ 24 h 28"/>
                  <a:gd name="T26" fmla="*/ 2 w 185"/>
                  <a:gd name="T27" fmla="*/ 19 h 28"/>
                  <a:gd name="T28" fmla="*/ 0 w 185"/>
                  <a:gd name="T29" fmla="*/ 14 h 28"/>
                  <a:gd name="T30" fmla="*/ 2 w 185"/>
                  <a:gd name="T31" fmla="*/ 9 h 28"/>
                  <a:gd name="T32" fmla="*/ 5 w 185"/>
                  <a:gd name="T33" fmla="*/ 3 h 28"/>
                  <a:gd name="T34" fmla="*/ 9 w 185"/>
                  <a:gd name="T35" fmla="*/ 0 h 28"/>
                  <a:gd name="T36" fmla="*/ 14 w 185"/>
                  <a:gd name="T3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5" h="28">
                    <a:moveTo>
                      <a:pt x="14" y="0"/>
                    </a:moveTo>
                    <a:lnTo>
                      <a:pt x="171" y="0"/>
                    </a:lnTo>
                    <a:lnTo>
                      <a:pt x="176" y="0"/>
                    </a:lnTo>
                    <a:lnTo>
                      <a:pt x="181" y="3"/>
                    </a:lnTo>
                    <a:lnTo>
                      <a:pt x="185" y="9"/>
                    </a:lnTo>
                    <a:lnTo>
                      <a:pt x="185" y="14"/>
                    </a:lnTo>
                    <a:lnTo>
                      <a:pt x="185" y="19"/>
                    </a:lnTo>
                    <a:lnTo>
                      <a:pt x="181" y="24"/>
                    </a:lnTo>
                    <a:lnTo>
                      <a:pt x="176" y="28"/>
                    </a:lnTo>
                    <a:lnTo>
                      <a:pt x="171" y="28"/>
                    </a:lnTo>
                    <a:lnTo>
                      <a:pt x="14" y="28"/>
                    </a:lnTo>
                    <a:lnTo>
                      <a:pt x="9" y="28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3"/>
                    </a:lnTo>
                    <a:lnTo>
                      <a:pt x="9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137160" rIns="137160" bIns="1371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106"/>
              <p:cNvSpPr>
                <a:spLocks/>
              </p:cNvSpPr>
              <p:nvPr/>
            </p:nvSpPr>
            <p:spPr bwMode="auto">
              <a:xfrm>
                <a:off x="14295438" y="3810000"/>
                <a:ext cx="279400" cy="44450"/>
              </a:xfrm>
              <a:custGeom>
                <a:avLst/>
                <a:gdLst>
                  <a:gd name="T0" fmla="*/ 15 w 176"/>
                  <a:gd name="T1" fmla="*/ 0 h 28"/>
                  <a:gd name="T2" fmla="*/ 162 w 176"/>
                  <a:gd name="T3" fmla="*/ 0 h 28"/>
                  <a:gd name="T4" fmla="*/ 167 w 176"/>
                  <a:gd name="T5" fmla="*/ 0 h 28"/>
                  <a:gd name="T6" fmla="*/ 173 w 176"/>
                  <a:gd name="T7" fmla="*/ 3 h 28"/>
                  <a:gd name="T8" fmla="*/ 176 w 176"/>
                  <a:gd name="T9" fmla="*/ 9 h 28"/>
                  <a:gd name="T10" fmla="*/ 176 w 176"/>
                  <a:gd name="T11" fmla="*/ 14 h 28"/>
                  <a:gd name="T12" fmla="*/ 176 w 176"/>
                  <a:gd name="T13" fmla="*/ 19 h 28"/>
                  <a:gd name="T14" fmla="*/ 173 w 176"/>
                  <a:gd name="T15" fmla="*/ 24 h 28"/>
                  <a:gd name="T16" fmla="*/ 167 w 176"/>
                  <a:gd name="T17" fmla="*/ 28 h 28"/>
                  <a:gd name="T18" fmla="*/ 162 w 176"/>
                  <a:gd name="T19" fmla="*/ 28 h 28"/>
                  <a:gd name="T20" fmla="*/ 15 w 176"/>
                  <a:gd name="T21" fmla="*/ 28 h 28"/>
                  <a:gd name="T22" fmla="*/ 8 w 176"/>
                  <a:gd name="T23" fmla="*/ 28 h 28"/>
                  <a:gd name="T24" fmla="*/ 5 w 176"/>
                  <a:gd name="T25" fmla="*/ 24 h 28"/>
                  <a:gd name="T26" fmla="*/ 2 w 176"/>
                  <a:gd name="T27" fmla="*/ 19 h 28"/>
                  <a:gd name="T28" fmla="*/ 0 w 176"/>
                  <a:gd name="T29" fmla="*/ 14 h 28"/>
                  <a:gd name="T30" fmla="*/ 2 w 176"/>
                  <a:gd name="T31" fmla="*/ 9 h 28"/>
                  <a:gd name="T32" fmla="*/ 5 w 176"/>
                  <a:gd name="T33" fmla="*/ 3 h 28"/>
                  <a:gd name="T34" fmla="*/ 8 w 176"/>
                  <a:gd name="T35" fmla="*/ 0 h 28"/>
                  <a:gd name="T36" fmla="*/ 15 w 176"/>
                  <a:gd name="T3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6" h="28">
                    <a:moveTo>
                      <a:pt x="15" y="0"/>
                    </a:moveTo>
                    <a:lnTo>
                      <a:pt x="162" y="0"/>
                    </a:lnTo>
                    <a:lnTo>
                      <a:pt x="167" y="0"/>
                    </a:lnTo>
                    <a:lnTo>
                      <a:pt x="173" y="3"/>
                    </a:lnTo>
                    <a:lnTo>
                      <a:pt x="176" y="9"/>
                    </a:lnTo>
                    <a:lnTo>
                      <a:pt x="176" y="14"/>
                    </a:lnTo>
                    <a:lnTo>
                      <a:pt x="176" y="19"/>
                    </a:lnTo>
                    <a:lnTo>
                      <a:pt x="173" y="24"/>
                    </a:lnTo>
                    <a:lnTo>
                      <a:pt x="167" y="28"/>
                    </a:lnTo>
                    <a:lnTo>
                      <a:pt x="162" y="28"/>
                    </a:lnTo>
                    <a:lnTo>
                      <a:pt x="15" y="28"/>
                    </a:lnTo>
                    <a:lnTo>
                      <a:pt x="8" y="28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137160" rIns="137160" bIns="1371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107"/>
              <p:cNvSpPr>
                <a:spLocks/>
              </p:cNvSpPr>
              <p:nvPr/>
            </p:nvSpPr>
            <p:spPr bwMode="auto">
              <a:xfrm>
                <a:off x="14092238" y="3436938"/>
                <a:ext cx="46038" cy="200025"/>
              </a:xfrm>
              <a:custGeom>
                <a:avLst/>
                <a:gdLst>
                  <a:gd name="T0" fmla="*/ 14 w 29"/>
                  <a:gd name="T1" fmla="*/ 0 h 126"/>
                  <a:gd name="T2" fmla="*/ 21 w 29"/>
                  <a:gd name="T3" fmla="*/ 0 h 126"/>
                  <a:gd name="T4" fmla="*/ 24 w 29"/>
                  <a:gd name="T5" fmla="*/ 4 h 126"/>
                  <a:gd name="T6" fmla="*/ 28 w 29"/>
                  <a:gd name="T7" fmla="*/ 9 h 126"/>
                  <a:gd name="T8" fmla="*/ 29 w 29"/>
                  <a:gd name="T9" fmla="*/ 14 h 126"/>
                  <a:gd name="T10" fmla="*/ 29 w 29"/>
                  <a:gd name="T11" fmla="*/ 111 h 126"/>
                  <a:gd name="T12" fmla="*/ 28 w 29"/>
                  <a:gd name="T13" fmla="*/ 116 h 126"/>
                  <a:gd name="T14" fmla="*/ 24 w 29"/>
                  <a:gd name="T15" fmla="*/ 121 h 126"/>
                  <a:gd name="T16" fmla="*/ 21 w 29"/>
                  <a:gd name="T17" fmla="*/ 124 h 126"/>
                  <a:gd name="T18" fmla="*/ 14 w 29"/>
                  <a:gd name="T19" fmla="*/ 126 h 126"/>
                  <a:gd name="T20" fmla="*/ 9 w 29"/>
                  <a:gd name="T21" fmla="*/ 124 h 126"/>
                  <a:gd name="T22" fmla="*/ 5 w 29"/>
                  <a:gd name="T23" fmla="*/ 121 h 126"/>
                  <a:gd name="T24" fmla="*/ 2 w 29"/>
                  <a:gd name="T25" fmla="*/ 116 h 126"/>
                  <a:gd name="T26" fmla="*/ 0 w 29"/>
                  <a:gd name="T27" fmla="*/ 111 h 126"/>
                  <a:gd name="T28" fmla="*/ 0 w 29"/>
                  <a:gd name="T29" fmla="*/ 14 h 126"/>
                  <a:gd name="T30" fmla="*/ 2 w 29"/>
                  <a:gd name="T31" fmla="*/ 9 h 126"/>
                  <a:gd name="T32" fmla="*/ 5 w 29"/>
                  <a:gd name="T33" fmla="*/ 4 h 126"/>
                  <a:gd name="T34" fmla="*/ 9 w 29"/>
                  <a:gd name="T35" fmla="*/ 0 h 126"/>
                  <a:gd name="T36" fmla="*/ 14 w 29"/>
                  <a:gd name="T3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126">
                    <a:moveTo>
                      <a:pt x="14" y="0"/>
                    </a:moveTo>
                    <a:lnTo>
                      <a:pt x="21" y="0"/>
                    </a:lnTo>
                    <a:lnTo>
                      <a:pt x="24" y="4"/>
                    </a:lnTo>
                    <a:lnTo>
                      <a:pt x="28" y="9"/>
                    </a:lnTo>
                    <a:lnTo>
                      <a:pt x="29" y="14"/>
                    </a:lnTo>
                    <a:lnTo>
                      <a:pt x="29" y="111"/>
                    </a:lnTo>
                    <a:lnTo>
                      <a:pt x="28" y="116"/>
                    </a:lnTo>
                    <a:lnTo>
                      <a:pt x="24" y="121"/>
                    </a:lnTo>
                    <a:lnTo>
                      <a:pt x="21" y="124"/>
                    </a:lnTo>
                    <a:lnTo>
                      <a:pt x="14" y="126"/>
                    </a:lnTo>
                    <a:lnTo>
                      <a:pt x="9" y="124"/>
                    </a:lnTo>
                    <a:lnTo>
                      <a:pt x="5" y="121"/>
                    </a:lnTo>
                    <a:lnTo>
                      <a:pt x="2" y="116"/>
                    </a:lnTo>
                    <a:lnTo>
                      <a:pt x="0" y="111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9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137160" rIns="137160" bIns="1371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82816" y="2017821"/>
            <a:ext cx="2493199" cy="2209190"/>
            <a:chOff x="482816" y="1967717"/>
            <a:chExt cx="2493199" cy="2209190"/>
          </a:xfrm>
        </p:grpSpPr>
        <p:sp>
          <p:nvSpPr>
            <p:cNvPr id="6" name="TextBox 5"/>
            <p:cNvSpPr txBox="1"/>
            <p:nvPr/>
          </p:nvSpPr>
          <p:spPr>
            <a:xfrm>
              <a:off x="482816" y="2877176"/>
              <a:ext cx="2493199" cy="12997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eorgia"/>
                </a:rPr>
                <a:t>CONSISTENT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Georgia"/>
                </a:rPr>
                <a:t>Service Experience</a:t>
              </a:r>
            </a:p>
            <a:p>
              <a:pPr algn="ctr">
                <a:lnSpc>
                  <a:spcPts val="2800"/>
                </a:lnSpc>
              </a:pPr>
              <a:br>
                <a:rPr lang="en-US" sz="1600" dirty="0">
                  <a:solidFill>
                    <a:schemeClr val="bg1"/>
                  </a:solidFill>
                  <a:latin typeface="Georgia"/>
                </a:rPr>
              </a:br>
              <a:endParaRPr lang="en-US" sz="1600" dirty="0">
                <a:solidFill>
                  <a:schemeClr val="bg1"/>
                </a:solidFill>
                <a:latin typeface="Georgia"/>
              </a:endParaRPr>
            </a:p>
          </p:txBody>
        </p: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1440531" y="1967717"/>
              <a:ext cx="577769" cy="660308"/>
              <a:chOff x="1571625" y="0"/>
              <a:chExt cx="6000750" cy="6858000"/>
            </a:xfrm>
            <a:solidFill>
              <a:schemeClr val="bg1"/>
            </a:solidFill>
          </p:grpSpPr>
          <p:sp>
            <p:nvSpPr>
              <p:cNvPr id="31" name="Freeform 5"/>
              <p:cNvSpPr>
                <a:spLocks noEditPoints="1"/>
              </p:cNvSpPr>
              <p:nvPr/>
            </p:nvSpPr>
            <p:spPr bwMode="auto">
              <a:xfrm>
                <a:off x="1571625" y="0"/>
                <a:ext cx="6000750" cy="6858000"/>
              </a:xfrm>
              <a:custGeom>
                <a:avLst/>
                <a:gdLst>
                  <a:gd name="T0" fmla="*/ 3240 w 3780"/>
                  <a:gd name="T1" fmla="*/ 1249 h 4320"/>
                  <a:gd name="T2" fmla="*/ 3189 w 3780"/>
                  <a:gd name="T3" fmla="*/ 995 h 4320"/>
                  <a:gd name="T4" fmla="*/ 3048 w 3780"/>
                  <a:gd name="T5" fmla="*/ 718 h 4320"/>
                  <a:gd name="T6" fmla="*/ 2825 w 3780"/>
                  <a:gd name="T7" fmla="*/ 465 h 4320"/>
                  <a:gd name="T8" fmla="*/ 2533 w 3780"/>
                  <a:gd name="T9" fmla="*/ 248 h 4320"/>
                  <a:gd name="T10" fmla="*/ 2184 w 3780"/>
                  <a:gd name="T11" fmla="*/ 91 h 4320"/>
                  <a:gd name="T12" fmla="*/ 1788 w 3780"/>
                  <a:gd name="T13" fmla="*/ 8 h 4320"/>
                  <a:gd name="T14" fmla="*/ 1452 w 3780"/>
                  <a:gd name="T15" fmla="*/ 8 h 4320"/>
                  <a:gd name="T16" fmla="*/ 1056 w 3780"/>
                  <a:gd name="T17" fmla="*/ 91 h 4320"/>
                  <a:gd name="T18" fmla="*/ 707 w 3780"/>
                  <a:gd name="T19" fmla="*/ 248 h 4320"/>
                  <a:gd name="T20" fmla="*/ 415 w 3780"/>
                  <a:gd name="T21" fmla="*/ 465 h 4320"/>
                  <a:gd name="T22" fmla="*/ 191 w 3780"/>
                  <a:gd name="T23" fmla="*/ 718 h 4320"/>
                  <a:gd name="T24" fmla="*/ 50 w 3780"/>
                  <a:gd name="T25" fmla="*/ 995 h 4320"/>
                  <a:gd name="T26" fmla="*/ 0 w 3780"/>
                  <a:gd name="T27" fmla="*/ 1249 h 4320"/>
                  <a:gd name="T28" fmla="*/ 180 w 3780"/>
                  <a:gd name="T29" fmla="*/ 1276 h 4320"/>
                  <a:gd name="T30" fmla="*/ 225 w 3780"/>
                  <a:gd name="T31" fmla="*/ 1039 h 4320"/>
                  <a:gd name="T32" fmla="*/ 352 w 3780"/>
                  <a:gd name="T33" fmla="*/ 802 h 4320"/>
                  <a:gd name="T34" fmla="*/ 552 w 3780"/>
                  <a:gd name="T35" fmla="*/ 582 h 4320"/>
                  <a:gd name="T36" fmla="*/ 814 w 3780"/>
                  <a:gd name="T37" fmla="*/ 396 h 4320"/>
                  <a:gd name="T38" fmla="*/ 1123 w 3780"/>
                  <a:gd name="T39" fmla="*/ 258 h 4320"/>
                  <a:gd name="T40" fmla="*/ 1472 w 3780"/>
                  <a:gd name="T41" fmla="*/ 188 h 4320"/>
                  <a:gd name="T42" fmla="*/ 1767 w 3780"/>
                  <a:gd name="T43" fmla="*/ 188 h 4320"/>
                  <a:gd name="T44" fmla="*/ 2117 w 3780"/>
                  <a:gd name="T45" fmla="*/ 258 h 4320"/>
                  <a:gd name="T46" fmla="*/ 2425 w 3780"/>
                  <a:gd name="T47" fmla="*/ 396 h 4320"/>
                  <a:gd name="T48" fmla="*/ 2687 w 3780"/>
                  <a:gd name="T49" fmla="*/ 582 h 4320"/>
                  <a:gd name="T50" fmla="*/ 2887 w 3780"/>
                  <a:gd name="T51" fmla="*/ 802 h 4320"/>
                  <a:gd name="T52" fmla="*/ 3015 w 3780"/>
                  <a:gd name="T53" fmla="*/ 1039 h 4320"/>
                  <a:gd name="T54" fmla="*/ 3060 w 3780"/>
                  <a:gd name="T55" fmla="*/ 1276 h 4320"/>
                  <a:gd name="T56" fmla="*/ 3060 w 3780"/>
                  <a:gd name="T57" fmla="*/ 3154 h 4320"/>
                  <a:gd name="T58" fmla="*/ 3045 w 3780"/>
                  <a:gd name="T59" fmla="*/ 3716 h 4320"/>
                  <a:gd name="T60" fmla="*/ 2958 w 3780"/>
                  <a:gd name="T61" fmla="*/ 3858 h 4320"/>
                  <a:gd name="T62" fmla="*/ 2815 w 3780"/>
                  <a:gd name="T63" fmla="*/ 3944 h 4320"/>
                  <a:gd name="T64" fmla="*/ 2519 w 3780"/>
                  <a:gd name="T65" fmla="*/ 3870 h 4320"/>
                  <a:gd name="T66" fmla="*/ 2493 w 3780"/>
                  <a:gd name="T67" fmla="*/ 3806 h 4320"/>
                  <a:gd name="T68" fmla="*/ 1702 w 3780"/>
                  <a:gd name="T69" fmla="*/ 3780 h 4320"/>
                  <a:gd name="T70" fmla="*/ 1600 w 3780"/>
                  <a:gd name="T71" fmla="*/ 3801 h 4320"/>
                  <a:gd name="T72" fmla="*/ 1499 w 3780"/>
                  <a:gd name="T73" fmla="*/ 3879 h 4320"/>
                  <a:gd name="T74" fmla="*/ 1445 w 3780"/>
                  <a:gd name="T75" fmla="*/ 4001 h 4320"/>
                  <a:gd name="T76" fmla="*/ 1445 w 3780"/>
                  <a:gd name="T77" fmla="*/ 4112 h 4320"/>
                  <a:gd name="T78" fmla="*/ 1499 w 3780"/>
                  <a:gd name="T79" fmla="*/ 4224 h 4320"/>
                  <a:gd name="T80" fmla="*/ 1600 w 3780"/>
                  <a:gd name="T81" fmla="*/ 4300 h 4320"/>
                  <a:gd name="T82" fmla="*/ 2430 w 3780"/>
                  <a:gd name="T83" fmla="*/ 4320 h 4320"/>
                  <a:gd name="T84" fmla="*/ 2493 w 3780"/>
                  <a:gd name="T85" fmla="*/ 4293 h 4320"/>
                  <a:gd name="T86" fmla="*/ 2519 w 3780"/>
                  <a:gd name="T87" fmla="*/ 4140 h 4320"/>
                  <a:gd name="T88" fmla="*/ 2791 w 3780"/>
                  <a:gd name="T89" fmla="*/ 4134 h 4320"/>
                  <a:gd name="T90" fmla="*/ 2917 w 3780"/>
                  <a:gd name="T91" fmla="*/ 4098 h 4320"/>
                  <a:gd name="T92" fmla="*/ 3028 w 3780"/>
                  <a:gd name="T93" fmla="*/ 4035 h 4320"/>
                  <a:gd name="T94" fmla="*/ 3119 w 3780"/>
                  <a:gd name="T95" fmla="*/ 3947 h 4320"/>
                  <a:gd name="T96" fmla="*/ 3187 w 3780"/>
                  <a:gd name="T97" fmla="*/ 3840 h 4320"/>
                  <a:gd name="T98" fmla="*/ 3229 w 3780"/>
                  <a:gd name="T99" fmla="*/ 3717 h 4320"/>
                  <a:gd name="T100" fmla="*/ 3240 w 3780"/>
                  <a:gd name="T101" fmla="*/ 3241 h 4320"/>
                  <a:gd name="T102" fmla="*/ 3740 w 3780"/>
                  <a:gd name="T103" fmla="*/ 3226 h 4320"/>
                  <a:gd name="T104" fmla="*/ 3780 w 3780"/>
                  <a:gd name="T105" fmla="*/ 3150 h 4320"/>
                  <a:gd name="T106" fmla="*/ 3765 w 3780"/>
                  <a:gd name="T107" fmla="*/ 1660 h 4320"/>
                  <a:gd name="T108" fmla="*/ 3689 w 3780"/>
                  <a:gd name="T109" fmla="*/ 1621 h 4320"/>
                  <a:gd name="T110" fmla="*/ 1685 w 3780"/>
                  <a:gd name="T111" fmla="*/ 4139 h 4320"/>
                  <a:gd name="T112" fmla="*/ 1626 w 3780"/>
                  <a:gd name="T113" fmla="*/ 4083 h 4320"/>
                  <a:gd name="T114" fmla="*/ 1626 w 3780"/>
                  <a:gd name="T115" fmla="*/ 4010 h 4320"/>
                  <a:gd name="T116" fmla="*/ 1685 w 3780"/>
                  <a:gd name="T117" fmla="*/ 3963 h 4320"/>
                  <a:gd name="T118" fmla="*/ 3240 w 3780"/>
                  <a:gd name="T119" fmla="*/ 3060 h 4320"/>
                  <a:gd name="T120" fmla="*/ 3600 w 3780"/>
                  <a:gd name="T121" fmla="*/ 306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80" h="4320">
                    <a:moveTo>
                      <a:pt x="3689" y="1621"/>
                    </a:moveTo>
                    <a:lnTo>
                      <a:pt x="3240" y="1621"/>
                    </a:lnTo>
                    <a:lnTo>
                      <a:pt x="3240" y="1276"/>
                    </a:lnTo>
                    <a:lnTo>
                      <a:pt x="3240" y="1276"/>
                    </a:lnTo>
                    <a:lnTo>
                      <a:pt x="3240" y="1249"/>
                    </a:lnTo>
                    <a:lnTo>
                      <a:pt x="3238" y="1220"/>
                    </a:lnTo>
                    <a:lnTo>
                      <a:pt x="3231" y="1165"/>
                    </a:lnTo>
                    <a:lnTo>
                      <a:pt x="3221" y="1108"/>
                    </a:lnTo>
                    <a:lnTo>
                      <a:pt x="3208" y="1052"/>
                    </a:lnTo>
                    <a:lnTo>
                      <a:pt x="3189" y="995"/>
                    </a:lnTo>
                    <a:lnTo>
                      <a:pt x="3169" y="940"/>
                    </a:lnTo>
                    <a:lnTo>
                      <a:pt x="3144" y="883"/>
                    </a:lnTo>
                    <a:lnTo>
                      <a:pt x="3115" y="827"/>
                    </a:lnTo>
                    <a:lnTo>
                      <a:pt x="3083" y="774"/>
                    </a:lnTo>
                    <a:lnTo>
                      <a:pt x="3048" y="718"/>
                    </a:lnTo>
                    <a:lnTo>
                      <a:pt x="3010" y="666"/>
                    </a:lnTo>
                    <a:lnTo>
                      <a:pt x="2968" y="613"/>
                    </a:lnTo>
                    <a:lnTo>
                      <a:pt x="2922" y="562"/>
                    </a:lnTo>
                    <a:lnTo>
                      <a:pt x="2875" y="512"/>
                    </a:lnTo>
                    <a:lnTo>
                      <a:pt x="2825" y="465"/>
                    </a:lnTo>
                    <a:lnTo>
                      <a:pt x="2771" y="418"/>
                    </a:lnTo>
                    <a:lnTo>
                      <a:pt x="2716" y="373"/>
                    </a:lnTo>
                    <a:lnTo>
                      <a:pt x="2657" y="329"/>
                    </a:lnTo>
                    <a:lnTo>
                      <a:pt x="2597" y="287"/>
                    </a:lnTo>
                    <a:lnTo>
                      <a:pt x="2533" y="248"/>
                    </a:lnTo>
                    <a:lnTo>
                      <a:pt x="2467" y="211"/>
                    </a:lnTo>
                    <a:lnTo>
                      <a:pt x="2400" y="178"/>
                    </a:lnTo>
                    <a:lnTo>
                      <a:pt x="2330" y="146"/>
                    </a:lnTo>
                    <a:lnTo>
                      <a:pt x="2258" y="117"/>
                    </a:lnTo>
                    <a:lnTo>
                      <a:pt x="2184" y="91"/>
                    </a:lnTo>
                    <a:lnTo>
                      <a:pt x="2108" y="67"/>
                    </a:lnTo>
                    <a:lnTo>
                      <a:pt x="2031" y="49"/>
                    </a:lnTo>
                    <a:lnTo>
                      <a:pt x="1950" y="32"/>
                    </a:lnTo>
                    <a:lnTo>
                      <a:pt x="1870" y="18"/>
                    </a:lnTo>
                    <a:lnTo>
                      <a:pt x="1788" y="8"/>
                    </a:lnTo>
                    <a:lnTo>
                      <a:pt x="1705" y="3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534" y="3"/>
                    </a:lnTo>
                    <a:lnTo>
                      <a:pt x="1452" y="8"/>
                    </a:lnTo>
                    <a:lnTo>
                      <a:pt x="1370" y="18"/>
                    </a:lnTo>
                    <a:lnTo>
                      <a:pt x="1287" y="32"/>
                    </a:lnTo>
                    <a:lnTo>
                      <a:pt x="1209" y="49"/>
                    </a:lnTo>
                    <a:lnTo>
                      <a:pt x="1131" y="67"/>
                    </a:lnTo>
                    <a:lnTo>
                      <a:pt x="1056" y="91"/>
                    </a:lnTo>
                    <a:lnTo>
                      <a:pt x="982" y="117"/>
                    </a:lnTo>
                    <a:lnTo>
                      <a:pt x="910" y="146"/>
                    </a:lnTo>
                    <a:lnTo>
                      <a:pt x="839" y="178"/>
                    </a:lnTo>
                    <a:lnTo>
                      <a:pt x="772" y="211"/>
                    </a:lnTo>
                    <a:lnTo>
                      <a:pt x="707" y="248"/>
                    </a:lnTo>
                    <a:lnTo>
                      <a:pt x="643" y="287"/>
                    </a:lnTo>
                    <a:lnTo>
                      <a:pt x="582" y="329"/>
                    </a:lnTo>
                    <a:lnTo>
                      <a:pt x="524" y="373"/>
                    </a:lnTo>
                    <a:lnTo>
                      <a:pt x="468" y="418"/>
                    </a:lnTo>
                    <a:lnTo>
                      <a:pt x="415" y="465"/>
                    </a:lnTo>
                    <a:lnTo>
                      <a:pt x="364" y="512"/>
                    </a:lnTo>
                    <a:lnTo>
                      <a:pt x="316" y="562"/>
                    </a:lnTo>
                    <a:lnTo>
                      <a:pt x="272" y="613"/>
                    </a:lnTo>
                    <a:lnTo>
                      <a:pt x="230" y="666"/>
                    </a:lnTo>
                    <a:lnTo>
                      <a:pt x="191" y="718"/>
                    </a:lnTo>
                    <a:lnTo>
                      <a:pt x="156" y="774"/>
                    </a:lnTo>
                    <a:lnTo>
                      <a:pt x="124" y="827"/>
                    </a:lnTo>
                    <a:lnTo>
                      <a:pt x="96" y="883"/>
                    </a:lnTo>
                    <a:lnTo>
                      <a:pt x="70" y="940"/>
                    </a:lnTo>
                    <a:lnTo>
                      <a:pt x="50" y="995"/>
                    </a:lnTo>
                    <a:lnTo>
                      <a:pt x="32" y="1052"/>
                    </a:lnTo>
                    <a:lnTo>
                      <a:pt x="18" y="1108"/>
                    </a:lnTo>
                    <a:lnTo>
                      <a:pt x="8" y="1165"/>
                    </a:lnTo>
                    <a:lnTo>
                      <a:pt x="2" y="1220"/>
                    </a:lnTo>
                    <a:lnTo>
                      <a:pt x="0" y="1249"/>
                    </a:lnTo>
                    <a:lnTo>
                      <a:pt x="0" y="1276"/>
                    </a:lnTo>
                    <a:lnTo>
                      <a:pt x="0" y="1422"/>
                    </a:lnTo>
                    <a:lnTo>
                      <a:pt x="180" y="1422"/>
                    </a:lnTo>
                    <a:lnTo>
                      <a:pt x="180" y="1276"/>
                    </a:lnTo>
                    <a:lnTo>
                      <a:pt x="180" y="1276"/>
                    </a:lnTo>
                    <a:lnTo>
                      <a:pt x="181" y="1229"/>
                    </a:lnTo>
                    <a:lnTo>
                      <a:pt x="186" y="1182"/>
                    </a:lnTo>
                    <a:lnTo>
                      <a:pt x="196" y="1135"/>
                    </a:lnTo>
                    <a:lnTo>
                      <a:pt x="208" y="1086"/>
                    </a:lnTo>
                    <a:lnTo>
                      <a:pt x="225" y="1039"/>
                    </a:lnTo>
                    <a:lnTo>
                      <a:pt x="243" y="990"/>
                    </a:lnTo>
                    <a:lnTo>
                      <a:pt x="267" y="943"/>
                    </a:lnTo>
                    <a:lnTo>
                      <a:pt x="292" y="896"/>
                    </a:lnTo>
                    <a:lnTo>
                      <a:pt x="321" y="849"/>
                    </a:lnTo>
                    <a:lnTo>
                      <a:pt x="352" y="802"/>
                    </a:lnTo>
                    <a:lnTo>
                      <a:pt x="388" y="757"/>
                    </a:lnTo>
                    <a:lnTo>
                      <a:pt x="425" y="712"/>
                    </a:lnTo>
                    <a:lnTo>
                      <a:pt x="465" y="668"/>
                    </a:lnTo>
                    <a:lnTo>
                      <a:pt x="507" y="624"/>
                    </a:lnTo>
                    <a:lnTo>
                      <a:pt x="552" y="582"/>
                    </a:lnTo>
                    <a:lnTo>
                      <a:pt x="601" y="542"/>
                    </a:lnTo>
                    <a:lnTo>
                      <a:pt x="651" y="503"/>
                    </a:lnTo>
                    <a:lnTo>
                      <a:pt x="703" y="467"/>
                    </a:lnTo>
                    <a:lnTo>
                      <a:pt x="757" y="430"/>
                    </a:lnTo>
                    <a:lnTo>
                      <a:pt x="814" y="396"/>
                    </a:lnTo>
                    <a:lnTo>
                      <a:pt x="871" y="364"/>
                    </a:lnTo>
                    <a:lnTo>
                      <a:pt x="932" y="334"/>
                    </a:lnTo>
                    <a:lnTo>
                      <a:pt x="994" y="307"/>
                    </a:lnTo>
                    <a:lnTo>
                      <a:pt x="1057" y="282"/>
                    </a:lnTo>
                    <a:lnTo>
                      <a:pt x="1123" y="258"/>
                    </a:lnTo>
                    <a:lnTo>
                      <a:pt x="1190" y="240"/>
                    </a:lnTo>
                    <a:lnTo>
                      <a:pt x="1259" y="222"/>
                    </a:lnTo>
                    <a:lnTo>
                      <a:pt x="1329" y="208"/>
                    </a:lnTo>
                    <a:lnTo>
                      <a:pt x="1400" y="196"/>
                    </a:lnTo>
                    <a:lnTo>
                      <a:pt x="1472" y="188"/>
                    </a:lnTo>
                    <a:lnTo>
                      <a:pt x="1546" y="183"/>
                    </a:lnTo>
                    <a:lnTo>
                      <a:pt x="1620" y="181"/>
                    </a:lnTo>
                    <a:lnTo>
                      <a:pt x="1620" y="181"/>
                    </a:lnTo>
                    <a:lnTo>
                      <a:pt x="1694" y="183"/>
                    </a:lnTo>
                    <a:lnTo>
                      <a:pt x="1767" y="188"/>
                    </a:lnTo>
                    <a:lnTo>
                      <a:pt x="1840" y="196"/>
                    </a:lnTo>
                    <a:lnTo>
                      <a:pt x="1910" y="208"/>
                    </a:lnTo>
                    <a:lnTo>
                      <a:pt x="1981" y="222"/>
                    </a:lnTo>
                    <a:lnTo>
                      <a:pt x="2049" y="240"/>
                    </a:lnTo>
                    <a:lnTo>
                      <a:pt x="2117" y="258"/>
                    </a:lnTo>
                    <a:lnTo>
                      <a:pt x="2182" y="282"/>
                    </a:lnTo>
                    <a:lnTo>
                      <a:pt x="2246" y="307"/>
                    </a:lnTo>
                    <a:lnTo>
                      <a:pt x="2308" y="334"/>
                    </a:lnTo>
                    <a:lnTo>
                      <a:pt x="2368" y="364"/>
                    </a:lnTo>
                    <a:lnTo>
                      <a:pt x="2425" y="396"/>
                    </a:lnTo>
                    <a:lnTo>
                      <a:pt x="2483" y="430"/>
                    </a:lnTo>
                    <a:lnTo>
                      <a:pt x="2536" y="467"/>
                    </a:lnTo>
                    <a:lnTo>
                      <a:pt x="2588" y="503"/>
                    </a:lnTo>
                    <a:lnTo>
                      <a:pt x="2639" y="542"/>
                    </a:lnTo>
                    <a:lnTo>
                      <a:pt x="2687" y="582"/>
                    </a:lnTo>
                    <a:lnTo>
                      <a:pt x="2731" y="624"/>
                    </a:lnTo>
                    <a:lnTo>
                      <a:pt x="2775" y="668"/>
                    </a:lnTo>
                    <a:lnTo>
                      <a:pt x="2815" y="712"/>
                    </a:lnTo>
                    <a:lnTo>
                      <a:pt x="2852" y="757"/>
                    </a:lnTo>
                    <a:lnTo>
                      <a:pt x="2887" y="802"/>
                    </a:lnTo>
                    <a:lnTo>
                      <a:pt x="2919" y="849"/>
                    </a:lnTo>
                    <a:lnTo>
                      <a:pt x="2947" y="896"/>
                    </a:lnTo>
                    <a:lnTo>
                      <a:pt x="2973" y="943"/>
                    </a:lnTo>
                    <a:lnTo>
                      <a:pt x="2994" y="990"/>
                    </a:lnTo>
                    <a:lnTo>
                      <a:pt x="3015" y="1039"/>
                    </a:lnTo>
                    <a:lnTo>
                      <a:pt x="3031" y="1086"/>
                    </a:lnTo>
                    <a:lnTo>
                      <a:pt x="3043" y="1135"/>
                    </a:lnTo>
                    <a:lnTo>
                      <a:pt x="3053" y="1182"/>
                    </a:lnTo>
                    <a:lnTo>
                      <a:pt x="3058" y="1229"/>
                    </a:lnTo>
                    <a:lnTo>
                      <a:pt x="3060" y="1276"/>
                    </a:lnTo>
                    <a:lnTo>
                      <a:pt x="3060" y="1710"/>
                    </a:lnTo>
                    <a:lnTo>
                      <a:pt x="3060" y="1801"/>
                    </a:lnTo>
                    <a:lnTo>
                      <a:pt x="3060" y="3150"/>
                    </a:lnTo>
                    <a:lnTo>
                      <a:pt x="3060" y="3150"/>
                    </a:lnTo>
                    <a:lnTo>
                      <a:pt x="3060" y="3154"/>
                    </a:lnTo>
                    <a:lnTo>
                      <a:pt x="3060" y="3612"/>
                    </a:lnTo>
                    <a:lnTo>
                      <a:pt x="3060" y="3612"/>
                    </a:lnTo>
                    <a:lnTo>
                      <a:pt x="3058" y="3647"/>
                    </a:lnTo>
                    <a:lnTo>
                      <a:pt x="3053" y="3682"/>
                    </a:lnTo>
                    <a:lnTo>
                      <a:pt x="3045" y="3716"/>
                    </a:lnTo>
                    <a:lnTo>
                      <a:pt x="3033" y="3748"/>
                    </a:lnTo>
                    <a:lnTo>
                      <a:pt x="3018" y="3778"/>
                    </a:lnTo>
                    <a:lnTo>
                      <a:pt x="2999" y="3806"/>
                    </a:lnTo>
                    <a:lnTo>
                      <a:pt x="2979" y="3833"/>
                    </a:lnTo>
                    <a:lnTo>
                      <a:pt x="2958" y="3858"/>
                    </a:lnTo>
                    <a:lnTo>
                      <a:pt x="2932" y="3880"/>
                    </a:lnTo>
                    <a:lnTo>
                      <a:pt x="2905" y="3900"/>
                    </a:lnTo>
                    <a:lnTo>
                      <a:pt x="2877" y="3919"/>
                    </a:lnTo>
                    <a:lnTo>
                      <a:pt x="2847" y="3932"/>
                    </a:lnTo>
                    <a:lnTo>
                      <a:pt x="2815" y="3944"/>
                    </a:lnTo>
                    <a:lnTo>
                      <a:pt x="2781" y="3952"/>
                    </a:lnTo>
                    <a:lnTo>
                      <a:pt x="2746" y="3959"/>
                    </a:lnTo>
                    <a:lnTo>
                      <a:pt x="2711" y="3961"/>
                    </a:lnTo>
                    <a:lnTo>
                      <a:pt x="2519" y="3961"/>
                    </a:lnTo>
                    <a:lnTo>
                      <a:pt x="2519" y="3870"/>
                    </a:lnTo>
                    <a:lnTo>
                      <a:pt x="2519" y="3870"/>
                    </a:lnTo>
                    <a:lnTo>
                      <a:pt x="2518" y="3852"/>
                    </a:lnTo>
                    <a:lnTo>
                      <a:pt x="2513" y="3835"/>
                    </a:lnTo>
                    <a:lnTo>
                      <a:pt x="2504" y="3820"/>
                    </a:lnTo>
                    <a:lnTo>
                      <a:pt x="2493" y="3806"/>
                    </a:lnTo>
                    <a:lnTo>
                      <a:pt x="2479" y="3796"/>
                    </a:lnTo>
                    <a:lnTo>
                      <a:pt x="2464" y="3788"/>
                    </a:lnTo>
                    <a:lnTo>
                      <a:pt x="2447" y="3783"/>
                    </a:lnTo>
                    <a:lnTo>
                      <a:pt x="2430" y="3780"/>
                    </a:lnTo>
                    <a:lnTo>
                      <a:pt x="1702" y="3780"/>
                    </a:lnTo>
                    <a:lnTo>
                      <a:pt x="1702" y="3780"/>
                    </a:lnTo>
                    <a:lnTo>
                      <a:pt x="1675" y="3781"/>
                    </a:lnTo>
                    <a:lnTo>
                      <a:pt x="1648" y="3786"/>
                    </a:lnTo>
                    <a:lnTo>
                      <a:pt x="1623" y="3793"/>
                    </a:lnTo>
                    <a:lnTo>
                      <a:pt x="1600" y="3801"/>
                    </a:lnTo>
                    <a:lnTo>
                      <a:pt x="1576" y="3813"/>
                    </a:lnTo>
                    <a:lnTo>
                      <a:pt x="1556" y="3827"/>
                    </a:lnTo>
                    <a:lnTo>
                      <a:pt x="1536" y="3842"/>
                    </a:lnTo>
                    <a:lnTo>
                      <a:pt x="1516" y="3858"/>
                    </a:lnTo>
                    <a:lnTo>
                      <a:pt x="1499" y="3879"/>
                    </a:lnTo>
                    <a:lnTo>
                      <a:pt x="1484" y="3900"/>
                    </a:lnTo>
                    <a:lnTo>
                      <a:pt x="1472" y="3922"/>
                    </a:lnTo>
                    <a:lnTo>
                      <a:pt x="1460" y="3947"/>
                    </a:lnTo>
                    <a:lnTo>
                      <a:pt x="1452" y="3973"/>
                    </a:lnTo>
                    <a:lnTo>
                      <a:pt x="1445" y="4001"/>
                    </a:lnTo>
                    <a:lnTo>
                      <a:pt x="1442" y="4030"/>
                    </a:lnTo>
                    <a:lnTo>
                      <a:pt x="1440" y="4058"/>
                    </a:lnTo>
                    <a:lnTo>
                      <a:pt x="1440" y="4058"/>
                    </a:lnTo>
                    <a:lnTo>
                      <a:pt x="1442" y="4085"/>
                    </a:lnTo>
                    <a:lnTo>
                      <a:pt x="1445" y="4112"/>
                    </a:lnTo>
                    <a:lnTo>
                      <a:pt x="1452" y="4137"/>
                    </a:lnTo>
                    <a:lnTo>
                      <a:pt x="1460" y="4161"/>
                    </a:lnTo>
                    <a:lnTo>
                      <a:pt x="1472" y="4184"/>
                    </a:lnTo>
                    <a:lnTo>
                      <a:pt x="1484" y="4204"/>
                    </a:lnTo>
                    <a:lnTo>
                      <a:pt x="1499" y="4224"/>
                    </a:lnTo>
                    <a:lnTo>
                      <a:pt x="1516" y="4243"/>
                    </a:lnTo>
                    <a:lnTo>
                      <a:pt x="1536" y="4261"/>
                    </a:lnTo>
                    <a:lnTo>
                      <a:pt x="1556" y="4276"/>
                    </a:lnTo>
                    <a:lnTo>
                      <a:pt x="1576" y="4288"/>
                    </a:lnTo>
                    <a:lnTo>
                      <a:pt x="1600" y="4300"/>
                    </a:lnTo>
                    <a:lnTo>
                      <a:pt x="1623" y="4308"/>
                    </a:lnTo>
                    <a:lnTo>
                      <a:pt x="1648" y="4315"/>
                    </a:lnTo>
                    <a:lnTo>
                      <a:pt x="1675" y="4318"/>
                    </a:lnTo>
                    <a:lnTo>
                      <a:pt x="1702" y="4320"/>
                    </a:lnTo>
                    <a:lnTo>
                      <a:pt x="2430" y="4320"/>
                    </a:lnTo>
                    <a:lnTo>
                      <a:pt x="2430" y="4320"/>
                    </a:lnTo>
                    <a:lnTo>
                      <a:pt x="2447" y="4318"/>
                    </a:lnTo>
                    <a:lnTo>
                      <a:pt x="2464" y="4313"/>
                    </a:lnTo>
                    <a:lnTo>
                      <a:pt x="2479" y="4305"/>
                    </a:lnTo>
                    <a:lnTo>
                      <a:pt x="2493" y="4293"/>
                    </a:lnTo>
                    <a:lnTo>
                      <a:pt x="2504" y="4280"/>
                    </a:lnTo>
                    <a:lnTo>
                      <a:pt x="2513" y="4265"/>
                    </a:lnTo>
                    <a:lnTo>
                      <a:pt x="2518" y="4248"/>
                    </a:lnTo>
                    <a:lnTo>
                      <a:pt x="2519" y="4231"/>
                    </a:lnTo>
                    <a:lnTo>
                      <a:pt x="2519" y="4140"/>
                    </a:lnTo>
                    <a:lnTo>
                      <a:pt x="2711" y="4140"/>
                    </a:lnTo>
                    <a:lnTo>
                      <a:pt x="2711" y="4140"/>
                    </a:lnTo>
                    <a:lnTo>
                      <a:pt x="2738" y="4140"/>
                    </a:lnTo>
                    <a:lnTo>
                      <a:pt x="2765" y="4137"/>
                    </a:lnTo>
                    <a:lnTo>
                      <a:pt x="2791" y="4134"/>
                    </a:lnTo>
                    <a:lnTo>
                      <a:pt x="2818" y="4130"/>
                    </a:lnTo>
                    <a:lnTo>
                      <a:pt x="2843" y="4124"/>
                    </a:lnTo>
                    <a:lnTo>
                      <a:pt x="2869" y="4117"/>
                    </a:lnTo>
                    <a:lnTo>
                      <a:pt x="2892" y="4109"/>
                    </a:lnTo>
                    <a:lnTo>
                      <a:pt x="2917" y="4098"/>
                    </a:lnTo>
                    <a:lnTo>
                      <a:pt x="2941" y="4088"/>
                    </a:lnTo>
                    <a:lnTo>
                      <a:pt x="2963" y="4077"/>
                    </a:lnTo>
                    <a:lnTo>
                      <a:pt x="2984" y="4063"/>
                    </a:lnTo>
                    <a:lnTo>
                      <a:pt x="3006" y="4050"/>
                    </a:lnTo>
                    <a:lnTo>
                      <a:pt x="3028" y="4035"/>
                    </a:lnTo>
                    <a:lnTo>
                      <a:pt x="3046" y="4020"/>
                    </a:lnTo>
                    <a:lnTo>
                      <a:pt x="3067" y="4003"/>
                    </a:lnTo>
                    <a:lnTo>
                      <a:pt x="3085" y="3986"/>
                    </a:lnTo>
                    <a:lnTo>
                      <a:pt x="3102" y="3968"/>
                    </a:lnTo>
                    <a:lnTo>
                      <a:pt x="3119" y="3947"/>
                    </a:lnTo>
                    <a:lnTo>
                      <a:pt x="3135" y="3927"/>
                    </a:lnTo>
                    <a:lnTo>
                      <a:pt x="3149" y="3907"/>
                    </a:lnTo>
                    <a:lnTo>
                      <a:pt x="3164" y="3885"/>
                    </a:lnTo>
                    <a:lnTo>
                      <a:pt x="3176" y="3863"/>
                    </a:lnTo>
                    <a:lnTo>
                      <a:pt x="3187" y="3840"/>
                    </a:lnTo>
                    <a:lnTo>
                      <a:pt x="3198" y="3818"/>
                    </a:lnTo>
                    <a:lnTo>
                      <a:pt x="3208" y="3793"/>
                    </a:lnTo>
                    <a:lnTo>
                      <a:pt x="3216" y="3770"/>
                    </a:lnTo>
                    <a:lnTo>
                      <a:pt x="3223" y="3744"/>
                    </a:lnTo>
                    <a:lnTo>
                      <a:pt x="3229" y="3717"/>
                    </a:lnTo>
                    <a:lnTo>
                      <a:pt x="3234" y="3692"/>
                    </a:lnTo>
                    <a:lnTo>
                      <a:pt x="3238" y="3665"/>
                    </a:lnTo>
                    <a:lnTo>
                      <a:pt x="3240" y="3639"/>
                    </a:lnTo>
                    <a:lnTo>
                      <a:pt x="3240" y="3612"/>
                    </a:lnTo>
                    <a:lnTo>
                      <a:pt x="3240" y="3241"/>
                    </a:lnTo>
                    <a:lnTo>
                      <a:pt x="3689" y="3241"/>
                    </a:lnTo>
                    <a:lnTo>
                      <a:pt x="3689" y="3241"/>
                    </a:lnTo>
                    <a:lnTo>
                      <a:pt x="3708" y="3239"/>
                    </a:lnTo>
                    <a:lnTo>
                      <a:pt x="3725" y="3232"/>
                    </a:lnTo>
                    <a:lnTo>
                      <a:pt x="3740" y="3226"/>
                    </a:lnTo>
                    <a:lnTo>
                      <a:pt x="3753" y="3214"/>
                    </a:lnTo>
                    <a:lnTo>
                      <a:pt x="3765" y="3201"/>
                    </a:lnTo>
                    <a:lnTo>
                      <a:pt x="3773" y="3185"/>
                    </a:lnTo>
                    <a:lnTo>
                      <a:pt x="3778" y="3169"/>
                    </a:lnTo>
                    <a:lnTo>
                      <a:pt x="3780" y="3150"/>
                    </a:lnTo>
                    <a:lnTo>
                      <a:pt x="3780" y="1710"/>
                    </a:lnTo>
                    <a:lnTo>
                      <a:pt x="3780" y="1710"/>
                    </a:lnTo>
                    <a:lnTo>
                      <a:pt x="3778" y="1692"/>
                    </a:lnTo>
                    <a:lnTo>
                      <a:pt x="3773" y="1675"/>
                    </a:lnTo>
                    <a:lnTo>
                      <a:pt x="3765" y="1660"/>
                    </a:lnTo>
                    <a:lnTo>
                      <a:pt x="3753" y="1646"/>
                    </a:lnTo>
                    <a:lnTo>
                      <a:pt x="3740" y="1636"/>
                    </a:lnTo>
                    <a:lnTo>
                      <a:pt x="3725" y="1628"/>
                    </a:lnTo>
                    <a:lnTo>
                      <a:pt x="3708" y="1623"/>
                    </a:lnTo>
                    <a:lnTo>
                      <a:pt x="3689" y="1621"/>
                    </a:lnTo>
                    <a:lnTo>
                      <a:pt x="3689" y="1621"/>
                    </a:lnTo>
                    <a:close/>
                    <a:moveTo>
                      <a:pt x="2340" y="4140"/>
                    </a:moveTo>
                    <a:lnTo>
                      <a:pt x="1702" y="4140"/>
                    </a:lnTo>
                    <a:lnTo>
                      <a:pt x="1702" y="4140"/>
                    </a:lnTo>
                    <a:lnTo>
                      <a:pt x="1685" y="4139"/>
                    </a:lnTo>
                    <a:lnTo>
                      <a:pt x="1670" y="4134"/>
                    </a:lnTo>
                    <a:lnTo>
                      <a:pt x="1655" y="4125"/>
                    </a:lnTo>
                    <a:lnTo>
                      <a:pt x="1643" y="4114"/>
                    </a:lnTo>
                    <a:lnTo>
                      <a:pt x="1633" y="4100"/>
                    </a:lnTo>
                    <a:lnTo>
                      <a:pt x="1626" y="4083"/>
                    </a:lnTo>
                    <a:lnTo>
                      <a:pt x="1621" y="4063"/>
                    </a:lnTo>
                    <a:lnTo>
                      <a:pt x="1620" y="4041"/>
                    </a:lnTo>
                    <a:lnTo>
                      <a:pt x="1620" y="4041"/>
                    </a:lnTo>
                    <a:lnTo>
                      <a:pt x="1621" y="4025"/>
                    </a:lnTo>
                    <a:lnTo>
                      <a:pt x="1626" y="4010"/>
                    </a:lnTo>
                    <a:lnTo>
                      <a:pt x="1633" y="3996"/>
                    </a:lnTo>
                    <a:lnTo>
                      <a:pt x="1643" y="3984"/>
                    </a:lnTo>
                    <a:lnTo>
                      <a:pt x="1655" y="3974"/>
                    </a:lnTo>
                    <a:lnTo>
                      <a:pt x="1670" y="3968"/>
                    </a:lnTo>
                    <a:lnTo>
                      <a:pt x="1685" y="3963"/>
                    </a:lnTo>
                    <a:lnTo>
                      <a:pt x="1702" y="3961"/>
                    </a:lnTo>
                    <a:lnTo>
                      <a:pt x="2340" y="3961"/>
                    </a:lnTo>
                    <a:lnTo>
                      <a:pt x="2340" y="4140"/>
                    </a:lnTo>
                    <a:close/>
                    <a:moveTo>
                      <a:pt x="3600" y="3060"/>
                    </a:moveTo>
                    <a:lnTo>
                      <a:pt x="3240" y="3060"/>
                    </a:lnTo>
                    <a:lnTo>
                      <a:pt x="3240" y="3060"/>
                    </a:lnTo>
                    <a:lnTo>
                      <a:pt x="3240" y="3056"/>
                    </a:lnTo>
                    <a:lnTo>
                      <a:pt x="3240" y="1801"/>
                    </a:lnTo>
                    <a:lnTo>
                      <a:pt x="3600" y="1801"/>
                    </a:lnTo>
                    <a:lnTo>
                      <a:pt x="3600" y="30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6"/>
              <p:cNvSpPr>
                <a:spLocks noEditPoints="1"/>
              </p:cNvSpPr>
              <p:nvPr/>
            </p:nvSpPr>
            <p:spPr bwMode="auto">
              <a:xfrm>
                <a:off x="2141538" y="593725"/>
                <a:ext cx="4002088" cy="5113338"/>
              </a:xfrm>
              <a:custGeom>
                <a:avLst/>
                <a:gdLst>
                  <a:gd name="T0" fmla="*/ 2515 w 2521"/>
                  <a:gd name="T1" fmla="*/ 1130 h 3221"/>
                  <a:gd name="T2" fmla="*/ 2444 w 2521"/>
                  <a:gd name="T3" fmla="*/ 826 h 3221"/>
                  <a:gd name="T4" fmla="*/ 2305 w 2521"/>
                  <a:gd name="T5" fmla="*/ 556 h 3221"/>
                  <a:gd name="T6" fmla="*/ 2107 w 2521"/>
                  <a:gd name="T7" fmla="*/ 328 h 3221"/>
                  <a:gd name="T8" fmla="*/ 1860 w 2521"/>
                  <a:gd name="T9" fmla="*/ 153 h 3221"/>
                  <a:gd name="T10" fmla="*/ 1575 w 2521"/>
                  <a:gd name="T11" fmla="*/ 41 h 3221"/>
                  <a:gd name="T12" fmla="*/ 1261 w 2521"/>
                  <a:gd name="T13" fmla="*/ 0 h 3221"/>
                  <a:gd name="T14" fmla="*/ 1007 w 2521"/>
                  <a:gd name="T15" fmla="*/ 25 h 3221"/>
                  <a:gd name="T16" fmla="*/ 715 w 2521"/>
                  <a:gd name="T17" fmla="*/ 124 h 3221"/>
                  <a:gd name="T18" fmla="*/ 460 w 2521"/>
                  <a:gd name="T19" fmla="*/ 289 h 3221"/>
                  <a:gd name="T20" fmla="*/ 252 w 2521"/>
                  <a:gd name="T21" fmla="*/ 507 h 3221"/>
                  <a:gd name="T22" fmla="*/ 99 w 2521"/>
                  <a:gd name="T23" fmla="*/ 771 h 3221"/>
                  <a:gd name="T24" fmla="*/ 15 w 2521"/>
                  <a:gd name="T25" fmla="*/ 1069 h 3221"/>
                  <a:gd name="T26" fmla="*/ 0 w 2521"/>
                  <a:gd name="T27" fmla="*/ 1581 h 3221"/>
                  <a:gd name="T28" fmla="*/ 39 w 2521"/>
                  <a:gd name="T29" fmla="*/ 1909 h 3221"/>
                  <a:gd name="T30" fmla="*/ 146 w 2521"/>
                  <a:gd name="T31" fmla="*/ 2254 h 3221"/>
                  <a:gd name="T32" fmla="*/ 316 w 2521"/>
                  <a:gd name="T33" fmla="*/ 2587 h 3221"/>
                  <a:gd name="T34" fmla="*/ 541 w 2521"/>
                  <a:gd name="T35" fmla="*/ 2877 h 3221"/>
                  <a:gd name="T36" fmla="*/ 756 w 2521"/>
                  <a:gd name="T37" fmla="*/ 3058 h 3221"/>
                  <a:gd name="T38" fmla="*/ 903 w 2521"/>
                  <a:gd name="T39" fmla="*/ 3140 h 3221"/>
                  <a:gd name="T40" fmla="*/ 1061 w 2521"/>
                  <a:gd name="T41" fmla="*/ 3196 h 3221"/>
                  <a:gd name="T42" fmla="*/ 1227 w 2521"/>
                  <a:gd name="T43" fmla="*/ 3221 h 3221"/>
                  <a:gd name="T44" fmla="*/ 1355 w 2521"/>
                  <a:gd name="T45" fmla="*/ 3216 h 3221"/>
                  <a:gd name="T46" fmla="*/ 1509 w 2521"/>
                  <a:gd name="T47" fmla="*/ 3182 h 3221"/>
                  <a:gd name="T48" fmla="*/ 1659 w 2521"/>
                  <a:gd name="T49" fmla="*/ 3120 h 3221"/>
                  <a:gd name="T50" fmla="*/ 1907 w 2521"/>
                  <a:gd name="T51" fmla="*/ 2951 h 3221"/>
                  <a:gd name="T52" fmla="*/ 2145 w 2521"/>
                  <a:gd name="T53" fmla="*/ 2691 h 3221"/>
                  <a:gd name="T54" fmla="*/ 2335 w 2521"/>
                  <a:gd name="T55" fmla="*/ 2378 h 3221"/>
                  <a:gd name="T56" fmla="*/ 2463 w 2521"/>
                  <a:gd name="T57" fmla="*/ 2036 h 3221"/>
                  <a:gd name="T58" fmla="*/ 2520 w 2521"/>
                  <a:gd name="T59" fmla="*/ 1690 h 3221"/>
                  <a:gd name="T60" fmla="*/ 181 w 2521"/>
                  <a:gd name="T61" fmla="*/ 1262 h 3221"/>
                  <a:gd name="T62" fmla="*/ 215 w 2521"/>
                  <a:gd name="T63" fmla="*/ 992 h 3221"/>
                  <a:gd name="T64" fmla="*/ 311 w 2521"/>
                  <a:gd name="T65" fmla="*/ 747 h 3221"/>
                  <a:gd name="T66" fmla="*/ 462 w 2521"/>
                  <a:gd name="T67" fmla="*/ 534 h 3221"/>
                  <a:gd name="T68" fmla="*/ 656 w 2521"/>
                  <a:gd name="T69" fmla="*/ 364 h 3221"/>
                  <a:gd name="T70" fmla="*/ 890 w 2521"/>
                  <a:gd name="T71" fmla="*/ 245 h 3221"/>
                  <a:gd name="T72" fmla="*/ 1150 w 2521"/>
                  <a:gd name="T73" fmla="*/ 185 h 3221"/>
                  <a:gd name="T74" fmla="*/ 1372 w 2521"/>
                  <a:gd name="T75" fmla="*/ 185 h 3221"/>
                  <a:gd name="T76" fmla="*/ 1632 w 2521"/>
                  <a:gd name="T77" fmla="*/ 245 h 3221"/>
                  <a:gd name="T78" fmla="*/ 1865 w 2521"/>
                  <a:gd name="T79" fmla="*/ 364 h 3221"/>
                  <a:gd name="T80" fmla="*/ 2060 w 2521"/>
                  <a:gd name="T81" fmla="*/ 534 h 3221"/>
                  <a:gd name="T82" fmla="*/ 2211 w 2521"/>
                  <a:gd name="T83" fmla="*/ 744 h 3221"/>
                  <a:gd name="T84" fmla="*/ 2306 w 2521"/>
                  <a:gd name="T85" fmla="*/ 989 h 3221"/>
                  <a:gd name="T86" fmla="*/ 2340 w 2521"/>
                  <a:gd name="T87" fmla="*/ 1257 h 3221"/>
                  <a:gd name="T88" fmla="*/ 2328 w 2521"/>
                  <a:gd name="T89" fmla="*/ 1801 h 3221"/>
                  <a:gd name="T90" fmla="*/ 2253 w 2521"/>
                  <a:gd name="T91" fmla="*/ 2107 h 3221"/>
                  <a:gd name="T92" fmla="*/ 2118 w 2521"/>
                  <a:gd name="T93" fmla="*/ 2402 h 3221"/>
                  <a:gd name="T94" fmla="*/ 1937 w 2521"/>
                  <a:gd name="T95" fmla="*/ 2665 h 3221"/>
                  <a:gd name="T96" fmla="*/ 1717 w 2521"/>
                  <a:gd name="T97" fmla="*/ 2874 h 3221"/>
                  <a:gd name="T98" fmla="*/ 1471 w 2521"/>
                  <a:gd name="T99" fmla="*/ 3004 h 3221"/>
                  <a:gd name="T100" fmla="*/ 1341 w 2521"/>
                  <a:gd name="T101" fmla="*/ 3035 h 3221"/>
                  <a:gd name="T102" fmla="*/ 1232 w 2521"/>
                  <a:gd name="T103" fmla="*/ 3040 h 3221"/>
                  <a:gd name="T104" fmla="*/ 1096 w 2521"/>
                  <a:gd name="T105" fmla="*/ 3018 h 3221"/>
                  <a:gd name="T106" fmla="*/ 965 w 2521"/>
                  <a:gd name="T107" fmla="*/ 2968 h 3221"/>
                  <a:gd name="T108" fmla="*/ 745 w 2521"/>
                  <a:gd name="T109" fmla="*/ 2818 h 3221"/>
                  <a:gd name="T110" fmla="*/ 534 w 2521"/>
                  <a:gd name="T111" fmla="*/ 2580 h 3221"/>
                  <a:gd name="T112" fmla="*/ 364 w 2521"/>
                  <a:gd name="T113" fmla="*/ 2296 h 3221"/>
                  <a:gd name="T114" fmla="*/ 247 w 2521"/>
                  <a:gd name="T115" fmla="*/ 1991 h 3221"/>
                  <a:gd name="T116" fmla="*/ 187 w 2521"/>
                  <a:gd name="T117" fmla="*/ 1692 h 3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21" h="3221">
                    <a:moveTo>
                      <a:pt x="2521" y="1622"/>
                    </a:moveTo>
                    <a:lnTo>
                      <a:pt x="2521" y="1257"/>
                    </a:lnTo>
                    <a:lnTo>
                      <a:pt x="2521" y="1257"/>
                    </a:lnTo>
                    <a:lnTo>
                      <a:pt x="2520" y="1194"/>
                    </a:lnTo>
                    <a:lnTo>
                      <a:pt x="2515" y="1130"/>
                    </a:lnTo>
                    <a:lnTo>
                      <a:pt x="2506" y="1066"/>
                    </a:lnTo>
                    <a:lnTo>
                      <a:pt x="2494" y="1006"/>
                    </a:lnTo>
                    <a:lnTo>
                      <a:pt x="2481" y="943"/>
                    </a:lnTo>
                    <a:lnTo>
                      <a:pt x="2464" y="885"/>
                    </a:lnTo>
                    <a:lnTo>
                      <a:pt x="2444" y="826"/>
                    </a:lnTo>
                    <a:lnTo>
                      <a:pt x="2422" y="769"/>
                    </a:lnTo>
                    <a:lnTo>
                      <a:pt x="2397" y="714"/>
                    </a:lnTo>
                    <a:lnTo>
                      <a:pt x="2369" y="660"/>
                    </a:lnTo>
                    <a:lnTo>
                      <a:pt x="2338" y="606"/>
                    </a:lnTo>
                    <a:lnTo>
                      <a:pt x="2305" y="556"/>
                    </a:lnTo>
                    <a:lnTo>
                      <a:pt x="2270" y="505"/>
                    </a:lnTo>
                    <a:lnTo>
                      <a:pt x="2233" y="458"/>
                    </a:lnTo>
                    <a:lnTo>
                      <a:pt x="2192" y="413"/>
                    </a:lnTo>
                    <a:lnTo>
                      <a:pt x="2152" y="369"/>
                    </a:lnTo>
                    <a:lnTo>
                      <a:pt x="2107" y="328"/>
                    </a:lnTo>
                    <a:lnTo>
                      <a:pt x="2061" y="287"/>
                    </a:lnTo>
                    <a:lnTo>
                      <a:pt x="2014" y="250"/>
                    </a:lnTo>
                    <a:lnTo>
                      <a:pt x="1964" y="215"/>
                    </a:lnTo>
                    <a:lnTo>
                      <a:pt x="1914" y="183"/>
                    </a:lnTo>
                    <a:lnTo>
                      <a:pt x="1860" y="153"/>
                    </a:lnTo>
                    <a:lnTo>
                      <a:pt x="1806" y="124"/>
                    </a:lnTo>
                    <a:lnTo>
                      <a:pt x="1751" y="99"/>
                    </a:lnTo>
                    <a:lnTo>
                      <a:pt x="1694" y="77"/>
                    </a:lnTo>
                    <a:lnTo>
                      <a:pt x="1635" y="57"/>
                    </a:lnTo>
                    <a:lnTo>
                      <a:pt x="1575" y="41"/>
                    </a:lnTo>
                    <a:lnTo>
                      <a:pt x="1514" y="25"/>
                    </a:lnTo>
                    <a:lnTo>
                      <a:pt x="1452" y="15"/>
                    </a:lnTo>
                    <a:lnTo>
                      <a:pt x="1390" y="7"/>
                    </a:lnTo>
                    <a:lnTo>
                      <a:pt x="1326" y="2"/>
                    </a:lnTo>
                    <a:lnTo>
                      <a:pt x="1261" y="0"/>
                    </a:lnTo>
                    <a:lnTo>
                      <a:pt x="1261" y="0"/>
                    </a:lnTo>
                    <a:lnTo>
                      <a:pt x="1195" y="2"/>
                    </a:lnTo>
                    <a:lnTo>
                      <a:pt x="1132" y="7"/>
                    </a:lnTo>
                    <a:lnTo>
                      <a:pt x="1069" y="15"/>
                    </a:lnTo>
                    <a:lnTo>
                      <a:pt x="1007" y="25"/>
                    </a:lnTo>
                    <a:lnTo>
                      <a:pt x="947" y="41"/>
                    </a:lnTo>
                    <a:lnTo>
                      <a:pt x="886" y="57"/>
                    </a:lnTo>
                    <a:lnTo>
                      <a:pt x="828" y="77"/>
                    </a:lnTo>
                    <a:lnTo>
                      <a:pt x="771" y="99"/>
                    </a:lnTo>
                    <a:lnTo>
                      <a:pt x="715" y="124"/>
                    </a:lnTo>
                    <a:lnTo>
                      <a:pt x="660" y="153"/>
                    </a:lnTo>
                    <a:lnTo>
                      <a:pt x="608" y="183"/>
                    </a:lnTo>
                    <a:lnTo>
                      <a:pt x="557" y="217"/>
                    </a:lnTo>
                    <a:lnTo>
                      <a:pt x="507" y="252"/>
                    </a:lnTo>
                    <a:lnTo>
                      <a:pt x="460" y="289"/>
                    </a:lnTo>
                    <a:lnTo>
                      <a:pt x="413" y="329"/>
                    </a:lnTo>
                    <a:lnTo>
                      <a:pt x="369" y="369"/>
                    </a:lnTo>
                    <a:lnTo>
                      <a:pt x="329" y="415"/>
                    </a:lnTo>
                    <a:lnTo>
                      <a:pt x="289" y="460"/>
                    </a:lnTo>
                    <a:lnTo>
                      <a:pt x="252" y="507"/>
                    </a:lnTo>
                    <a:lnTo>
                      <a:pt x="217" y="557"/>
                    </a:lnTo>
                    <a:lnTo>
                      <a:pt x="183" y="608"/>
                    </a:lnTo>
                    <a:lnTo>
                      <a:pt x="153" y="662"/>
                    </a:lnTo>
                    <a:lnTo>
                      <a:pt x="124" y="715"/>
                    </a:lnTo>
                    <a:lnTo>
                      <a:pt x="99" y="771"/>
                    </a:lnTo>
                    <a:lnTo>
                      <a:pt x="77" y="829"/>
                    </a:lnTo>
                    <a:lnTo>
                      <a:pt x="57" y="886"/>
                    </a:lnTo>
                    <a:lnTo>
                      <a:pt x="40" y="947"/>
                    </a:lnTo>
                    <a:lnTo>
                      <a:pt x="27" y="1007"/>
                    </a:lnTo>
                    <a:lnTo>
                      <a:pt x="15" y="1069"/>
                    </a:lnTo>
                    <a:lnTo>
                      <a:pt x="7" y="1133"/>
                    </a:lnTo>
                    <a:lnTo>
                      <a:pt x="2" y="1197"/>
                    </a:lnTo>
                    <a:lnTo>
                      <a:pt x="0" y="1262"/>
                    </a:lnTo>
                    <a:lnTo>
                      <a:pt x="0" y="1581"/>
                    </a:lnTo>
                    <a:lnTo>
                      <a:pt x="0" y="1581"/>
                    </a:lnTo>
                    <a:lnTo>
                      <a:pt x="2" y="1643"/>
                    </a:lnTo>
                    <a:lnTo>
                      <a:pt x="7" y="1709"/>
                    </a:lnTo>
                    <a:lnTo>
                      <a:pt x="14" y="1774"/>
                    </a:lnTo>
                    <a:lnTo>
                      <a:pt x="25" y="1841"/>
                    </a:lnTo>
                    <a:lnTo>
                      <a:pt x="39" y="1909"/>
                    </a:lnTo>
                    <a:lnTo>
                      <a:pt x="54" y="1977"/>
                    </a:lnTo>
                    <a:lnTo>
                      <a:pt x="72" y="2046"/>
                    </a:lnTo>
                    <a:lnTo>
                      <a:pt x="94" y="2117"/>
                    </a:lnTo>
                    <a:lnTo>
                      <a:pt x="119" y="2185"/>
                    </a:lnTo>
                    <a:lnTo>
                      <a:pt x="146" y="2254"/>
                    </a:lnTo>
                    <a:lnTo>
                      <a:pt x="175" y="2323"/>
                    </a:lnTo>
                    <a:lnTo>
                      <a:pt x="207" y="2390"/>
                    </a:lnTo>
                    <a:lnTo>
                      <a:pt x="240" y="2457"/>
                    </a:lnTo>
                    <a:lnTo>
                      <a:pt x="277" y="2523"/>
                    </a:lnTo>
                    <a:lnTo>
                      <a:pt x="316" y="2587"/>
                    </a:lnTo>
                    <a:lnTo>
                      <a:pt x="356" y="2649"/>
                    </a:lnTo>
                    <a:lnTo>
                      <a:pt x="400" y="2709"/>
                    </a:lnTo>
                    <a:lnTo>
                      <a:pt x="445" y="2768"/>
                    </a:lnTo>
                    <a:lnTo>
                      <a:pt x="492" y="2823"/>
                    </a:lnTo>
                    <a:lnTo>
                      <a:pt x="541" y="2877"/>
                    </a:lnTo>
                    <a:lnTo>
                      <a:pt x="591" y="2927"/>
                    </a:lnTo>
                    <a:lnTo>
                      <a:pt x="645" y="2974"/>
                    </a:lnTo>
                    <a:lnTo>
                      <a:pt x="698" y="3018"/>
                    </a:lnTo>
                    <a:lnTo>
                      <a:pt x="727" y="3038"/>
                    </a:lnTo>
                    <a:lnTo>
                      <a:pt x="756" y="3058"/>
                    </a:lnTo>
                    <a:lnTo>
                      <a:pt x="784" y="3077"/>
                    </a:lnTo>
                    <a:lnTo>
                      <a:pt x="813" y="3093"/>
                    </a:lnTo>
                    <a:lnTo>
                      <a:pt x="843" y="3110"/>
                    </a:lnTo>
                    <a:lnTo>
                      <a:pt x="873" y="3127"/>
                    </a:lnTo>
                    <a:lnTo>
                      <a:pt x="903" y="3140"/>
                    </a:lnTo>
                    <a:lnTo>
                      <a:pt x="933" y="3154"/>
                    </a:lnTo>
                    <a:lnTo>
                      <a:pt x="965" y="3167"/>
                    </a:lnTo>
                    <a:lnTo>
                      <a:pt x="997" y="3177"/>
                    </a:lnTo>
                    <a:lnTo>
                      <a:pt x="1029" y="3187"/>
                    </a:lnTo>
                    <a:lnTo>
                      <a:pt x="1061" y="3196"/>
                    </a:lnTo>
                    <a:lnTo>
                      <a:pt x="1093" y="3204"/>
                    </a:lnTo>
                    <a:lnTo>
                      <a:pt x="1126" y="3209"/>
                    </a:lnTo>
                    <a:lnTo>
                      <a:pt x="1160" y="3214"/>
                    </a:lnTo>
                    <a:lnTo>
                      <a:pt x="1194" y="3218"/>
                    </a:lnTo>
                    <a:lnTo>
                      <a:pt x="1227" y="3221"/>
                    </a:lnTo>
                    <a:lnTo>
                      <a:pt x="1261" y="3221"/>
                    </a:lnTo>
                    <a:lnTo>
                      <a:pt x="1261" y="3221"/>
                    </a:lnTo>
                    <a:lnTo>
                      <a:pt x="1293" y="3221"/>
                    </a:lnTo>
                    <a:lnTo>
                      <a:pt x="1325" y="3219"/>
                    </a:lnTo>
                    <a:lnTo>
                      <a:pt x="1355" y="3216"/>
                    </a:lnTo>
                    <a:lnTo>
                      <a:pt x="1387" y="3211"/>
                    </a:lnTo>
                    <a:lnTo>
                      <a:pt x="1419" y="3206"/>
                    </a:lnTo>
                    <a:lnTo>
                      <a:pt x="1449" y="3199"/>
                    </a:lnTo>
                    <a:lnTo>
                      <a:pt x="1479" y="3191"/>
                    </a:lnTo>
                    <a:lnTo>
                      <a:pt x="1509" y="3182"/>
                    </a:lnTo>
                    <a:lnTo>
                      <a:pt x="1539" y="3172"/>
                    </a:lnTo>
                    <a:lnTo>
                      <a:pt x="1570" y="3161"/>
                    </a:lnTo>
                    <a:lnTo>
                      <a:pt x="1600" y="3149"/>
                    </a:lnTo>
                    <a:lnTo>
                      <a:pt x="1628" y="3135"/>
                    </a:lnTo>
                    <a:lnTo>
                      <a:pt x="1659" y="3120"/>
                    </a:lnTo>
                    <a:lnTo>
                      <a:pt x="1687" y="3105"/>
                    </a:lnTo>
                    <a:lnTo>
                      <a:pt x="1744" y="3073"/>
                    </a:lnTo>
                    <a:lnTo>
                      <a:pt x="1800" y="3036"/>
                    </a:lnTo>
                    <a:lnTo>
                      <a:pt x="1853" y="2994"/>
                    </a:lnTo>
                    <a:lnTo>
                      <a:pt x="1907" y="2951"/>
                    </a:lnTo>
                    <a:lnTo>
                      <a:pt x="1957" y="2905"/>
                    </a:lnTo>
                    <a:lnTo>
                      <a:pt x="2008" y="2855"/>
                    </a:lnTo>
                    <a:lnTo>
                      <a:pt x="2055" y="2803"/>
                    </a:lnTo>
                    <a:lnTo>
                      <a:pt x="2102" y="2748"/>
                    </a:lnTo>
                    <a:lnTo>
                      <a:pt x="2145" y="2691"/>
                    </a:lnTo>
                    <a:lnTo>
                      <a:pt x="2187" y="2632"/>
                    </a:lnTo>
                    <a:lnTo>
                      <a:pt x="2228" y="2571"/>
                    </a:lnTo>
                    <a:lnTo>
                      <a:pt x="2266" y="2508"/>
                    </a:lnTo>
                    <a:lnTo>
                      <a:pt x="2301" y="2444"/>
                    </a:lnTo>
                    <a:lnTo>
                      <a:pt x="2335" y="2378"/>
                    </a:lnTo>
                    <a:lnTo>
                      <a:pt x="2365" y="2311"/>
                    </a:lnTo>
                    <a:lnTo>
                      <a:pt x="2394" y="2244"/>
                    </a:lnTo>
                    <a:lnTo>
                      <a:pt x="2419" y="2175"/>
                    </a:lnTo>
                    <a:lnTo>
                      <a:pt x="2442" y="2107"/>
                    </a:lnTo>
                    <a:lnTo>
                      <a:pt x="2463" y="2036"/>
                    </a:lnTo>
                    <a:lnTo>
                      <a:pt x="2479" y="1967"/>
                    </a:lnTo>
                    <a:lnTo>
                      <a:pt x="2494" y="1897"/>
                    </a:lnTo>
                    <a:lnTo>
                      <a:pt x="2506" y="1828"/>
                    </a:lnTo>
                    <a:lnTo>
                      <a:pt x="2515" y="1759"/>
                    </a:lnTo>
                    <a:lnTo>
                      <a:pt x="2520" y="1690"/>
                    </a:lnTo>
                    <a:lnTo>
                      <a:pt x="2521" y="1622"/>
                    </a:lnTo>
                    <a:lnTo>
                      <a:pt x="2521" y="1622"/>
                    </a:lnTo>
                    <a:close/>
                    <a:moveTo>
                      <a:pt x="181" y="1580"/>
                    </a:moveTo>
                    <a:lnTo>
                      <a:pt x="181" y="1262"/>
                    </a:lnTo>
                    <a:lnTo>
                      <a:pt x="181" y="1262"/>
                    </a:lnTo>
                    <a:lnTo>
                      <a:pt x="181" y="1205"/>
                    </a:lnTo>
                    <a:lnTo>
                      <a:pt x="187" y="1152"/>
                    </a:lnTo>
                    <a:lnTo>
                      <a:pt x="193" y="1098"/>
                    </a:lnTo>
                    <a:lnTo>
                      <a:pt x="203" y="1044"/>
                    </a:lnTo>
                    <a:lnTo>
                      <a:pt x="215" y="992"/>
                    </a:lnTo>
                    <a:lnTo>
                      <a:pt x="230" y="940"/>
                    </a:lnTo>
                    <a:lnTo>
                      <a:pt x="247" y="890"/>
                    </a:lnTo>
                    <a:lnTo>
                      <a:pt x="265" y="841"/>
                    </a:lnTo>
                    <a:lnTo>
                      <a:pt x="287" y="792"/>
                    </a:lnTo>
                    <a:lnTo>
                      <a:pt x="311" y="747"/>
                    </a:lnTo>
                    <a:lnTo>
                      <a:pt x="338" y="702"/>
                    </a:lnTo>
                    <a:lnTo>
                      <a:pt x="366" y="656"/>
                    </a:lnTo>
                    <a:lnTo>
                      <a:pt x="396" y="615"/>
                    </a:lnTo>
                    <a:lnTo>
                      <a:pt x="428" y="574"/>
                    </a:lnTo>
                    <a:lnTo>
                      <a:pt x="462" y="534"/>
                    </a:lnTo>
                    <a:lnTo>
                      <a:pt x="497" y="497"/>
                    </a:lnTo>
                    <a:lnTo>
                      <a:pt x="536" y="462"/>
                    </a:lnTo>
                    <a:lnTo>
                      <a:pt x="574" y="427"/>
                    </a:lnTo>
                    <a:lnTo>
                      <a:pt x="615" y="395"/>
                    </a:lnTo>
                    <a:lnTo>
                      <a:pt x="656" y="364"/>
                    </a:lnTo>
                    <a:lnTo>
                      <a:pt x="702" y="336"/>
                    </a:lnTo>
                    <a:lnTo>
                      <a:pt x="745" y="311"/>
                    </a:lnTo>
                    <a:lnTo>
                      <a:pt x="792" y="287"/>
                    </a:lnTo>
                    <a:lnTo>
                      <a:pt x="841" y="265"/>
                    </a:lnTo>
                    <a:lnTo>
                      <a:pt x="890" y="245"/>
                    </a:lnTo>
                    <a:lnTo>
                      <a:pt x="940" y="229"/>
                    </a:lnTo>
                    <a:lnTo>
                      <a:pt x="991" y="213"/>
                    </a:lnTo>
                    <a:lnTo>
                      <a:pt x="1043" y="202"/>
                    </a:lnTo>
                    <a:lnTo>
                      <a:pt x="1096" y="192"/>
                    </a:lnTo>
                    <a:lnTo>
                      <a:pt x="1150" y="185"/>
                    </a:lnTo>
                    <a:lnTo>
                      <a:pt x="1205" y="182"/>
                    </a:lnTo>
                    <a:lnTo>
                      <a:pt x="1261" y="180"/>
                    </a:lnTo>
                    <a:lnTo>
                      <a:pt x="1261" y="180"/>
                    </a:lnTo>
                    <a:lnTo>
                      <a:pt x="1316" y="182"/>
                    </a:lnTo>
                    <a:lnTo>
                      <a:pt x="1372" y="185"/>
                    </a:lnTo>
                    <a:lnTo>
                      <a:pt x="1425" y="192"/>
                    </a:lnTo>
                    <a:lnTo>
                      <a:pt x="1479" y="202"/>
                    </a:lnTo>
                    <a:lnTo>
                      <a:pt x="1531" y="213"/>
                    </a:lnTo>
                    <a:lnTo>
                      <a:pt x="1581" y="229"/>
                    </a:lnTo>
                    <a:lnTo>
                      <a:pt x="1632" y="245"/>
                    </a:lnTo>
                    <a:lnTo>
                      <a:pt x="1680" y="265"/>
                    </a:lnTo>
                    <a:lnTo>
                      <a:pt x="1729" y="286"/>
                    </a:lnTo>
                    <a:lnTo>
                      <a:pt x="1774" y="311"/>
                    </a:lnTo>
                    <a:lnTo>
                      <a:pt x="1820" y="336"/>
                    </a:lnTo>
                    <a:lnTo>
                      <a:pt x="1865" y="364"/>
                    </a:lnTo>
                    <a:lnTo>
                      <a:pt x="1907" y="395"/>
                    </a:lnTo>
                    <a:lnTo>
                      <a:pt x="1947" y="427"/>
                    </a:lnTo>
                    <a:lnTo>
                      <a:pt x="1986" y="460"/>
                    </a:lnTo>
                    <a:lnTo>
                      <a:pt x="2024" y="495"/>
                    </a:lnTo>
                    <a:lnTo>
                      <a:pt x="2060" y="534"/>
                    </a:lnTo>
                    <a:lnTo>
                      <a:pt x="2093" y="573"/>
                    </a:lnTo>
                    <a:lnTo>
                      <a:pt x="2125" y="613"/>
                    </a:lnTo>
                    <a:lnTo>
                      <a:pt x="2155" y="655"/>
                    </a:lnTo>
                    <a:lnTo>
                      <a:pt x="2184" y="698"/>
                    </a:lnTo>
                    <a:lnTo>
                      <a:pt x="2211" y="744"/>
                    </a:lnTo>
                    <a:lnTo>
                      <a:pt x="2234" y="791"/>
                    </a:lnTo>
                    <a:lnTo>
                      <a:pt x="2256" y="838"/>
                    </a:lnTo>
                    <a:lnTo>
                      <a:pt x="2275" y="888"/>
                    </a:lnTo>
                    <a:lnTo>
                      <a:pt x="2291" y="937"/>
                    </a:lnTo>
                    <a:lnTo>
                      <a:pt x="2306" y="989"/>
                    </a:lnTo>
                    <a:lnTo>
                      <a:pt x="2318" y="1041"/>
                    </a:lnTo>
                    <a:lnTo>
                      <a:pt x="2328" y="1093"/>
                    </a:lnTo>
                    <a:lnTo>
                      <a:pt x="2335" y="1147"/>
                    </a:lnTo>
                    <a:lnTo>
                      <a:pt x="2340" y="1202"/>
                    </a:lnTo>
                    <a:lnTo>
                      <a:pt x="2340" y="1257"/>
                    </a:lnTo>
                    <a:lnTo>
                      <a:pt x="2340" y="1622"/>
                    </a:lnTo>
                    <a:lnTo>
                      <a:pt x="2340" y="1622"/>
                    </a:lnTo>
                    <a:lnTo>
                      <a:pt x="2340" y="1680"/>
                    </a:lnTo>
                    <a:lnTo>
                      <a:pt x="2335" y="1739"/>
                    </a:lnTo>
                    <a:lnTo>
                      <a:pt x="2328" y="1801"/>
                    </a:lnTo>
                    <a:lnTo>
                      <a:pt x="2318" y="1862"/>
                    </a:lnTo>
                    <a:lnTo>
                      <a:pt x="2305" y="1922"/>
                    </a:lnTo>
                    <a:lnTo>
                      <a:pt x="2290" y="1984"/>
                    </a:lnTo>
                    <a:lnTo>
                      <a:pt x="2273" y="2046"/>
                    </a:lnTo>
                    <a:lnTo>
                      <a:pt x="2253" y="2107"/>
                    </a:lnTo>
                    <a:lnTo>
                      <a:pt x="2229" y="2167"/>
                    </a:lnTo>
                    <a:lnTo>
                      <a:pt x="2206" y="2227"/>
                    </a:lnTo>
                    <a:lnTo>
                      <a:pt x="2179" y="2286"/>
                    </a:lnTo>
                    <a:lnTo>
                      <a:pt x="2150" y="2345"/>
                    </a:lnTo>
                    <a:lnTo>
                      <a:pt x="2118" y="2402"/>
                    </a:lnTo>
                    <a:lnTo>
                      <a:pt x="2087" y="2457"/>
                    </a:lnTo>
                    <a:lnTo>
                      <a:pt x="2051" y="2513"/>
                    </a:lnTo>
                    <a:lnTo>
                      <a:pt x="2014" y="2565"/>
                    </a:lnTo>
                    <a:lnTo>
                      <a:pt x="1977" y="2617"/>
                    </a:lnTo>
                    <a:lnTo>
                      <a:pt x="1937" y="2665"/>
                    </a:lnTo>
                    <a:lnTo>
                      <a:pt x="1897" y="2712"/>
                    </a:lnTo>
                    <a:lnTo>
                      <a:pt x="1853" y="2756"/>
                    </a:lnTo>
                    <a:lnTo>
                      <a:pt x="1810" y="2798"/>
                    </a:lnTo>
                    <a:lnTo>
                      <a:pt x="1764" y="2837"/>
                    </a:lnTo>
                    <a:lnTo>
                      <a:pt x="1717" y="2874"/>
                    </a:lnTo>
                    <a:lnTo>
                      <a:pt x="1670" y="2907"/>
                    </a:lnTo>
                    <a:lnTo>
                      <a:pt x="1622" y="2937"/>
                    </a:lnTo>
                    <a:lnTo>
                      <a:pt x="1573" y="2963"/>
                    </a:lnTo>
                    <a:lnTo>
                      <a:pt x="1523" y="2986"/>
                    </a:lnTo>
                    <a:lnTo>
                      <a:pt x="1471" y="3004"/>
                    </a:lnTo>
                    <a:lnTo>
                      <a:pt x="1445" y="3013"/>
                    </a:lnTo>
                    <a:lnTo>
                      <a:pt x="1420" y="3020"/>
                    </a:lnTo>
                    <a:lnTo>
                      <a:pt x="1393" y="3026"/>
                    </a:lnTo>
                    <a:lnTo>
                      <a:pt x="1367" y="3031"/>
                    </a:lnTo>
                    <a:lnTo>
                      <a:pt x="1341" y="3035"/>
                    </a:lnTo>
                    <a:lnTo>
                      <a:pt x="1314" y="3038"/>
                    </a:lnTo>
                    <a:lnTo>
                      <a:pt x="1288" y="3040"/>
                    </a:lnTo>
                    <a:lnTo>
                      <a:pt x="1261" y="3040"/>
                    </a:lnTo>
                    <a:lnTo>
                      <a:pt x="1261" y="3040"/>
                    </a:lnTo>
                    <a:lnTo>
                      <a:pt x="1232" y="3040"/>
                    </a:lnTo>
                    <a:lnTo>
                      <a:pt x="1205" y="3038"/>
                    </a:lnTo>
                    <a:lnTo>
                      <a:pt x="1177" y="3035"/>
                    </a:lnTo>
                    <a:lnTo>
                      <a:pt x="1150" y="3030"/>
                    </a:lnTo>
                    <a:lnTo>
                      <a:pt x="1123" y="3025"/>
                    </a:lnTo>
                    <a:lnTo>
                      <a:pt x="1096" y="3018"/>
                    </a:lnTo>
                    <a:lnTo>
                      <a:pt x="1069" y="3009"/>
                    </a:lnTo>
                    <a:lnTo>
                      <a:pt x="1043" y="3001"/>
                    </a:lnTo>
                    <a:lnTo>
                      <a:pt x="1017" y="2991"/>
                    </a:lnTo>
                    <a:lnTo>
                      <a:pt x="991" y="2981"/>
                    </a:lnTo>
                    <a:lnTo>
                      <a:pt x="965" y="2968"/>
                    </a:lnTo>
                    <a:lnTo>
                      <a:pt x="940" y="2956"/>
                    </a:lnTo>
                    <a:lnTo>
                      <a:pt x="890" y="2926"/>
                    </a:lnTo>
                    <a:lnTo>
                      <a:pt x="841" y="2894"/>
                    </a:lnTo>
                    <a:lnTo>
                      <a:pt x="792" y="2857"/>
                    </a:lnTo>
                    <a:lnTo>
                      <a:pt x="745" y="2818"/>
                    </a:lnTo>
                    <a:lnTo>
                      <a:pt x="700" y="2776"/>
                    </a:lnTo>
                    <a:lnTo>
                      <a:pt x="656" y="2731"/>
                    </a:lnTo>
                    <a:lnTo>
                      <a:pt x="615" y="2682"/>
                    </a:lnTo>
                    <a:lnTo>
                      <a:pt x="574" y="2634"/>
                    </a:lnTo>
                    <a:lnTo>
                      <a:pt x="534" y="2580"/>
                    </a:lnTo>
                    <a:lnTo>
                      <a:pt x="497" y="2526"/>
                    </a:lnTo>
                    <a:lnTo>
                      <a:pt x="462" y="2471"/>
                    </a:lnTo>
                    <a:lnTo>
                      <a:pt x="428" y="2414"/>
                    </a:lnTo>
                    <a:lnTo>
                      <a:pt x="395" y="2355"/>
                    </a:lnTo>
                    <a:lnTo>
                      <a:pt x="364" y="2296"/>
                    </a:lnTo>
                    <a:lnTo>
                      <a:pt x="338" y="2236"/>
                    </a:lnTo>
                    <a:lnTo>
                      <a:pt x="311" y="2174"/>
                    </a:lnTo>
                    <a:lnTo>
                      <a:pt x="287" y="2113"/>
                    </a:lnTo>
                    <a:lnTo>
                      <a:pt x="265" y="2051"/>
                    </a:lnTo>
                    <a:lnTo>
                      <a:pt x="247" y="1991"/>
                    </a:lnTo>
                    <a:lnTo>
                      <a:pt x="228" y="1929"/>
                    </a:lnTo>
                    <a:lnTo>
                      <a:pt x="215" y="1868"/>
                    </a:lnTo>
                    <a:lnTo>
                      <a:pt x="203" y="1808"/>
                    </a:lnTo>
                    <a:lnTo>
                      <a:pt x="193" y="1749"/>
                    </a:lnTo>
                    <a:lnTo>
                      <a:pt x="187" y="1692"/>
                    </a:lnTo>
                    <a:lnTo>
                      <a:pt x="181" y="1635"/>
                    </a:lnTo>
                    <a:lnTo>
                      <a:pt x="181" y="1580"/>
                    </a:lnTo>
                    <a:lnTo>
                      <a:pt x="181" y="15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002730" y="2069089"/>
            <a:ext cx="2620876" cy="2399222"/>
            <a:chOff x="6002730" y="2018985"/>
            <a:chExt cx="2620876" cy="2399222"/>
          </a:xfrm>
        </p:grpSpPr>
        <p:sp>
          <p:nvSpPr>
            <p:cNvPr id="13" name="TextBox 12"/>
            <p:cNvSpPr txBox="1"/>
            <p:nvPr/>
          </p:nvSpPr>
          <p:spPr>
            <a:xfrm>
              <a:off x="6002730" y="2877176"/>
              <a:ext cx="2620876" cy="15410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eorgia"/>
                </a:rPr>
                <a:t>COST V. BENEFITS &amp;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Georgia"/>
                </a:rPr>
                <a:t>Value Assessment</a:t>
              </a:r>
              <a:r>
                <a:rPr lang="en-US" sz="3200" dirty="0">
                  <a:solidFill>
                    <a:schemeClr val="bg1"/>
                  </a:solidFill>
                  <a:latin typeface="Georgia"/>
                </a:rPr>
                <a:t> </a:t>
              </a:r>
              <a:endParaRPr lang="en-US" sz="1600" dirty="0">
                <a:solidFill>
                  <a:schemeClr val="bg1"/>
                </a:solidFill>
                <a:latin typeface="Georgia"/>
              </a:endParaRPr>
            </a:p>
          </p:txBody>
        </p:sp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>
              <a:off x="7019194" y="2018985"/>
              <a:ext cx="587948" cy="609040"/>
              <a:chOff x="5667375" y="5441950"/>
              <a:chExt cx="354013" cy="366713"/>
            </a:xfrm>
            <a:solidFill>
              <a:schemeClr val="bg1"/>
            </a:solidFill>
          </p:grpSpPr>
          <p:sp>
            <p:nvSpPr>
              <p:cNvPr id="34" name="Freeform 14"/>
              <p:cNvSpPr>
                <a:spLocks/>
              </p:cNvSpPr>
              <p:nvPr/>
            </p:nvSpPr>
            <p:spPr bwMode="auto">
              <a:xfrm>
                <a:off x="5675313" y="5734050"/>
                <a:ext cx="73025" cy="38100"/>
              </a:xfrm>
              <a:custGeom>
                <a:avLst/>
                <a:gdLst>
                  <a:gd name="T0" fmla="*/ 603 w 603"/>
                  <a:gd name="T1" fmla="*/ 303 h 303"/>
                  <a:gd name="T2" fmla="*/ 603 w 603"/>
                  <a:gd name="T3" fmla="*/ 0 h 303"/>
                  <a:gd name="T4" fmla="*/ 0 w 603"/>
                  <a:gd name="T5" fmla="*/ 0 h 303"/>
                  <a:gd name="T6" fmla="*/ 0 w 603"/>
                  <a:gd name="T7" fmla="*/ 303 h 303"/>
                  <a:gd name="T8" fmla="*/ 121 w 603"/>
                  <a:gd name="T9" fmla="*/ 303 h 303"/>
                  <a:gd name="T10" fmla="*/ 121 w 603"/>
                  <a:gd name="T11" fmla="*/ 122 h 303"/>
                  <a:gd name="T12" fmla="*/ 483 w 603"/>
                  <a:gd name="T13" fmla="*/ 122 h 303"/>
                  <a:gd name="T14" fmla="*/ 483 w 603"/>
                  <a:gd name="T15" fmla="*/ 303 h 303"/>
                  <a:gd name="T16" fmla="*/ 603 w 603"/>
                  <a:gd name="T17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3" h="303">
                    <a:moveTo>
                      <a:pt x="603" y="303"/>
                    </a:moveTo>
                    <a:lnTo>
                      <a:pt x="603" y="0"/>
                    </a:lnTo>
                    <a:lnTo>
                      <a:pt x="0" y="0"/>
                    </a:lnTo>
                    <a:lnTo>
                      <a:pt x="0" y="303"/>
                    </a:lnTo>
                    <a:lnTo>
                      <a:pt x="121" y="303"/>
                    </a:lnTo>
                    <a:lnTo>
                      <a:pt x="121" y="122"/>
                    </a:lnTo>
                    <a:lnTo>
                      <a:pt x="483" y="122"/>
                    </a:lnTo>
                    <a:lnTo>
                      <a:pt x="483" y="303"/>
                    </a:lnTo>
                    <a:lnTo>
                      <a:pt x="60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15"/>
              <p:cNvSpPr>
                <a:spLocks/>
              </p:cNvSpPr>
              <p:nvPr/>
            </p:nvSpPr>
            <p:spPr bwMode="auto">
              <a:xfrm>
                <a:off x="5851525" y="5616575"/>
                <a:ext cx="74613" cy="155575"/>
              </a:xfrm>
              <a:custGeom>
                <a:avLst/>
                <a:gdLst>
                  <a:gd name="T0" fmla="*/ 604 w 604"/>
                  <a:gd name="T1" fmla="*/ 1269 h 1269"/>
                  <a:gd name="T2" fmla="*/ 604 w 604"/>
                  <a:gd name="T3" fmla="*/ 0 h 1269"/>
                  <a:gd name="T4" fmla="*/ 0 w 604"/>
                  <a:gd name="T5" fmla="*/ 0 h 1269"/>
                  <a:gd name="T6" fmla="*/ 0 w 604"/>
                  <a:gd name="T7" fmla="*/ 1269 h 1269"/>
                  <a:gd name="T8" fmla="*/ 121 w 604"/>
                  <a:gd name="T9" fmla="*/ 1269 h 1269"/>
                  <a:gd name="T10" fmla="*/ 121 w 604"/>
                  <a:gd name="T11" fmla="*/ 121 h 1269"/>
                  <a:gd name="T12" fmla="*/ 483 w 604"/>
                  <a:gd name="T13" fmla="*/ 121 h 1269"/>
                  <a:gd name="T14" fmla="*/ 483 w 604"/>
                  <a:gd name="T15" fmla="*/ 1269 h 1269"/>
                  <a:gd name="T16" fmla="*/ 604 w 604"/>
                  <a:gd name="T17" fmla="*/ 1269 h 1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4" h="1269">
                    <a:moveTo>
                      <a:pt x="604" y="1269"/>
                    </a:moveTo>
                    <a:lnTo>
                      <a:pt x="604" y="0"/>
                    </a:lnTo>
                    <a:lnTo>
                      <a:pt x="0" y="0"/>
                    </a:lnTo>
                    <a:lnTo>
                      <a:pt x="0" y="1269"/>
                    </a:lnTo>
                    <a:lnTo>
                      <a:pt x="121" y="1269"/>
                    </a:lnTo>
                    <a:lnTo>
                      <a:pt x="121" y="121"/>
                    </a:lnTo>
                    <a:lnTo>
                      <a:pt x="483" y="121"/>
                    </a:lnTo>
                    <a:lnTo>
                      <a:pt x="483" y="1269"/>
                    </a:lnTo>
                    <a:lnTo>
                      <a:pt x="604" y="12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16"/>
              <p:cNvSpPr>
                <a:spLocks/>
              </p:cNvSpPr>
              <p:nvPr/>
            </p:nvSpPr>
            <p:spPr bwMode="auto">
              <a:xfrm>
                <a:off x="5940425" y="5557838"/>
                <a:ext cx="73025" cy="214313"/>
              </a:xfrm>
              <a:custGeom>
                <a:avLst/>
                <a:gdLst>
                  <a:gd name="T0" fmla="*/ 603 w 603"/>
                  <a:gd name="T1" fmla="*/ 1752 h 1752"/>
                  <a:gd name="T2" fmla="*/ 603 w 603"/>
                  <a:gd name="T3" fmla="*/ 0 h 1752"/>
                  <a:gd name="T4" fmla="*/ 0 w 603"/>
                  <a:gd name="T5" fmla="*/ 0 h 1752"/>
                  <a:gd name="T6" fmla="*/ 0 w 603"/>
                  <a:gd name="T7" fmla="*/ 1752 h 1752"/>
                  <a:gd name="T8" fmla="*/ 120 w 603"/>
                  <a:gd name="T9" fmla="*/ 1752 h 1752"/>
                  <a:gd name="T10" fmla="*/ 120 w 603"/>
                  <a:gd name="T11" fmla="*/ 121 h 1752"/>
                  <a:gd name="T12" fmla="*/ 482 w 603"/>
                  <a:gd name="T13" fmla="*/ 121 h 1752"/>
                  <a:gd name="T14" fmla="*/ 482 w 603"/>
                  <a:gd name="T15" fmla="*/ 1752 h 1752"/>
                  <a:gd name="T16" fmla="*/ 603 w 603"/>
                  <a:gd name="T17" fmla="*/ 1752 h 1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3" h="1752">
                    <a:moveTo>
                      <a:pt x="603" y="1752"/>
                    </a:moveTo>
                    <a:lnTo>
                      <a:pt x="603" y="0"/>
                    </a:lnTo>
                    <a:lnTo>
                      <a:pt x="0" y="0"/>
                    </a:lnTo>
                    <a:lnTo>
                      <a:pt x="0" y="1752"/>
                    </a:lnTo>
                    <a:lnTo>
                      <a:pt x="120" y="1752"/>
                    </a:lnTo>
                    <a:lnTo>
                      <a:pt x="120" y="121"/>
                    </a:lnTo>
                    <a:lnTo>
                      <a:pt x="482" y="121"/>
                    </a:lnTo>
                    <a:lnTo>
                      <a:pt x="482" y="1752"/>
                    </a:lnTo>
                    <a:lnTo>
                      <a:pt x="603" y="17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17"/>
              <p:cNvSpPr>
                <a:spLocks/>
              </p:cNvSpPr>
              <p:nvPr/>
            </p:nvSpPr>
            <p:spPr bwMode="auto">
              <a:xfrm>
                <a:off x="5762625" y="5675313"/>
                <a:ext cx="74613" cy="96838"/>
              </a:xfrm>
              <a:custGeom>
                <a:avLst/>
                <a:gdLst>
                  <a:gd name="T0" fmla="*/ 604 w 604"/>
                  <a:gd name="T1" fmla="*/ 785 h 785"/>
                  <a:gd name="T2" fmla="*/ 604 w 604"/>
                  <a:gd name="T3" fmla="*/ 0 h 785"/>
                  <a:gd name="T4" fmla="*/ 0 w 604"/>
                  <a:gd name="T5" fmla="*/ 0 h 785"/>
                  <a:gd name="T6" fmla="*/ 0 w 604"/>
                  <a:gd name="T7" fmla="*/ 785 h 785"/>
                  <a:gd name="T8" fmla="*/ 121 w 604"/>
                  <a:gd name="T9" fmla="*/ 785 h 785"/>
                  <a:gd name="T10" fmla="*/ 121 w 604"/>
                  <a:gd name="T11" fmla="*/ 120 h 785"/>
                  <a:gd name="T12" fmla="*/ 483 w 604"/>
                  <a:gd name="T13" fmla="*/ 120 h 785"/>
                  <a:gd name="T14" fmla="*/ 483 w 604"/>
                  <a:gd name="T15" fmla="*/ 785 h 785"/>
                  <a:gd name="T16" fmla="*/ 604 w 604"/>
                  <a:gd name="T17" fmla="*/ 785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4" h="785">
                    <a:moveTo>
                      <a:pt x="604" y="785"/>
                    </a:moveTo>
                    <a:lnTo>
                      <a:pt x="604" y="0"/>
                    </a:lnTo>
                    <a:lnTo>
                      <a:pt x="0" y="0"/>
                    </a:lnTo>
                    <a:lnTo>
                      <a:pt x="0" y="785"/>
                    </a:lnTo>
                    <a:lnTo>
                      <a:pt x="121" y="785"/>
                    </a:lnTo>
                    <a:lnTo>
                      <a:pt x="121" y="120"/>
                    </a:lnTo>
                    <a:lnTo>
                      <a:pt x="483" y="120"/>
                    </a:lnTo>
                    <a:lnTo>
                      <a:pt x="483" y="785"/>
                    </a:lnTo>
                    <a:lnTo>
                      <a:pt x="604" y="7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Rectangle 18"/>
              <p:cNvSpPr>
                <a:spLocks noChangeArrowheads="1"/>
              </p:cNvSpPr>
              <p:nvPr/>
            </p:nvSpPr>
            <p:spPr bwMode="auto">
              <a:xfrm>
                <a:off x="5667375" y="5794375"/>
                <a:ext cx="354013" cy="14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19"/>
              <p:cNvSpPr>
                <a:spLocks/>
              </p:cNvSpPr>
              <p:nvPr/>
            </p:nvSpPr>
            <p:spPr bwMode="auto">
              <a:xfrm>
                <a:off x="5667375" y="5441950"/>
                <a:ext cx="334963" cy="249238"/>
              </a:xfrm>
              <a:custGeom>
                <a:avLst/>
                <a:gdLst>
                  <a:gd name="T0" fmla="*/ 2511 w 2742"/>
                  <a:gd name="T1" fmla="*/ 344 h 2036"/>
                  <a:gd name="T2" fmla="*/ 2458 w 2742"/>
                  <a:gd name="T3" fmla="*/ 569 h 2036"/>
                  <a:gd name="T4" fmla="*/ 2458 w 2742"/>
                  <a:gd name="T5" fmla="*/ 0 h 2036"/>
                  <a:gd name="T6" fmla="*/ 2511 w 2742"/>
                  <a:gd name="T7" fmla="*/ 224 h 2036"/>
                  <a:gd name="T8" fmla="*/ 2416 w 2742"/>
                  <a:gd name="T9" fmla="*/ 224 h 2036"/>
                  <a:gd name="T10" fmla="*/ 2351 w 2742"/>
                  <a:gd name="T11" fmla="*/ 228 h 2036"/>
                  <a:gd name="T12" fmla="*/ 2284 w 2742"/>
                  <a:gd name="T13" fmla="*/ 242 h 2036"/>
                  <a:gd name="T14" fmla="*/ 2216 w 2742"/>
                  <a:gd name="T15" fmla="*/ 264 h 2036"/>
                  <a:gd name="T16" fmla="*/ 2146 w 2742"/>
                  <a:gd name="T17" fmla="*/ 293 h 2036"/>
                  <a:gd name="T18" fmla="*/ 2075 w 2742"/>
                  <a:gd name="T19" fmla="*/ 330 h 2036"/>
                  <a:gd name="T20" fmla="*/ 2003 w 2742"/>
                  <a:gd name="T21" fmla="*/ 374 h 2036"/>
                  <a:gd name="T22" fmla="*/ 1929 w 2742"/>
                  <a:gd name="T23" fmla="*/ 423 h 2036"/>
                  <a:gd name="T24" fmla="*/ 1855 w 2742"/>
                  <a:gd name="T25" fmla="*/ 478 h 2036"/>
                  <a:gd name="T26" fmla="*/ 1779 w 2742"/>
                  <a:gd name="T27" fmla="*/ 540 h 2036"/>
                  <a:gd name="T28" fmla="*/ 1703 w 2742"/>
                  <a:gd name="T29" fmla="*/ 604 h 2036"/>
                  <a:gd name="T30" fmla="*/ 1547 w 2742"/>
                  <a:gd name="T31" fmla="*/ 744 h 2036"/>
                  <a:gd name="T32" fmla="*/ 1388 w 2742"/>
                  <a:gd name="T33" fmla="*/ 896 h 2036"/>
                  <a:gd name="T34" fmla="*/ 1226 w 2742"/>
                  <a:gd name="T35" fmla="*/ 1054 h 2036"/>
                  <a:gd name="T36" fmla="*/ 982 w 2742"/>
                  <a:gd name="T37" fmla="*/ 1290 h 2036"/>
                  <a:gd name="T38" fmla="*/ 820 w 2742"/>
                  <a:gd name="T39" fmla="*/ 1441 h 2036"/>
                  <a:gd name="T40" fmla="*/ 699 w 2742"/>
                  <a:gd name="T41" fmla="*/ 1547 h 2036"/>
                  <a:gd name="T42" fmla="*/ 620 w 2742"/>
                  <a:gd name="T43" fmla="*/ 1613 h 2036"/>
                  <a:gd name="T44" fmla="*/ 541 w 2742"/>
                  <a:gd name="T45" fmla="*/ 1674 h 2036"/>
                  <a:gd name="T46" fmla="*/ 464 w 2742"/>
                  <a:gd name="T47" fmla="*/ 1729 h 2036"/>
                  <a:gd name="T48" fmla="*/ 388 w 2742"/>
                  <a:gd name="T49" fmla="*/ 1779 h 2036"/>
                  <a:gd name="T50" fmla="*/ 313 w 2742"/>
                  <a:gd name="T51" fmla="*/ 1822 h 2036"/>
                  <a:gd name="T52" fmla="*/ 240 w 2742"/>
                  <a:gd name="T53" fmla="*/ 1857 h 2036"/>
                  <a:gd name="T54" fmla="*/ 169 w 2742"/>
                  <a:gd name="T55" fmla="*/ 1885 h 2036"/>
                  <a:gd name="T56" fmla="*/ 100 w 2742"/>
                  <a:gd name="T57" fmla="*/ 1904 h 2036"/>
                  <a:gd name="T58" fmla="*/ 32 w 2742"/>
                  <a:gd name="T59" fmla="*/ 1914 h 2036"/>
                  <a:gd name="T60" fmla="*/ 0 w 2742"/>
                  <a:gd name="T61" fmla="*/ 1916 h 2036"/>
                  <a:gd name="T62" fmla="*/ 0 w 2742"/>
                  <a:gd name="T63" fmla="*/ 2036 h 2036"/>
                  <a:gd name="T64" fmla="*/ 37 w 2742"/>
                  <a:gd name="T65" fmla="*/ 2035 h 2036"/>
                  <a:gd name="T66" fmla="*/ 75 w 2742"/>
                  <a:gd name="T67" fmla="*/ 2031 h 2036"/>
                  <a:gd name="T68" fmla="*/ 151 w 2742"/>
                  <a:gd name="T69" fmla="*/ 2016 h 2036"/>
                  <a:gd name="T70" fmla="*/ 229 w 2742"/>
                  <a:gd name="T71" fmla="*/ 1991 h 2036"/>
                  <a:gd name="T72" fmla="*/ 308 w 2742"/>
                  <a:gd name="T73" fmla="*/ 1958 h 2036"/>
                  <a:gd name="T74" fmla="*/ 388 w 2742"/>
                  <a:gd name="T75" fmla="*/ 1917 h 2036"/>
                  <a:gd name="T76" fmla="*/ 470 w 2742"/>
                  <a:gd name="T77" fmla="*/ 1869 h 2036"/>
                  <a:gd name="T78" fmla="*/ 552 w 2742"/>
                  <a:gd name="T79" fmla="*/ 1814 h 2036"/>
                  <a:gd name="T80" fmla="*/ 634 w 2742"/>
                  <a:gd name="T81" fmla="*/ 1754 h 2036"/>
                  <a:gd name="T82" fmla="*/ 718 w 2742"/>
                  <a:gd name="T83" fmla="*/ 1688 h 2036"/>
                  <a:gd name="T84" fmla="*/ 803 w 2742"/>
                  <a:gd name="T85" fmla="*/ 1618 h 2036"/>
                  <a:gd name="T86" fmla="*/ 887 w 2742"/>
                  <a:gd name="T87" fmla="*/ 1544 h 2036"/>
                  <a:gd name="T88" fmla="*/ 1056 w 2742"/>
                  <a:gd name="T89" fmla="*/ 1386 h 2036"/>
                  <a:gd name="T90" fmla="*/ 1310 w 2742"/>
                  <a:gd name="T91" fmla="*/ 1140 h 2036"/>
                  <a:gd name="T92" fmla="*/ 1460 w 2742"/>
                  <a:gd name="T93" fmla="*/ 994 h 2036"/>
                  <a:gd name="T94" fmla="*/ 1610 w 2742"/>
                  <a:gd name="T95" fmla="*/ 851 h 2036"/>
                  <a:gd name="T96" fmla="*/ 1758 w 2742"/>
                  <a:gd name="T97" fmla="*/ 717 h 2036"/>
                  <a:gd name="T98" fmla="*/ 1866 w 2742"/>
                  <a:gd name="T99" fmla="*/ 625 h 2036"/>
                  <a:gd name="T100" fmla="*/ 1937 w 2742"/>
                  <a:gd name="T101" fmla="*/ 569 h 2036"/>
                  <a:gd name="T102" fmla="*/ 2007 w 2742"/>
                  <a:gd name="T103" fmla="*/ 517 h 2036"/>
                  <a:gd name="T104" fmla="*/ 2075 w 2742"/>
                  <a:gd name="T105" fmla="*/ 471 h 2036"/>
                  <a:gd name="T106" fmla="*/ 2142 w 2742"/>
                  <a:gd name="T107" fmla="*/ 431 h 2036"/>
                  <a:gd name="T108" fmla="*/ 2207 w 2742"/>
                  <a:gd name="T109" fmla="*/ 398 h 2036"/>
                  <a:gd name="T110" fmla="*/ 2270 w 2742"/>
                  <a:gd name="T111" fmla="*/ 372 h 2036"/>
                  <a:gd name="T112" fmla="*/ 2330 w 2742"/>
                  <a:gd name="T113" fmla="*/ 355 h 2036"/>
                  <a:gd name="T114" fmla="*/ 2388 w 2742"/>
                  <a:gd name="T115" fmla="*/ 346 h 2036"/>
                  <a:gd name="T116" fmla="*/ 2416 w 2742"/>
                  <a:gd name="T117" fmla="*/ 344 h 2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42" h="2036">
                    <a:moveTo>
                      <a:pt x="2416" y="344"/>
                    </a:moveTo>
                    <a:lnTo>
                      <a:pt x="2511" y="344"/>
                    </a:lnTo>
                    <a:lnTo>
                      <a:pt x="2373" y="483"/>
                    </a:lnTo>
                    <a:lnTo>
                      <a:pt x="2458" y="569"/>
                    </a:lnTo>
                    <a:lnTo>
                      <a:pt x="2742" y="284"/>
                    </a:lnTo>
                    <a:lnTo>
                      <a:pt x="2458" y="0"/>
                    </a:lnTo>
                    <a:lnTo>
                      <a:pt x="2373" y="85"/>
                    </a:lnTo>
                    <a:lnTo>
                      <a:pt x="2511" y="224"/>
                    </a:lnTo>
                    <a:lnTo>
                      <a:pt x="2416" y="224"/>
                    </a:lnTo>
                    <a:lnTo>
                      <a:pt x="2416" y="224"/>
                    </a:lnTo>
                    <a:lnTo>
                      <a:pt x="2383" y="225"/>
                    </a:lnTo>
                    <a:lnTo>
                      <a:pt x="2351" y="228"/>
                    </a:lnTo>
                    <a:lnTo>
                      <a:pt x="2318" y="234"/>
                    </a:lnTo>
                    <a:lnTo>
                      <a:pt x="2284" y="242"/>
                    </a:lnTo>
                    <a:lnTo>
                      <a:pt x="2250" y="252"/>
                    </a:lnTo>
                    <a:lnTo>
                      <a:pt x="2216" y="264"/>
                    </a:lnTo>
                    <a:lnTo>
                      <a:pt x="2181" y="278"/>
                    </a:lnTo>
                    <a:lnTo>
                      <a:pt x="2146" y="293"/>
                    </a:lnTo>
                    <a:lnTo>
                      <a:pt x="2110" y="311"/>
                    </a:lnTo>
                    <a:lnTo>
                      <a:pt x="2075" y="330"/>
                    </a:lnTo>
                    <a:lnTo>
                      <a:pt x="2039" y="351"/>
                    </a:lnTo>
                    <a:lnTo>
                      <a:pt x="2003" y="374"/>
                    </a:lnTo>
                    <a:lnTo>
                      <a:pt x="1966" y="398"/>
                    </a:lnTo>
                    <a:lnTo>
                      <a:pt x="1929" y="423"/>
                    </a:lnTo>
                    <a:lnTo>
                      <a:pt x="1892" y="450"/>
                    </a:lnTo>
                    <a:lnTo>
                      <a:pt x="1855" y="478"/>
                    </a:lnTo>
                    <a:lnTo>
                      <a:pt x="1817" y="509"/>
                    </a:lnTo>
                    <a:lnTo>
                      <a:pt x="1779" y="540"/>
                    </a:lnTo>
                    <a:lnTo>
                      <a:pt x="1741" y="571"/>
                    </a:lnTo>
                    <a:lnTo>
                      <a:pt x="1703" y="604"/>
                    </a:lnTo>
                    <a:lnTo>
                      <a:pt x="1625" y="673"/>
                    </a:lnTo>
                    <a:lnTo>
                      <a:pt x="1547" y="744"/>
                    </a:lnTo>
                    <a:lnTo>
                      <a:pt x="1468" y="819"/>
                    </a:lnTo>
                    <a:lnTo>
                      <a:pt x="1388" y="896"/>
                    </a:lnTo>
                    <a:lnTo>
                      <a:pt x="1226" y="1054"/>
                    </a:lnTo>
                    <a:lnTo>
                      <a:pt x="1226" y="1054"/>
                    </a:lnTo>
                    <a:lnTo>
                      <a:pt x="1063" y="1212"/>
                    </a:lnTo>
                    <a:lnTo>
                      <a:pt x="982" y="1290"/>
                    </a:lnTo>
                    <a:lnTo>
                      <a:pt x="901" y="1367"/>
                    </a:lnTo>
                    <a:lnTo>
                      <a:pt x="820" y="1441"/>
                    </a:lnTo>
                    <a:lnTo>
                      <a:pt x="740" y="1513"/>
                    </a:lnTo>
                    <a:lnTo>
                      <a:pt x="699" y="1547"/>
                    </a:lnTo>
                    <a:lnTo>
                      <a:pt x="659" y="1581"/>
                    </a:lnTo>
                    <a:lnTo>
                      <a:pt x="620" y="1613"/>
                    </a:lnTo>
                    <a:lnTo>
                      <a:pt x="580" y="1644"/>
                    </a:lnTo>
                    <a:lnTo>
                      <a:pt x="541" y="1674"/>
                    </a:lnTo>
                    <a:lnTo>
                      <a:pt x="502" y="1702"/>
                    </a:lnTo>
                    <a:lnTo>
                      <a:pt x="464" y="1729"/>
                    </a:lnTo>
                    <a:lnTo>
                      <a:pt x="426" y="1755"/>
                    </a:lnTo>
                    <a:lnTo>
                      <a:pt x="388" y="1779"/>
                    </a:lnTo>
                    <a:lnTo>
                      <a:pt x="350" y="1801"/>
                    </a:lnTo>
                    <a:lnTo>
                      <a:pt x="313" y="1822"/>
                    </a:lnTo>
                    <a:lnTo>
                      <a:pt x="277" y="1841"/>
                    </a:lnTo>
                    <a:lnTo>
                      <a:pt x="240" y="1857"/>
                    </a:lnTo>
                    <a:lnTo>
                      <a:pt x="204" y="1872"/>
                    </a:lnTo>
                    <a:lnTo>
                      <a:pt x="169" y="1885"/>
                    </a:lnTo>
                    <a:lnTo>
                      <a:pt x="134" y="1896"/>
                    </a:lnTo>
                    <a:lnTo>
                      <a:pt x="100" y="1904"/>
                    </a:lnTo>
                    <a:lnTo>
                      <a:pt x="66" y="1911"/>
                    </a:lnTo>
                    <a:lnTo>
                      <a:pt x="32" y="1914"/>
                    </a:lnTo>
                    <a:lnTo>
                      <a:pt x="16" y="1915"/>
                    </a:lnTo>
                    <a:lnTo>
                      <a:pt x="0" y="1916"/>
                    </a:lnTo>
                    <a:lnTo>
                      <a:pt x="0" y="2036"/>
                    </a:lnTo>
                    <a:lnTo>
                      <a:pt x="0" y="2036"/>
                    </a:lnTo>
                    <a:lnTo>
                      <a:pt x="18" y="2036"/>
                    </a:lnTo>
                    <a:lnTo>
                      <a:pt x="37" y="2035"/>
                    </a:lnTo>
                    <a:lnTo>
                      <a:pt x="56" y="2033"/>
                    </a:lnTo>
                    <a:lnTo>
                      <a:pt x="75" y="2031"/>
                    </a:lnTo>
                    <a:lnTo>
                      <a:pt x="113" y="2025"/>
                    </a:lnTo>
                    <a:lnTo>
                      <a:pt x="151" y="2016"/>
                    </a:lnTo>
                    <a:lnTo>
                      <a:pt x="190" y="2005"/>
                    </a:lnTo>
                    <a:lnTo>
                      <a:pt x="229" y="1991"/>
                    </a:lnTo>
                    <a:lnTo>
                      <a:pt x="268" y="1976"/>
                    </a:lnTo>
                    <a:lnTo>
                      <a:pt x="308" y="1958"/>
                    </a:lnTo>
                    <a:lnTo>
                      <a:pt x="348" y="1939"/>
                    </a:lnTo>
                    <a:lnTo>
                      <a:pt x="388" y="1917"/>
                    </a:lnTo>
                    <a:lnTo>
                      <a:pt x="429" y="1894"/>
                    </a:lnTo>
                    <a:lnTo>
                      <a:pt x="470" y="1869"/>
                    </a:lnTo>
                    <a:lnTo>
                      <a:pt x="511" y="1842"/>
                    </a:lnTo>
                    <a:lnTo>
                      <a:pt x="552" y="1814"/>
                    </a:lnTo>
                    <a:lnTo>
                      <a:pt x="593" y="1785"/>
                    </a:lnTo>
                    <a:lnTo>
                      <a:pt x="634" y="1754"/>
                    </a:lnTo>
                    <a:lnTo>
                      <a:pt x="676" y="1721"/>
                    </a:lnTo>
                    <a:lnTo>
                      <a:pt x="718" y="1688"/>
                    </a:lnTo>
                    <a:lnTo>
                      <a:pt x="761" y="1653"/>
                    </a:lnTo>
                    <a:lnTo>
                      <a:pt x="803" y="1618"/>
                    </a:lnTo>
                    <a:lnTo>
                      <a:pt x="845" y="1581"/>
                    </a:lnTo>
                    <a:lnTo>
                      <a:pt x="887" y="1544"/>
                    </a:lnTo>
                    <a:lnTo>
                      <a:pt x="972" y="1466"/>
                    </a:lnTo>
                    <a:lnTo>
                      <a:pt x="1056" y="1386"/>
                    </a:lnTo>
                    <a:lnTo>
                      <a:pt x="1141" y="1305"/>
                    </a:lnTo>
                    <a:lnTo>
                      <a:pt x="1310" y="1140"/>
                    </a:lnTo>
                    <a:lnTo>
                      <a:pt x="1310" y="1140"/>
                    </a:lnTo>
                    <a:lnTo>
                      <a:pt x="1460" y="994"/>
                    </a:lnTo>
                    <a:lnTo>
                      <a:pt x="1535" y="922"/>
                    </a:lnTo>
                    <a:lnTo>
                      <a:pt x="1610" y="851"/>
                    </a:lnTo>
                    <a:lnTo>
                      <a:pt x="1684" y="783"/>
                    </a:lnTo>
                    <a:lnTo>
                      <a:pt x="1758" y="717"/>
                    </a:lnTo>
                    <a:lnTo>
                      <a:pt x="1830" y="655"/>
                    </a:lnTo>
                    <a:lnTo>
                      <a:pt x="1866" y="625"/>
                    </a:lnTo>
                    <a:lnTo>
                      <a:pt x="1902" y="596"/>
                    </a:lnTo>
                    <a:lnTo>
                      <a:pt x="1937" y="569"/>
                    </a:lnTo>
                    <a:lnTo>
                      <a:pt x="1972" y="542"/>
                    </a:lnTo>
                    <a:lnTo>
                      <a:pt x="2007" y="517"/>
                    </a:lnTo>
                    <a:lnTo>
                      <a:pt x="2041" y="493"/>
                    </a:lnTo>
                    <a:lnTo>
                      <a:pt x="2075" y="471"/>
                    </a:lnTo>
                    <a:lnTo>
                      <a:pt x="2109" y="450"/>
                    </a:lnTo>
                    <a:lnTo>
                      <a:pt x="2142" y="431"/>
                    </a:lnTo>
                    <a:lnTo>
                      <a:pt x="2175" y="414"/>
                    </a:lnTo>
                    <a:lnTo>
                      <a:pt x="2207" y="398"/>
                    </a:lnTo>
                    <a:lnTo>
                      <a:pt x="2239" y="384"/>
                    </a:lnTo>
                    <a:lnTo>
                      <a:pt x="2270" y="372"/>
                    </a:lnTo>
                    <a:lnTo>
                      <a:pt x="2300" y="362"/>
                    </a:lnTo>
                    <a:lnTo>
                      <a:pt x="2330" y="355"/>
                    </a:lnTo>
                    <a:lnTo>
                      <a:pt x="2359" y="349"/>
                    </a:lnTo>
                    <a:lnTo>
                      <a:pt x="2388" y="346"/>
                    </a:lnTo>
                    <a:lnTo>
                      <a:pt x="2416" y="344"/>
                    </a:lnTo>
                    <a:lnTo>
                      <a:pt x="2416" y="3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9" name="Freeform 5" hidden="1"/>
          <p:cNvSpPr>
            <a:spLocks noChangeAspect="1" noEditPoints="1"/>
          </p:cNvSpPr>
          <p:nvPr/>
        </p:nvSpPr>
        <p:spPr bwMode="auto">
          <a:xfrm>
            <a:off x="4065730" y="4810540"/>
            <a:ext cx="1179370" cy="1179370"/>
          </a:xfrm>
          <a:custGeom>
            <a:avLst/>
            <a:gdLst>
              <a:gd name="T0" fmla="*/ 73 w 2856"/>
              <a:gd name="T1" fmla="*/ 970 h 2858"/>
              <a:gd name="T2" fmla="*/ 385 w 2856"/>
              <a:gd name="T3" fmla="*/ 453 h 2858"/>
              <a:gd name="T4" fmla="*/ 906 w 2856"/>
              <a:gd name="T5" fmla="*/ 98 h 2858"/>
              <a:gd name="T6" fmla="*/ 1565 w 2856"/>
              <a:gd name="T7" fmla="*/ 5 h 2858"/>
              <a:gd name="T8" fmla="*/ 2213 w 2856"/>
              <a:gd name="T9" fmla="*/ 234 h 2858"/>
              <a:gd name="T10" fmla="*/ 2708 w 2856"/>
              <a:gd name="T11" fmla="*/ 792 h 2858"/>
              <a:gd name="T12" fmla="*/ 2844 w 2856"/>
              <a:gd name="T13" fmla="*/ 1642 h 2858"/>
              <a:gd name="T14" fmla="*/ 2487 w 2856"/>
              <a:gd name="T15" fmla="*/ 2392 h 2858"/>
              <a:gd name="T16" fmla="*/ 1744 w 2856"/>
              <a:gd name="T17" fmla="*/ 2826 h 2858"/>
              <a:gd name="T18" fmla="*/ 780 w 2856"/>
              <a:gd name="T19" fmla="*/ 2705 h 2858"/>
              <a:gd name="T20" fmla="*/ 156 w 2856"/>
              <a:gd name="T21" fmla="*/ 2083 h 2858"/>
              <a:gd name="T22" fmla="*/ 1075 w 2856"/>
              <a:gd name="T23" fmla="*/ 1040 h 2858"/>
              <a:gd name="T24" fmla="*/ 1759 w 2856"/>
              <a:gd name="T25" fmla="*/ 830 h 2858"/>
              <a:gd name="T26" fmla="*/ 1136 w 2856"/>
              <a:gd name="T27" fmla="*/ 2049 h 2858"/>
              <a:gd name="T28" fmla="*/ 1743 w 2856"/>
              <a:gd name="T29" fmla="*/ 730 h 2858"/>
              <a:gd name="T30" fmla="*/ 1564 w 2856"/>
              <a:gd name="T31" fmla="*/ 207 h 2858"/>
              <a:gd name="T32" fmla="*/ 1391 w 2856"/>
              <a:gd name="T33" fmla="*/ 105 h 2858"/>
              <a:gd name="T34" fmla="*/ 1171 w 2856"/>
              <a:gd name="T35" fmla="*/ 490 h 2858"/>
              <a:gd name="T36" fmla="*/ 1189 w 2856"/>
              <a:gd name="T37" fmla="*/ 2426 h 2858"/>
              <a:gd name="T38" fmla="*/ 1392 w 2856"/>
              <a:gd name="T39" fmla="*/ 2755 h 2858"/>
              <a:gd name="T40" fmla="*/ 1573 w 2856"/>
              <a:gd name="T41" fmla="*/ 2644 h 2858"/>
              <a:gd name="T42" fmla="*/ 1120 w 2856"/>
              <a:gd name="T43" fmla="*/ 2148 h 2858"/>
              <a:gd name="T44" fmla="*/ 2259 w 2856"/>
              <a:gd name="T45" fmla="*/ 840 h 2858"/>
              <a:gd name="T46" fmla="*/ 994 w 2856"/>
              <a:gd name="T47" fmla="*/ 829 h 2858"/>
              <a:gd name="T48" fmla="*/ 573 w 2856"/>
              <a:gd name="T49" fmla="*/ 918 h 2858"/>
              <a:gd name="T50" fmla="*/ 953 w 2856"/>
              <a:gd name="T51" fmla="*/ 1489 h 2858"/>
              <a:gd name="T52" fmla="*/ 605 w 2856"/>
              <a:gd name="T53" fmla="*/ 2037 h 2858"/>
              <a:gd name="T54" fmla="*/ 1862 w 2856"/>
              <a:gd name="T55" fmla="*/ 2048 h 2858"/>
              <a:gd name="T56" fmla="*/ 2321 w 2856"/>
              <a:gd name="T57" fmla="*/ 1797 h 2858"/>
              <a:gd name="T58" fmla="*/ 409 w 2856"/>
              <a:gd name="T59" fmla="*/ 1281 h 2858"/>
              <a:gd name="T60" fmla="*/ 252 w 2856"/>
              <a:gd name="T61" fmla="*/ 830 h 2858"/>
              <a:gd name="T62" fmla="*/ 103 w 2856"/>
              <a:gd name="T63" fmla="*/ 1306 h 2858"/>
              <a:gd name="T64" fmla="*/ 2446 w 2856"/>
              <a:gd name="T65" fmla="*/ 1246 h 2858"/>
              <a:gd name="T66" fmla="*/ 2628 w 2856"/>
              <a:gd name="T67" fmla="*/ 849 h 2858"/>
              <a:gd name="T68" fmla="*/ 2436 w 2856"/>
              <a:gd name="T69" fmla="*/ 1701 h 2858"/>
              <a:gd name="T70" fmla="*/ 2603 w 2856"/>
              <a:gd name="T71" fmla="*/ 2045 h 2858"/>
              <a:gd name="T72" fmla="*/ 2765 w 2856"/>
              <a:gd name="T73" fmla="*/ 1489 h 2858"/>
              <a:gd name="T74" fmla="*/ 240 w 2856"/>
              <a:gd name="T75" fmla="*/ 2030 h 2858"/>
              <a:gd name="T76" fmla="*/ 440 w 2856"/>
              <a:gd name="T77" fmla="*/ 1807 h 2858"/>
              <a:gd name="T78" fmla="*/ 1745 w 2856"/>
              <a:gd name="T79" fmla="*/ 350 h 2858"/>
              <a:gd name="T80" fmla="*/ 2026 w 2856"/>
              <a:gd name="T81" fmla="*/ 411 h 2858"/>
              <a:gd name="T82" fmla="*/ 1671 w 2856"/>
              <a:gd name="T83" fmla="*/ 146 h 2858"/>
              <a:gd name="T84" fmla="*/ 1051 w 2856"/>
              <a:gd name="T85" fmla="*/ 562 h 2858"/>
              <a:gd name="T86" fmla="*/ 1043 w 2856"/>
              <a:gd name="T87" fmla="*/ 219 h 2858"/>
              <a:gd name="T88" fmla="*/ 663 w 2856"/>
              <a:gd name="T89" fmla="*/ 682 h 2858"/>
              <a:gd name="T90" fmla="*/ 1019 w 2856"/>
              <a:gd name="T91" fmla="*/ 2149 h 2858"/>
              <a:gd name="T92" fmla="*/ 985 w 2856"/>
              <a:gd name="T93" fmla="*/ 2599 h 2858"/>
              <a:gd name="T94" fmla="*/ 1739 w 2856"/>
              <a:gd name="T95" fmla="*/ 2686 h 2858"/>
              <a:gd name="T96" fmla="*/ 2110 w 2856"/>
              <a:gd name="T97" fmla="*/ 2334 h 2858"/>
              <a:gd name="T98" fmla="*/ 1676 w 2856"/>
              <a:gd name="T99" fmla="*/ 2660 h 2858"/>
              <a:gd name="T100" fmla="*/ 382 w 2856"/>
              <a:gd name="T101" fmla="*/ 608 h 2858"/>
              <a:gd name="T102" fmla="*/ 591 w 2856"/>
              <a:gd name="T103" fmla="*/ 608 h 2858"/>
              <a:gd name="T104" fmla="*/ 2446 w 2856"/>
              <a:gd name="T105" fmla="*/ 570 h 2858"/>
              <a:gd name="T106" fmla="*/ 2081 w 2856"/>
              <a:gd name="T107" fmla="*/ 326 h 2858"/>
              <a:gd name="T108" fmla="*/ 2342 w 2856"/>
              <a:gd name="T109" fmla="*/ 731 h 2858"/>
              <a:gd name="T110" fmla="*/ 2370 w 2856"/>
              <a:gd name="T111" fmla="*/ 2372 h 2858"/>
              <a:gd name="T112" fmla="*/ 2313 w 2856"/>
              <a:gd name="T113" fmla="*/ 2159 h 2858"/>
              <a:gd name="T114" fmla="*/ 307 w 2856"/>
              <a:gd name="T115" fmla="*/ 2146 h 2858"/>
              <a:gd name="T116" fmla="*/ 870 w 2856"/>
              <a:gd name="T117" fmla="*/ 2636 h 2858"/>
              <a:gd name="T118" fmla="*/ 541 w 2856"/>
              <a:gd name="T119" fmla="*/ 2156 h 2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56" h="2858">
                <a:moveTo>
                  <a:pt x="0" y="1542"/>
                </a:moveTo>
                <a:lnTo>
                  <a:pt x="0" y="1542"/>
                </a:lnTo>
                <a:lnTo>
                  <a:pt x="0" y="1315"/>
                </a:lnTo>
                <a:lnTo>
                  <a:pt x="0" y="1315"/>
                </a:lnTo>
                <a:lnTo>
                  <a:pt x="3" y="1305"/>
                </a:lnTo>
                <a:lnTo>
                  <a:pt x="5" y="1300"/>
                </a:lnTo>
                <a:lnTo>
                  <a:pt x="5" y="1295"/>
                </a:lnTo>
                <a:lnTo>
                  <a:pt x="5" y="1295"/>
                </a:lnTo>
                <a:lnTo>
                  <a:pt x="10" y="1258"/>
                </a:lnTo>
                <a:lnTo>
                  <a:pt x="14" y="1221"/>
                </a:lnTo>
                <a:lnTo>
                  <a:pt x="20" y="1184"/>
                </a:lnTo>
                <a:lnTo>
                  <a:pt x="26" y="1148"/>
                </a:lnTo>
                <a:lnTo>
                  <a:pt x="34" y="1112"/>
                </a:lnTo>
                <a:lnTo>
                  <a:pt x="42" y="1076"/>
                </a:lnTo>
                <a:lnTo>
                  <a:pt x="52" y="1040"/>
                </a:lnTo>
                <a:lnTo>
                  <a:pt x="62" y="1005"/>
                </a:lnTo>
                <a:lnTo>
                  <a:pt x="73" y="970"/>
                </a:lnTo>
                <a:lnTo>
                  <a:pt x="86" y="935"/>
                </a:lnTo>
                <a:lnTo>
                  <a:pt x="99" y="901"/>
                </a:lnTo>
                <a:lnTo>
                  <a:pt x="113" y="867"/>
                </a:lnTo>
                <a:lnTo>
                  <a:pt x="128" y="833"/>
                </a:lnTo>
                <a:lnTo>
                  <a:pt x="145" y="800"/>
                </a:lnTo>
                <a:lnTo>
                  <a:pt x="162" y="767"/>
                </a:lnTo>
                <a:lnTo>
                  <a:pt x="180" y="734"/>
                </a:lnTo>
                <a:lnTo>
                  <a:pt x="180" y="734"/>
                </a:lnTo>
                <a:lnTo>
                  <a:pt x="200" y="700"/>
                </a:lnTo>
                <a:lnTo>
                  <a:pt x="221" y="666"/>
                </a:lnTo>
                <a:lnTo>
                  <a:pt x="243" y="633"/>
                </a:lnTo>
                <a:lnTo>
                  <a:pt x="265" y="601"/>
                </a:lnTo>
                <a:lnTo>
                  <a:pt x="288" y="569"/>
                </a:lnTo>
                <a:lnTo>
                  <a:pt x="311" y="539"/>
                </a:lnTo>
                <a:lnTo>
                  <a:pt x="335" y="509"/>
                </a:lnTo>
                <a:lnTo>
                  <a:pt x="359" y="480"/>
                </a:lnTo>
                <a:lnTo>
                  <a:pt x="385" y="453"/>
                </a:lnTo>
                <a:lnTo>
                  <a:pt x="411" y="425"/>
                </a:lnTo>
                <a:lnTo>
                  <a:pt x="438" y="399"/>
                </a:lnTo>
                <a:lnTo>
                  <a:pt x="464" y="372"/>
                </a:lnTo>
                <a:lnTo>
                  <a:pt x="492" y="348"/>
                </a:lnTo>
                <a:lnTo>
                  <a:pt x="520" y="324"/>
                </a:lnTo>
                <a:lnTo>
                  <a:pt x="549" y="300"/>
                </a:lnTo>
                <a:lnTo>
                  <a:pt x="578" y="278"/>
                </a:lnTo>
                <a:lnTo>
                  <a:pt x="608" y="256"/>
                </a:lnTo>
                <a:lnTo>
                  <a:pt x="638" y="236"/>
                </a:lnTo>
                <a:lnTo>
                  <a:pt x="670" y="216"/>
                </a:lnTo>
                <a:lnTo>
                  <a:pt x="702" y="197"/>
                </a:lnTo>
                <a:lnTo>
                  <a:pt x="735" y="178"/>
                </a:lnTo>
                <a:lnTo>
                  <a:pt x="767" y="161"/>
                </a:lnTo>
                <a:lnTo>
                  <a:pt x="801" y="144"/>
                </a:lnTo>
                <a:lnTo>
                  <a:pt x="835" y="128"/>
                </a:lnTo>
                <a:lnTo>
                  <a:pt x="870" y="113"/>
                </a:lnTo>
                <a:lnTo>
                  <a:pt x="906" y="98"/>
                </a:lnTo>
                <a:lnTo>
                  <a:pt x="942" y="86"/>
                </a:lnTo>
                <a:lnTo>
                  <a:pt x="979" y="73"/>
                </a:lnTo>
                <a:lnTo>
                  <a:pt x="1016" y="61"/>
                </a:lnTo>
                <a:lnTo>
                  <a:pt x="1054" y="50"/>
                </a:lnTo>
                <a:lnTo>
                  <a:pt x="1092" y="40"/>
                </a:lnTo>
                <a:lnTo>
                  <a:pt x="1131" y="31"/>
                </a:lnTo>
                <a:lnTo>
                  <a:pt x="1131" y="31"/>
                </a:lnTo>
                <a:lnTo>
                  <a:pt x="1176" y="21"/>
                </a:lnTo>
                <a:lnTo>
                  <a:pt x="1223" y="14"/>
                </a:lnTo>
                <a:lnTo>
                  <a:pt x="1315" y="0"/>
                </a:lnTo>
                <a:lnTo>
                  <a:pt x="1315" y="0"/>
                </a:lnTo>
                <a:lnTo>
                  <a:pt x="1542" y="0"/>
                </a:lnTo>
                <a:lnTo>
                  <a:pt x="1542" y="0"/>
                </a:lnTo>
                <a:lnTo>
                  <a:pt x="1554" y="3"/>
                </a:lnTo>
                <a:lnTo>
                  <a:pt x="1559" y="4"/>
                </a:lnTo>
                <a:lnTo>
                  <a:pt x="1565" y="5"/>
                </a:lnTo>
                <a:lnTo>
                  <a:pt x="1565" y="5"/>
                </a:lnTo>
                <a:lnTo>
                  <a:pt x="1605" y="10"/>
                </a:lnTo>
                <a:lnTo>
                  <a:pt x="1644" y="14"/>
                </a:lnTo>
                <a:lnTo>
                  <a:pt x="1683" y="20"/>
                </a:lnTo>
                <a:lnTo>
                  <a:pt x="1722" y="28"/>
                </a:lnTo>
                <a:lnTo>
                  <a:pt x="1760" y="36"/>
                </a:lnTo>
                <a:lnTo>
                  <a:pt x="1798" y="45"/>
                </a:lnTo>
                <a:lnTo>
                  <a:pt x="1836" y="57"/>
                </a:lnTo>
                <a:lnTo>
                  <a:pt x="1873" y="70"/>
                </a:lnTo>
                <a:lnTo>
                  <a:pt x="1873" y="70"/>
                </a:lnTo>
                <a:lnTo>
                  <a:pt x="1920" y="87"/>
                </a:lnTo>
                <a:lnTo>
                  <a:pt x="1965" y="105"/>
                </a:lnTo>
                <a:lnTo>
                  <a:pt x="2008" y="124"/>
                </a:lnTo>
                <a:lnTo>
                  <a:pt x="2052" y="144"/>
                </a:lnTo>
                <a:lnTo>
                  <a:pt x="2094" y="165"/>
                </a:lnTo>
                <a:lnTo>
                  <a:pt x="2134" y="187"/>
                </a:lnTo>
                <a:lnTo>
                  <a:pt x="2174" y="209"/>
                </a:lnTo>
                <a:lnTo>
                  <a:pt x="2213" y="234"/>
                </a:lnTo>
                <a:lnTo>
                  <a:pt x="2250" y="259"/>
                </a:lnTo>
                <a:lnTo>
                  <a:pt x="2287" y="285"/>
                </a:lnTo>
                <a:lnTo>
                  <a:pt x="2323" y="312"/>
                </a:lnTo>
                <a:lnTo>
                  <a:pt x="2357" y="340"/>
                </a:lnTo>
                <a:lnTo>
                  <a:pt x="2391" y="368"/>
                </a:lnTo>
                <a:lnTo>
                  <a:pt x="2424" y="399"/>
                </a:lnTo>
                <a:lnTo>
                  <a:pt x="2454" y="429"/>
                </a:lnTo>
                <a:lnTo>
                  <a:pt x="2485" y="461"/>
                </a:lnTo>
                <a:lnTo>
                  <a:pt x="2514" y="494"/>
                </a:lnTo>
                <a:lnTo>
                  <a:pt x="2542" y="528"/>
                </a:lnTo>
                <a:lnTo>
                  <a:pt x="2568" y="563"/>
                </a:lnTo>
                <a:lnTo>
                  <a:pt x="2595" y="599"/>
                </a:lnTo>
                <a:lnTo>
                  <a:pt x="2619" y="636"/>
                </a:lnTo>
                <a:lnTo>
                  <a:pt x="2644" y="673"/>
                </a:lnTo>
                <a:lnTo>
                  <a:pt x="2666" y="712"/>
                </a:lnTo>
                <a:lnTo>
                  <a:pt x="2688" y="751"/>
                </a:lnTo>
                <a:lnTo>
                  <a:pt x="2708" y="792"/>
                </a:lnTo>
                <a:lnTo>
                  <a:pt x="2728" y="833"/>
                </a:lnTo>
                <a:lnTo>
                  <a:pt x="2746" y="877"/>
                </a:lnTo>
                <a:lnTo>
                  <a:pt x="2763" y="920"/>
                </a:lnTo>
                <a:lnTo>
                  <a:pt x="2780" y="965"/>
                </a:lnTo>
                <a:lnTo>
                  <a:pt x="2795" y="1010"/>
                </a:lnTo>
                <a:lnTo>
                  <a:pt x="2808" y="1057"/>
                </a:lnTo>
                <a:lnTo>
                  <a:pt x="2822" y="1104"/>
                </a:lnTo>
                <a:lnTo>
                  <a:pt x="2822" y="1104"/>
                </a:lnTo>
                <a:lnTo>
                  <a:pt x="2827" y="1128"/>
                </a:lnTo>
                <a:lnTo>
                  <a:pt x="2833" y="1151"/>
                </a:lnTo>
                <a:lnTo>
                  <a:pt x="2840" y="1197"/>
                </a:lnTo>
                <a:lnTo>
                  <a:pt x="2849" y="1244"/>
                </a:lnTo>
                <a:lnTo>
                  <a:pt x="2856" y="1290"/>
                </a:lnTo>
                <a:lnTo>
                  <a:pt x="2856" y="1290"/>
                </a:lnTo>
                <a:lnTo>
                  <a:pt x="2856" y="1573"/>
                </a:lnTo>
                <a:lnTo>
                  <a:pt x="2856" y="1573"/>
                </a:lnTo>
                <a:lnTo>
                  <a:pt x="2844" y="1642"/>
                </a:lnTo>
                <a:lnTo>
                  <a:pt x="2832" y="1710"/>
                </a:lnTo>
                <a:lnTo>
                  <a:pt x="2832" y="1710"/>
                </a:lnTo>
                <a:lnTo>
                  <a:pt x="2821" y="1762"/>
                </a:lnTo>
                <a:lnTo>
                  <a:pt x="2808" y="1812"/>
                </a:lnTo>
                <a:lnTo>
                  <a:pt x="2794" y="1862"/>
                </a:lnTo>
                <a:lnTo>
                  <a:pt x="2778" y="1910"/>
                </a:lnTo>
                <a:lnTo>
                  <a:pt x="2760" y="1959"/>
                </a:lnTo>
                <a:lnTo>
                  <a:pt x="2740" y="2007"/>
                </a:lnTo>
                <a:lnTo>
                  <a:pt x="2718" y="2053"/>
                </a:lnTo>
                <a:lnTo>
                  <a:pt x="2694" y="2099"/>
                </a:lnTo>
                <a:lnTo>
                  <a:pt x="2670" y="2143"/>
                </a:lnTo>
                <a:lnTo>
                  <a:pt x="2642" y="2187"/>
                </a:lnTo>
                <a:lnTo>
                  <a:pt x="2615" y="2231"/>
                </a:lnTo>
                <a:lnTo>
                  <a:pt x="2585" y="2272"/>
                </a:lnTo>
                <a:lnTo>
                  <a:pt x="2554" y="2313"/>
                </a:lnTo>
                <a:lnTo>
                  <a:pt x="2522" y="2353"/>
                </a:lnTo>
                <a:lnTo>
                  <a:pt x="2487" y="2392"/>
                </a:lnTo>
                <a:lnTo>
                  <a:pt x="2452" y="2429"/>
                </a:lnTo>
                <a:lnTo>
                  <a:pt x="2416" y="2466"/>
                </a:lnTo>
                <a:lnTo>
                  <a:pt x="2378" y="2500"/>
                </a:lnTo>
                <a:lnTo>
                  <a:pt x="2339" y="2533"/>
                </a:lnTo>
                <a:lnTo>
                  <a:pt x="2299" y="2566"/>
                </a:lnTo>
                <a:lnTo>
                  <a:pt x="2258" y="2597"/>
                </a:lnTo>
                <a:lnTo>
                  <a:pt x="2215" y="2625"/>
                </a:lnTo>
                <a:lnTo>
                  <a:pt x="2172" y="2653"/>
                </a:lnTo>
                <a:lnTo>
                  <a:pt x="2128" y="2679"/>
                </a:lnTo>
                <a:lnTo>
                  <a:pt x="2082" y="2704"/>
                </a:lnTo>
                <a:lnTo>
                  <a:pt x="2037" y="2727"/>
                </a:lnTo>
                <a:lnTo>
                  <a:pt x="1989" y="2748"/>
                </a:lnTo>
                <a:lnTo>
                  <a:pt x="1942" y="2767"/>
                </a:lnTo>
                <a:lnTo>
                  <a:pt x="1893" y="2785"/>
                </a:lnTo>
                <a:lnTo>
                  <a:pt x="1844" y="2801"/>
                </a:lnTo>
                <a:lnTo>
                  <a:pt x="1794" y="2815"/>
                </a:lnTo>
                <a:lnTo>
                  <a:pt x="1744" y="2826"/>
                </a:lnTo>
                <a:lnTo>
                  <a:pt x="1744" y="2826"/>
                </a:lnTo>
                <a:lnTo>
                  <a:pt x="1700" y="2835"/>
                </a:lnTo>
                <a:lnTo>
                  <a:pt x="1655" y="2843"/>
                </a:lnTo>
                <a:lnTo>
                  <a:pt x="1566" y="2858"/>
                </a:lnTo>
                <a:lnTo>
                  <a:pt x="1566" y="2858"/>
                </a:lnTo>
                <a:lnTo>
                  <a:pt x="1290" y="2858"/>
                </a:lnTo>
                <a:lnTo>
                  <a:pt x="1290" y="2858"/>
                </a:lnTo>
                <a:lnTo>
                  <a:pt x="1185" y="2840"/>
                </a:lnTo>
                <a:lnTo>
                  <a:pt x="1185" y="2840"/>
                </a:lnTo>
                <a:lnTo>
                  <a:pt x="1132" y="2829"/>
                </a:lnTo>
                <a:lnTo>
                  <a:pt x="1079" y="2818"/>
                </a:lnTo>
                <a:lnTo>
                  <a:pt x="1027" y="2803"/>
                </a:lnTo>
                <a:lnTo>
                  <a:pt x="976" y="2787"/>
                </a:lnTo>
                <a:lnTo>
                  <a:pt x="926" y="2769"/>
                </a:lnTo>
                <a:lnTo>
                  <a:pt x="876" y="2750"/>
                </a:lnTo>
                <a:lnTo>
                  <a:pt x="828" y="2728"/>
                </a:lnTo>
                <a:lnTo>
                  <a:pt x="780" y="2705"/>
                </a:lnTo>
                <a:lnTo>
                  <a:pt x="734" y="2680"/>
                </a:lnTo>
                <a:lnTo>
                  <a:pt x="688" y="2654"/>
                </a:lnTo>
                <a:lnTo>
                  <a:pt x="643" y="2625"/>
                </a:lnTo>
                <a:lnTo>
                  <a:pt x="599" y="2596"/>
                </a:lnTo>
                <a:lnTo>
                  <a:pt x="557" y="2564"/>
                </a:lnTo>
                <a:lnTo>
                  <a:pt x="516" y="2531"/>
                </a:lnTo>
                <a:lnTo>
                  <a:pt x="477" y="2497"/>
                </a:lnTo>
                <a:lnTo>
                  <a:pt x="438" y="2461"/>
                </a:lnTo>
                <a:lnTo>
                  <a:pt x="401" y="2424"/>
                </a:lnTo>
                <a:lnTo>
                  <a:pt x="365" y="2385"/>
                </a:lnTo>
                <a:lnTo>
                  <a:pt x="331" y="2346"/>
                </a:lnTo>
                <a:lnTo>
                  <a:pt x="297" y="2305"/>
                </a:lnTo>
                <a:lnTo>
                  <a:pt x="266" y="2262"/>
                </a:lnTo>
                <a:lnTo>
                  <a:pt x="236" y="2219"/>
                </a:lnTo>
                <a:lnTo>
                  <a:pt x="207" y="2175"/>
                </a:lnTo>
                <a:lnTo>
                  <a:pt x="181" y="2129"/>
                </a:lnTo>
                <a:lnTo>
                  <a:pt x="156" y="2083"/>
                </a:lnTo>
                <a:lnTo>
                  <a:pt x="132" y="2034"/>
                </a:lnTo>
                <a:lnTo>
                  <a:pt x="111" y="1985"/>
                </a:lnTo>
                <a:lnTo>
                  <a:pt x="91" y="1937"/>
                </a:lnTo>
                <a:lnTo>
                  <a:pt x="73" y="1886"/>
                </a:lnTo>
                <a:lnTo>
                  <a:pt x="57" y="1834"/>
                </a:lnTo>
                <a:lnTo>
                  <a:pt x="43" y="1782"/>
                </a:lnTo>
                <a:lnTo>
                  <a:pt x="31" y="1729"/>
                </a:lnTo>
                <a:lnTo>
                  <a:pt x="31" y="1729"/>
                </a:lnTo>
                <a:lnTo>
                  <a:pt x="22" y="1683"/>
                </a:lnTo>
                <a:lnTo>
                  <a:pt x="15" y="1636"/>
                </a:lnTo>
                <a:lnTo>
                  <a:pt x="0" y="1542"/>
                </a:lnTo>
                <a:lnTo>
                  <a:pt x="0" y="1542"/>
                </a:lnTo>
                <a:close/>
                <a:moveTo>
                  <a:pt x="1099" y="830"/>
                </a:moveTo>
                <a:lnTo>
                  <a:pt x="1099" y="830"/>
                </a:lnTo>
                <a:lnTo>
                  <a:pt x="1090" y="900"/>
                </a:lnTo>
                <a:lnTo>
                  <a:pt x="1081" y="970"/>
                </a:lnTo>
                <a:lnTo>
                  <a:pt x="1075" y="1040"/>
                </a:lnTo>
                <a:lnTo>
                  <a:pt x="1069" y="1110"/>
                </a:lnTo>
                <a:lnTo>
                  <a:pt x="1064" y="1179"/>
                </a:lnTo>
                <a:lnTo>
                  <a:pt x="1061" y="1248"/>
                </a:lnTo>
                <a:lnTo>
                  <a:pt x="1059" y="1318"/>
                </a:lnTo>
                <a:lnTo>
                  <a:pt x="1057" y="1388"/>
                </a:lnTo>
                <a:lnTo>
                  <a:pt x="1057" y="1388"/>
                </a:lnTo>
                <a:lnTo>
                  <a:pt x="1800" y="1388"/>
                </a:lnTo>
                <a:lnTo>
                  <a:pt x="1800" y="1388"/>
                </a:lnTo>
                <a:lnTo>
                  <a:pt x="1800" y="1318"/>
                </a:lnTo>
                <a:lnTo>
                  <a:pt x="1798" y="1247"/>
                </a:lnTo>
                <a:lnTo>
                  <a:pt x="1795" y="1177"/>
                </a:lnTo>
                <a:lnTo>
                  <a:pt x="1789" y="1109"/>
                </a:lnTo>
                <a:lnTo>
                  <a:pt x="1784" y="1039"/>
                </a:lnTo>
                <a:lnTo>
                  <a:pt x="1777" y="969"/>
                </a:lnTo>
                <a:lnTo>
                  <a:pt x="1768" y="900"/>
                </a:lnTo>
                <a:lnTo>
                  <a:pt x="1759" y="830"/>
                </a:lnTo>
                <a:lnTo>
                  <a:pt x="1759" y="830"/>
                </a:lnTo>
                <a:lnTo>
                  <a:pt x="1099" y="830"/>
                </a:lnTo>
                <a:lnTo>
                  <a:pt x="1099" y="830"/>
                </a:lnTo>
                <a:close/>
                <a:moveTo>
                  <a:pt x="1049" y="1488"/>
                </a:moveTo>
                <a:lnTo>
                  <a:pt x="1049" y="1488"/>
                </a:lnTo>
                <a:lnTo>
                  <a:pt x="1074" y="1754"/>
                </a:lnTo>
                <a:lnTo>
                  <a:pt x="1086" y="1885"/>
                </a:lnTo>
                <a:lnTo>
                  <a:pt x="1097" y="2015"/>
                </a:lnTo>
                <a:lnTo>
                  <a:pt x="1097" y="2015"/>
                </a:lnTo>
                <a:lnTo>
                  <a:pt x="1098" y="2026"/>
                </a:lnTo>
                <a:lnTo>
                  <a:pt x="1100" y="2033"/>
                </a:lnTo>
                <a:lnTo>
                  <a:pt x="1104" y="2039"/>
                </a:lnTo>
                <a:lnTo>
                  <a:pt x="1108" y="2044"/>
                </a:lnTo>
                <a:lnTo>
                  <a:pt x="1114" y="2046"/>
                </a:lnTo>
                <a:lnTo>
                  <a:pt x="1120" y="2048"/>
                </a:lnTo>
                <a:lnTo>
                  <a:pt x="1128" y="2049"/>
                </a:lnTo>
                <a:lnTo>
                  <a:pt x="1136" y="2049"/>
                </a:lnTo>
                <a:lnTo>
                  <a:pt x="1136" y="2049"/>
                </a:lnTo>
                <a:lnTo>
                  <a:pt x="1430" y="2048"/>
                </a:lnTo>
                <a:lnTo>
                  <a:pt x="1723" y="2049"/>
                </a:lnTo>
                <a:lnTo>
                  <a:pt x="1723" y="2049"/>
                </a:lnTo>
                <a:lnTo>
                  <a:pt x="1757" y="2049"/>
                </a:lnTo>
                <a:lnTo>
                  <a:pt x="1757" y="2049"/>
                </a:lnTo>
                <a:lnTo>
                  <a:pt x="1766" y="1978"/>
                </a:lnTo>
                <a:lnTo>
                  <a:pt x="1775" y="1908"/>
                </a:lnTo>
                <a:lnTo>
                  <a:pt x="1782" y="1837"/>
                </a:lnTo>
                <a:lnTo>
                  <a:pt x="1788" y="1767"/>
                </a:lnTo>
                <a:lnTo>
                  <a:pt x="1794" y="1698"/>
                </a:lnTo>
                <a:lnTo>
                  <a:pt x="1797" y="1629"/>
                </a:lnTo>
                <a:lnTo>
                  <a:pt x="1799" y="1558"/>
                </a:lnTo>
                <a:lnTo>
                  <a:pt x="1800" y="1488"/>
                </a:lnTo>
                <a:lnTo>
                  <a:pt x="1800" y="1488"/>
                </a:lnTo>
                <a:lnTo>
                  <a:pt x="1049" y="1488"/>
                </a:lnTo>
                <a:lnTo>
                  <a:pt x="1049" y="1488"/>
                </a:lnTo>
                <a:close/>
                <a:moveTo>
                  <a:pt x="1743" y="730"/>
                </a:moveTo>
                <a:lnTo>
                  <a:pt x="1743" y="730"/>
                </a:lnTo>
                <a:lnTo>
                  <a:pt x="1731" y="673"/>
                </a:lnTo>
                <a:lnTo>
                  <a:pt x="1720" y="616"/>
                </a:lnTo>
                <a:lnTo>
                  <a:pt x="1707" y="558"/>
                </a:lnTo>
                <a:lnTo>
                  <a:pt x="1692" y="503"/>
                </a:lnTo>
                <a:lnTo>
                  <a:pt x="1675" y="448"/>
                </a:lnTo>
                <a:lnTo>
                  <a:pt x="1667" y="421"/>
                </a:lnTo>
                <a:lnTo>
                  <a:pt x="1656" y="393"/>
                </a:lnTo>
                <a:lnTo>
                  <a:pt x="1647" y="367"/>
                </a:lnTo>
                <a:lnTo>
                  <a:pt x="1635" y="341"/>
                </a:lnTo>
                <a:lnTo>
                  <a:pt x="1624" y="314"/>
                </a:lnTo>
                <a:lnTo>
                  <a:pt x="1612" y="288"/>
                </a:lnTo>
                <a:lnTo>
                  <a:pt x="1612" y="288"/>
                </a:lnTo>
                <a:lnTo>
                  <a:pt x="1601" y="268"/>
                </a:lnTo>
                <a:lnTo>
                  <a:pt x="1590" y="248"/>
                </a:lnTo>
                <a:lnTo>
                  <a:pt x="1577" y="227"/>
                </a:lnTo>
                <a:lnTo>
                  <a:pt x="1564" y="207"/>
                </a:lnTo>
                <a:lnTo>
                  <a:pt x="1552" y="188"/>
                </a:lnTo>
                <a:lnTo>
                  <a:pt x="1537" y="170"/>
                </a:lnTo>
                <a:lnTo>
                  <a:pt x="1523" y="151"/>
                </a:lnTo>
                <a:lnTo>
                  <a:pt x="1507" y="134"/>
                </a:lnTo>
                <a:lnTo>
                  <a:pt x="1507" y="134"/>
                </a:lnTo>
                <a:lnTo>
                  <a:pt x="1499" y="125"/>
                </a:lnTo>
                <a:lnTo>
                  <a:pt x="1489" y="117"/>
                </a:lnTo>
                <a:lnTo>
                  <a:pt x="1480" y="110"/>
                </a:lnTo>
                <a:lnTo>
                  <a:pt x="1470" y="105"/>
                </a:lnTo>
                <a:lnTo>
                  <a:pt x="1461" y="100"/>
                </a:lnTo>
                <a:lnTo>
                  <a:pt x="1451" y="97"/>
                </a:lnTo>
                <a:lnTo>
                  <a:pt x="1441" y="96"/>
                </a:lnTo>
                <a:lnTo>
                  <a:pt x="1431" y="95"/>
                </a:lnTo>
                <a:lnTo>
                  <a:pt x="1421" y="96"/>
                </a:lnTo>
                <a:lnTo>
                  <a:pt x="1411" y="97"/>
                </a:lnTo>
                <a:lnTo>
                  <a:pt x="1401" y="100"/>
                </a:lnTo>
                <a:lnTo>
                  <a:pt x="1391" y="105"/>
                </a:lnTo>
                <a:lnTo>
                  <a:pt x="1380" y="110"/>
                </a:lnTo>
                <a:lnTo>
                  <a:pt x="1371" y="116"/>
                </a:lnTo>
                <a:lnTo>
                  <a:pt x="1360" y="124"/>
                </a:lnTo>
                <a:lnTo>
                  <a:pt x="1351" y="133"/>
                </a:lnTo>
                <a:lnTo>
                  <a:pt x="1351" y="133"/>
                </a:lnTo>
                <a:lnTo>
                  <a:pt x="1331" y="154"/>
                </a:lnTo>
                <a:lnTo>
                  <a:pt x="1312" y="178"/>
                </a:lnTo>
                <a:lnTo>
                  <a:pt x="1294" y="202"/>
                </a:lnTo>
                <a:lnTo>
                  <a:pt x="1278" y="227"/>
                </a:lnTo>
                <a:lnTo>
                  <a:pt x="1278" y="227"/>
                </a:lnTo>
                <a:lnTo>
                  <a:pt x="1258" y="262"/>
                </a:lnTo>
                <a:lnTo>
                  <a:pt x="1240" y="298"/>
                </a:lnTo>
                <a:lnTo>
                  <a:pt x="1224" y="335"/>
                </a:lnTo>
                <a:lnTo>
                  <a:pt x="1209" y="373"/>
                </a:lnTo>
                <a:lnTo>
                  <a:pt x="1195" y="411"/>
                </a:lnTo>
                <a:lnTo>
                  <a:pt x="1183" y="451"/>
                </a:lnTo>
                <a:lnTo>
                  <a:pt x="1171" y="490"/>
                </a:lnTo>
                <a:lnTo>
                  <a:pt x="1161" y="529"/>
                </a:lnTo>
                <a:lnTo>
                  <a:pt x="1161" y="529"/>
                </a:lnTo>
                <a:lnTo>
                  <a:pt x="1149" y="579"/>
                </a:lnTo>
                <a:lnTo>
                  <a:pt x="1137" y="628"/>
                </a:lnTo>
                <a:lnTo>
                  <a:pt x="1114" y="730"/>
                </a:lnTo>
                <a:lnTo>
                  <a:pt x="1114" y="730"/>
                </a:lnTo>
                <a:lnTo>
                  <a:pt x="1743" y="730"/>
                </a:lnTo>
                <a:lnTo>
                  <a:pt x="1743" y="730"/>
                </a:lnTo>
                <a:close/>
                <a:moveTo>
                  <a:pt x="1120" y="2148"/>
                </a:moveTo>
                <a:lnTo>
                  <a:pt x="1120" y="2148"/>
                </a:lnTo>
                <a:lnTo>
                  <a:pt x="1124" y="2165"/>
                </a:lnTo>
                <a:lnTo>
                  <a:pt x="1124" y="2165"/>
                </a:lnTo>
                <a:lnTo>
                  <a:pt x="1134" y="2218"/>
                </a:lnTo>
                <a:lnTo>
                  <a:pt x="1146" y="2271"/>
                </a:lnTo>
                <a:lnTo>
                  <a:pt x="1158" y="2323"/>
                </a:lnTo>
                <a:lnTo>
                  <a:pt x="1172" y="2376"/>
                </a:lnTo>
                <a:lnTo>
                  <a:pt x="1189" y="2426"/>
                </a:lnTo>
                <a:lnTo>
                  <a:pt x="1206" y="2477"/>
                </a:lnTo>
                <a:lnTo>
                  <a:pt x="1226" y="2528"/>
                </a:lnTo>
                <a:lnTo>
                  <a:pt x="1248" y="2578"/>
                </a:lnTo>
                <a:lnTo>
                  <a:pt x="1248" y="2578"/>
                </a:lnTo>
                <a:lnTo>
                  <a:pt x="1259" y="2599"/>
                </a:lnTo>
                <a:lnTo>
                  <a:pt x="1269" y="2620"/>
                </a:lnTo>
                <a:lnTo>
                  <a:pt x="1281" y="2640"/>
                </a:lnTo>
                <a:lnTo>
                  <a:pt x="1294" y="2660"/>
                </a:lnTo>
                <a:lnTo>
                  <a:pt x="1308" y="2679"/>
                </a:lnTo>
                <a:lnTo>
                  <a:pt x="1322" y="2698"/>
                </a:lnTo>
                <a:lnTo>
                  <a:pt x="1338" y="2715"/>
                </a:lnTo>
                <a:lnTo>
                  <a:pt x="1356" y="2732"/>
                </a:lnTo>
                <a:lnTo>
                  <a:pt x="1356" y="2732"/>
                </a:lnTo>
                <a:lnTo>
                  <a:pt x="1365" y="2740"/>
                </a:lnTo>
                <a:lnTo>
                  <a:pt x="1374" y="2746"/>
                </a:lnTo>
                <a:lnTo>
                  <a:pt x="1383" y="2751"/>
                </a:lnTo>
                <a:lnTo>
                  <a:pt x="1392" y="2755"/>
                </a:lnTo>
                <a:lnTo>
                  <a:pt x="1402" y="2759"/>
                </a:lnTo>
                <a:lnTo>
                  <a:pt x="1410" y="2762"/>
                </a:lnTo>
                <a:lnTo>
                  <a:pt x="1420" y="2763"/>
                </a:lnTo>
                <a:lnTo>
                  <a:pt x="1428" y="2764"/>
                </a:lnTo>
                <a:lnTo>
                  <a:pt x="1438" y="2764"/>
                </a:lnTo>
                <a:lnTo>
                  <a:pt x="1446" y="2762"/>
                </a:lnTo>
                <a:lnTo>
                  <a:pt x="1455" y="2760"/>
                </a:lnTo>
                <a:lnTo>
                  <a:pt x="1464" y="2756"/>
                </a:lnTo>
                <a:lnTo>
                  <a:pt x="1472" y="2752"/>
                </a:lnTo>
                <a:lnTo>
                  <a:pt x="1482" y="2747"/>
                </a:lnTo>
                <a:lnTo>
                  <a:pt x="1490" y="2741"/>
                </a:lnTo>
                <a:lnTo>
                  <a:pt x="1500" y="2733"/>
                </a:lnTo>
                <a:lnTo>
                  <a:pt x="1500" y="2733"/>
                </a:lnTo>
                <a:lnTo>
                  <a:pt x="1520" y="2713"/>
                </a:lnTo>
                <a:lnTo>
                  <a:pt x="1539" y="2692"/>
                </a:lnTo>
                <a:lnTo>
                  <a:pt x="1557" y="2669"/>
                </a:lnTo>
                <a:lnTo>
                  <a:pt x="1573" y="2644"/>
                </a:lnTo>
                <a:lnTo>
                  <a:pt x="1573" y="2644"/>
                </a:lnTo>
                <a:lnTo>
                  <a:pt x="1587" y="2621"/>
                </a:lnTo>
                <a:lnTo>
                  <a:pt x="1600" y="2598"/>
                </a:lnTo>
                <a:lnTo>
                  <a:pt x="1612" y="2573"/>
                </a:lnTo>
                <a:lnTo>
                  <a:pt x="1624" y="2549"/>
                </a:lnTo>
                <a:lnTo>
                  <a:pt x="1634" y="2524"/>
                </a:lnTo>
                <a:lnTo>
                  <a:pt x="1645" y="2499"/>
                </a:lnTo>
                <a:lnTo>
                  <a:pt x="1663" y="2449"/>
                </a:lnTo>
                <a:lnTo>
                  <a:pt x="1680" y="2398"/>
                </a:lnTo>
                <a:lnTo>
                  <a:pt x="1694" y="2346"/>
                </a:lnTo>
                <a:lnTo>
                  <a:pt x="1707" y="2293"/>
                </a:lnTo>
                <a:lnTo>
                  <a:pt x="1720" y="2240"/>
                </a:lnTo>
                <a:lnTo>
                  <a:pt x="1720" y="2240"/>
                </a:lnTo>
                <a:lnTo>
                  <a:pt x="1730" y="2195"/>
                </a:lnTo>
                <a:lnTo>
                  <a:pt x="1740" y="2148"/>
                </a:lnTo>
                <a:lnTo>
                  <a:pt x="1740" y="2148"/>
                </a:lnTo>
                <a:lnTo>
                  <a:pt x="1120" y="2148"/>
                </a:lnTo>
                <a:lnTo>
                  <a:pt x="1120" y="2148"/>
                </a:lnTo>
                <a:close/>
                <a:moveTo>
                  <a:pt x="2357" y="1388"/>
                </a:moveTo>
                <a:lnTo>
                  <a:pt x="2357" y="1388"/>
                </a:lnTo>
                <a:lnTo>
                  <a:pt x="2354" y="1342"/>
                </a:lnTo>
                <a:lnTo>
                  <a:pt x="2354" y="1342"/>
                </a:lnTo>
                <a:lnTo>
                  <a:pt x="2351" y="1280"/>
                </a:lnTo>
                <a:lnTo>
                  <a:pt x="2345" y="1220"/>
                </a:lnTo>
                <a:lnTo>
                  <a:pt x="2337" y="1158"/>
                </a:lnTo>
                <a:lnTo>
                  <a:pt x="2328" y="1098"/>
                </a:lnTo>
                <a:lnTo>
                  <a:pt x="2316" y="1039"/>
                </a:lnTo>
                <a:lnTo>
                  <a:pt x="2302" y="978"/>
                </a:lnTo>
                <a:lnTo>
                  <a:pt x="2286" y="919"/>
                </a:lnTo>
                <a:lnTo>
                  <a:pt x="2268" y="860"/>
                </a:lnTo>
                <a:lnTo>
                  <a:pt x="2268" y="860"/>
                </a:lnTo>
                <a:lnTo>
                  <a:pt x="2265" y="853"/>
                </a:lnTo>
                <a:lnTo>
                  <a:pt x="2262" y="846"/>
                </a:lnTo>
                <a:lnTo>
                  <a:pt x="2259" y="840"/>
                </a:lnTo>
                <a:lnTo>
                  <a:pt x="2255" y="836"/>
                </a:lnTo>
                <a:lnTo>
                  <a:pt x="2249" y="832"/>
                </a:lnTo>
                <a:lnTo>
                  <a:pt x="2243" y="830"/>
                </a:lnTo>
                <a:lnTo>
                  <a:pt x="2236" y="829"/>
                </a:lnTo>
                <a:lnTo>
                  <a:pt x="2226" y="829"/>
                </a:lnTo>
                <a:lnTo>
                  <a:pt x="2226" y="829"/>
                </a:lnTo>
                <a:lnTo>
                  <a:pt x="2143" y="829"/>
                </a:lnTo>
                <a:lnTo>
                  <a:pt x="2059" y="830"/>
                </a:lnTo>
                <a:lnTo>
                  <a:pt x="1892" y="829"/>
                </a:lnTo>
                <a:lnTo>
                  <a:pt x="1892" y="829"/>
                </a:lnTo>
                <a:lnTo>
                  <a:pt x="1865" y="829"/>
                </a:lnTo>
                <a:lnTo>
                  <a:pt x="1865" y="829"/>
                </a:lnTo>
                <a:lnTo>
                  <a:pt x="1905" y="1388"/>
                </a:lnTo>
                <a:lnTo>
                  <a:pt x="1905" y="1388"/>
                </a:lnTo>
                <a:lnTo>
                  <a:pt x="2357" y="1388"/>
                </a:lnTo>
                <a:lnTo>
                  <a:pt x="2357" y="1388"/>
                </a:lnTo>
                <a:close/>
                <a:moveTo>
                  <a:pt x="994" y="829"/>
                </a:moveTo>
                <a:lnTo>
                  <a:pt x="994" y="829"/>
                </a:lnTo>
                <a:lnTo>
                  <a:pt x="967" y="829"/>
                </a:lnTo>
                <a:lnTo>
                  <a:pt x="967" y="829"/>
                </a:lnTo>
                <a:lnTo>
                  <a:pt x="801" y="830"/>
                </a:lnTo>
                <a:lnTo>
                  <a:pt x="719" y="829"/>
                </a:lnTo>
                <a:lnTo>
                  <a:pt x="636" y="829"/>
                </a:lnTo>
                <a:lnTo>
                  <a:pt x="636" y="829"/>
                </a:lnTo>
                <a:lnTo>
                  <a:pt x="627" y="829"/>
                </a:lnTo>
                <a:lnTo>
                  <a:pt x="618" y="830"/>
                </a:lnTo>
                <a:lnTo>
                  <a:pt x="611" y="832"/>
                </a:lnTo>
                <a:lnTo>
                  <a:pt x="606" y="837"/>
                </a:lnTo>
                <a:lnTo>
                  <a:pt x="600" y="841"/>
                </a:lnTo>
                <a:lnTo>
                  <a:pt x="596" y="847"/>
                </a:lnTo>
                <a:lnTo>
                  <a:pt x="593" y="854"/>
                </a:lnTo>
                <a:lnTo>
                  <a:pt x="589" y="863"/>
                </a:lnTo>
                <a:lnTo>
                  <a:pt x="589" y="863"/>
                </a:lnTo>
                <a:lnTo>
                  <a:pt x="573" y="918"/>
                </a:lnTo>
                <a:lnTo>
                  <a:pt x="558" y="974"/>
                </a:lnTo>
                <a:lnTo>
                  <a:pt x="544" y="1030"/>
                </a:lnTo>
                <a:lnTo>
                  <a:pt x="533" y="1087"/>
                </a:lnTo>
                <a:lnTo>
                  <a:pt x="523" y="1143"/>
                </a:lnTo>
                <a:lnTo>
                  <a:pt x="516" y="1201"/>
                </a:lnTo>
                <a:lnTo>
                  <a:pt x="509" y="1259"/>
                </a:lnTo>
                <a:lnTo>
                  <a:pt x="504" y="1316"/>
                </a:lnTo>
                <a:lnTo>
                  <a:pt x="504" y="1316"/>
                </a:lnTo>
                <a:lnTo>
                  <a:pt x="504" y="1334"/>
                </a:lnTo>
                <a:lnTo>
                  <a:pt x="504" y="1352"/>
                </a:lnTo>
                <a:lnTo>
                  <a:pt x="504" y="1387"/>
                </a:lnTo>
                <a:lnTo>
                  <a:pt x="504" y="1387"/>
                </a:lnTo>
                <a:lnTo>
                  <a:pt x="953" y="1387"/>
                </a:lnTo>
                <a:lnTo>
                  <a:pt x="953" y="1387"/>
                </a:lnTo>
                <a:lnTo>
                  <a:pt x="994" y="829"/>
                </a:lnTo>
                <a:lnTo>
                  <a:pt x="994" y="829"/>
                </a:lnTo>
                <a:close/>
                <a:moveTo>
                  <a:pt x="953" y="1489"/>
                </a:moveTo>
                <a:lnTo>
                  <a:pt x="953" y="1489"/>
                </a:lnTo>
                <a:lnTo>
                  <a:pt x="504" y="1489"/>
                </a:lnTo>
                <a:lnTo>
                  <a:pt x="504" y="1489"/>
                </a:lnTo>
                <a:lnTo>
                  <a:pt x="504" y="1500"/>
                </a:lnTo>
                <a:lnTo>
                  <a:pt x="503" y="1509"/>
                </a:lnTo>
                <a:lnTo>
                  <a:pt x="503" y="1509"/>
                </a:lnTo>
                <a:lnTo>
                  <a:pt x="507" y="1576"/>
                </a:lnTo>
                <a:lnTo>
                  <a:pt x="514" y="1642"/>
                </a:lnTo>
                <a:lnTo>
                  <a:pt x="522" y="1706"/>
                </a:lnTo>
                <a:lnTo>
                  <a:pt x="533" y="1772"/>
                </a:lnTo>
                <a:lnTo>
                  <a:pt x="545" y="1835"/>
                </a:lnTo>
                <a:lnTo>
                  <a:pt x="561" y="1900"/>
                </a:lnTo>
                <a:lnTo>
                  <a:pt x="579" y="1963"/>
                </a:lnTo>
                <a:lnTo>
                  <a:pt x="599" y="2026"/>
                </a:lnTo>
                <a:lnTo>
                  <a:pt x="599" y="2026"/>
                </a:lnTo>
                <a:lnTo>
                  <a:pt x="601" y="2032"/>
                </a:lnTo>
                <a:lnTo>
                  <a:pt x="605" y="2037"/>
                </a:lnTo>
                <a:lnTo>
                  <a:pt x="608" y="2041"/>
                </a:lnTo>
                <a:lnTo>
                  <a:pt x="612" y="2045"/>
                </a:lnTo>
                <a:lnTo>
                  <a:pt x="616" y="2047"/>
                </a:lnTo>
                <a:lnTo>
                  <a:pt x="622" y="2048"/>
                </a:lnTo>
                <a:lnTo>
                  <a:pt x="633" y="2049"/>
                </a:lnTo>
                <a:lnTo>
                  <a:pt x="633" y="2049"/>
                </a:lnTo>
                <a:lnTo>
                  <a:pt x="806" y="2049"/>
                </a:lnTo>
                <a:lnTo>
                  <a:pt x="980" y="2049"/>
                </a:lnTo>
                <a:lnTo>
                  <a:pt x="980" y="2049"/>
                </a:lnTo>
                <a:lnTo>
                  <a:pt x="989" y="2048"/>
                </a:lnTo>
                <a:lnTo>
                  <a:pt x="997" y="2047"/>
                </a:lnTo>
                <a:lnTo>
                  <a:pt x="997" y="2047"/>
                </a:lnTo>
                <a:lnTo>
                  <a:pt x="953" y="1489"/>
                </a:lnTo>
                <a:lnTo>
                  <a:pt x="953" y="1489"/>
                </a:lnTo>
                <a:close/>
                <a:moveTo>
                  <a:pt x="1905" y="1488"/>
                </a:moveTo>
                <a:lnTo>
                  <a:pt x="1905" y="1488"/>
                </a:lnTo>
                <a:lnTo>
                  <a:pt x="1862" y="2048"/>
                </a:lnTo>
                <a:lnTo>
                  <a:pt x="1862" y="2048"/>
                </a:lnTo>
                <a:lnTo>
                  <a:pt x="2048" y="2048"/>
                </a:lnTo>
                <a:lnTo>
                  <a:pt x="2237" y="2048"/>
                </a:lnTo>
                <a:lnTo>
                  <a:pt x="2237" y="2048"/>
                </a:lnTo>
                <a:lnTo>
                  <a:pt x="2240" y="2047"/>
                </a:lnTo>
                <a:lnTo>
                  <a:pt x="2242" y="2046"/>
                </a:lnTo>
                <a:lnTo>
                  <a:pt x="2248" y="2041"/>
                </a:lnTo>
                <a:lnTo>
                  <a:pt x="2254" y="2036"/>
                </a:lnTo>
                <a:lnTo>
                  <a:pt x="2257" y="2030"/>
                </a:lnTo>
                <a:lnTo>
                  <a:pt x="2257" y="2030"/>
                </a:lnTo>
                <a:lnTo>
                  <a:pt x="2268" y="1997"/>
                </a:lnTo>
                <a:lnTo>
                  <a:pt x="2279" y="1964"/>
                </a:lnTo>
                <a:lnTo>
                  <a:pt x="2288" y="1931"/>
                </a:lnTo>
                <a:lnTo>
                  <a:pt x="2297" y="1898"/>
                </a:lnTo>
                <a:lnTo>
                  <a:pt x="2306" y="1865"/>
                </a:lnTo>
                <a:lnTo>
                  <a:pt x="2314" y="1831"/>
                </a:lnTo>
                <a:lnTo>
                  <a:pt x="2321" y="1797"/>
                </a:lnTo>
                <a:lnTo>
                  <a:pt x="2328" y="1764"/>
                </a:lnTo>
                <a:lnTo>
                  <a:pt x="2333" y="1730"/>
                </a:lnTo>
                <a:lnTo>
                  <a:pt x="2338" y="1696"/>
                </a:lnTo>
                <a:lnTo>
                  <a:pt x="2342" y="1662"/>
                </a:lnTo>
                <a:lnTo>
                  <a:pt x="2347" y="1628"/>
                </a:lnTo>
                <a:lnTo>
                  <a:pt x="2350" y="1593"/>
                </a:lnTo>
                <a:lnTo>
                  <a:pt x="2352" y="1558"/>
                </a:lnTo>
                <a:lnTo>
                  <a:pt x="2354" y="1523"/>
                </a:lnTo>
                <a:lnTo>
                  <a:pt x="2355" y="1488"/>
                </a:lnTo>
                <a:lnTo>
                  <a:pt x="2355" y="1488"/>
                </a:lnTo>
                <a:lnTo>
                  <a:pt x="1905" y="1488"/>
                </a:lnTo>
                <a:lnTo>
                  <a:pt x="1905" y="1488"/>
                </a:lnTo>
                <a:close/>
                <a:moveTo>
                  <a:pt x="405" y="1388"/>
                </a:moveTo>
                <a:lnTo>
                  <a:pt x="405" y="1388"/>
                </a:lnTo>
                <a:lnTo>
                  <a:pt x="406" y="1352"/>
                </a:lnTo>
                <a:lnTo>
                  <a:pt x="407" y="1316"/>
                </a:lnTo>
                <a:lnTo>
                  <a:pt x="409" y="1281"/>
                </a:lnTo>
                <a:lnTo>
                  <a:pt x="412" y="1245"/>
                </a:lnTo>
                <a:lnTo>
                  <a:pt x="416" y="1210"/>
                </a:lnTo>
                <a:lnTo>
                  <a:pt x="421" y="1175"/>
                </a:lnTo>
                <a:lnTo>
                  <a:pt x="425" y="1140"/>
                </a:lnTo>
                <a:lnTo>
                  <a:pt x="430" y="1105"/>
                </a:lnTo>
                <a:lnTo>
                  <a:pt x="437" y="1070"/>
                </a:lnTo>
                <a:lnTo>
                  <a:pt x="444" y="1036"/>
                </a:lnTo>
                <a:lnTo>
                  <a:pt x="451" y="1001"/>
                </a:lnTo>
                <a:lnTo>
                  <a:pt x="459" y="967"/>
                </a:lnTo>
                <a:lnTo>
                  <a:pt x="477" y="898"/>
                </a:lnTo>
                <a:lnTo>
                  <a:pt x="498" y="829"/>
                </a:lnTo>
                <a:lnTo>
                  <a:pt x="498" y="829"/>
                </a:lnTo>
                <a:lnTo>
                  <a:pt x="379" y="829"/>
                </a:lnTo>
                <a:lnTo>
                  <a:pt x="264" y="829"/>
                </a:lnTo>
                <a:lnTo>
                  <a:pt x="264" y="829"/>
                </a:lnTo>
                <a:lnTo>
                  <a:pt x="257" y="829"/>
                </a:lnTo>
                <a:lnTo>
                  <a:pt x="252" y="830"/>
                </a:lnTo>
                <a:lnTo>
                  <a:pt x="246" y="832"/>
                </a:lnTo>
                <a:lnTo>
                  <a:pt x="241" y="835"/>
                </a:lnTo>
                <a:lnTo>
                  <a:pt x="238" y="838"/>
                </a:lnTo>
                <a:lnTo>
                  <a:pt x="234" y="842"/>
                </a:lnTo>
                <a:lnTo>
                  <a:pt x="228" y="854"/>
                </a:lnTo>
                <a:lnTo>
                  <a:pt x="228" y="854"/>
                </a:lnTo>
                <a:lnTo>
                  <a:pt x="207" y="898"/>
                </a:lnTo>
                <a:lnTo>
                  <a:pt x="188" y="943"/>
                </a:lnTo>
                <a:lnTo>
                  <a:pt x="171" y="989"/>
                </a:lnTo>
                <a:lnTo>
                  <a:pt x="156" y="1036"/>
                </a:lnTo>
                <a:lnTo>
                  <a:pt x="143" y="1083"/>
                </a:lnTo>
                <a:lnTo>
                  <a:pt x="131" y="1130"/>
                </a:lnTo>
                <a:lnTo>
                  <a:pt x="120" y="1178"/>
                </a:lnTo>
                <a:lnTo>
                  <a:pt x="112" y="1227"/>
                </a:lnTo>
                <a:lnTo>
                  <a:pt x="112" y="1227"/>
                </a:lnTo>
                <a:lnTo>
                  <a:pt x="107" y="1266"/>
                </a:lnTo>
                <a:lnTo>
                  <a:pt x="103" y="1306"/>
                </a:lnTo>
                <a:lnTo>
                  <a:pt x="95" y="1388"/>
                </a:lnTo>
                <a:lnTo>
                  <a:pt x="95" y="1388"/>
                </a:lnTo>
                <a:lnTo>
                  <a:pt x="405" y="1388"/>
                </a:lnTo>
                <a:lnTo>
                  <a:pt x="405" y="1388"/>
                </a:lnTo>
                <a:close/>
                <a:moveTo>
                  <a:pt x="2360" y="829"/>
                </a:moveTo>
                <a:lnTo>
                  <a:pt x="2360" y="829"/>
                </a:lnTo>
                <a:lnTo>
                  <a:pt x="2372" y="864"/>
                </a:lnTo>
                <a:lnTo>
                  <a:pt x="2381" y="899"/>
                </a:lnTo>
                <a:lnTo>
                  <a:pt x="2391" y="933"/>
                </a:lnTo>
                <a:lnTo>
                  <a:pt x="2400" y="968"/>
                </a:lnTo>
                <a:lnTo>
                  <a:pt x="2408" y="1003"/>
                </a:lnTo>
                <a:lnTo>
                  <a:pt x="2415" y="1038"/>
                </a:lnTo>
                <a:lnTo>
                  <a:pt x="2423" y="1071"/>
                </a:lnTo>
                <a:lnTo>
                  <a:pt x="2428" y="1106"/>
                </a:lnTo>
                <a:lnTo>
                  <a:pt x="2433" y="1141"/>
                </a:lnTo>
                <a:lnTo>
                  <a:pt x="2438" y="1176"/>
                </a:lnTo>
                <a:lnTo>
                  <a:pt x="2446" y="1246"/>
                </a:lnTo>
                <a:lnTo>
                  <a:pt x="2451" y="1317"/>
                </a:lnTo>
                <a:lnTo>
                  <a:pt x="2454" y="1388"/>
                </a:lnTo>
                <a:lnTo>
                  <a:pt x="2454" y="1388"/>
                </a:lnTo>
                <a:lnTo>
                  <a:pt x="2762" y="1388"/>
                </a:lnTo>
                <a:lnTo>
                  <a:pt x="2762" y="1388"/>
                </a:lnTo>
                <a:lnTo>
                  <a:pt x="2757" y="1330"/>
                </a:lnTo>
                <a:lnTo>
                  <a:pt x="2752" y="1274"/>
                </a:lnTo>
                <a:lnTo>
                  <a:pt x="2752" y="1274"/>
                </a:lnTo>
                <a:lnTo>
                  <a:pt x="2745" y="1217"/>
                </a:lnTo>
                <a:lnTo>
                  <a:pt x="2734" y="1164"/>
                </a:lnTo>
                <a:lnTo>
                  <a:pt x="2723" y="1110"/>
                </a:lnTo>
                <a:lnTo>
                  <a:pt x="2708" y="1056"/>
                </a:lnTo>
                <a:lnTo>
                  <a:pt x="2692" y="1003"/>
                </a:lnTo>
                <a:lnTo>
                  <a:pt x="2673" y="951"/>
                </a:lnTo>
                <a:lnTo>
                  <a:pt x="2651" y="900"/>
                </a:lnTo>
                <a:lnTo>
                  <a:pt x="2628" y="849"/>
                </a:lnTo>
                <a:lnTo>
                  <a:pt x="2628" y="849"/>
                </a:lnTo>
                <a:lnTo>
                  <a:pt x="2623" y="843"/>
                </a:lnTo>
                <a:lnTo>
                  <a:pt x="2616" y="837"/>
                </a:lnTo>
                <a:lnTo>
                  <a:pt x="2609" y="832"/>
                </a:lnTo>
                <a:lnTo>
                  <a:pt x="2605" y="831"/>
                </a:lnTo>
                <a:lnTo>
                  <a:pt x="2601" y="830"/>
                </a:lnTo>
                <a:lnTo>
                  <a:pt x="2601" y="830"/>
                </a:lnTo>
                <a:lnTo>
                  <a:pt x="2483" y="829"/>
                </a:lnTo>
                <a:lnTo>
                  <a:pt x="2360" y="829"/>
                </a:lnTo>
                <a:lnTo>
                  <a:pt x="2360" y="829"/>
                </a:lnTo>
                <a:close/>
                <a:moveTo>
                  <a:pt x="2454" y="1489"/>
                </a:moveTo>
                <a:lnTo>
                  <a:pt x="2454" y="1489"/>
                </a:lnTo>
                <a:lnTo>
                  <a:pt x="2452" y="1524"/>
                </a:lnTo>
                <a:lnTo>
                  <a:pt x="2450" y="1560"/>
                </a:lnTo>
                <a:lnTo>
                  <a:pt x="2448" y="1595"/>
                </a:lnTo>
                <a:lnTo>
                  <a:pt x="2445" y="1631"/>
                </a:lnTo>
                <a:lnTo>
                  <a:pt x="2441" y="1666"/>
                </a:lnTo>
                <a:lnTo>
                  <a:pt x="2436" y="1701"/>
                </a:lnTo>
                <a:lnTo>
                  <a:pt x="2431" y="1736"/>
                </a:lnTo>
                <a:lnTo>
                  <a:pt x="2425" y="1771"/>
                </a:lnTo>
                <a:lnTo>
                  <a:pt x="2418" y="1806"/>
                </a:lnTo>
                <a:lnTo>
                  <a:pt x="2412" y="1840"/>
                </a:lnTo>
                <a:lnTo>
                  <a:pt x="2404" y="1875"/>
                </a:lnTo>
                <a:lnTo>
                  <a:pt x="2395" y="1910"/>
                </a:lnTo>
                <a:lnTo>
                  <a:pt x="2387" y="1945"/>
                </a:lnTo>
                <a:lnTo>
                  <a:pt x="2376" y="1979"/>
                </a:lnTo>
                <a:lnTo>
                  <a:pt x="2366" y="2014"/>
                </a:lnTo>
                <a:lnTo>
                  <a:pt x="2355" y="2048"/>
                </a:lnTo>
                <a:lnTo>
                  <a:pt x="2355" y="2048"/>
                </a:lnTo>
                <a:lnTo>
                  <a:pt x="2478" y="2049"/>
                </a:lnTo>
                <a:lnTo>
                  <a:pt x="2537" y="2048"/>
                </a:lnTo>
                <a:lnTo>
                  <a:pt x="2596" y="2048"/>
                </a:lnTo>
                <a:lnTo>
                  <a:pt x="2596" y="2048"/>
                </a:lnTo>
                <a:lnTo>
                  <a:pt x="2599" y="2047"/>
                </a:lnTo>
                <a:lnTo>
                  <a:pt x="2603" y="2045"/>
                </a:lnTo>
                <a:lnTo>
                  <a:pt x="2610" y="2039"/>
                </a:lnTo>
                <a:lnTo>
                  <a:pt x="2616" y="2033"/>
                </a:lnTo>
                <a:lnTo>
                  <a:pt x="2620" y="2026"/>
                </a:lnTo>
                <a:lnTo>
                  <a:pt x="2620" y="2026"/>
                </a:lnTo>
                <a:lnTo>
                  <a:pt x="2639" y="1986"/>
                </a:lnTo>
                <a:lnTo>
                  <a:pt x="2657" y="1947"/>
                </a:lnTo>
                <a:lnTo>
                  <a:pt x="2673" y="1908"/>
                </a:lnTo>
                <a:lnTo>
                  <a:pt x="2688" y="1868"/>
                </a:lnTo>
                <a:lnTo>
                  <a:pt x="2702" y="1827"/>
                </a:lnTo>
                <a:lnTo>
                  <a:pt x="2713" y="1787"/>
                </a:lnTo>
                <a:lnTo>
                  <a:pt x="2724" y="1744"/>
                </a:lnTo>
                <a:lnTo>
                  <a:pt x="2733" y="1702"/>
                </a:lnTo>
                <a:lnTo>
                  <a:pt x="2733" y="1702"/>
                </a:lnTo>
                <a:lnTo>
                  <a:pt x="2742" y="1650"/>
                </a:lnTo>
                <a:lnTo>
                  <a:pt x="2749" y="1597"/>
                </a:lnTo>
                <a:lnTo>
                  <a:pt x="2765" y="1489"/>
                </a:lnTo>
                <a:lnTo>
                  <a:pt x="2765" y="1489"/>
                </a:lnTo>
                <a:lnTo>
                  <a:pt x="2454" y="1489"/>
                </a:lnTo>
                <a:lnTo>
                  <a:pt x="2454" y="1489"/>
                </a:lnTo>
                <a:close/>
                <a:moveTo>
                  <a:pt x="405" y="1489"/>
                </a:moveTo>
                <a:lnTo>
                  <a:pt x="405" y="1489"/>
                </a:lnTo>
                <a:lnTo>
                  <a:pt x="96" y="1489"/>
                </a:lnTo>
                <a:lnTo>
                  <a:pt x="96" y="1489"/>
                </a:lnTo>
                <a:lnTo>
                  <a:pt x="104" y="1553"/>
                </a:lnTo>
                <a:lnTo>
                  <a:pt x="110" y="1614"/>
                </a:lnTo>
                <a:lnTo>
                  <a:pt x="110" y="1614"/>
                </a:lnTo>
                <a:lnTo>
                  <a:pt x="118" y="1668"/>
                </a:lnTo>
                <a:lnTo>
                  <a:pt x="129" y="1722"/>
                </a:lnTo>
                <a:lnTo>
                  <a:pt x="142" y="1775"/>
                </a:lnTo>
                <a:lnTo>
                  <a:pt x="157" y="1828"/>
                </a:lnTo>
                <a:lnTo>
                  <a:pt x="174" y="1879"/>
                </a:lnTo>
                <a:lnTo>
                  <a:pt x="194" y="1930"/>
                </a:lnTo>
                <a:lnTo>
                  <a:pt x="217" y="1980"/>
                </a:lnTo>
                <a:lnTo>
                  <a:pt x="240" y="2030"/>
                </a:lnTo>
                <a:lnTo>
                  <a:pt x="240" y="2030"/>
                </a:lnTo>
                <a:lnTo>
                  <a:pt x="244" y="2036"/>
                </a:lnTo>
                <a:lnTo>
                  <a:pt x="249" y="2041"/>
                </a:lnTo>
                <a:lnTo>
                  <a:pt x="256" y="2046"/>
                </a:lnTo>
                <a:lnTo>
                  <a:pt x="259" y="2047"/>
                </a:lnTo>
                <a:lnTo>
                  <a:pt x="261" y="2048"/>
                </a:lnTo>
                <a:lnTo>
                  <a:pt x="261" y="2048"/>
                </a:lnTo>
                <a:lnTo>
                  <a:pt x="382" y="2048"/>
                </a:lnTo>
                <a:lnTo>
                  <a:pt x="504" y="2048"/>
                </a:lnTo>
                <a:lnTo>
                  <a:pt x="504" y="2048"/>
                </a:lnTo>
                <a:lnTo>
                  <a:pt x="493" y="2014"/>
                </a:lnTo>
                <a:lnTo>
                  <a:pt x="482" y="1979"/>
                </a:lnTo>
                <a:lnTo>
                  <a:pt x="472" y="1945"/>
                </a:lnTo>
                <a:lnTo>
                  <a:pt x="463" y="1910"/>
                </a:lnTo>
                <a:lnTo>
                  <a:pt x="455" y="1876"/>
                </a:lnTo>
                <a:lnTo>
                  <a:pt x="447" y="1842"/>
                </a:lnTo>
                <a:lnTo>
                  <a:pt x="440" y="1807"/>
                </a:lnTo>
                <a:lnTo>
                  <a:pt x="433" y="1772"/>
                </a:lnTo>
                <a:lnTo>
                  <a:pt x="428" y="1737"/>
                </a:lnTo>
                <a:lnTo>
                  <a:pt x="423" y="1702"/>
                </a:lnTo>
                <a:lnTo>
                  <a:pt x="418" y="1667"/>
                </a:lnTo>
                <a:lnTo>
                  <a:pt x="414" y="1632"/>
                </a:lnTo>
                <a:lnTo>
                  <a:pt x="411" y="1596"/>
                </a:lnTo>
                <a:lnTo>
                  <a:pt x="408" y="1561"/>
                </a:lnTo>
                <a:lnTo>
                  <a:pt x="405" y="1489"/>
                </a:lnTo>
                <a:lnTo>
                  <a:pt x="405" y="1489"/>
                </a:lnTo>
                <a:close/>
                <a:moveTo>
                  <a:pt x="1645" y="135"/>
                </a:moveTo>
                <a:lnTo>
                  <a:pt x="1645" y="135"/>
                </a:lnTo>
                <a:lnTo>
                  <a:pt x="1665" y="170"/>
                </a:lnTo>
                <a:lnTo>
                  <a:pt x="1684" y="205"/>
                </a:lnTo>
                <a:lnTo>
                  <a:pt x="1701" y="241"/>
                </a:lnTo>
                <a:lnTo>
                  <a:pt x="1717" y="277"/>
                </a:lnTo>
                <a:lnTo>
                  <a:pt x="1731" y="313"/>
                </a:lnTo>
                <a:lnTo>
                  <a:pt x="1745" y="350"/>
                </a:lnTo>
                <a:lnTo>
                  <a:pt x="1759" y="387"/>
                </a:lnTo>
                <a:lnTo>
                  <a:pt x="1770" y="425"/>
                </a:lnTo>
                <a:lnTo>
                  <a:pt x="1781" y="462"/>
                </a:lnTo>
                <a:lnTo>
                  <a:pt x="1792" y="500"/>
                </a:lnTo>
                <a:lnTo>
                  <a:pt x="1811" y="576"/>
                </a:lnTo>
                <a:lnTo>
                  <a:pt x="1828" y="654"/>
                </a:lnTo>
                <a:lnTo>
                  <a:pt x="1843" y="731"/>
                </a:lnTo>
                <a:lnTo>
                  <a:pt x="1843" y="731"/>
                </a:lnTo>
                <a:lnTo>
                  <a:pt x="2220" y="731"/>
                </a:lnTo>
                <a:lnTo>
                  <a:pt x="2220" y="731"/>
                </a:lnTo>
                <a:lnTo>
                  <a:pt x="2196" y="681"/>
                </a:lnTo>
                <a:lnTo>
                  <a:pt x="2171" y="633"/>
                </a:lnTo>
                <a:lnTo>
                  <a:pt x="2146" y="585"/>
                </a:lnTo>
                <a:lnTo>
                  <a:pt x="2118" y="539"/>
                </a:lnTo>
                <a:lnTo>
                  <a:pt x="2089" y="495"/>
                </a:lnTo>
                <a:lnTo>
                  <a:pt x="2059" y="453"/>
                </a:lnTo>
                <a:lnTo>
                  <a:pt x="2026" y="411"/>
                </a:lnTo>
                <a:lnTo>
                  <a:pt x="2010" y="391"/>
                </a:lnTo>
                <a:lnTo>
                  <a:pt x="1992" y="372"/>
                </a:lnTo>
                <a:lnTo>
                  <a:pt x="1976" y="353"/>
                </a:lnTo>
                <a:lnTo>
                  <a:pt x="1958" y="334"/>
                </a:lnTo>
                <a:lnTo>
                  <a:pt x="1939" y="317"/>
                </a:lnTo>
                <a:lnTo>
                  <a:pt x="1920" y="299"/>
                </a:lnTo>
                <a:lnTo>
                  <a:pt x="1899" y="282"/>
                </a:lnTo>
                <a:lnTo>
                  <a:pt x="1879" y="267"/>
                </a:lnTo>
                <a:lnTo>
                  <a:pt x="1858" y="251"/>
                </a:lnTo>
                <a:lnTo>
                  <a:pt x="1837" y="235"/>
                </a:lnTo>
                <a:lnTo>
                  <a:pt x="1816" y="221"/>
                </a:lnTo>
                <a:lnTo>
                  <a:pt x="1793" y="206"/>
                </a:lnTo>
                <a:lnTo>
                  <a:pt x="1769" y="194"/>
                </a:lnTo>
                <a:lnTo>
                  <a:pt x="1746" y="180"/>
                </a:lnTo>
                <a:lnTo>
                  <a:pt x="1722" y="168"/>
                </a:lnTo>
                <a:lnTo>
                  <a:pt x="1696" y="157"/>
                </a:lnTo>
                <a:lnTo>
                  <a:pt x="1671" y="146"/>
                </a:lnTo>
                <a:lnTo>
                  <a:pt x="1645" y="135"/>
                </a:lnTo>
                <a:lnTo>
                  <a:pt x="1645" y="135"/>
                </a:lnTo>
                <a:close/>
                <a:moveTo>
                  <a:pt x="638" y="732"/>
                </a:moveTo>
                <a:lnTo>
                  <a:pt x="638" y="732"/>
                </a:lnTo>
                <a:lnTo>
                  <a:pt x="821" y="732"/>
                </a:lnTo>
                <a:lnTo>
                  <a:pt x="999" y="731"/>
                </a:lnTo>
                <a:lnTo>
                  <a:pt x="999" y="731"/>
                </a:lnTo>
                <a:lnTo>
                  <a:pt x="1002" y="730"/>
                </a:lnTo>
                <a:lnTo>
                  <a:pt x="1005" y="729"/>
                </a:lnTo>
                <a:lnTo>
                  <a:pt x="1012" y="723"/>
                </a:lnTo>
                <a:lnTo>
                  <a:pt x="1017" y="716"/>
                </a:lnTo>
                <a:lnTo>
                  <a:pt x="1018" y="713"/>
                </a:lnTo>
                <a:lnTo>
                  <a:pt x="1019" y="709"/>
                </a:lnTo>
                <a:lnTo>
                  <a:pt x="1019" y="709"/>
                </a:lnTo>
                <a:lnTo>
                  <a:pt x="1030" y="660"/>
                </a:lnTo>
                <a:lnTo>
                  <a:pt x="1040" y="610"/>
                </a:lnTo>
                <a:lnTo>
                  <a:pt x="1051" y="562"/>
                </a:lnTo>
                <a:lnTo>
                  <a:pt x="1063" y="513"/>
                </a:lnTo>
                <a:lnTo>
                  <a:pt x="1076" y="465"/>
                </a:lnTo>
                <a:lnTo>
                  <a:pt x="1091" y="417"/>
                </a:lnTo>
                <a:lnTo>
                  <a:pt x="1107" y="370"/>
                </a:lnTo>
                <a:lnTo>
                  <a:pt x="1125" y="323"/>
                </a:lnTo>
                <a:lnTo>
                  <a:pt x="1125" y="323"/>
                </a:lnTo>
                <a:lnTo>
                  <a:pt x="1146" y="275"/>
                </a:lnTo>
                <a:lnTo>
                  <a:pt x="1168" y="228"/>
                </a:lnTo>
                <a:lnTo>
                  <a:pt x="1214" y="131"/>
                </a:lnTo>
                <a:lnTo>
                  <a:pt x="1214" y="131"/>
                </a:lnTo>
                <a:lnTo>
                  <a:pt x="1188" y="142"/>
                </a:lnTo>
                <a:lnTo>
                  <a:pt x="1162" y="153"/>
                </a:lnTo>
                <a:lnTo>
                  <a:pt x="1137" y="165"/>
                </a:lnTo>
                <a:lnTo>
                  <a:pt x="1113" y="178"/>
                </a:lnTo>
                <a:lnTo>
                  <a:pt x="1089" y="191"/>
                </a:lnTo>
                <a:lnTo>
                  <a:pt x="1065" y="205"/>
                </a:lnTo>
                <a:lnTo>
                  <a:pt x="1043" y="219"/>
                </a:lnTo>
                <a:lnTo>
                  <a:pt x="1021" y="234"/>
                </a:lnTo>
                <a:lnTo>
                  <a:pt x="1000" y="250"/>
                </a:lnTo>
                <a:lnTo>
                  <a:pt x="979" y="265"/>
                </a:lnTo>
                <a:lnTo>
                  <a:pt x="959" y="281"/>
                </a:lnTo>
                <a:lnTo>
                  <a:pt x="940" y="299"/>
                </a:lnTo>
                <a:lnTo>
                  <a:pt x="921" y="316"/>
                </a:lnTo>
                <a:lnTo>
                  <a:pt x="902" y="334"/>
                </a:lnTo>
                <a:lnTo>
                  <a:pt x="884" y="353"/>
                </a:lnTo>
                <a:lnTo>
                  <a:pt x="866" y="372"/>
                </a:lnTo>
                <a:lnTo>
                  <a:pt x="849" y="391"/>
                </a:lnTo>
                <a:lnTo>
                  <a:pt x="832" y="411"/>
                </a:lnTo>
                <a:lnTo>
                  <a:pt x="800" y="453"/>
                </a:lnTo>
                <a:lnTo>
                  <a:pt x="769" y="495"/>
                </a:lnTo>
                <a:lnTo>
                  <a:pt x="741" y="539"/>
                </a:lnTo>
                <a:lnTo>
                  <a:pt x="713" y="586"/>
                </a:lnTo>
                <a:lnTo>
                  <a:pt x="687" y="633"/>
                </a:lnTo>
                <a:lnTo>
                  <a:pt x="663" y="682"/>
                </a:lnTo>
                <a:lnTo>
                  <a:pt x="638" y="732"/>
                </a:lnTo>
                <a:lnTo>
                  <a:pt x="638" y="732"/>
                </a:lnTo>
                <a:close/>
                <a:moveTo>
                  <a:pt x="1214" y="2725"/>
                </a:moveTo>
                <a:lnTo>
                  <a:pt x="1214" y="2725"/>
                </a:lnTo>
                <a:lnTo>
                  <a:pt x="1195" y="2691"/>
                </a:lnTo>
                <a:lnTo>
                  <a:pt x="1176" y="2657"/>
                </a:lnTo>
                <a:lnTo>
                  <a:pt x="1160" y="2622"/>
                </a:lnTo>
                <a:lnTo>
                  <a:pt x="1144" y="2587"/>
                </a:lnTo>
                <a:lnTo>
                  <a:pt x="1129" y="2552"/>
                </a:lnTo>
                <a:lnTo>
                  <a:pt x="1115" y="2516"/>
                </a:lnTo>
                <a:lnTo>
                  <a:pt x="1104" y="2480"/>
                </a:lnTo>
                <a:lnTo>
                  <a:pt x="1091" y="2444"/>
                </a:lnTo>
                <a:lnTo>
                  <a:pt x="1080" y="2408"/>
                </a:lnTo>
                <a:lnTo>
                  <a:pt x="1070" y="2371"/>
                </a:lnTo>
                <a:lnTo>
                  <a:pt x="1052" y="2297"/>
                </a:lnTo>
                <a:lnTo>
                  <a:pt x="1035" y="2223"/>
                </a:lnTo>
                <a:lnTo>
                  <a:pt x="1019" y="2149"/>
                </a:lnTo>
                <a:lnTo>
                  <a:pt x="1019" y="2149"/>
                </a:lnTo>
                <a:lnTo>
                  <a:pt x="648" y="2149"/>
                </a:lnTo>
                <a:lnTo>
                  <a:pt x="648" y="2149"/>
                </a:lnTo>
                <a:lnTo>
                  <a:pt x="671" y="2197"/>
                </a:lnTo>
                <a:lnTo>
                  <a:pt x="697" y="2245"/>
                </a:lnTo>
                <a:lnTo>
                  <a:pt x="722" y="2290"/>
                </a:lnTo>
                <a:lnTo>
                  <a:pt x="749" y="2334"/>
                </a:lnTo>
                <a:lnTo>
                  <a:pt x="778" y="2378"/>
                </a:lnTo>
                <a:lnTo>
                  <a:pt x="809" y="2419"/>
                </a:lnTo>
                <a:lnTo>
                  <a:pt x="840" y="2458"/>
                </a:lnTo>
                <a:lnTo>
                  <a:pt x="873" y="2496"/>
                </a:lnTo>
                <a:lnTo>
                  <a:pt x="891" y="2514"/>
                </a:lnTo>
                <a:lnTo>
                  <a:pt x="909" y="2532"/>
                </a:lnTo>
                <a:lnTo>
                  <a:pt x="927" y="2549"/>
                </a:lnTo>
                <a:lnTo>
                  <a:pt x="946" y="2566"/>
                </a:lnTo>
                <a:lnTo>
                  <a:pt x="965" y="2583"/>
                </a:lnTo>
                <a:lnTo>
                  <a:pt x="985" y="2599"/>
                </a:lnTo>
                <a:lnTo>
                  <a:pt x="1005" y="2614"/>
                </a:lnTo>
                <a:lnTo>
                  <a:pt x="1026" y="2628"/>
                </a:lnTo>
                <a:lnTo>
                  <a:pt x="1047" y="2642"/>
                </a:lnTo>
                <a:lnTo>
                  <a:pt x="1070" y="2656"/>
                </a:lnTo>
                <a:lnTo>
                  <a:pt x="1093" y="2669"/>
                </a:lnTo>
                <a:lnTo>
                  <a:pt x="1116" y="2681"/>
                </a:lnTo>
                <a:lnTo>
                  <a:pt x="1139" y="2693"/>
                </a:lnTo>
                <a:lnTo>
                  <a:pt x="1164" y="2705"/>
                </a:lnTo>
                <a:lnTo>
                  <a:pt x="1189" y="2715"/>
                </a:lnTo>
                <a:lnTo>
                  <a:pt x="1214" y="2725"/>
                </a:lnTo>
                <a:lnTo>
                  <a:pt x="1214" y="2725"/>
                </a:lnTo>
                <a:close/>
                <a:moveTo>
                  <a:pt x="1638" y="2731"/>
                </a:moveTo>
                <a:lnTo>
                  <a:pt x="1638" y="2731"/>
                </a:lnTo>
                <a:lnTo>
                  <a:pt x="1665" y="2720"/>
                </a:lnTo>
                <a:lnTo>
                  <a:pt x="1690" y="2709"/>
                </a:lnTo>
                <a:lnTo>
                  <a:pt x="1714" y="2697"/>
                </a:lnTo>
                <a:lnTo>
                  <a:pt x="1739" y="2686"/>
                </a:lnTo>
                <a:lnTo>
                  <a:pt x="1763" y="2672"/>
                </a:lnTo>
                <a:lnTo>
                  <a:pt x="1786" y="2659"/>
                </a:lnTo>
                <a:lnTo>
                  <a:pt x="1809" y="2645"/>
                </a:lnTo>
                <a:lnTo>
                  <a:pt x="1830" y="2631"/>
                </a:lnTo>
                <a:lnTo>
                  <a:pt x="1851" y="2616"/>
                </a:lnTo>
                <a:lnTo>
                  <a:pt x="1872" y="2600"/>
                </a:lnTo>
                <a:lnTo>
                  <a:pt x="1892" y="2584"/>
                </a:lnTo>
                <a:lnTo>
                  <a:pt x="1912" y="2567"/>
                </a:lnTo>
                <a:lnTo>
                  <a:pt x="1931" y="2550"/>
                </a:lnTo>
                <a:lnTo>
                  <a:pt x="1949" y="2533"/>
                </a:lnTo>
                <a:lnTo>
                  <a:pt x="1967" y="2515"/>
                </a:lnTo>
                <a:lnTo>
                  <a:pt x="1985" y="2496"/>
                </a:lnTo>
                <a:lnTo>
                  <a:pt x="2002" y="2477"/>
                </a:lnTo>
                <a:lnTo>
                  <a:pt x="2019" y="2458"/>
                </a:lnTo>
                <a:lnTo>
                  <a:pt x="2051" y="2419"/>
                </a:lnTo>
                <a:lnTo>
                  <a:pt x="2080" y="2377"/>
                </a:lnTo>
                <a:lnTo>
                  <a:pt x="2110" y="2334"/>
                </a:lnTo>
                <a:lnTo>
                  <a:pt x="2136" y="2290"/>
                </a:lnTo>
                <a:lnTo>
                  <a:pt x="2163" y="2243"/>
                </a:lnTo>
                <a:lnTo>
                  <a:pt x="2187" y="2197"/>
                </a:lnTo>
                <a:lnTo>
                  <a:pt x="2211" y="2148"/>
                </a:lnTo>
                <a:lnTo>
                  <a:pt x="2211" y="2148"/>
                </a:lnTo>
                <a:lnTo>
                  <a:pt x="1840" y="2148"/>
                </a:lnTo>
                <a:lnTo>
                  <a:pt x="1840" y="2148"/>
                </a:lnTo>
                <a:lnTo>
                  <a:pt x="1812" y="2270"/>
                </a:lnTo>
                <a:lnTo>
                  <a:pt x="1788" y="2364"/>
                </a:lnTo>
                <a:lnTo>
                  <a:pt x="1768" y="2437"/>
                </a:lnTo>
                <a:lnTo>
                  <a:pt x="1759" y="2469"/>
                </a:lnTo>
                <a:lnTo>
                  <a:pt x="1749" y="2497"/>
                </a:lnTo>
                <a:lnTo>
                  <a:pt x="1740" y="2524"/>
                </a:lnTo>
                <a:lnTo>
                  <a:pt x="1729" y="2550"/>
                </a:lnTo>
                <a:lnTo>
                  <a:pt x="1718" y="2576"/>
                </a:lnTo>
                <a:lnTo>
                  <a:pt x="1705" y="2602"/>
                </a:lnTo>
                <a:lnTo>
                  <a:pt x="1676" y="2660"/>
                </a:lnTo>
                <a:lnTo>
                  <a:pt x="1638" y="2731"/>
                </a:lnTo>
                <a:lnTo>
                  <a:pt x="1638" y="2731"/>
                </a:lnTo>
                <a:close/>
                <a:moveTo>
                  <a:pt x="877" y="219"/>
                </a:moveTo>
                <a:lnTo>
                  <a:pt x="877" y="219"/>
                </a:lnTo>
                <a:lnTo>
                  <a:pt x="832" y="241"/>
                </a:lnTo>
                <a:lnTo>
                  <a:pt x="789" y="264"/>
                </a:lnTo>
                <a:lnTo>
                  <a:pt x="745" y="289"/>
                </a:lnTo>
                <a:lnTo>
                  <a:pt x="704" y="314"/>
                </a:lnTo>
                <a:lnTo>
                  <a:pt x="664" y="341"/>
                </a:lnTo>
                <a:lnTo>
                  <a:pt x="625" y="369"/>
                </a:lnTo>
                <a:lnTo>
                  <a:pt x="587" y="400"/>
                </a:lnTo>
                <a:lnTo>
                  <a:pt x="550" y="430"/>
                </a:lnTo>
                <a:lnTo>
                  <a:pt x="514" y="463"/>
                </a:lnTo>
                <a:lnTo>
                  <a:pt x="479" y="497"/>
                </a:lnTo>
                <a:lnTo>
                  <a:pt x="445" y="533"/>
                </a:lnTo>
                <a:lnTo>
                  <a:pt x="413" y="570"/>
                </a:lnTo>
                <a:lnTo>
                  <a:pt x="382" y="608"/>
                </a:lnTo>
                <a:lnTo>
                  <a:pt x="352" y="647"/>
                </a:lnTo>
                <a:lnTo>
                  <a:pt x="322" y="689"/>
                </a:lnTo>
                <a:lnTo>
                  <a:pt x="295" y="732"/>
                </a:lnTo>
                <a:lnTo>
                  <a:pt x="295" y="732"/>
                </a:lnTo>
                <a:lnTo>
                  <a:pt x="408" y="732"/>
                </a:lnTo>
                <a:lnTo>
                  <a:pt x="463" y="732"/>
                </a:lnTo>
                <a:lnTo>
                  <a:pt x="517" y="731"/>
                </a:lnTo>
                <a:lnTo>
                  <a:pt x="517" y="731"/>
                </a:lnTo>
                <a:lnTo>
                  <a:pt x="520" y="731"/>
                </a:lnTo>
                <a:lnTo>
                  <a:pt x="523" y="729"/>
                </a:lnTo>
                <a:lnTo>
                  <a:pt x="531" y="725"/>
                </a:lnTo>
                <a:lnTo>
                  <a:pt x="537" y="718"/>
                </a:lnTo>
                <a:lnTo>
                  <a:pt x="541" y="712"/>
                </a:lnTo>
                <a:lnTo>
                  <a:pt x="541" y="712"/>
                </a:lnTo>
                <a:lnTo>
                  <a:pt x="558" y="677"/>
                </a:lnTo>
                <a:lnTo>
                  <a:pt x="575" y="642"/>
                </a:lnTo>
                <a:lnTo>
                  <a:pt x="591" y="608"/>
                </a:lnTo>
                <a:lnTo>
                  <a:pt x="608" y="573"/>
                </a:lnTo>
                <a:lnTo>
                  <a:pt x="608" y="573"/>
                </a:lnTo>
                <a:lnTo>
                  <a:pt x="635" y="525"/>
                </a:lnTo>
                <a:lnTo>
                  <a:pt x="665" y="477"/>
                </a:lnTo>
                <a:lnTo>
                  <a:pt x="696" y="430"/>
                </a:lnTo>
                <a:lnTo>
                  <a:pt x="728" y="385"/>
                </a:lnTo>
                <a:lnTo>
                  <a:pt x="762" y="342"/>
                </a:lnTo>
                <a:lnTo>
                  <a:pt x="799" y="299"/>
                </a:lnTo>
                <a:lnTo>
                  <a:pt x="837" y="258"/>
                </a:lnTo>
                <a:lnTo>
                  <a:pt x="877" y="219"/>
                </a:lnTo>
                <a:lnTo>
                  <a:pt x="877" y="219"/>
                </a:lnTo>
                <a:close/>
                <a:moveTo>
                  <a:pt x="2564" y="732"/>
                </a:moveTo>
                <a:lnTo>
                  <a:pt x="2564" y="732"/>
                </a:lnTo>
                <a:lnTo>
                  <a:pt x="2536" y="690"/>
                </a:lnTo>
                <a:lnTo>
                  <a:pt x="2507" y="648"/>
                </a:lnTo>
                <a:lnTo>
                  <a:pt x="2478" y="609"/>
                </a:lnTo>
                <a:lnTo>
                  <a:pt x="2446" y="570"/>
                </a:lnTo>
                <a:lnTo>
                  <a:pt x="2414" y="534"/>
                </a:lnTo>
                <a:lnTo>
                  <a:pt x="2381" y="498"/>
                </a:lnTo>
                <a:lnTo>
                  <a:pt x="2347" y="464"/>
                </a:lnTo>
                <a:lnTo>
                  <a:pt x="2312" y="433"/>
                </a:lnTo>
                <a:lnTo>
                  <a:pt x="2275" y="401"/>
                </a:lnTo>
                <a:lnTo>
                  <a:pt x="2237" y="371"/>
                </a:lnTo>
                <a:lnTo>
                  <a:pt x="2199" y="343"/>
                </a:lnTo>
                <a:lnTo>
                  <a:pt x="2158" y="316"/>
                </a:lnTo>
                <a:lnTo>
                  <a:pt x="2117" y="291"/>
                </a:lnTo>
                <a:lnTo>
                  <a:pt x="2075" y="267"/>
                </a:lnTo>
                <a:lnTo>
                  <a:pt x="2032" y="243"/>
                </a:lnTo>
                <a:lnTo>
                  <a:pt x="1987" y="222"/>
                </a:lnTo>
                <a:lnTo>
                  <a:pt x="1987" y="222"/>
                </a:lnTo>
                <a:lnTo>
                  <a:pt x="2010" y="249"/>
                </a:lnTo>
                <a:lnTo>
                  <a:pt x="2034" y="274"/>
                </a:lnTo>
                <a:lnTo>
                  <a:pt x="2058" y="300"/>
                </a:lnTo>
                <a:lnTo>
                  <a:pt x="2081" y="326"/>
                </a:lnTo>
                <a:lnTo>
                  <a:pt x="2081" y="326"/>
                </a:lnTo>
                <a:lnTo>
                  <a:pt x="2100" y="348"/>
                </a:lnTo>
                <a:lnTo>
                  <a:pt x="2118" y="370"/>
                </a:lnTo>
                <a:lnTo>
                  <a:pt x="2135" y="392"/>
                </a:lnTo>
                <a:lnTo>
                  <a:pt x="2152" y="415"/>
                </a:lnTo>
                <a:lnTo>
                  <a:pt x="2184" y="461"/>
                </a:lnTo>
                <a:lnTo>
                  <a:pt x="2214" y="509"/>
                </a:lnTo>
                <a:lnTo>
                  <a:pt x="2242" y="557"/>
                </a:lnTo>
                <a:lnTo>
                  <a:pt x="2268" y="607"/>
                </a:lnTo>
                <a:lnTo>
                  <a:pt x="2293" y="658"/>
                </a:lnTo>
                <a:lnTo>
                  <a:pt x="2316" y="710"/>
                </a:lnTo>
                <a:lnTo>
                  <a:pt x="2316" y="710"/>
                </a:lnTo>
                <a:lnTo>
                  <a:pt x="2320" y="716"/>
                </a:lnTo>
                <a:lnTo>
                  <a:pt x="2328" y="723"/>
                </a:lnTo>
                <a:lnTo>
                  <a:pt x="2335" y="729"/>
                </a:lnTo>
                <a:lnTo>
                  <a:pt x="2339" y="730"/>
                </a:lnTo>
                <a:lnTo>
                  <a:pt x="2342" y="731"/>
                </a:lnTo>
                <a:lnTo>
                  <a:pt x="2342" y="731"/>
                </a:lnTo>
                <a:lnTo>
                  <a:pt x="2396" y="732"/>
                </a:lnTo>
                <a:lnTo>
                  <a:pt x="2450" y="732"/>
                </a:lnTo>
                <a:lnTo>
                  <a:pt x="2564" y="732"/>
                </a:lnTo>
                <a:lnTo>
                  <a:pt x="2564" y="732"/>
                </a:lnTo>
                <a:close/>
                <a:moveTo>
                  <a:pt x="1979" y="2644"/>
                </a:moveTo>
                <a:lnTo>
                  <a:pt x="1979" y="2644"/>
                </a:lnTo>
                <a:lnTo>
                  <a:pt x="2023" y="2623"/>
                </a:lnTo>
                <a:lnTo>
                  <a:pt x="2066" y="2600"/>
                </a:lnTo>
                <a:lnTo>
                  <a:pt x="2109" y="2577"/>
                </a:lnTo>
                <a:lnTo>
                  <a:pt x="2149" y="2551"/>
                </a:lnTo>
                <a:lnTo>
                  <a:pt x="2189" y="2525"/>
                </a:lnTo>
                <a:lnTo>
                  <a:pt x="2227" y="2496"/>
                </a:lnTo>
                <a:lnTo>
                  <a:pt x="2264" y="2468"/>
                </a:lnTo>
                <a:lnTo>
                  <a:pt x="2301" y="2437"/>
                </a:lnTo>
                <a:lnTo>
                  <a:pt x="2336" y="2405"/>
                </a:lnTo>
                <a:lnTo>
                  <a:pt x="2370" y="2372"/>
                </a:lnTo>
                <a:lnTo>
                  <a:pt x="2403" y="2339"/>
                </a:lnTo>
                <a:lnTo>
                  <a:pt x="2435" y="2303"/>
                </a:lnTo>
                <a:lnTo>
                  <a:pt x="2466" y="2266"/>
                </a:lnTo>
                <a:lnTo>
                  <a:pt x="2496" y="2228"/>
                </a:lnTo>
                <a:lnTo>
                  <a:pt x="2524" y="2187"/>
                </a:lnTo>
                <a:lnTo>
                  <a:pt x="2553" y="2146"/>
                </a:lnTo>
                <a:lnTo>
                  <a:pt x="2553" y="2146"/>
                </a:lnTo>
                <a:lnTo>
                  <a:pt x="2446" y="2146"/>
                </a:lnTo>
                <a:lnTo>
                  <a:pt x="2395" y="2146"/>
                </a:lnTo>
                <a:lnTo>
                  <a:pt x="2344" y="2146"/>
                </a:lnTo>
                <a:lnTo>
                  <a:pt x="2344" y="2146"/>
                </a:lnTo>
                <a:lnTo>
                  <a:pt x="2337" y="2146"/>
                </a:lnTo>
                <a:lnTo>
                  <a:pt x="2331" y="2147"/>
                </a:lnTo>
                <a:lnTo>
                  <a:pt x="2325" y="2148"/>
                </a:lnTo>
                <a:lnTo>
                  <a:pt x="2320" y="2151"/>
                </a:lnTo>
                <a:lnTo>
                  <a:pt x="2316" y="2155"/>
                </a:lnTo>
                <a:lnTo>
                  <a:pt x="2313" y="2159"/>
                </a:lnTo>
                <a:lnTo>
                  <a:pt x="2310" y="2164"/>
                </a:lnTo>
                <a:lnTo>
                  <a:pt x="2306" y="2172"/>
                </a:lnTo>
                <a:lnTo>
                  <a:pt x="2306" y="2172"/>
                </a:lnTo>
                <a:lnTo>
                  <a:pt x="2287" y="2214"/>
                </a:lnTo>
                <a:lnTo>
                  <a:pt x="2267" y="2255"/>
                </a:lnTo>
                <a:lnTo>
                  <a:pt x="2246" y="2296"/>
                </a:lnTo>
                <a:lnTo>
                  <a:pt x="2223" y="2337"/>
                </a:lnTo>
                <a:lnTo>
                  <a:pt x="2200" y="2377"/>
                </a:lnTo>
                <a:lnTo>
                  <a:pt x="2173" y="2415"/>
                </a:lnTo>
                <a:lnTo>
                  <a:pt x="2147" y="2453"/>
                </a:lnTo>
                <a:lnTo>
                  <a:pt x="2118" y="2489"/>
                </a:lnTo>
                <a:lnTo>
                  <a:pt x="2118" y="2489"/>
                </a:lnTo>
                <a:lnTo>
                  <a:pt x="2085" y="2528"/>
                </a:lnTo>
                <a:lnTo>
                  <a:pt x="2051" y="2566"/>
                </a:lnTo>
                <a:lnTo>
                  <a:pt x="1979" y="2644"/>
                </a:lnTo>
                <a:lnTo>
                  <a:pt x="1979" y="2644"/>
                </a:lnTo>
                <a:close/>
                <a:moveTo>
                  <a:pt x="307" y="2146"/>
                </a:moveTo>
                <a:lnTo>
                  <a:pt x="307" y="2146"/>
                </a:lnTo>
                <a:lnTo>
                  <a:pt x="334" y="2187"/>
                </a:lnTo>
                <a:lnTo>
                  <a:pt x="363" y="2227"/>
                </a:lnTo>
                <a:lnTo>
                  <a:pt x="392" y="2265"/>
                </a:lnTo>
                <a:lnTo>
                  <a:pt x="423" y="2301"/>
                </a:lnTo>
                <a:lnTo>
                  <a:pt x="453" y="2337"/>
                </a:lnTo>
                <a:lnTo>
                  <a:pt x="486" y="2370"/>
                </a:lnTo>
                <a:lnTo>
                  <a:pt x="520" y="2402"/>
                </a:lnTo>
                <a:lnTo>
                  <a:pt x="555" y="2434"/>
                </a:lnTo>
                <a:lnTo>
                  <a:pt x="590" y="2463"/>
                </a:lnTo>
                <a:lnTo>
                  <a:pt x="627" y="2492"/>
                </a:lnTo>
                <a:lnTo>
                  <a:pt x="665" y="2520"/>
                </a:lnTo>
                <a:lnTo>
                  <a:pt x="703" y="2545"/>
                </a:lnTo>
                <a:lnTo>
                  <a:pt x="743" y="2570"/>
                </a:lnTo>
                <a:lnTo>
                  <a:pt x="784" y="2594"/>
                </a:lnTo>
                <a:lnTo>
                  <a:pt x="827" y="2616"/>
                </a:lnTo>
                <a:lnTo>
                  <a:pt x="870" y="2636"/>
                </a:lnTo>
                <a:lnTo>
                  <a:pt x="870" y="2636"/>
                </a:lnTo>
                <a:lnTo>
                  <a:pt x="849" y="2612"/>
                </a:lnTo>
                <a:lnTo>
                  <a:pt x="827" y="2587"/>
                </a:lnTo>
                <a:lnTo>
                  <a:pt x="804" y="2564"/>
                </a:lnTo>
                <a:lnTo>
                  <a:pt x="782" y="2540"/>
                </a:lnTo>
                <a:lnTo>
                  <a:pt x="782" y="2540"/>
                </a:lnTo>
                <a:lnTo>
                  <a:pt x="747" y="2498"/>
                </a:lnTo>
                <a:lnTo>
                  <a:pt x="713" y="2455"/>
                </a:lnTo>
                <a:lnTo>
                  <a:pt x="683" y="2411"/>
                </a:lnTo>
                <a:lnTo>
                  <a:pt x="653" y="2365"/>
                </a:lnTo>
                <a:lnTo>
                  <a:pt x="626" y="2319"/>
                </a:lnTo>
                <a:lnTo>
                  <a:pt x="599" y="2271"/>
                </a:lnTo>
                <a:lnTo>
                  <a:pt x="575" y="2222"/>
                </a:lnTo>
                <a:lnTo>
                  <a:pt x="552" y="2173"/>
                </a:lnTo>
                <a:lnTo>
                  <a:pt x="552" y="2173"/>
                </a:lnTo>
                <a:lnTo>
                  <a:pt x="548" y="2164"/>
                </a:lnTo>
                <a:lnTo>
                  <a:pt x="541" y="2156"/>
                </a:lnTo>
                <a:lnTo>
                  <a:pt x="534" y="2150"/>
                </a:lnTo>
                <a:lnTo>
                  <a:pt x="531" y="2148"/>
                </a:lnTo>
                <a:lnTo>
                  <a:pt x="527" y="2147"/>
                </a:lnTo>
                <a:lnTo>
                  <a:pt x="527" y="2147"/>
                </a:lnTo>
                <a:lnTo>
                  <a:pt x="474" y="2146"/>
                </a:lnTo>
                <a:lnTo>
                  <a:pt x="420" y="2146"/>
                </a:lnTo>
                <a:lnTo>
                  <a:pt x="307" y="2146"/>
                </a:lnTo>
                <a:lnTo>
                  <a:pt x="307" y="21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" name="Group 40" hidden="1"/>
          <p:cNvGrpSpPr/>
          <p:nvPr/>
        </p:nvGrpSpPr>
        <p:grpSpPr>
          <a:xfrm>
            <a:off x="37423" y="4810540"/>
            <a:ext cx="804299" cy="1209986"/>
            <a:chOff x="-1538912" y="3771900"/>
            <a:chExt cx="1538912" cy="2315137"/>
          </a:xfrm>
        </p:grpSpPr>
        <p:sp>
          <p:nvSpPr>
            <p:cNvPr id="22" name="Freeform 53"/>
            <p:cNvSpPr>
              <a:spLocks/>
            </p:cNvSpPr>
            <p:nvPr/>
          </p:nvSpPr>
          <p:spPr bwMode="auto">
            <a:xfrm>
              <a:off x="-1155311" y="5658307"/>
              <a:ext cx="771713" cy="85747"/>
            </a:xfrm>
            <a:custGeom>
              <a:avLst/>
              <a:gdLst>
                <a:gd name="T0" fmla="*/ 68 w 72"/>
                <a:gd name="T1" fmla="*/ 0 h 8"/>
                <a:gd name="T2" fmla="*/ 4 w 72"/>
                <a:gd name="T3" fmla="*/ 0 h 8"/>
                <a:gd name="T4" fmla="*/ 0 w 72"/>
                <a:gd name="T5" fmla="*/ 4 h 8"/>
                <a:gd name="T6" fmla="*/ 4 w 72"/>
                <a:gd name="T7" fmla="*/ 8 h 8"/>
                <a:gd name="T8" fmla="*/ 68 w 72"/>
                <a:gd name="T9" fmla="*/ 8 h 8"/>
                <a:gd name="T10" fmla="*/ 72 w 72"/>
                <a:gd name="T11" fmla="*/ 4 h 8"/>
                <a:gd name="T12" fmla="*/ 68 w 7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8">
                  <a:moveTo>
                    <a:pt x="6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0" y="8"/>
                    <a:pt x="72" y="6"/>
                    <a:pt x="72" y="4"/>
                  </a:cubicBezTo>
                  <a:cubicBezTo>
                    <a:pt x="72" y="2"/>
                    <a:pt x="70" y="0"/>
                    <a:pt x="6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4"/>
            <p:cNvSpPr>
              <a:spLocks noEditPoints="1"/>
            </p:cNvSpPr>
            <p:nvPr/>
          </p:nvSpPr>
          <p:spPr bwMode="auto">
            <a:xfrm>
              <a:off x="-1110182" y="5829798"/>
              <a:ext cx="681454" cy="257239"/>
            </a:xfrm>
            <a:custGeom>
              <a:avLst/>
              <a:gdLst>
                <a:gd name="T0" fmla="*/ 60 w 64"/>
                <a:gd name="T1" fmla="*/ 0 h 24"/>
                <a:gd name="T2" fmla="*/ 4 w 64"/>
                <a:gd name="T3" fmla="*/ 0 h 24"/>
                <a:gd name="T4" fmla="*/ 0 w 64"/>
                <a:gd name="T5" fmla="*/ 4 h 24"/>
                <a:gd name="T6" fmla="*/ 4 w 64"/>
                <a:gd name="T7" fmla="*/ 8 h 24"/>
                <a:gd name="T8" fmla="*/ 12 w 64"/>
                <a:gd name="T9" fmla="*/ 8 h 24"/>
                <a:gd name="T10" fmla="*/ 32 w 64"/>
                <a:gd name="T11" fmla="*/ 24 h 24"/>
                <a:gd name="T12" fmla="*/ 52 w 64"/>
                <a:gd name="T13" fmla="*/ 8 h 24"/>
                <a:gd name="T14" fmla="*/ 60 w 64"/>
                <a:gd name="T15" fmla="*/ 8 h 24"/>
                <a:gd name="T16" fmla="*/ 64 w 64"/>
                <a:gd name="T17" fmla="*/ 4 h 24"/>
                <a:gd name="T18" fmla="*/ 60 w 64"/>
                <a:gd name="T19" fmla="*/ 0 h 24"/>
                <a:gd name="T20" fmla="*/ 32 w 64"/>
                <a:gd name="T21" fmla="*/ 16 h 24"/>
                <a:gd name="T22" fmla="*/ 21 w 64"/>
                <a:gd name="T23" fmla="*/ 8 h 24"/>
                <a:gd name="T24" fmla="*/ 43 w 64"/>
                <a:gd name="T25" fmla="*/ 8 h 24"/>
                <a:gd name="T26" fmla="*/ 32 w 64"/>
                <a:gd name="T27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24">
                  <a:moveTo>
                    <a:pt x="6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17"/>
                    <a:pt x="22" y="24"/>
                    <a:pt x="32" y="24"/>
                  </a:cubicBezTo>
                  <a:cubicBezTo>
                    <a:pt x="42" y="24"/>
                    <a:pt x="50" y="17"/>
                    <a:pt x="52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2" y="8"/>
                    <a:pt x="64" y="6"/>
                    <a:pt x="64" y="4"/>
                  </a:cubicBezTo>
                  <a:cubicBezTo>
                    <a:pt x="64" y="2"/>
                    <a:pt x="62" y="0"/>
                    <a:pt x="60" y="0"/>
                  </a:cubicBezTo>
                  <a:close/>
                  <a:moveTo>
                    <a:pt x="32" y="16"/>
                  </a:moveTo>
                  <a:cubicBezTo>
                    <a:pt x="27" y="16"/>
                    <a:pt x="22" y="13"/>
                    <a:pt x="21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13"/>
                    <a:pt x="37" y="16"/>
                    <a:pt x="32" y="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-1538912" y="3771900"/>
              <a:ext cx="1538912" cy="1800662"/>
            </a:xfrm>
            <a:custGeom>
              <a:avLst/>
              <a:gdLst>
                <a:gd name="T0" fmla="*/ 72 w 144"/>
                <a:gd name="T1" fmla="*/ 0 h 168"/>
                <a:gd name="T2" fmla="*/ 0 w 144"/>
                <a:gd name="T3" fmla="*/ 72 h 168"/>
                <a:gd name="T4" fmla="*/ 21 w 144"/>
                <a:gd name="T5" fmla="*/ 123 h 168"/>
                <a:gd name="T6" fmla="*/ 22 w 144"/>
                <a:gd name="T7" fmla="*/ 123 h 168"/>
                <a:gd name="T8" fmla="*/ 36 w 144"/>
                <a:gd name="T9" fmla="*/ 160 h 168"/>
                <a:gd name="T10" fmla="*/ 36 w 144"/>
                <a:gd name="T11" fmla="*/ 168 h 168"/>
                <a:gd name="T12" fmla="*/ 108 w 144"/>
                <a:gd name="T13" fmla="*/ 168 h 168"/>
                <a:gd name="T14" fmla="*/ 108 w 144"/>
                <a:gd name="T15" fmla="*/ 160 h 168"/>
                <a:gd name="T16" fmla="*/ 122 w 144"/>
                <a:gd name="T17" fmla="*/ 123 h 168"/>
                <a:gd name="T18" fmla="*/ 123 w 144"/>
                <a:gd name="T19" fmla="*/ 123 h 168"/>
                <a:gd name="T20" fmla="*/ 144 w 144"/>
                <a:gd name="T21" fmla="*/ 72 h 168"/>
                <a:gd name="T22" fmla="*/ 72 w 144"/>
                <a:gd name="T23" fmla="*/ 0 h 168"/>
                <a:gd name="T24" fmla="*/ 117 w 144"/>
                <a:gd name="T25" fmla="*/ 117 h 168"/>
                <a:gd name="T26" fmla="*/ 100 w 144"/>
                <a:gd name="T27" fmla="*/ 160 h 168"/>
                <a:gd name="T28" fmla="*/ 76 w 144"/>
                <a:gd name="T29" fmla="*/ 160 h 168"/>
                <a:gd name="T30" fmla="*/ 76 w 144"/>
                <a:gd name="T31" fmla="*/ 98 h 168"/>
                <a:gd name="T32" fmla="*/ 95 w 144"/>
                <a:gd name="T33" fmla="*/ 79 h 168"/>
                <a:gd name="T34" fmla="*/ 95 w 144"/>
                <a:gd name="T35" fmla="*/ 73 h 168"/>
                <a:gd name="T36" fmla="*/ 89 w 144"/>
                <a:gd name="T37" fmla="*/ 73 h 168"/>
                <a:gd name="T38" fmla="*/ 72 w 144"/>
                <a:gd name="T39" fmla="*/ 90 h 168"/>
                <a:gd name="T40" fmla="*/ 55 w 144"/>
                <a:gd name="T41" fmla="*/ 73 h 168"/>
                <a:gd name="T42" fmla="*/ 49 w 144"/>
                <a:gd name="T43" fmla="*/ 73 h 168"/>
                <a:gd name="T44" fmla="*/ 49 w 144"/>
                <a:gd name="T45" fmla="*/ 79 h 168"/>
                <a:gd name="T46" fmla="*/ 68 w 144"/>
                <a:gd name="T47" fmla="*/ 98 h 168"/>
                <a:gd name="T48" fmla="*/ 68 w 144"/>
                <a:gd name="T49" fmla="*/ 160 h 168"/>
                <a:gd name="T50" fmla="*/ 44 w 144"/>
                <a:gd name="T51" fmla="*/ 160 h 168"/>
                <a:gd name="T52" fmla="*/ 27 w 144"/>
                <a:gd name="T53" fmla="*/ 117 h 168"/>
                <a:gd name="T54" fmla="*/ 8 w 144"/>
                <a:gd name="T55" fmla="*/ 72 h 168"/>
                <a:gd name="T56" fmla="*/ 72 w 144"/>
                <a:gd name="T57" fmla="*/ 8 h 168"/>
                <a:gd name="T58" fmla="*/ 136 w 144"/>
                <a:gd name="T59" fmla="*/ 72 h 168"/>
                <a:gd name="T60" fmla="*/ 117 w 144"/>
                <a:gd name="T61" fmla="*/ 11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4" h="168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91"/>
                    <a:pt x="8" y="109"/>
                    <a:pt x="21" y="123"/>
                  </a:cubicBezTo>
                  <a:cubicBezTo>
                    <a:pt x="22" y="123"/>
                    <a:pt x="22" y="123"/>
                    <a:pt x="22" y="123"/>
                  </a:cubicBezTo>
                  <a:cubicBezTo>
                    <a:pt x="22" y="123"/>
                    <a:pt x="36" y="134"/>
                    <a:pt x="36" y="160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8" y="135"/>
                    <a:pt x="122" y="124"/>
                    <a:pt x="122" y="123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36" y="109"/>
                    <a:pt x="144" y="91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117" y="117"/>
                  </a:moveTo>
                  <a:cubicBezTo>
                    <a:pt x="115" y="119"/>
                    <a:pt x="100" y="132"/>
                    <a:pt x="100" y="160"/>
                  </a:cubicBezTo>
                  <a:cubicBezTo>
                    <a:pt x="76" y="160"/>
                    <a:pt x="76" y="160"/>
                    <a:pt x="76" y="160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6" y="77"/>
                    <a:pt x="96" y="75"/>
                    <a:pt x="95" y="73"/>
                  </a:cubicBezTo>
                  <a:cubicBezTo>
                    <a:pt x="93" y="72"/>
                    <a:pt x="91" y="72"/>
                    <a:pt x="89" y="73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3" y="72"/>
                    <a:pt x="51" y="72"/>
                    <a:pt x="49" y="73"/>
                  </a:cubicBezTo>
                  <a:cubicBezTo>
                    <a:pt x="48" y="75"/>
                    <a:pt x="48" y="77"/>
                    <a:pt x="49" y="79"/>
                  </a:cubicBezTo>
                  <a:cubicBezTo>
                    <a:pt x="68" y="98"/>
                    <a:pt x="68" y="98"/>
                    <a:pt x="68" y="98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44" y="160"/>
                    <a:pt x="44" y="160"/>
                    <a:pt x="44" y="160"/>
                  </a:cubicBezTo>
                  <a:cubicBezTo>
                    <a:pt x="44" y="132"/>
                    <a:pt x="29" y="119"/>
                    <a:pt x="27" y="117"/>
                  </a:cubicBezTo>
                  <a:cubicBezTo>
                    <a:pt x="15" y="105"/>
                    <a:pt x="8" y="89"/>
                    <a:pt x="8" y="72"/>
                  </a:cubicBezTo>
                  <a:cubicBezTo>
                    <a:pt x="8" y="37"/>
                    <a:pt x="37" y="8"/>
                    <a:pt x="72" y="8"/>
                  </a:cubicBezTo>
                  <a:cubicBezTo>
                    <a:pt x="107" y="8"/>
                    <a:pt x="136" y="37"/>
                    <a:pt x="136" y="72"/>
                  </a:cubicBezTo>
                  <a:cubicBezTo>
                    <a:pt x="136" y="89"/>
                    <a:pt x="129" y="105"/>
                    <a:pt x="117" y="11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0047" y="4647179"/>
            <a:ext cx="8078449" cy="1286186"/>
            <a:chOff x="444498" y="4772439"/>
            <a:chExt cx="8078449" cy="1286186"/>
          </a:xfrm>
        </p:grpSpPr>
        <p:grpSp>
          <p:nvGrpSpPr>
            <p:cNvPr id="7" name="Group 6"/>
            <p:cNvGrpSpPr/>
            <p:nvPr/>
          </p:nvGrpSpPr>
          <p:grpSpPr>
            <a:xfrm>
              <a:off x="444498" y="4772439"/>
              <a:ext cx="3970962" cy="1286186"/>
              <a:chOff x="444498" y="4772439"/>
              <a:chExt cx="3970962" cy="1286186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44500" y="4772439"/>
                <a:ext cx="3970960" cy="1286186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BEST PRACTICES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50000"/>
              <a:stretch/>
            </p:blipFill>
            <p:spPr>
              <a:xfrm>
                <a:off x="444498" y="4796975"/>
                <a:ext cx="400051" cy="1206500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4551986" y="4772439"/>
              <a:ext cx="3970961" cy="1286186"/>
              <a:chOff x="4664720" y="4772439"/>
              <a:chExt cx="3970961" cy="1286186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664721" y="4772439"/>
                <a:ext cx="3970960" cy="1286186"/>
              </a:xfrm>
              <a:prstGeom prst="rect">
                <a:avLst/>
              </a:prstGeom>
              <a:solidFill>
                <a:schemeClr val="accent2"/>
              </a:solidFill>
              <a:ln w="12700" cap="sq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STRATEGY</a:t>
                </a: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/>
              <a:srcRect l="50954"/>
              <a:stretch/>
            </p:blipFill>
            <p:spPr>
              <a:xfrm>
                <a:off x="4664720" y="4805691"/>
                <a:ext cx="579281" cy="11811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8074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780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94063" y="1754780"/>
            <a:ext cx="581538" cy="581534"/>
          </a:xfrm>
          <a:prstGeom prst="ellipse">
            <a:avLst/>
          </a:prstGeom>
          <a:solidFill>
            <a:schemeClr val="bg2"/>
          </a:solidFill>
          <a:ln w="635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3636104" y="1844932"/>
            <a:ext cx="304800" cy="410775"/>
          </a:xfrm>
          <a:prstGeom prst="chevron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12615" y="284407"/>
            <a:ext cx="4535465" cy="7706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Focus:</a:t>
            </a:r>
          </a:p>
        </p:txBody>
      </p:sp>
      <p:sp>
        <p:nvSpPr>
          <p:cNvPr id="4" name="Rectangle 3"/>
          <p:cNvSpPr/>
          <p:nvPr/>
        </p:nvSpPr>
        <p:spPr>
          <a:xfrm>
            <a:off x="4434347" y="1817497"/>
            <a:ext cx="4444181" cy="35702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2800" b="1" dirty="0">
                <a:solidFill>
                  <a:schemeClr val="bg1"/>
                </a:solidFill>
              </a:rPr>
              <a:t>Best Practice Benefits:</a:t>
            </a:r>
          </a:p>
          <a:p>
            <a:pPr lvl="1">
              <a:spcAft>
                <a:spcPts val="1800"/>
              </a:spcAft>
            </a:pPr>
            <a:r>
              <a:rPr lang="en-US" sz="1600" dirty="0">
                <a:solidFill>
                  <a:schemeClr val="bg1"/>
                </a:solidFill>
              </a:rPr>
              <a:t>A Consistent user experience (drives Customer Satisfaction and Perception)</a:t>
            </a: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Increased accessibility through single point of contact</a:t>
            </a: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Better managed infrastructure</a:t>
            </a: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Better quality and faster turnaround of user support requests</a:t>
            </a:r>
          </a:p>
          <a:p>
            <a:pPr lvl="1">
              <a:spcAft>
                <a:spcPts val="1200"/>
              </a:spcAft>
            </a:pPr>
            <a:r>
              <a:rPr lang="en-US" sz="1600" dirty="0">
                <a:solidFill>
                  <a:schemeClr val="bg1"/>
                </a:solidFill>
              </a:rPr>
              <a:t>Improved use of IT Resources by focusing support in one group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615" y="1199326"/>
            <a:ext cx="2414122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>
                <a:latin typeface="+mj-lt"/>
              </a:rPr>
              <a:t>ITIL BEST PRACTICES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614" y="1884837"/>
            <a:ext cx="3020545" cy="25273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dirty="0">
                <a:latin typeface="+mj-lt"/>
              </a:rPr>
              <a:t>An organized Service Desk for IT Services is a core concept in ITIL® Service Operation and is found throughout the ITIL® Service Lifecycle.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857912" y="3081890"/>
            <a:ext cx="3873133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857912" y="3760316"/>
            <a:ext cx="3873133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57912" y="4143774"/>
            <a:ext cx="3873133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4857912" y="4812368"/>
            <a:ext cx="3873133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4434347" y="2504930"/>
            <a:ext cx="292135" cy="292133"/>
            <a:chOff x="2365775" y="4392722"/>
            <a:chExt cx="581538" cy="581534"/>
          </a:xfrm>
        </p:grpSpPr>
        <p:sp>
          <p:nvSpPr>
            <p:cNvPr id="22" name="Oval 21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2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434347" y="3223941"/>
            <a:ext cx="292135" cy="292133"/>
            <a:chOff x="2365775" y="4392722"/>
            <a:chExt cx="581538" cy="581534"/>
          </a:xfrm>
        </p:grpSpPr>
        <p:sp>
          <p:nvSpPr>
            <p:cNvPr id="37" name="Oval 36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2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38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434347" y="3849800"/>
            <a:ext cx="292135" cy="292133"/>
            <a:chOff x="2365775" y="4392722"/>
            <a:chExt cx="581538" cy="581534"/>
          </a:xfrm>
        </p:grpSpPr>
        <p:sp>
          <p:nvSpPr>
            <p:cNvPr id="40" name="Oval 39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2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41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434347" y="4286159"/>
            <a:ext cx="292135" cy="292133"/>
            <a:chOff x="2365775" y="4392722"/>
            <a:chExt cx="581538" cy="581534"/>
          </a:xfrm>
        </p:grpSpPr>
        <p:sp>
          <p:nvSpPr>
            <p:cNvPr id="43" name="Oval 42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2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434347" y="4919264"/>
            <a:ext cx="292135" cy="292133"/>
            <a:chOff x="2365775" y="4392722"/>
            <a:chExt cx="581538" cy="581534"/>
          </a:xfrm>
        </p:grpSpPr>
        <p:sp>
          <p:nvSpPr>
            <p:cNvPr id="46" name="Oval 45"/>
            <p:cNvSpPr/>
            <p:nvPr/>
          </p:nvSpPr>
          <p:spPr>
            <a:xfrm>
              <a:off x="2365775" y="4392722"/>
              <a:ext cx="581538" cy="581534"/>
            </a:xfrm>
            <a:prstGeom prst="ellipse">
              <a:avLst/>
            </a:prstGeom>
            <a:solidFill>
              <a:schemeClr val="accent2"/>
            </a:solidFill>
            <a:ln w="635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050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Freeform 6" descr="check icon" title="check icon "/>
            <p:cNvSpPr>
              <a:spLocks noChangeAspect="1"/>
            </p:cNvSpPr>
            <p:nvPr/>
          </p:nvSpPr>
          <p:spPr bwMode="auto">
            <a:xfrm>
              <a:off x="2482203" y="4546329"/>
              <a:ext cx="348683" cy="274320"/>
            </a:xfrm>
            <a:custGeom>
              <a:avLst/>
              <a:gdLst>
                <a:gd name="T0" fmla="*/ 1452 w 1480"/>
                <a:gd name="T1" fmla="*/ 134 h 1163"/>
                <a:gd name="T2" fmla="*/ 1447 w 1480"/>
                <a:gd name="T3" fmla="*/ 28 h 1163"/>
                <a:gd name="T4" fmla="*/ 1340 w 1480"/>
                <a:gd name="T5" fmla="*/ 33 h 1163"/>
                <a:gd name="T6" fmla="*/ 486 w 1480"/>
                <a:gd name="T7" fmla="*/ 975 h 1163"/>
                <a:gd name="T8" fmla="*/ 140 w 1480"/>
                <a:gd name="T9" fmla="*/ 594 h 1163"/>
                <a:gd name="T10" fmla="*/ 34 w 1480"/>
                <a:gd name="T11" fmla="*/ 588 h 1163"/>
                <a:gd name="T12" fmla="*/ 28 w 1480"/>
                <a:gd name="T13" fmla="*/ 695 h 1163"/>
                <a:gd name="T14" fmla="*/ 430 w 1480"/>
                <a:gd name="T15" fmla="*/ 1138 h 1163"/>
                <a:gd name="T16" fmla="*/ 430 w 1480"/>
                <a:gd name="T17" fmla="*/ 1138 h 1163"/>
                <a:gd name="T18" fmla="*/ 430 w 1480"/>
                <a:gd name="T19" fmla="*/ 1139 h 1163"/>
                <a:gd name="T20" fmla="*/ 432 w 1480"/>
                <a:gd name="T21" fmla="*/ 1140 h 1163"/>
                <a:gd name="T22" fmla="*/ 436 w 1480"/>
                <a:gd name="T23" fmla="*/ 1144 h 1163"/>
                <a:gd name="T24" fmla="*/ 436 w 1480"/>
                <a:gd name="T25" fmla="*/ 1144 h 1163"/>
                <a:gd name="T26" fmla="*/ 438 w 1480"/>
                <a:gd name="T27" fmla="*/ 1146 h 1163"/>
                <a:gd name="T28" fmla="*/ 442 w 1480"/>
                <a:gd name="T29" fmla="*/ 1149 h 1163"/>
                <a:gd name="T30" fmla="*/ 445 w 1480"/>
                <a:gd name="T31" fmla="*/ 1151 h 1163"/>
                <a:gd name="T32" fmla="*/ 448 w 1480"/>
                <a:gd name="T33" fmla="*/ 1153 h 1163"/>
                <a:gd name="T34" fmla="*/ 451 w 1480"/>
                <a:gd name="T35" fmla="*/ 1155 h 1163"/>
                <a:gd name="T36" fmla="*/ 455 w 1480"/>
                <a:gd name="T37" fmla="*/ 1156 h 1163"/>
                <a:gd name="T38" fmla="*/ 458 w 1480"/>
                <a:gd name="T39" fmla="*/ 1158 h 1163"/>
                <a:gd name="T40" fmla="*/ 462 w 1480"/>
                <a:gd name="T41" fmla="*/ 1159 h 1163"/>
                <a:gd name="T42" fmla="*/ 465 w 1480"/>
                <a:gd name="T43" fmla="*/ 1160 h 1163"/>
                <a:gd name="T44" fmla="*/ 469 w 1480"/>
                <a:gd name="T45" fmla="*/ 1161 h 1163"/>
                <a:gd name="T46" fmla="*/ 472 w 1480"/>
                <a:gd name="T47" fmla="*/ 1162 h 1163"/>
                <a:gd name="T48" fmla="*/ 477 w 1480"/>
                <a:gd name="T49" fmla="*/ 1163 h 1163"/>
                <a:gd name="T50" fmla="*/ 479 w 1480"/>
                <a:gd name="T51" fmla="*/ 1163 h 1163"/>
                <a:gd name="T52" fmla="*/ 486 w 1480"/>
                <a:gd name="T53" fmla="*/ 1163 h 1163"/>
                <a:gd name="T54" fmla="*/ 486 w 1480"/>
                <a:gd name="T55" fmla="*/ 1163 h 1163"/>
                <a:gd name="T56" fmla="*/ 486 w 1480"/>
                <a:gd name="T57" fmla="*/ 1163 h 1163"/>
                <a:gd name="T58" fmla="*/ 494 w 1480"/>
                <a:gd name="T59" fmla="*/ 1163 h 1163"/>
                <a:gd name="T60" fmla="*/ 496 w 1480"/>
                <a:gd name="T61" fmla="*/ 1163 h 1163"/>
                <a:gd name="T62" fmla="*/ 501 w 1480"/>
                <a:gd name="T63" fmla="*/ 1162 h 1163"/>
                <a:gd name="T64" fmla="*/ 503 w 1480"/>
                <a:gd name="T65" fmla="*/ 1161 h 1163"/>
                <a:gd name="T66" fmla="*/ 508 w 1480"/>
                <a:gd name="T67" fmla="*/ 1160 h 1163"/>
                <a:gd name="T68" fmla="*/ 511 w 1480"/>
                <a:gd name="T69" fmla="*/ 1159 h 1163"/>
                <a:gd name="T70" fmla="*/ 515 w 1480"/>
                <a:gd name="T71" fmla="*/ 1158 h 1163"/>
                <a:gd name="T72" fmla="*/ 518 w 1480"/>
                <a:gd name="T73" fmla="*/ 1156 h 1163"/>
                <a:gd name="T74" fmla="*/ 522 w 1480"/>
                <a:gd name="T75" fmla="*/ 1155 h 1163"/>
                <a:gd name="T76" fmla="*/ 524 w 1480"/>
                <a:gd name="T77" fmla="*/ 1153 h 1163"/>
                <a:gd name="T78" fmla="*/ 528 w 1480"/>
                <a:gd name="T79" fmla="*/ 1151 h 1163"/>
                <a:gd name="T80" fmla="*/ 531 w 1480"/>
                <a:gd name="T81" fmla="*/ 1149 h 1163"/>
                <a:gd name="T82" fmla="*/ 534 w 1480"/>
                <a:gd name="T83" fmla="*/ 1146 h 1163"/>
                <a:gd name="T84" fmla="*/ 537 w 1480"/>
                <a:gd name="T85" fmla="*/ 1144 h 1163"/>
                <a:gd name="T86" fmla="*/ 537 w 1480"/>
                <a:gd name="T87" fmla="*/ 1144 h 1163"/>
                <a:gd name="T88" fmla="*/ 541 w 1480"/>
                <a:gd name="T89" fmla="*/ 1140 h 1163"/>
                <a:gd name="T90" fmla="*/ 542 w 1480"/>
                <a:gd name="T91" fmla="*/ 1139 h 1163"/>
                <a:gd name="T92" fmla="*/ 542 w 1480"/>
                <a:gd name="T93" fmla="*/ 1138 h 1163"/>
                <a:gd name="T94" fmla="*/ 542 w 1480"/>
                <a:gd name="T95" fmla="*/ 1138 h 1163"/>
                <a:gd name="T96" fmla="*/ 1452 w 1480"/>
                <a:gd name="T97" fmla="*/ 134 h 1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80" h="1163">
                  <a:moveTo>
                    <a:pt x="1452" y="134"/>
                  </a:moveTo>
                  <a:cubicBezTo>
                    <a:pt x="1480" y="103"/>
                    <a:pt x="1478" y="56"/>
                    <a:pt x="1447" y="28"/>
                  </a:cubicBezTo>
                  <a:cubicBezTo>
                    <a:pt x="1416" y="0"/>
                    <a:pt x="1368" y="2"/>
                    <a:pt x="1340" y="33"/>
                  </a:cubicBezTo>
                  <a:cubicBezTo>
                    <a:pt x="486" y="975"/>
                    <a:pt x="486" y="975"/>
                    <a:pt x="486" y="975"/>
                  </a:cubicBezTo>
                  <a:cubicBezTo>
                    <a:pt x="140" y="594"/>
                    <a:pt x="140" y="594"/>
                    <a:pt x="140" y="594"/>
                  </a:cubicBezTo>
                  <a:cubicBezTo>
                    <a:pt x="112" y="563"/>
                    <a:pt x="65" y="560"/>
                    <a:pt x="34" y="588"/>
                  </a:cubicBezTo>
                  <a:cubicBezTo>
                    <a:pt x="3" y="616"/>
                    <a:pt x="0" y="664"/>
                    <a:pt x="28" y="695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8"/>
                    <a:pt x="430" y="1138"/>
                    <a:pt x="430" y="1138"/>
                  </a:cubicBezTo>
                  <a:cubicBezTo>
                    <a:pt x="430" y="1139"/>
                    <a:pt x="430" y="1139"/>
                    <a:pt x="430" y="1139"/>
                  </a:cubicBezTo>
                  <a:cubicBezTo>
                    <a:pt x="431" y="1139"/>
                    <a:pt x="431" y="1140"/>
                    <a:pt x="432" y="1140"/>
                  </a:cubicBezTo>
                  <a:cubicBezTo>
                    <a:pt x="433" y="1141"/>
                    <a:pt x="434" y="1143"/>
                    <a:pt x="436" y="1144"/>
                  </a:cubicBezTo>
                  <a:cubicBezTo>
                    <a:pt x="436" y="1144"/>
                    <a:pt x="436" y="1144"/>
                    <a:pt x="436" y="1144"/>
                  </a:cubicBezTo>
                  <a:cubicBezTo>
                    <a:pt x="437" y="1145"/>
                    <a:pt x="437" y="1145"/>
                    <a:pt x="438" y="1146"/>
                  </a:cubicBezTo>
                  <a:cubicBezTo>
                    <a:pt x="439" y="1147"/>
                    <a:pt x="441" y="1148"/>
                    <a:pt x="442" y="1149"/>
                  </a:cubicBezTo>
                  <a:cubicBezTo>
                    <a:pt x="443" y="1149"/>
                    <a:pt x="444" y="1150"/>
                    <a:pt x="445" y="1151"/>
                  </a:cubicBezTo>
                  <a:cubicBezTo>
                    <a:pt x="446" y="1151"/>
                    <a:pt x="447" y="1152"/>
                    <a:pt x="448" y="1153"/>
                  </a:cubicBezTo>
                  <a:cubicBezTo>
                    <a:pt x="449" y="1154"/>
                    <a:pt x="450" y="1154"/>
                    <a:pt x="451" y="1155"/>
                  </a:cubicBezTo>
                  <a:cubicBezTo>
                    <a:pt x="452" y="1155"/>
                    <a:pt x="454" y="1156"/>
                    <a:pt x="455" y="1156"/>
                  </a:cubicBezTo>
                  <a:cubicBezTo>
                    <a:pt x="456" y="1157"/>
                    <a:pt x="457" y="1157"/>
                    <a:pt x="458" y="1158"/>
                  </a:cubicBezTo>
                  <a:cubicBezTo>
                    <a:pt x="459" y="1158"/>
                    <a:pt x="460" y="1159"/>
                    <a:pt x="462" y="1159"/>
                  </a:cubicBezTo>
                  <a:cubicBezTo>
                    <a:pt x="463" y="1160"/>
                    <a:pt x="464" y="1160"/>
                    <a:pt x="465" y="1160"/>
                  </a:cubicBezTo>
                  <a:cubicBezTo>
                    <a:pt x="466" y="1161"/>
                    <a:pt x="468" y="1161"/>
                    <a:pt x="469" y="1161"/>
                  </a:cubicBezTo>
                  <a:cubicBezTo>
                    <a:pt x="470" y="1162"/>
                    <a:pt x="471" y="1162"/>
                    <a:pt x="472" y="1162"/>
                  </a:cubicBezTo>
                  <a:cubicBezTo>
                    <a:pt x="473" y="1162"/>
                    <a:pt x="475" y="1162"/>
                    <a:pt x="477" y="1163"/>
                  </a:cubicBezTo>
                  <a:cubicBezTo>
                    <a:pt x="478" y="1163"/>
                    <a:pt x="478" y="1163"/>
                    <a:pt x="479" y="1163"/>
                  </a:cubicBezTo>
                  <a:cubicBezTo>
                    <a:pt x="481" y="1163"/>
                    <a:pt x="484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6" y="1163"/>
                    <a:pt x="486" y="1163"/>
                    <a:pt x="486" y="1163"/>
                  </a:cubicBezTo>
                  <a:cubicBezTo>
                    <a:pt x="489" y="1163"/>
                    <a:pt x="491" y="1163"/>
                    <a:pt x="494" y="1163"/>
                  </a:cubicBezTo>
                  <a:cubicBezTo>
                    <a:pt x="494" y="1163"/>
                    <a:pt x="495" y="1163"/>
                    <a:pt x="496" y="1163"/>
                  </a:cubicBezTo>
                  <a:cubicBezTo>
                    <a:pt x="497" y="1162"/>
                    <a:pt x="499" y="1162"/>
                    <a:pt x="501" y="1162"/>
                  </a:cubicBezTo>
                  <a:cubicBezTo>
                    <a:pt x="502" y="1162"/>
                    <a:pt x="503" y="1162"/>
                    <a:pt x="503" y="1161"/>
                  </a:cubicBezTo>
                  <a:cubicBezTo>
                    <a:pt x="505" y="1161"/>
                    <a:pt x="506" y="1161"/>
                    <a:pt x="508" y="1160"/>
                  </a:cubicBezTo>
                  <a:cubicBezTo>
                    <a:pt x="509" y="1160"/>
                    <a:pt x="510" y="1160"/>
                    <a:pt x="511" y="1159"/>
                  </a:cubicBezTo>
                  <a:cubicBezTo>
                    <a:pt x="512" y="1159"/>
                    <a:pt x="514" y="1158"/>
                    <a:pt x="515" y="1158"/>
                  </a:cubicBezTo>
                  <a:cubicBezTo>
                    <a:pt x="516" y="1157"/>
                    <a:pt x="517" y="1157"/>
                    <a:pt x="518" y="1156"/>
                  </a:cubicBezTo>
                  <a:cubicBezTo>
                    <a:pt x="519" y="1156"/>
                    <a:pt x="520" y="1155"/>
                    <a:pt x="522" y="1155"/>
                  </a:cubicBezTo>
                  <a:cubicBezTo>
                    <a:pt x="523" y="1154"/>
                    <a:pt x="524" y="1154"/>
                    <a:pt x="524" y="1153"/>
                  </a:cubicBezTo>
                  <a:cubicBezTo>
                    <a:pt x="526" y="1152"/>
                    <a:pt x="527" y="1151"/>
                    <a:pt x="528" y="1151"/>
                  </a:cubicBezTo>
                  <a:cubicBezTo>
                    <a:pt x="529" y="1150"/>
                    <a:pt x="530" y="1149"/>
                    <a:pt x="531" y="1149"/>
                  </a:cubicBezTo>
                  <a:cubicBezTo>
                    <a:pt x="532" y="1148"/>
                    <a:pt x="533" y="1147"/>
                    <a:pt x="534" y="1146"/>
                  </a:cubicBezTo>
                  <a:cubicBezTo>
                    <a:pt x="535" y="1145"/>
                    <a:pt x="536" y="1145"/>
                    <a:pt x="537" y="1144"/>
                  </a:cubicBezTo>
                  <a:cubicBezTo>
                    <a:pt x="537" y="1144"/>
                    <a:pt x="537" y="1144"/>
                    <a:pt x="537" y="1144"/>
                  </a:cubicBezTo>
                  <a:cubicBezTo>
                    <a:pt x="538" y="1143"/>
                    <a:pt x="539" y="1141"/>
                    <a:pt x="541" y="1140"/>
                  </a:cubicBezTo>
                  <a:cubicBezTo>
                    <a:pt x="541" y="1140"/>
                    <a:pt x="542" y="1139"/>
                    <a:pt x="542" y="1139"/>
                  </a:cubicBezTo>
                  <a:cubicBezTo>
                    <a:pt x="542" y="1138"/>
                    <a:pt x="542" y="1138"/>
                    <a:pt x="542" y="1138"/>
                  </a:cubicBezTo>
                  <a:cubicBezTo>
                    <a:pt x="542" y="1138"/>
                    <a:pt x="542" y="1138"/>
                    <a:pt x="542" y="1138"/>
                  </a:cubicBezTo>
                  <a:lnTo>
                    <a:pt x="1452" y="13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68598" tIns="34299" rIns="68598" bIns="34299" numCol="1" anchor="t" anchorCtr="0" compatLnSpc="1">
              <a:prstTxWarp prst="textNoShape">
                <a:avLst/>
              </a:prstTxWarp>
            </a:bodyPr>
            <a:lstStyle/>
            <a:p>
              <a:endParaRPr lang="en-US" sz="2600" dirty="0">
                <a:latin typeface="+mj-lt"/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4857912" y="5461297"/>
            <a:ext cx="3873133" cy="0"/>
          </a:xfrm>
          <a:prstGeom prst="line">
            <a:avLst/>
          </a:prstGeom>
          <a:ln w="12700" cap="sq">
            <a:solidFill>
              <a:schemeClr val="tx1">
                <a:lumMod val="50000"/>
                <a:lumOff val="50000"/>
                <a:alpha val="47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614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Top Corners Rounded 19"/>
          <p:cNvSpPr/>
          <p:nvPr/>
        </p:nvSpPr>
        <p:spPr>
          <a:xfrm rot="16200000">
            <a:off x="4536957" y="-3387846"/>
            <a:ext cx="702926" cy="851116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07831D-4CA0-427E-A0F5-C4AC9C30A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171" y="306669"/>
            <a:ext cx="8009283" cy="7706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ITIL Best Practices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78E4B0-F2FD-4737-8052-1CBD7CD0D3EC}"/>
              </a:ext>
            </a:extLst>
          </p:cNvPr>
          <p:cNvSpPr/>
          <p:nvPr/>
        </p:nvSpPr>
        <p:spPr>
          <a:xfrm>
            <a:off x="1330636" y="2890391"/>
            <a:ext cx="71155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Has your institution implemented ITIL best practices for service management?</a:t>
            </a:r>
          </a:p>
        </p:txBody>
      </p:sp>
      <p:sp>
        <p:nvSpPr>
          <p:cNvPr id="5" name="Oval 5128" descr="pie chart icon " title="pie chart icon "/>
          <p:cNvSpPr>
            <a:spLocks noChangeAspect="1"/>
          </p:cNvSpPr>
          <p:nvPr/>
        </p:nvSpPr>
        <p:spPr>
          <a:xfrm>
            <a:off x="865007" y="627738"/>
            <a:ext cx="479995" cy="479995"/>
          </a:xfrm>
          <a:custGeom>
            <a:avLst/>
            <a:gdLst>
              <a:gd name="connsiteX0" fmla="*/ 598105 w 1135884"/>
              <a:gd name="connsiteY0" fmla="*/ 594930 h 1135884"/>
              <a:gd name="connsiteX1" fmla="*/ 638519 w 1135884"/>
              <a:gd name="connsiteY1" fmla="*/ 1064830 h 1135884"/>
              <a:gd name="connsiteX2" fmla="*/ 682101 w 1135884"/>
              <a:gd name="connsiteY2" fmla="*/ 1056893 h 1135884"/>
              <a:gd name="connsiteX3" fmla="*/ 724892 w 1135884"/>
              <a:gd name="connsiteY3" fmla="*/ 1044986 h 1135884"/>
              <a:gd name="connsiteX4" fmla="*/ 766098 w 1135884"/>
              <a:gd name="connsiteY4" fmla="*/ 1030699 h 1135884"/>
              <a:gd name="connsiteX5" fmla="*/ 804926 w 1135884"/>
              <a:gd name="connsiteY5" fmla="*/ 1012443 h 1135884"/>
              <a:gd name="connsiteX6" fmla="*/ 842170 w 1135884"/>
              <a:gd name="connsiteY6" fmla="*/ 990218 h 1135884"/>
              <a:gd name="connsiteX7" fmla="*/ 877036 w 1135884"/>
              <a:gd name="connsiteY7" fmla="*/ 965611 h 1135884"/>
              <a:gd name="connsiteX8" fmla="*/ 908733 w 1135884"/>
              <a:gd name="connsiteY8" fmla="*/ 938624 h 1135884"/>
              <a:gd name="connsiteX9" fmla="*/ 938844 w 1135884"/>
              <a:gd name="connsiteY9" fmla="*/ 908461 h 1135884"/>
              <a:gd name="connsiteX10" fmla="*/ 966579 w 1135884"/>
              <a:gd name="connsiteY10" fmla="*/ 876711 h 1135884"/>
              <a:gd name="connsiteX11" fmla="*/ 991144 w 1135884"/>
              <a:gd name="connsiteY11" fmla="*/ 841786 h 1135884"/>
              <a:gd name="connsiteX12" fmla="*/ 1011747 w 1135884"/>
              <a:gd name="connsiteY12" fmla="*/ 805274 h 1135884"/>
              <a:gd name="connsiteX13" fmla="*/ 1029972 w 1135884"/>
              <a:gd name="connsiteY13" fmla="*/ 766380 h 1135884"/>
              <a:gd name="connsiteX14" fmla="*/ 1045821 w 1135884"/>
              <a:gd name="connsiteY14" fmla="*/ 725899 h 1135884"/>
              <a:gd name="connsiteX15" fmla="*/ 1056915 w 1135884"/>
              <a:gd name="connsiteY15" fmla="*/ 683830 h 1135884"/>
              <a:gd name="connsiteX16" fmla="*/ 1064839 w 1135884"/>
              <a:gd name="connsiteY16" fmla="*/ 640968 h 1135884"/>
              <a:gd name="connsiteX17" fmla="*/ 1069593 w 1135884"/>
              <a:gd name="connsiteY17" fmla="*/ 596518 h 1135884"/>
              <a:gd name="connsiteX18" fmla="*/ 598105 w 1135884"/>
              <a:gd name="connsiteY18" fmla="*/ 594930 h 1135884"/>
              <a:gd name="connsiteX19" fmla="*/ 178382 w 1135884"/>
              <a:gd name="connsiteY19" fmla="*/ 252030 h 1135884"/>
              <a:gd name="connsiteX20" fmla="*/ 149764 w 1135884"/>
              <a:gd name="connsiteY20" fmla="*/ 291679 h 1135884"/>
              <a:gd name="connsiteX21" fmla="*/ 123530 w 1135884"/>
              <a:gd name="connsiteY21" fmla="*/ 332914 h 1135884"/>
              <a:gd name="connsiteX22" fmla="*/ 103656 w 1135884"/>
              <a:gd name="connsiteY22" fmla="*/ 375735 h 1135884"/>
              <a:gd name="connsiteX23" fmla="*/ 86961 w 1135884"/>
              <a:gd name="connsiteY23" fmla="*/ 420142 h 1135884"/>
              <a:gd name="connsiteX24" fmla="*/ 75037 w 1135884"/>
              <a:gd name="connsiteY24" fmla="*/ 466135 h 1135884"/>
              <a:gd name="connsiteX25" fmla="*/ 67882 w 1135884"/>
              <a:gd name="connsiteY25" fmla="*/ 513714 h 1135884"/>
              <a:gd name="connsiteX26" fmla="*/ 66292 w 1135884"/>
              <a:gd name="connsiteY26" fmla="*/ 562085 h 1135884"/>
              <a:gd name="connsiteX27" fmla="*/ 67882 w 1135884"/>
              <a:gd name="connsiteY27" fmla="*/ 611250 h 1135884"/>
              <a:gd name="connsiteX28" fmla="*/ 74242 w 1135884"/>
              <a:gd name="connsiteY28" fmla="*/ 660415 h 1135884"/>
              <a:gd name="connsiteX29" fmla="*/ 86166 w 1135884"/>
              <a:gd name="connsiteY29" fmla="*/ 707994 h 1135884"/>
              <a:gd name="connsiteX30" fmla="*/ 102066 w 1135884"/>
              <a:gd name="connsiteY30" fmla="*/ 753987 h 1135884"/>
              <a:gd name="connsiteX31" fmla="*/ 121145 w 1135884"/>
              <a:gd name="connsiteY31" fmla="*/ 796808 h 1135884"/>
              <a:gd name="connsiteX32" fmla="*/ 144994 w 1135884"/>
              <a:gd name="connsiteY32" fmla="*/ 838043 h 1135884"/>
              <a:gd name="connsiteX33" fmla="*/ 171228 w 1135884"/>
              <a:gd name="connsiteY33" fmla="*/ 876106 h 1135884"/>
              <a:gd name="connsiteX34" fmla="*/ 202231 w 1135884"/>
              <a:gd name="connsiteY34" fmla="*/ 910997 h 1135884"/>
              <a:gd name="connsiteX35" fmla="*/ 235620 w 1135884"/>
              <a:gd name="connsiteY35" fmla="*/ 943509 h 1135884"/>
              <a:gd name="connsiteX36" fmla="*/ 272189 w 1135884"/>
              <a:gd name="connsiteY36" fmla="*/ 972849 h 1135884"/>
              <a:gd name="connsiteX37" fmla="*/ 310347 w 1135884"/>
              <a:gd name="connsiteY37" fmla="*/ 998225 h 1135884"/>
              <a:gd name="connsiteX38" fmla="*/ 351685 w 1135884"/>
              <a:gd name="connsiteY38" fmla="*/ 1020428 h 1135884"/>
              <a:gd name="connsiteX39" fmla="*/ 396203 w 1135884"/>
              <a:gd name="connsiteY39" fmla="*/ 1038667 h 1135884"/>
              <a:gd name="connsiteX40" fmla="*/ 440721 w 1135884"/>
              <a:gd name="connsiteY40" fmla="*/ 1052940 h 1135884"/>
              <a:gd name="connsiteX41" fmla="*/ 487624 w 1135884"/>
              <a:gd name="connsiteY41" fmla="*/ 1063249 h 1135884"/>
              <a:gd name="connsiteX42" fmla="*/ 536117 w 1135884"/>
              <a:gd name="connsiteY42" fmla="*/ 1068800 h 1135884"/>
              <a:gd name="connsiteX43" fmla="*/ 585405 w 1135884"/>
              <a:gd name="connsiteY43" fmla="*/ 1069593 h 1135884"/>
              <a:gd name="connsiteX44" fmla="*/ 544067 w 1135884"/>
              <a:gd name="connsiteY44" fmla="*/ 595391 h 1135884"/>
              <a:gd name="connsiteX45" fmla="*/ 540887 w 1135884"/>
              <a:gd name="connsiteY45" fmla="*/ 579531 h 1135884"/>
              <a:gd name="connsiteX46" fmla="*/ 178382 w 1135884"/>
              <a:gd name="connsiteY46" fmla="*/ 252030 h 1135884"/>
              <a:gd name="connsiteX47" fmla="*/ 667047 w 1135884"/>
              <a:gd name="connsiteY47" fmla="*/ 75817 h 1135884"/>
              <a:gd name="connsiteX48" fmla="*/ 599692 w 1135884"/>
              <a:gd name="connsiteY48" fmla="*/ 540957 h 1135884"/>
              <a:gd name="connsiteX49" fmla="*/ 1069592 w 1135884"/>
              <a:gd name="connsiteY49" fmla="*/ 542542 h 1135884"/>
              <a:gd name="connsiteX50" fmla="*/ 1065630 w 1135884"/>
              <a:gd name="connsiteY50" fmla="*/ 498960 h 1135884"/>
              <a:gd name="connsiteX51" fmla="*/ 1058498 w 1135884"/>
              <a:gd name="connsiteY51" fmla="*/ 457755 h 1135884"/>
              <a:gd name="connsiteX52" fmla="*/ 1047405 w 1135884"/>
              <a:gd name="connsiteY52" fmla="*/ 417342 h 1135884"/>
              <a:gd name="connsiteX53" fmla="*/ 1033934 w 1135884"/>
              <a:gd name="connsiteY53" fmla="*/ 377722 h 1135884"/>
              <a:gd name="connsiteX54" fmla="*/ 1017293 w 1135884"/>
              <a:gd name="connsiteY54" fmla="*/ 340479 h 1135884"/>
              <a:gd name="connsiteX55" fmla="*/ 997483 w 1135884"/>
              <a:gd name="connsiteY55" fmla="*/ 304821 h 1135884"/>
              <a:gd name="connsiteX56" fmla="*/ 974503 w 1135884"/>
              <a:gd name="connsiteY56" fmla="*/ 271540 h 1135884"/>
              <a:gd name="connsiteX57" fmla="*/ 949146 w 1135884"/>
              <a:gd name="connsiteY57" fmla="*/ 239052 h 1135884"/>
              <a:gd name="connsiteX58" fmla="*/ 921411 w 1135884"/>
              <a:gd name="connsiteY58" fmla="*/ 208941 h 1135884"/>
              <a:gd name="connsiteX59" fmla="*/ 891300 w 1135884"/>
              <a:gd name="connsiteY59" fmla="*/ 182791 h 1135884"/>
              <a:gd name="connsiteX60" fmla="*/ 858811 w 1135884"/>
              <a:gd name="connsiteY60" fmla="*/ 157435 h 1135884"/>
              <a:gd name="connsiteX61" fmla="*/ 823945 w 1135884"/>
              <a:gd name="connsiteY61" fmla="*/ 135247 h 1135884"/>
              <a:gd name="connsiteX62" fmla="*/ 787494 w 1135884"/>
              <a:gd name="connsiteY62" fmla="*/ 116230 h 1135884"/>
              <a:gd name="connsiteX63" fmla="*/ 748666 w 1135884"/>
              <a:gd name="connsiteY63" fmla="*/ 99589 h 1135884"/>
              <a:gd name="connsiteX64" fmla="*/ 709045 w 1135884"/>
              <a:gd name="connsiteY64" fmla="*/ 86118 h 1135884"/>
              <a:gd name="connsiteX65" fmla="*/ 667047 w 1135884"/>
              <a:gd name="connsiteY65" fmla="*/ 75817 h 1135884"/>
              <a:gd name="connsiteX66" fmla="*/ 556944 w 1135884"/>
              <a:gd name="connsiteY66" fmla="*/ 66292 h 1135884"/>
              <a:gd name="connsiteX67" fmla="*/ 530010 w 1135884"/>
              <a:gd name="connsiteY67" fmla="*/ 67086 h 1135884"/>
              <a:gd name="connsiteX68" fmla="*/ 502284 w 1135884"/>
              <a:gd name="connsiteY68" fmla="*/ 69467 h 1135884"/>
              <a:gd name="connsiteX69" fmla="*/ 476142 w 1135884"/>
              <a:gd name="connsiteY69" fmla="*/ 73436 h 1135884"/>
              <a:gd name="connsiteX70" fmla="*/ 449208 w 1135884"/>
              <a:gd name="connsiteY70" fmla="*/ 78992 h 1135884"/>
              <a:gd name="connsiteX71" fmla="*/ 423859 w 1135884"/>
              <a:gd name="connsiteY71" fmla="*/ 86136 h 1135884"/>
              <a:gd name="connsiteX72" fmla="*/ 398509 w 1135884"/>
              <a:gd name="connsiteY72" fmla="*/ 94073 h 1135884"/>
              <a:gd name="connsiteX73" fmla="*/ 373952 w 1135884"/>
              <a:gd name="connsiteY73" fmla="*/ 104392 h 1135884"/>
              <a:gd name="connsiteX74" fmla="*/ 349394 w 1135884"/>
              <a:gd name="connsiteY74" fmla="*/ 115505 h 1135884"/>
              <a:gd name="connsiteX75" fmla="*/ 325629 w 1135884"/>
              <a:gd name="connsiteY75" fmla="*/ 128205 h 1135884"/>
              <a:gd name="connsiteX76" fmla="*/ 302656 w 1135884"/>
              <a:gd name="connsiteY76" fmla="*/ 141698 h 1135884"/>
              <a:gd name="connsiteX77" fmla="*/ 279683 w 1135884"/>
              <a:gd name="connsiteY77" fmla="*/ 157573 h 1135884"/>
              <a:gd name="connsiteX78" fmla="*/ 257502 w 1135884"/>
              <a:gd name="connsiteY78" fmla="*/ 175036 h 1135884"/>
              <a:gd name="connsiteX79" fmla="*/ 236906 w 1135884"/>
              <a:gd name="connsiteY79" fmla="*/ 193292 h 1135884"/>
              <a:gd name="connsiteX80" fmla="*/ 215517 w 1135884"/>
              <a:gd name="connsiteY80" fmla="*/ 212342 h 1135884"/>
              <a:gd name="connsiteX81" fmla="*/ 549814 w 1135884"/>
              <a:gd name="connsiteY81" fmla="*/ 513967 h 1135884"/>
              <a:gd name="connsiteX82" fmla="*/ 613980 w 1135884"/>
              <a:gd name="connsiteY82" fmla="*/ 67880 h 1135884"/>
              <a:gd name="connsiteX83" fmla="*/ 585462 w 1135884"/>
              <a:gd name="connsiteY83" fmla="*/ 66292 h 1135884"/>
              <a:gd name="connsiteX84" fmla="*/ 556944 w 1135884"/>
              <a:gd name="connsiteY84" fmla="*/ 66292 h 1135884"/>
              <a:gd name="connsiteX85" fmla="*/ 567942 w 1135884"/>
              <a:gd name="connsiteY85" fmla="*/ 0 h 1135884"/>
              <a:gd name="connsiteX86" fmla="*/ 1135884 w 1135884"/>
              <a:gd name="connsiteY86" fmla="*/ 567942 h 1135884"/>
              <a:gd name="connsiteX87" fmla="*/ 567942 w 1135884"/>
              <a:gd name="connsiteY87" fmla="*/ 1135884 h 1135884"/>
              <a:gd name="connsiteX88" fmla="*/ 0 w 1135884"/>
              <a:gd name="connsiteY88" fmla="*/ 567942 h 1135884"/>
              <a:gd name="connsiteX89" fmla="*/ 567942 w 1135884"/>
              <a:gd name="connsiteY89" fmla="*/ 0 h 1135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1135884" h="1135884">
                <a:moveTo>
                  <a:pt x="598105" y="594930"/>
                </a:moveTo>
                <a:lnTo>
                  <a:pt x="638519" y="1064830"/>
                </a:lnTo>
                <a:lnTo>
                  <a:pt x="682101" y="1056893"/>
                </a:lnTo>
                <a:lnTo>
                  <a:pt x="724892" y="1044986"/>
                </a:lnTo>
                <a:lnTo>
                  <a:pt x="766098" y="1030699"/>
                </a:lnTo>
                <a:lnTo>
                  <a:pt x="804926" y="1012443"/>
                </a:lnTo>
                <a:lnTo>
                  <a:pt x="842170" y="990218"/>
                </a:lnTo>
                <a:lnTo>
                  <a:pt x="877036" y="965611"/>
                </a:lnTo>
                <a:lnTo>
                  <a:pt x="908733" y="938624"/>
                </a:lnTo>
                <a:lnTo>
                  <a:pt x="938844" y="908461"/>
                </a:lnTo>
                <a:lnTo>
                  <a:pt x="966579" y="876711"/>
                </a:lnTo>
                <a:lnTo>
                  <a:pt x="991144" y="841786"/>
                </a:lnTo>
                <a:lnTo>
                  <a:pt x="1011747" y="805274"/>
                </a:lnTo>
                <a:lnTo>
                  <a:pt x="1029972" y="766380"/>
                </a:lnTo>
                <a:lnTo>
                  <a:pt x="1045821" y="725899"/>
                </a:lnTo>
                <a:lnTo>
                  <a:pt x="1056915" y="683830"/>
                </a:lnTo>
                <a:lnTo>
                  <a:pt x="1064839" y="640968"/>
                </a:lnTo>
                <a:lnTo>
                  <a:pt x="1069593" y="596518"/>
                </a:lnTo>
                <a:lnTo>
                  <a:pt x="598105" y="594930"/>
                </a:lnTo>
                <a:close/>
                <a:moveTo>
                  <a:pt x="178382" y="252030"/>
                </a:moveTo>
                <a:lnTo>
                  <a:pt x="149764" y="291679"/>
                </a:lnTo>
                <a:lnTo>
                  <a:pt x="123530" y="332914"/>
                </a:lnTo>
                <a:lnTo>
                  <a:pt x="103656" y="375735"/>
                </a:lnTo>
                <a:lnTo>
                  <a:pt x="86961" y="420142"/>
                </a:lnTo>
                <a:lnTo>
                  <a:pt x="75037" y="466135"/>
                </a:lnTo>
                <a:lnTo>
                  <a:pt x="67882" y="513714"/>
                </a:lnTo>
                <a:lnTo>
                  <a:pt x="66292" y="562085"/>
                </a:lnTo>
                <a:lnTo>
                  <a:pt x="67882" y="611250"/>
                </a:lnTo>
                <a:lnTo>
                  <a:pt x="74242" y="660415"/>
                </a:lnTo>
                <a:lnTo>
                  <a:pt x="86166" y="707994"/>
                </a:lnTo>
                <a:lnTo>
                  <a:pt x="102066" y="753987"/>
                </a:lnTo>
                <a:lnTo>
                  <a:pt x="121145" y="796808"/>
                </a:lnTo>
                <a:lnTo>
                  <a:pt x="144994" y="838043"/>
                </a:lnTo>
                <a:lnTo>
                  <a:pt x="171228" y="876106"/>
                </a:lnTo>
                <a:lnTo>
                  <a:pt x="202231" y="910997"/>
                </a:lnTo>
                <a:lnTo>
                  <a:pt x="235620" y="943509"/>
                </a:lnTo>
                <a:lnTo>
                  <a:pt x="272189" y="972849"/>
                </a:lnTo>
                <a:lnTo>
                  <a:pt x="310347" y="998225"/>
                </a:lnTo>
                <a:lnTo>
                  <a:pt x="351685" y="1020428"/>
                </a:lnTo>
                <a:lnTo>
                  <a:pt x="396203" y="1038667"/>
                </a:lnTo>
                <a:lnTo>
                  <a:pt x="440721" y="1052940"/>
                </a:lnTo>
                <a:lnTo>
                  <a:pt x="487624" y="1063249"/>
                </a:lnTo>
                <a:lnTo>
                  <a:pt x="536117" y="1068800"/>
                </a:lnTo>
                <a:lnTo>
                  <a:pt x="585405" y="1069593"/>
                </a:lnTo>
                <a:lnTo>
                  <a:pt x="544067" y="595391"/>
                </a:lnTo>
                <a:lnTo>
                  <a:pt x="540887" y="579531"/>
                </a:lnTo>
                <a:lnTo>
                  <a:pt x="178382" y="252030"/>
                </a:lnTo>
                <a:close/>
                <a:moveTo>
                  <a:pt x="667047" y="75817"/>
                </a:moveTo>
                <a:lnTo>
                  <a:pt x="599692" y="540957"/>
                </a:lnTo>
                <a:lnTo>
                  <a:pt x="1069592" y="542542"/>
                </a:lnTo>
                <a:lnTo>
                  <a:pt x="1065630" y="498960"/>
                </a:lnTo>
                <a:lnTo>
                  <a:pt x="1058498" y="457755"/>
                </a:lnTo>
                <a:lnTo>
                  <a:pt x="1047405" y="417342"/>
                </a:lnTo>
                <a:lnTo>
                  <a:pt x="1033934" y="377722"/>
                </a:lnTo>
                <a:lnTo>
                  <a:pt x="1017293" y="340479"/>
                </a:lnTo>
                <a:lnTo>
                  <a:pt x="997483" y="304821"/>
                </a:lnTo>
                <a:lnTo>
                  <a:pt x="974503" y="271540"/>
                </a:lnTo>
                <a:lnTo>
                  <a:pt x="949146" y="239052"/>
                </a:lnTo>
                <a:lnTo>
                  <a:pt x="921411" y="208941"/>
                </a:lnTo>
                <a:lnTo>
                  <a:pt x="891300" y="182791"/>
                </a:lnTo>
                <a:lnTo>
                  <a:pt x="858811" y="157435"/>
                </a:lnTo>
                <a:lnTo>
                  <a:pt x="823945" y="135247"/>
                </a:lnTo>
                <a:lnTo>
                  <a:pt x="787494" y="116230"/>
                </a:lnTo>
                <a:lnTo>
                  <a:pt x="748666" y="99589"/>
                </a:lnTo>
                <a:lnTo>
                  <a:pt x="709045" y="86118"/>
                </a:lnTo>
                <a:lnTo>
                  <a:pt x="667047" y="75817"/>
                </a:lnTo>
                <a:close/>
                <a:moveTo>
                  <a:pt x="556944" y="66292"/>
                </a:moveTo>
                <a:lnTo>
                  <a:pt x="530010" y="67086"/>
                </a:lnTo>
                <a:lnTo>
                  <a:pt x="502284" y="69467"/>
                </a:lnTo>
                <a:lnTo>
                  <a:pt x="476142" y="73436"/>
                </a:lnTo>
                <a:lnTo>
                  <a:pt x="449208" y="78992"/>
                </a:lnTo>
                <a:lnTo>
                  <a:pt x="423859" y="86136"/>
                </a:lnTo>
                <a:lnTo>
                  <a:pt x="398509" y="94073"/>
                </a:lnTo>
                <a:lnTo>
                  <a:pt x="373952" y="104392"/>
                </a:lnTo>
                <a:lnTo>
                  <a:pt x="349394" y="115505"/>
                </a:lnTo>
                <a:lnTo>
                  <a:pt x="325629" y="128205"/>
                </a:lnTo>
                <a:lnTo>
                  <a:pt x="302656" y="141698"/>
                </a:lnTo>
                <a:lnTo>
                  <a:pt x="279683" y="157573"/>
                </a:lnTo>
                <a:lnTo>
                  <a:pt x="257502" y="175036"/>
                </a:lnTo>
                <a:lnTo>
                  <a:pt x="236906" y="193292"/>
                </a:lnTo>
                <a:lnTo>
                  <a:pt x="215517" y="212342"/>
                </a:lnTo>
                <a:lnTo>
                  <a:pt x="549814" y="513967"/>
                </a:lnTo>
                <a:lnTo>
                  <a:pt x="613980" y="67880"/>
                </a:lnTo>
                <a:lnTo>
                  <a:pt x="585462" y="66292"/>
                </a:lnTo>
                <a:lnTo>
                  <a:pt x="556944" y="66292"/>
                </a:lnTo>
                <a:close/>
                <a:moveTo>
                  <a:pt x="567942" y="0"/>
                </a:moveTo>
                <a:cubicBezTo>
                  <a:pt x="881608" y="0"/>
                  <a:pt x="1135884" y="254276"/>
                  <a:pt x="1135884" y="567942"/>
                </a:cubicBezTo>
                <a:cubicBezTo>
                  <a:pt x="1135884" y="881608"/>
                  <a:pt x="881608" y="1135884"/>
                  <a:pt x="567942" y="1135884"/>
                </a:cubicBezTo>
                <a:cubicBezTo>
                  <a:pt x="254276" y="1135884"/>
                  <a:pt x="0" y="881608"/>
                  <a:pt x="0" y="567942"/>
                </a:cubicBezTo>
                <a:cubicBezTo>
                  <a:pt x="0" y="254276"/>
                  <a:pt x="254276" y="0"/>
                  <a:pt x="56794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91440" bIns="91440"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78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33275" y="1440493"/>
            <a:ext cx="8391993" cy="4634631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33276" y="284163"/>
            <a:ext cx="8518525" cy="77152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1800" dirty="0"/>
              <a:t>Why Institutions Should Consider Using an </a:t>
            </a:r>
            <a:br>
              <a:rPr lang="en-US" sz="1800" dirty="0"/>
            </a:br>
            <a:r>
              <a:rPr lang="en-US" sz="2400" i="1" dirty="0"/>
              <a:t>Outsourced Tier 1 IT Support </a:t>
            </a:r>
            <a:r>
              <a:rPr lang="en-US" sz="2400" i="1" strike="sngStrike" dirty="0"/>
              <a:t>Provider</a:t>
            </a:r>
            <a:r>
              <a:rPr lang="en-US" sz="2400" i="1" dirty="0"/>
              <a:t> Partner</a:t>
            </a:r>
            <a:endParaRPr lang="en-US" sz="2400" i="1" strike="sngStrike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3087449" y="1760067"/>
            <a:ext cx="0" cy="2555845"/>
          </a:xfrm>
          <a:prstGeom prst="line">
            <a:avLst/>
          </a:prstGeom>
          <a:ln w="1270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16347" y="1760067"/>
            <a:ext cx="0" cy="2555845"/>
          </a:xfrm>
          <a:prstGeom prst="line">
            <a:avLst/>
          </a:prstGeom>
          <a:ln w="12700" cap="sq">
            <a:solidFill>
              <a:schemeClr val="tx1">
                <a:lumMod val="75000"/>
                <a:lumOff val="25000"/>
              </a:schemeClr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3173832" y="2017821"/>
            <a:ext cx="2631080" cy="2450490"/>
            <a:chOff x="3173833" y="1967717"/>
            <a:chExt cx="2631080" cy="2450490"/>
          </a:xfrm>
        </p:grpSpPr>
        <p:sp>
          <p:nvSpPr>
            <p:cNvPr id="17" name="TextBox 16"/>
            <p:cNvSpPr txBox="1"/>
            <p:nvPr/>
          </p:nvSpPr>
          <p:spPr>
            <a:xfrm>
              <a:off x="3173833" y="2877177"/>
              <a:ext cx="2631080" cy="154103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eorgia"/>
                </a:rPr>
                <a:t>BETTER</a:t>
              </a:r>
              <a:endParaRPr lang="en-US" sz="2800" dirty="0">
                <a:solidFill>
                  <a:schemeClr val="bg1"/>
                </a:solidFill>
                <a:latin typeface="Georgia"/>
              </a:endParaRP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Georgia"/>
                </a:rPr>
                <a:t>Utilize </a:t>
              </a:r>
              <a:br>
                <a:rPr lang="en-US" sz="2800" dirty="0">
                  <a:solidFill>
                    <a:schemeClr val="bg1"/>
                  </a:solidFill>
                  <a:latin typeface="Georgia"/>
                </a:rPr>
              </a:br>
              <a:r>
                <a:rPr lang="en-US" sz="2800" dirty="0">
                  <a:solidFill>
                    <a:schemeClr val="bg1"/>
                  </a:solidFill>
                  <a:latin typeface="Georgia"/>
                </a:rPr>
                <a:t>Resources</a:t>
              </a:r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4199625" y="1967717"/>
              <a:ext cx="579494" cy="666072"/>
              <a:chOff x="13639800" y="2855913"/>
              <a:chExt cx="935038" cy="1074738"/>
            </a:xfrm>
            <a:solidFill>
              <a:schemeClr val="bg1"/>
            </a:solidFill>
          </p:grpSpPr>
          <p:sp>
            <p:nvSpPr>
              <p:cNvPr id="25" name="Freeform 103"/>
              <p:cNvSpPr>
                <a:spLocks noEditPoints="1"/>
              </p:cNvSpPr>
              <p:nvPr/>
            </p:nvSpPr>
            <p:spPr bwMode="auto">
              <a:xfrm>
                <a:off x="13681075" y="2855913"/>
                <a:ext cx="874713" cy="617538"/>
              </a:xfrm>
              <a:custGeom>
                <a:avLst/>
                <a:gdLst>
                  <a:gd name="T0" fmla="*/ 218 w 551"/>
                  <a:gd name="T1" fmla="*/ 35 h 389"/>
                  <a:gd name="T2" fmla="*/ 161 w 551"/>
                  <a:gd name="T3" fmla="*/ 67 h 389"/>
                  <a:gd name="T4" fmla="*/ 128 w 551"/>
                  <a:gd name="T5" fmla="*/ 123 h 389"/>
                  <a:gd name="T6" fmla="*/ 124 w 551"/>
                  <a:gd name="T7" fmla="*/ 169 h 389"/>
                  <a:gd name="T8" fmla="*/ 126 w 551"/>
                  <a:gd name="T9" fmla="*/ 185 h 389"/>
                  <a:gd name="T10" fmla="*/ 123 w 551"/>
                  <a:gd name="T11" fmla="*/ 192 h 389"/>
                  <a:gd name="T12" fmla="*/ 116 w 551"/>
                  <a:gd name="T13" fmla="*/ 197 h 389"/>
                  <a:gd name="T14" fmla="*/ 111 w 551"/>
                  <a:gd name="T15" fmla="*/ 197 h 389"/>
                  <a:gd name="T16" fmla="*/ 62 w 551"/>
                  <a:gd name="T17" fmla="*/ 213 h 389"/>
                  <a:gd name="T18" fmla="*/ 33 w 551"/>
                  <a:gd name="T19" fmla="*/ 254 h 389"/>
                  <a:gd name="T20" fmla="*/ 33 w 551"/>
                  <a:gd name="T21" fmla="*/ 304 h 389"/>
                  <a:gd name="T22" fmla="*/ 62 w 551"/>
                  <a:gd name="T23" fmla="*/ 345 h 389"/>
                  <a:gd name="T24" fmla="*/ 111 w 551"/>
                  <a:gd name="T25" fmla="*/ 359 h 389"/>
                  <a:gd name="T26" fmla="*/ 456 w 551"/>
                  <a:gd name="T27" fmla="*/ 356 h 389"/>
                  <a:gd name="T28" fmla="*/ 503 w 551"/>
                  <a:gd name="T29" fmla="*/ 321 h 389"/>
                  <a:gd name="T30" fmla="*/ 522 w 551"/>
                  <a:gd name="T31" fmla="*/ 264 h 389"/>
                  <a:gd name="T32" fmla="*/ 503 w 551"/>
                  <a:gd name="T33" fmla="*/ 206 h 389"/>
                  <a:gd name="T34" fmla="*/ 456 w 551"/>
                  <a:gd name="T35" fmla="*/ 171 h 389"/>
                  <a:gd name="T36" fmla="*/ 397 w 551"/>
                  <a:gd name="T37" fmla="*/ 171 h 389"/>
                  <a:gd name="T38" fmla="*/ 389 w 551"/>
                  <a:gd name="T39" fmla="*/ 171 h 389"/>
                  <a:gd name="T40" fmla="*/ 382 w 551"/>
                  <a:gd name="T41" fmla="*/ 166 h 389"/>
                  <a:gd name="T42" fmla="*/ 378 w 551"/>
                  <a:gd name="T43" fmla="*/ 157 h 389"/>
                  <a:gd name="T44" fmla="*/ 373 w 551"/>
                  <a:gd name="T45" fmla="*/ 123 h 389"/>
                  <a:gd name="T46" fmla="*/ 340 w 551"/>
                  <a:gd name="T47" fmla="*/ 67 h 389"/>
                  <a:gd name="T48" fmla="*/ 285 w 551"/>
                  <a:gd name="T49" fmla="*/ 35 h 389"/>
                  <a:gd name="T50" fmla="*/ 250 w 551"/>
                  <a:gd name="T51" fmla="*/ 0 h 389"/>
                  <a:gd name="T52" fmla="*/ 325 w 551"/>
                  <a:gd name="T53" fmla="*/ 19 h 389"/>
                  <a:gd name="T54" fmla="*/ 380 w 551"/>
                  <a:gd name="T55" fmla="*/ 69 h 389"/>
                  <a:gd name="T56" fmla="*/ 406 w 551"/>
                  <a:gd name="T57" fmla="*/ 140 h 389"/>
                  <a:gd name="T58" fmla="*/ 458 w 551"/>
                  <a:gd name="T59" fmla="*/ 143 h 389"/>
                  <a:gd name="T60" fmla="*/ 513 w 551"/>
                  <a:gd name="T61" fmla="*/ 175 h 389"/>
                  <a:gd name="T62" fmla="*/ 546 w 551"/>
                  <a:gd name="T63" fmla="*/ 230 h 389"/>
                  <a:gd name="T64" fmla="*/ 546 w 551"/>
                  <a:gd name="T65" fmla="*/ 297 h 389"/>
                  <a:gd name="T66" fmla="*/ 513 w 551"/>
                  <a:gd name="T67" fmla="*/ 352 h 389"/>
                  <a:gd name="T68" fmla="*/ 458 w 551"/>
                  <a:gd name="T69" fmla="*/ 385 h 389"/>
                  <a:gd name="T70" fmla="*/ 111 w 551"/>
                  <a:gd name="T71" fmla="*/ 389 h 389"/>
                  <a:gd name="T72" fmla="*/ 55 w 551"/>
                  <a:gd name="T73" fmla="*/ 375 h 389"/>
                  <a:gd name="T74" fmla="*/ 16 w 551"/>
                  <a:gd name="T75" fmla="*/ 335 h 389"/>
                  <a:gd name="T76" fmla="*/ 0 w 551"/>
                  <a:gd name="T77" fmla="*/ 278 h 389"/>
                  <a:gd name="T78" fmla="*/ 19 w 551"/>
                  <a:gd name="T79" fmla="*/ 219 h 389"/>
                  <a:gd name="T80" fmla="*/ 64 w 551"/>
                  <a:gd name="T81" fmla="*/ 178 h 389"/>
                  <a:gd name="T82" fmla="*/ 95 w 551"/>
                  <a:gd name="T83" fmla="*/ 157 h 389"/>
                  <a:gd name="T84" fmla="*/ 111 w 551"/>
                  <a:gd name="T85" fmla="*/ 88 h 389"/>
                  <a:gd name="T86" fmla="*/ 154 w 551"/>
                  <a:gd name="T87" fmla="*/ 35 h 389"/>
                  <a:gd name="T88" fmla="*/ 216 w 551"/>
                  <a:gd name="T89" fmla="*/ 5 h 3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551" h="389">
                    <a:moveTo>
                      <a:pt x="250" y="29"/>
                    </a:moveTo>
                    <a:lnTo>
                      <a:pt x="218" y="35"/>
                    </a:lnTo>
                    <a:lnTo>
                      <a:pt x="187" y="47"/>
                    </a:lnTo>
                    <a:lnTo>
                      <a:pt x="161" y="67"/>
                    </a:lnTo>
                    <a:lnTo>
                      <a:pt x="140" y="93"/>
                    </a:lnTo>
                    <a:lnTo>
                      <a:pt x="128" y="123"/>
                    </a:lnTo>
                    <a:lnTo>
                      <a:pt x="123" y="157"/>
                    </a:lnTo>
                    <a:lnTo>
                      <a:pt x="124" y="169"/>
                    </a:lnTo>
                    <a:lnTo>
                      <a:pt x="126" y="180"/>
                    </a:lnTo>
                    <a:lnTo>
                      <a:pt x="126" y="185"/>
                    </a:lnTo>
                    <a:lnTo>
                      <a:pt x="124" y="188"/>
                    </a:lnTo>
                    <a:lnTo>
                      <a:pt x="123" y="192"/>
                    </a:lnTo>
                    <a:lnTo>
                      <a:pt x="119" y="195"/>
                    </a:lnTo>
                    <a:lnTo>
                      <a:pt x="116" y="197"/>
                    </a:lnTo>
                    <a:lnTo>
                      <a:pt x="111" y="197"/>
                    </a:lnTo>
                    <a:lnTo>
                      <a:pt x="111" y="197"/>
                    </a:lnTo>
                    <a:lnTo>
                      <a:pt x="85" y="202"/>
                    </a:lnTo>
                    <a:lnTo>
                      <a:pt x="62" y="213"/>
                    </a:lnTo>
                    <a:lnTo>
                      <a:pt x="45" y="232"/>
                    </a:lnTo>
                    <a:lnTo>
                      <a:pt x="33" y="254"/>
                    </a:lnTo>
                    <a:lnTo>
                      <a:pt x="29" y="278"/>
                    </a:lnTo>
                    <a:lnTo>
                      <a:pt x="33" y="304"/>
                    </a:lnTo>
                    <a:lnTo>
                      <a:pt x="45" y="326"/>
                    </a:lnTo>
                    <a:lnTo>
                      <a:pt x="62" y="345"/>
                    </a:lnTo>
                    <a:lnTo>
                      <a:pt x="85" y="356"/>
                    </a:lnTo>
                    <a:lnTo>
                      <a:pt x="111" y="359"/>
                    </a:lnTo>
                    <a:lnTo>
                      <a:pt x="425" y="359"/>
                    </a:lnTo>
                    <a:lnTo>
                      <a:pt x="456" y="356"/>
                    </a:lnTo>
                    <a:lnTo>
                      <a:pt x="482" y="342"/>
                    </a:lnTo>
                    <a:lnTo>
                      <a:pt x="503" y="321"/>
                    </a:lnTo>
                    <a:lnTo>
                      <a:pt x="516" y="294"/>
                    </a:lnTo>
                    <a:lnTo>
                      <a:pt x="522" y="264"/>
                    </a:lnTo>
                    <a:lnTo>
                      <a:pt x="516" y="233"/>
                    </a:lnTo>
                    <a:lnTo>
                      <a:pt x="503" y="206"/>
                    </a:lnTo>
                    <a:lnTo>
                      <a:pt x="482" y="185"/>
                    </a:lnTo>
                    <a:lnTo>
                      <a:pt x="456" y="171"/>
                    </a:lnTo>
                    <a:lnTo>
                      <a:pt x="425" y="166"/>
                    </a:lnTo>
                    <a:lnTo>
                      <a:pt x="397" y="171"/>
                    </a:lnTo>
                    <a:lnTo>
                      <a:pt x="392" y="171"/>
                    </a:lnTo>
                    <a:lnTo>
                      <a:pt x="389" y="171"/>
                    </a:lnTo>
                    <a:lnTo>
                      <a:pt x="383" y="169"/>
                    </a:lnTo>
                    <a:lnTo>
                      <a:pt x="382" y="166"/>
                    </a:lnTo>
                    <a:lnTo>
                      <a:pt x="380" y="161"/>
                    </a:lnTo>
                    <a:lnTo>
                      <a:pt x="378" y="157"/>
                    </a:lnTo>
                    <a:lnTo>
                      <a:pt x="378" y="157"/>
                    </a:lnTo>
                    <a:lnTo>
                      <a:pt x="373" y="123"/>
                    </a:lnTo>
                    <a:lnTo>
                      <a:pt x="361" y="92"/>
                    </a:lnTo>
                    <a:lnTo>
                      <a:pt x="340" y="67"/>
                    </a:lnTo>
                    <a:lnTo>
                      <a:pt x="314" y="47"/>
                    </a:lnTo>
                    <a:lnTo>
                      <a:pt x="285" y="35"/>
                    </a:lnTo>
                    <a:lnTo>
                      <a:pt x="250" y="29"/>
                    </a:lnTo>
                    <a:close/>
                    <a:moveTo>
                      <a:pt x="250" y="0"/>
                    </a:moveTo>
                    <a:lnTo>
                      <a:pt x="290" y="5"/>
                    </a:lnTo>
                    <a:lnTo>
                      <a:pt x="325" y="19"/>
                    </a:lnTo>
                    <a:lnTo>
                      <a:pt x="356" y="42"/>
                    </a:lnTo>
                    <a:lnTo>
                      <a:pt x="380" y="69"/>
                    </a:lnTo>
                    <a:lnTo>
                      <a:pt x="397" y="102"/>
                    </a:lnTo>
                    <a:lnTo>
                      <a:pt x="406" y="140"/>
                    </a:lnTo>
                    <a:lnTo>
                      <a:pt x="425" y="138"/>
                    </a:lnTo>
                    <a:lnTo>
                      <a:pt x="458" y="143"/>
                    </a:lnTo>
                    <a:lnTo>
                      <a:pt x="489" y="156"/>
                    </a:lnTo>
                    <a:lnTo>
                      <a:pt x="513" y="175"/>
                    </a:lnTo>
                    <a:lnTo>
                      <a:pt x="534" y="200"/>
                    </a:lnTo>
                    <a:lnTo>
                      <a:pt x="546" y="230"/>
                    </a:lnTo>
                    <a:lnTo>
                      <a:pt x="551" y="264"/>
                    </a:lnTo>
                    <a:lnTo>
                      <a:pt x="546" y="297"/>
                    </a:lnTo>
                    <a:lnTo>
                      <a:pt x="534" y="326"/>
                    </a:lnTo>
                    <a:lnTo>
                      <a:pt x="513" y="352"/>
                    </a:lnTo>
                    <a:lnTo>
                      <a:pt x="489" y="371"/>
                    </a:lnTo>
                    <a:lnTo>
                      <a:pt x="458" y="385"/>
                    </a:lnTo>
                    <a:lnTo>
                      <a:pt x="425" y="389"/>
                    </a:lnTo>
                    <a:lnTo>
                      <a:pt x="111" y="389"/>
                    </a:lnTo>
                    <a:lnTo>
                      <a:pt x="81" y="385"/>
                    </a:lnTo>
                    <a:lnTo>
                      <a:pt x="55" y="375"/>
                    </a:lnTo>
                    <a:lnTo>
                      <a:pt x="33" y="358"/>
                    </a:lnTo>
                    <a:lnTo>
                      <a:pt x="16" y="335"/>
                    </a:lnTo>
                    <a:lnTo>
                      <a:pt x="4" y="307"/>
                    </a:lnTo>
                    <a:lnTo>
                      <a:pt x="0" y="278"/>
                    </a:lnTo>
                    <a:lnTo>
                      <a:pt x="5" y="247"/>
                    </a:lnTo>
                    <a:lnTo>
                      <a:pt x="19" y="219"/>
                    </a:lnTo>
                    <a:lnTo>
                      <a:pt x="38" y="195"/>
                    </a:lnTo>
                    <a:lnTo>
                      <a:pt x="64" y="178"/>
                    </a:lnTo>
                    <a:lnTo>
                      <a:pt x="95" y="169"/>
                    </a:lnTo>
                    <a:lnTo>
                      <a:pt x="95" y="157"/>
                    </a:lnTo>
                    <a:lnTo>
                      <a:pt x="98" y="121"/>
                    </a:lnTo>
                    <a:lnTo>
                      <a:pt x="111" y="88"/>
                    </a:lnTo>
                    <a:lnTo>
                      <a:pt x="130" y="59"/>
                    </a:lnTo>
                    <a:lnTo>
                      <a:pt x="154" y="35"/>
                    </a:lnTo>
                    <a:lnTo>
                      <a:pt x="183" y="17"/>
                    </a:lnTo>
                    <a:lnTo>
                      <a:pt x="216" y="5"/>
                    </a:lnTo>
                    <a:lnTo>
                      <a:pt x="250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137160" rIns="137160" bIns="1371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6" name="Freeform 104"/>
              <p:cNvSpPr>
                <a:spLocks noEditPoints="1"/>
              </p:cNvSpPr>
              <p:nvPr/>
            </p:nvSpPr>
            <p:spPr bwMode="auto">
              <a:xfrm>
                <a:off x="13895388" y="3598863"/>
                <a:ext cx="433388" cy="331788"/>
              </a:xfrm>
              <a:custGeom>
                <a:avLst/>
                <a:gdLst>
                  <a:gd name="T0" fmla="*/ 105 w 273"/>
                  <a:gd name="T1" fmla="*/ 29 h 209"/>
                  <a:gd name="T2" fmla="*/ 102 w 273"/>
                  <a:gd name="T3" fmla="*/ 29 h 209"/>
                  <a:gd name="T4" fmla="*/ 100 w 273"/>
                  <a:gd name="T5" fmla="*/ 31 h 209"/>
                  <a:gd name="T6" fmla="*/ 100 w 273"/>
                  <a:gd name="T7" fmla="*/ 35 h 209"/>
                  <a:gd name="T8" fmla="*/ 100 w 273"/>
                  <a:gd name="T9" fmla="*/ 92 h 209"/>
                  <a:gd name="T10" fmla="*/ 98 w 273"/>
                  <a:gd name="T11" fmla="*/ 98 h 209"/>
                  <a:gd name="T12" fmla="*/ 96 w 273"/>
                  <a:gd name="T13" fmla="*/ 102 h 209"/>
                  <a:gd name="T14" fmla="*/ 91 w 273"/>
                  <a:gd name="T15" fmla="*/ 105 h 209"/>
                  <a:gd name="T16" fmla="*/ 86 w 273"/>
                  <a:gd name="T17" fmla="*/ 107 h 209"/>
                  <a:gd name="T18" fmla="*/ 34 w 273"/>
                  <a:gd name="T19" fmla="*/ 107 h 209"/>
                  <a:gd name="T20" fmla="*/ 31 w 273"/>
                  <a:gd name="T21" fmla="*/ 107 h 209"/>
                  <a:gd name="T22" fmla="*/ 29 w 273"/>
                  <a:gd name="T23" fmla="*/ 109 h 209"/>
                  <a:gd name="T24" fmla="*/ 29 w 273"/>
                  <a:gd name="T25" fmla="*/ 111 h 209"/>
                  <a:gd name="T26" fmla="*/ 29 w 273"/>
                  <a:gd name="T27" fmla="*/ 176 h 209"/>
                  <a:gd name="T28" fmla="*/ 29 w 273"/>
                  <a:gd name="T29" fmla="*/ 178 h 209"/>
                  <a:gd name="T30" fmla="*/ 31 w 273"/>
                  <a:gd name="T31" fmla="*/ 180 h 209"/>
                  <a:gd name="T32" fmla="*/ 34 w 273"/>
                  <a:gd name="T33" fmla="*/ 180 h 209"/>
                  <a:gd name="T34" fmla="*/ 240 w 273"/>
                  <a:gd name="T35" fmla="*/ 180 h 209"/>
                  <a:gd name="T36" fmla="*/ 243 w 273"/>
                  <a:gd name="T37" fmla="*/ 180 h 209"/>
                  <a:gd name="T38" fmla="*/ 245 w 273"/>
                  <a:gd name="T39" fmla="*/ 178 h 209"/>
                  <a:gd name="T40" fmla="*/ 245 w 273"/>
                  <a:gd name="T41" fmla="*/ 176 h 209"/>
                  <a:gd name="T42" fmla="*/ 245 w 273"/>
                  <a:gd name="T43" fmla="*/ 111 h 209"/>
                  <a:gd name="T44" fmla="*/ 245 w 273"/>
                  <a:gd name="T45" fmla="*/ 109 h 209"/>
                  <a:gd name="T46" fmla="*/ 243 w 273"/>
                  <a:gd name="T47" fmla="*/ 107 h 209"/>
                  <a:gd name="T48" fmla="*/ 240 w 273"/>
                  <a:gd name="T49" fmla="*/ 107 h 209"/>
                  <a:gd name="T50" fmla="*/ 188 w 273"/>
                  <a:gd name="T51" fmla="*/ 107 h 209"/>
                  <a:gd name="T52" fmla="*/ 183 w 273"/>
                  <a:gd name="T53" fmla="*/ 105 h 209"/>
                  <a:gd name="T54" fmla="*/ 178 w 273"/>
                  <a:gd name="T55" fmla="*/ 102 h 209"/>
                  <a:gd name="T56" fmla="*/ 174 w 273"/>
                  <a:gd name="T57" fmla="*/ 98 h 209"/>
                  <a:gd name="T58" fmla="*/ 174 w 273"/>
                  <a:gd name="T59" fmla="*/ 92 h 209"/>
                  <a:gd name="T60" fmla="*/ 174 w 273"/>
                  <a:gd name="T61" fmla="*/ 35 h 209"/>
                  <a:gd name="T62" fmla="*/ 172 w 273"/>
                  <a:gd name="T63" fmla="*/ 31 h 209"/>
                  <a:gd name="T64" fmla="*/ 171 w 273"/>
                  <a:gd name="T65" fmla="*/ 29 h 209"/>
                  <a:gd name="T66" fmla="*/ 169 w 273"/>
                  <a:gd name="T67" fmla="*/ 29 h 209"/>
                  <a:gd name="T68" fmla="*/ 105 w 273"/>
                  <a:gd name="T69" fmla="*/ 29 h 209"/>
                  <a:gd name="T70" fmla="*/ 105 w 273"/>
                  <a:gd name="T71" fmla="*/ 0 h 209"/>
                  <a:gd name="T72" fmla="*/ 169 w 273"/>
                  <a:gd name="T73" fmla="*/ 0 h 209"/>
                  <a:gd name="T74" fmla="*/ 186 w 273"/>
                  <a:gd name="T75" fmla="*/ 5 h 209"/>
                  <a:gd name="T76" fmla="*/ 198 w 273"/>
                  <a:gd name="T77" fmla="*/ 17 h 209"/>
                  <a:gd name="T78" fmla="*/ 202 w 273"/>
                  <a:gd name="T79" fmla="*/ 35 h 209"/>
                  <a:gd name="T80" fmla="*/ 202 w 273"/>
                  <a:gd name="T81" fmla="*/ 78 h 209"/>
                  <a:gd name="T82" fmla="*/ 240 w 273"/>
                  <a:gd name="T83" fmla="*/ 78 h 209"/>
                  <a:gd name="T84" fmla="*/ 257 w 273"/>
                  <a:gd name="T85" fmla="*/ 83 h 209"/>
                  <a:gd name="T86" fmla="*/ 269 w 273"/>
                  <a:gd name="T87" fmla="*/ 95 h 209"/>
                  <a:gd name="T88" fmla="*/ 273 w 273"/>
                  <a:gd name="T89" fmla="*/ 111 h 209"/>
                  <a:gd name="T90" fmla="*/ 273 w 273"/>
                  <a:gd name="T91" fmla="*/ 176 h 209"/>
                  <a:gd name="T92" fmla="*/ 269 w 273"/>
                  <a:gd name="T93" fmla="*/ 192 h 209"/>
                  <a:gd name="T94" fmla="*/ 257 w 273"/>
                  <a:gd name="T95" fmla="*/ 204 h 209"/>
                  <a:gd name="T96" fmla="*/ 240 w 273"/>
                  <a:gd name="T97" fmla="*/ 209 h 209"/>
                  <a:gd name="T98" fmla="*/ 34 w 273"/>
                  <a:gd name="T99" fmla="*/ 209 h 209"/>
                  <a:gd name="T100" fmla="*/ 17 w 273"/>
                  <a:gd name="T101" fmla="*/ 204 h 209"/>
                  <a:gd name="T102" fmla="*/ 5 w 273"/>
                  <a:gd name="T103" fmla="*/ 192 h 209"/>
                  <a:gd name="T104" fmla="*/ 0 w 273"/>
                  <a:gd name="T105" fmla="*/ 176 h 209"/>
                  <a:gd name="T106" fmla="*/ 0 w 273"/>
                  <a:gd name="T107" fmla="*/ 111 h 209"/>
                  <a:gd name="T108" fmla="*/ 5 w 273"/>
                  <a:gd name="T109" fmla="*/ 95 h 209"/>
                  <a:gd name="T110" fmla="*/ 17 w 273"/>
                  <a:gd name="T111" fmla="*/ 83 h 209"/>
                  <a:gd name="T112" fmla="*/ 34 w 273"/>
                  <a:gd name="T113" fmla="*/ 78 h 209"/>
                  <a:gd name="T114" fmla="*/ 72 w 273"/>
                  <a:gd name="T115" fmla="*/ 78 h 209"/>
                  <a:gd name="T116" fmla="*/ 72 w 273"/>
                  <a:gd name="T117" fmla="*/ 35 h 209"/>
                  <a:gd name="T118" fmla="*/ 76 w 273"/>
                  <a:gd name="T119" fmla="*/ 17 h 209"/>
                  <a:gd name="T120" fmla="*/ 88 w 273"/>
                  <a:gd name="T121" fmla="*/ 5 h 209"/>
                  <a:gd name="T122" fmla="*/ 105 w 273"/>
                  <a:gd name="T123" fmla="*/ 0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73" h="209">
                    <a:moveTo>
                      <a:pt x="105" y="29"/>
                    </a:moveTo>
                    <a:lnTo>
                      <a:pt x="102" y="29"/>
                    </a:lnTo>
                    <a:lnTo>
                      <a:pt x="100" y="31"/>
                    </a:lnTo>
                    <a:lnTo>
                      <a:pt x="100" y="35"/>
                    </a:lnTo>
                    <a:lnTo>
                      <a:pt x="100" y="92"/>
                    </a:lnTo>
                    <a:lnTo>
                      <a:pt x="98" y="98"/>
                    </a:lnTo>
                    <a:lnTo>
                      <a:pt x="96" y="102"/>
                    </a:lnTo>
                    <a:lnTo>
                      <a:pt x="91" y="105"/>
                    </a:lnTo>
                    <a:lnTo>
                      <a:pt x="86" y="107"/>
                    </a:lnTo>
                    <a:lnTo>
                      <a:pt x="34" y="107"/>
                    </a:lnTo>
                    <a:lnTo>
                      <a:pt x="31" y="107"/>
                    </a:lnTo>
                    <a:lnTo>
                      <a:pt x="29" y="109"/>
                    </a:lnTo>
                    <a:lnTo>
                      <a:pt x="29" y="111"/>
                    </a:lnTo>
                    <a:lnTo>
                      <a:pt x="29" y="176"/>
                    </a:lnTo>
                    <a:lnTo>
                      <a:pt x="29" y="178"/>
                    </a:lnTo>
                    <a:lnTo>
                      <a:pt x="31" y="180"/>
                    </a:lnTo>
                    <a:lnTo>
                      <a:pt x="34" y="180"/>
                    </a:lnTo>
                    <a:lnTo>
                      <a:pt x="240" y="180"/>
                    </a:lnTo>
                    <a:lnTo>
                      <a:pt x="243" y="180"/>
                    </a:lnTo>
                    <a:lnTo>
                      <a:pt x="245" y="178"/>
                    </a:lnTo>
                    <a:lnTo>
                      <a:pt x="245" y="176"/>
                    </a:lnTo>
                    <a:lnTo>
                      <a:pt x="245" y="111"/>
                    </a:lnTo>
                    <a:lnTo>
                      <a:pt x="245" y="109"/>
                    </a:lnTo>
                    <a:lnTo>
                      <a:pt x="243" y="107"/>
                    </a:lnTo>
                    <a:lnTo>
                      <a:pt x="240" y="107"/>
                    </a:lnTo>
                    <a:lnTo>
                      <a:pt x="188" y="107"/>
                    </a:lnTo>
                    <a:lnTo>
                      <a:pt x="183" y="105"/>
                    </a:lnTo>
                    <a:lnTo>
                      <a:pt x="178" y="102"/>
                    </a:lnTo>
                    <a:lnTo>
                      <a:pt x="174" y="98"/>
                    </a:lnTo>
                    <a:lnTo>
                      <a:pt x="174" y="92"/>
                    </a:lnTo>
                    <a:lnTo>
                      <a:pt x="174" y="35"/>
                    </a:lnTo>
                    <a:lnTo>
                      <a:pt x="172" y="31"/>
                    </a:lnTo>
                    <a:lnTo>
                      <a:pt x="171" y="29"/>
                    </a:lnTo>
                    <a:lnTo>
                      <a:pt x="169" y="29"/>
                    </a:lnTo>
                    <a:lnTo>
                      <a:pt x="105" y="29"/>
                    </a:lnTo>
                    <a:close/>
                    <a:moveTo>
                      <a:pt x="105" y="0"/>
                    </a:moveTo>
                    <a:lnTo>
                      <a:pt x="169" y="0"/>
                    </a:lnTo>
                    <a:lnTo>
                      <a:pt x="186" y="5"/>
                    </a:lnTo>
                    <a:lnTo>
                      <a:pt x="198" y="17"/>
                    </a:lnTo>
                    <a:lnTo>
                      <a:pt x="202" y="35"/>
                    </a:lnTo>
                    <a:lnTo>
                      <a:pt x="202" y="78"/>
                    </a:lnTo>
                    <a:lnTo>
                      <a:pt x="240" y="78"/>
                    </a:lnTo>
                    <a:lnTo>
                      <a:pt x="257" y="83"/>
                    </a:lnTo>
                    <a:lnTo>
                      <a:pt x="269" y="95"/>
                    </a:lnTo>
                    <a:lnTo>
                      <a:pt x="273" y="111"/>
                    </a:lnTo>
                    <a:lnTo>
                      <a:pt x="273" y="176"/>
                    </a:lnTo>
                    <a:lnTo>
                      <a:pt x="269" y="192"/>
                    </a:lnTo>
                    <a:lnTo>
                      <a:pt x="257" y="204"/>
                    </a:lnTo>
                    <a:lnTo>
                      <a:pt x="240" y="209"/>
                    </a:lnTo>
                    <a:lnTo>
                      <a:pt x="34" y="209"/>
                    </a:lnTo>
                    <a:lnTo>
                      <a:pt x="17" y="204"/>
                    </a:lnTo>
                    <a:lnTo>
                      <a:pt x="5" y="192"/>
                    </a:lnTo>
                    <a:lnTo>
                      <a:pt x="0" y="176"/>
                    </a:lnTo>
                    <a:lnTo>
                      <a:pt x="0" y="111"/>
                    </a:lnTo>
                    <a:lnTo>
                      <a:pt x="5" y="95"/>
                    </a:lnTo>
                    <a:lnTo>
                      <a:pt x="17" y="83"/>
                    </a:lnTo>
                    <a:lnTo>
                      <a:pt x="34" y="78"/>
                    </a:lnTo>
                    <a:lnTo>
                      <a:pt x="72" y="78"/>
                    </a:lnTo>
                    <a:lnTo>
                      <a:pt x="72" y="35"/>
                    </a:lnTo>
                    <a:lnTo>
                      <a:pt x="76" y="17"/>
                    </a:lnTo>
                    <a:lnTo>
                      <a:pt x="88" y="5"/>
                    </a:lnTo>
                    <a:lnTo>
                      <a:pt x="10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137160" rIns="137160" bIns="1371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Freeform 105"/>
              <p:cNvSpPr>
                <a:spLocks/>
              </p:cNvSpPr>
              <p:nvPr/>
            </p:nvSpPr>
            <p:spPr bwMode="auto">
              <a:xfrm>
                <a:off x="13639800" y="3810000"/>
                <a:ext cx="293688" cy="44450"/>
              </a:xfrm>
              <a:custGeom>
                <a:avLst/>
                <a:gdLst>
                  <a:gd name="T0" fmla="*/ 14 w 185"/>
                  <a:gd name="T1" fmla="*/ 0 h 28"/>
                  <a:gd name="T2" fmla="*/ 171 w 185"/>
                  <a:gd name="T3" fmla="*/ 0 h 28"/>
                  <a:gd name="T4" fmla="*/ 176 w 185"/>
                  <a:gd name="T5" fmla="*/ 0 h 28"/>
                  <a:gd name="T6" fmla="*/ 181 w 185"/>
                  <a:gd name="T7" fmla="*/ 3 h 28"/>
                  <a:gd name="T8" fmla="*/ 185 w 185"/>
                  <a:gd name="T9" fmla="*/ 9 h 28"/>
                  <a:gd name="T10" fmla="*/ 185 w 185"/>
                  <a:gd name="T11" fmla="*/ 14 h 28"/>
                  <a:gd name="T12" fmla="*/ 185 w 185"/>
                  <a:gd name="T13" fmla="*/ 19 h 28"/>
                  <a:gd name="T14" fmla="*/ 181 w 185"/>
                  <a:gd name="T15" fmla="*/ 24 h 28"/>
                  <a:gd name="T16" fmla="*/ 176 w 185"/>
                  <a:gd name="T17" fmla="*/ 28 h 28"/>
                  <a:gd name="T18" fmla="*/ 171 w 185"/>
                  <a:gd name="T19" fmla="*/ 28 h 28"/>
                  <a:gd name="T20" fmla="*/ 14 w 185"/>
                  <a:gd name="T21" fmla="*/ 28 h 28"/>
                  <a:gd name="T22" fmla="*/ 9 w 185"/>
                  <a:gd name="T23" fmla="*/ 28 h 28"/>
                  <a:gd name="T24" fmla="*/ 5 w 185"/>
                  <a:gd name="T25" fmla="*/ 24 h 28"/>
                  <a:gd name="T26" fmla="*/ 2 w 185"/>
                  <a:gd name="T27" fmla="*/ 19 h 28"/>
                  <a:gd name="T28" fmla="*/ 0 w 185"/>
                  <a:gd name="T29" fmla="*/ 14 h 28"/>
                  <a:gd name="T30" fmla="*/ 2 w 185"/>
                  <a:gd name="T31" fmla="*/ 9 h 28"/>
                  <a:gd name="T32" fmla="*/ 5 w 185"/>
                  <a:gd name="T33" fmla="*/ 3 h 28"/>
                  <a:gd name="T34" fmla="*/ 9 w 185"/>
                  <a:gd name="T35" fmla="*/ 0 h 28"/>
                  <a:gd name="T36" fmla="*/ 14 w 185"/>
                  <a:gd name="T3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85" h="28">
                    <a:moveTo>
                      <a:pt x="14" y="0"/>
                    </a:moveTo>
                    <a:lnTo>
                      <a:pt x="171" y="0"/>
                    </a:lnTo>
                    <a:lnTo>
                      <a:pt x="176" y="0"/>
                    </a:lnTo>
                    <a:lnTo>
                      <a:pt x="181" y="3"/>
                    </a:lnTo>
                    <a:lnTo>
                      <a:pt x="185" y="9"/>
                    </a:lnTo>
                    <a:lnTo>
                      <a:pt x="185" y="14"/>
                    </a:lnTo>
                    <a:lnTo>
                      <a:pt x="185" y="19"/>
                    </a:lnTo>
                    <a:lnTo>
                      <a:pt x="181" y="24"/>
                    </a:lnTo>
                    <a:lnTo>
                      <a:pt x="176" y="28"/>
                    </a:lnTo>
                    <a:lnTo>
                      <a:pt x="171" y="28"/>
                    </a:lnTo>
                    <a:lnTo>
                      <a:pt x="14" y="28"/>
                    </a:lnTo>
                    <a:lnTo>
                      <a:pt x="9" y="28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3"/>
                    </a:lnTo>
                    <a:lnTo>
                      <a:pt x="9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137160" rIns="137160" bIns="1371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Freeform 106"/>
              <p:cNvSpPr>
                <a:spLocks/>
              </p:cNvSpPr>
              <p:nvPr/>
            </p:nvSpPr>
            <p:spPr bwMode="auto">
              <a:xfrm>
                <a:off x="14295438" y="3810000"/>
                <a:ext cx="279400" cy="44450"/>
              </a:xfrm>
              <a:custGeom>
                <a:avLst/>
                <a:gdLst>
                  <a:gd name="T0" fmla="*/ 15 w 176"/>
                  <a:gd name="T1" fmla="*/ 0 h 28"/>
                  <a:gd name="T2" fmla="*/ 162 w 176"/>
                  <a:gd name="T3" fmla="*/ 0 h 28"/>
                  <a:gd name="T4" fmla="*/ 167 w 176"/>
                  <a:gd name="T5" fmla="*/ 0 h 28"/>
                  <a:gd name="T6" fmla="*/ 173 w 176"/>
                  <a:gd name="T7" fmla="*/ 3 h 28"/>
                  <a:gd name="T8" fmla="*/ 176 w 176"/>
                  <a:gd name="T9" fmla="*/ 9 h 28"/>
                  <a:gd name="T10" fmla="*/ 176 w 176"/>
                  <a:gd name="T11" fmla="*/ 14 h 28"/>
                  <a:gd name="T12" fmla="*/ 176 w 176"/>
                  <a:gd name="T13" fmla="*/ 19 h 28"/>
                  <a:gd name="T14" fmla="*/ 173 w 176"/>
                  <a:gd name="T15" fmla="*/ 24 h 28"/>
                  <a:gd name="T16" fmla="*/ 167 w 176"/>
                  <a:gd name="T17" fmla="*/ 28 h 28"/>
                  <a:gd name="T18" fmla="*/ 162 w 176"/>
                  <a:gd name="T19" fmla="*/ 28 h 28"/>
                  <a:gd name="T20" fmla="*/ 15 w 176"/>
                  <a:gd name="T21" fmla="*/ 28 h 28"/>
                  <a:gd name="T22" fmla="*/ 8 w 176"/>
                  <a:gd name="T23" fmla="*/ 28 h 28"/>
                  <a:gd name="T24" fmla="*/ 5 w 176"/>
                  <a:gd name="T25" fmla="*/ 24 h 28"/>
                  <a:gd name="T26" fmla="*/ 2 w 176"/>
                  <a:gd name="T27" fmla="*/ 19 h 28"/>
                  <a:gd name="T28" fmla="*/ 0 w 176"/>
                  <a:gd name="T29" fmla="*/ 14 h 28"/>
                  <a:gd name="T30" fmla="*/ 2 w 176"/>
                  <a:gd name="T31" fmla="*/ 9 h 28"/>
                  <a:gd name="T32" fmla="*/ 5 w 176"/>
                  <a:gd name="T33" fmla="*/ 3 h 28"/>
                  <a:gd name="T34" fmla="*/ 8 w 176"/>
                  <a:gd name="T35" fmla="*/ 0 h 28"/>
                  <a:gd name="T36" fmla="*/ 15 w 176"/>
                  <a:gd name="T37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76" h="28">
                    <a:moveTo>
                      <a:pt x="15" y="0"/>
                    </a:moveTo>
                    <a:lnTo>
                      <a:pt x="162" y="0"/>
                    </a:lnTo>
                    <a:lnTo>
                      <a:pt x="167" y="0"/>
                    </a:lnTo>
                    <a:lnTo>
                      <a:pt x="173" y="3"/>
                    </a:lnTo>
                    <a:lnTo>
                      <a:pt x="176" y="9"/>
                    </a:lnTo>
                    <a:lnTo>
                      <a:pt x="176" y="14"/>
                    </a:lnTo>
                    <a:lnTo>
                      <a:pt x="176" y="19"/>
                    </a:lnTo>
                    <a:lnTo>
                      <a:pt x="173" y="24"/>
                    </a:lnTo>
                    <a:lnTo>
                      <a:pt x="167" y="28"/>
                    </a:lnTo>
                    <a:lnTo>
                      <a:pt x="162" y="28"/>
                    </a:lnTo>
                    <a:lnTo>
                      <a:pt x="15" y="28"/>
                    </a:lnTo>
                    <a:lnTo>
                      <a:pt x="8" y="28"/>
                    </a:lnTo>
                    <a:lnTo>
                      <a:pt x="5" y="24"/>
                    </a:lnTo>
                    <a:lnTo>
                      <a:pt x="2" y="19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3"/>
                    </a:lnTo>
                    <a:lnTo>
                      <a:pt x="8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137160" rIns="137160" bIns="1371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Freeform 107"/>
              <p:cNvSpPr>
                <a:spLocks/>
              </p:cNvSpPr>
              <p:nvPr/>
            </p:nvSpPr>
            <p:spPr bwMode="auto">
              <a:xfrm>
                <a:off x="14092238" y="3436938"/>
                <a:ext cx="46038" cy="200025"/>
              </a:xfrm>
              <a:custGeom>
                <a:avLst/>
                <a:gdLst>
                  <a:gd name="T0" fmla="*/ 14 w 29"/>
                  <a:gd name="T1" fmla="*/ 0 h 126"/>
                  <a:gd name="T2" fmla="*/ 21 w 29"/>
                  <a:gd name="T3" fmla="*/ 0 h 126"/>
                  <a:gd name="T4" fmla="*/ 24 w 29"/>
                  <a:gd name="T5" fmla="*/ 4 h 126"/>
                  <a:gd name="T6" fmla="*/ 28 w 29"/>
                  <a:gd name="T7" fmla="*/ 9 h 126"/>
                  <a:gd name="T8" fmla="*/ 29 w 29"/>
                  <a:gd name="T9" fmla="*/ 14 h 126"/>
                  <a:gd name="T10" fmla="*/ 29 w 29"/>
                  <a:gd name="T11" fmla="*/ 111 h 126"/>
                  <a:gd name="T12" fmla="*/ 28 w 29"/>
                  <a:gd name="T13" fmla="*/ 116 h 126"/>
                  <a:gd name="T14" fmla="*/ 24 w 29"/>
                  <a:gd name="T15" fmla="*/ 121 h 126"/>
                  <a:gd name="T16" fmla="*/ 21 w 29"/>
                  <a:gd name="T17" fmla="*/ 124 h 126"/>
                  <a:gd name="T18" fmla="*/ 14 w 29"/>
                  <a:gd name="T19" fmla="*/ 126 h 126"/>
                  <a:gd name="T20" fmla="*/ 9 w 29"/>
                  <a:gd name="T21" fmla="*/ 124 h 126"/>
                  <a:gd name="T22" fmla="*/ 5 w 29"/>
                  <a:gd name="T23" fmla="*/ 121 h 126"/>
                  <a:gd name="T24" fmla="*/ 2 w 29"/>
                  <a:gd name="T25" fmla="*/ 116 h 126"/>
                  <a:gd name="T26" fmla="*/ 0 w 29"/>
                  <a:gd name="T27" fmla="*/ 111 h 126"/>
                  <a:gd name="T28" fmla="*/ 0 w 29"/>
                  <a:gd name="T29" fmla="*/ 14 h 126"/>
                  <a:gd name="T30" fmla="*/ 2 w 29"/>
                  <a:gd name="T31" fmla="*/ 9 h 126"/>
                  <a:gd name="T32" fmla="*/ 5 w 29"/>
                  <a:gd name="T33" fmla="*/ 4 h 126"/>
                  <a:gd name="T34" fmla="*/ 9 w 29"/>
                  <a:gd name="T35" fmla="*/ 0 h 126"/>
                  <a:gd name="T36" fmla="*/ 14 w 29"/>
                  <a:gd name="T3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29" h="126">
                    <a:moveTo>
                      <a:pt x="14" y="0"/>
                    </a:moveTo>
                    <a:lnTo>
                      <a:pt x="21" y="0"/>
                    </a:lnTo>
                    <a:lnTo>
                      <a:pt x="24" y="4"/>
                    </a:lnTo>
                    <a:lnTo>
                      <a:pt x="28" y="9"/>
                    </a:lnTo>
                    <a:lnTo>
                      <a:pt x="29" y="14"/>
                    </a:lnTo>
                    <a:lnTo>
                      <a:pt x="29" y="111"/>
                    </a:lnTo>
                    <a:lnTo>
                      <a:pt x="28" y="116"/>
                    </a:lnTo>
                    <a:lnTo>
                      <a:pt x="24" y="121"/>
                    </a:lnTo>
                    <a:lnTo>
                      <a:pt x="21" y="124"/>
                    </a:lnTo>
                    <a:lnTo>
                      <a:pt x="14" y="126"/>
                    </a:lnTo>
                    <a:lnTo>
                      <a:pt x="9" y="124"/>
                    </a:lnTo>
                    <a:lnTo>
                      <a:pt x="5" y="121"/>
                    </a:lnTo>
                    <a:lnTo>
                      <a:pt x="2" y="116"/>
                    </a:lnTo>
                    <a:lnTo>
                      <a:pt x="0" y="111"/>
                    </a:lnTo>
                    <a:lnTo>
                      <a:pt x="0" y="14"/>
                    </a:lnTo>
                    <a:lnTo>
                      <a:pt x="2" y="9"/>
                    </a:lnTo>
                    <a:lnTo>
                      <a:pt x="5" y="4"/>
                    </a:lnTo>
                    <a:lnTo>
                      <a:pt x="9" y="0"/>
                    </a:lnTo>
                    <a:lnTo>
                      <a:pt x="14" y="0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  <a:headEnd/>
                <a:tailEnd/>
              </a:ln>
            </p:spPr>
            <p:txBody>
              <a:bodyPr vert="horz" wrap="square" lIns="137160" tIns="137160" rIns="137160" bIns="1371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482816" y="2017821"/>
            <a:ext cx="2493199" cy="2209190"/>
            <a:chOff x="482816" y="1967717"/>
            <a:chExt cx="2493199" cy="2209190"/>
          </a:xfrm>
        </p:grpSpPr>
        <p:sp>
          <p:nvSpPr>
            <p:cNvPr id="6" name="TextBox 5"/>
            <p:cNvSpPr txBox="1"/>
            <p:nvPr/>
          </p:nvSpPr>
          <p:spPr>
            <a:xfrm>
              <a:off x="482816" y="2877176"/>
              <a:ext cx="2493199" cy="12997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eorgia"/>
                </a:rPr>
                <a:t>CONSISTENT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Georgia"/>
                </a:rPr>
                <a:t>Service Experience</a:t>
              </a:r>
            </a:p>
            <a:p>
              <a:pPr algn="ctr">
                <a:lnSpc>
                  <a:spcPts val="2800"/>
                </a:lnSpc>
              </a:pPr>
              <a:br>
                <a:rPr lang="en-US" sz="1600" dirty="0">
                  <a:solidFill>
                    <a:schemeClr val="bg1"/>
                  </a:solidFill>
                  <a:latin typeface="Georgia"/>
                </a:rPr>
              </a:br>
              <a:endParaRPr lang="en-US" sz="1600" dirty="0">
                <a:solidFill>
                  <a:schemeClr val="bg1"/>
                </a:solidFill>
                <a:latin typeface="Georgia"/>
              </a:endParaRPr>
            </a:p>
          </p:txBody>
        </p:sp>
        <p:grpSp>
          <p:nvGrpSpPr>
            <p:cNvPr id="30" name="Group 29"/>
            <p:cNvGrpSpPr>
              <a:grpSpLocks noChangeAspect="1"/>
            </p:cNvGrpSpPr>
            <p:nvPr/>
          </p:nvGrpSpPr>
          <p:grpSpPr>
            <a:xfrm>
              <a:off x="1440531" y="1967717"/>
              <a:ext cx="577769" cy="660308"/>
              <a:chOff x="1571625" y="0"/>
              <a:chExt cx="6000750" cy="6858000"/>
            </a:xfrm>
            <a:solidFill>
              <a:schemeClr val="bg1"/>
            </a:solidFill>
          </p:grpSpPr>
          <p:sp>
            <p:nvSpPr>
              <p:cNvPr id="31" name="Freeform 5"/>
              <p:cNvSpPr>
                <a:spLocks noEditPoints="1"/>
              </p:cNvSpPr>
              <p:nvPr/>
            </p:nvSpPr>
            <p:spPr bwMode="auto">
              <a:xfrm>
                <a:off x="1571625" y="0"/>
                <a:ext cx="6000750" cy="6858000"/>
              </a:xfrm>
              <a:custGeom>
                <a:avLst/>
                <a:gdLst>
                  <a:gd name="T0" fmla="*/ 3240 w 3780"/>
                  <a:gd name="T1" fmla="*/ 1249 h 4320"/>
                  <a:gd name="T2" fmla="*/ 3189 w 3780"/>
                  <a:gd name="T3" fmla="*/ 995 h 4320"/>
                  <a:gd name="T4" fmla="*/ 3048 w 3780"/>
                  <a:gd name="T5" fmla="*/ 718 h 4320"/>
                  <a:gd name="T6" fmla="*/ 2825 w 3780"/>
                  <a:gd name="T7" fmla="*/ 465 h 4320"/>
                  <a:gd name="T8" fmla="*/ 2533 w 3780"/>
                  <a:gd name="T9" fmla="*/ 248 h 4320"/>
                  <a:gd name="T10" fmla="*/ 2184 w 3780"/>
                  <a:gd name="T11" fmla="*/ 91 h 4320"/>
                  <a:gd name="T12" fmla="*/ 1788 w 3780"/>
                  <a:gd name="T13" fmla="*/ 8 h 4320"/>
                  <a:gd name="T14" fmla="*/ 1452 w 3780"/>
                  <a:gd name="T15" fmla="*/ 8 h 4320"/>
                  <a:gd name="T16" fmla="*/ 1056 w 3780"/>
                  <a:gd name="T17" fmla="*/ 91 h 4320"/>
                  <a:gd name="T18" fmla="*/ 707 w 3780"/>
                  <a:gd name="T19" fmla="*/ 248 h 4320"/>
                  <a:gd name="T20" fmla="*/ 415 w 3780"/>
                  <a:gd name="T21" fmla="*/ 465 h 4320"/>
                  <a:gd name="T22" fmla="*/ 191 w 3780"/>
                  <a:gd name="T23" fmla="*/ 718 h 4320"/>
                  <a:gd name="T24" fmla="*/ 50 w 3780"/>
                  <a:gd name="T25" fmla="*/ 995 h 4320"/>
                  <a:gd name="T26" fmla="*/ 0 w 3780"/>
                  <a:gd name="T27" fmla="*/ 1249 h 4320"/>
                  <a:gd name="T28" fmla="*/ 180 w 3780"/>
                  <a:gd name="T29" fmla="*/ 1276 h 4320"/>
                  <a:gd name="T30" fmla="*/ 225 w 3780"/>
                  <a:gd name="T31" fmla="*/ 1039 h 4320"/>
                  <a:gd name="T32" fmla="*/ 352 w 3780"/>
                  <a:gd name="T33" fmla="*/ 802 h 4320"/>
                  <a:gd name="T34" fmla="*/ 552 w 3780"/>
                  <a:gd name="T35" fmla="*/ 582 h 4320"/>
                  <a:gd name="T36" fmla="*/ 814 w 3780"/>
                  <a:gd name="T37" fmla="*/ 396 h 4320"/>
                  <a:gd name="T38" fmla="*/ 1123 w 3780"/>
                  <a:gd name="T39" fmla="*/ 258 h 4320"/>
                  <a:gd name="T40" fmla="*/ 1472 w 3780"/>
                  <a:gd name="T41" fmla="*/ 188 h 4320"/>
                  <a:gd name="T42" fmla="*/ 1767 w 3780"/>
                  <a:gd name="T43" fmla="*/ 188 h 4320"/>
                  <a:gd name="T44" fmla="*/ 2117 w 3780"/>
                  <a:gd name="T45" fmla="*/ 258 h 4320"/>
                  <a:gd name="T46" fmla="*/ 2425 w 3780"/>
                  <a:gd name="T47" fmla="*/ 396 h 4320"/>
                  <a:gd name="T48" fmla="*/ 2687 w 3780"/>
                  <a:gd name="T49" fmla="*/ 582 h 4320"/>
                  <a:gd name="T50" fmla="*/ 2887 w 3780"/>
                  <a:gd name="T51" fmla="*/ 802 h 4320"/>
                  <a:gd name="T52" fmla="*/ 3015 w 3780"/>
                  <a:gd name="T53" fmla="*/ 1039 h 4320"/>
                  <a:gd name="T54" fmla="*/ 3060 w 3780"/>
                  <a:gd name="T55" fmla="*/ 1276 h 4320"/>
                  <a:gd name="T56" fmla="*/ 3060 w 3780"/>
                  <a:gd name="T57" fmla="*/ 3154 h 4320"/>
                  <a:gd name="T58" fmla="*/ 3045 w 3780"/>
                  <a:gd name="T59" fmla="*/ 3716 h 4320"/>
                  <a:gd name="T60" fmla="*/ 2958 w 3780"/>
                  <a:gd name="T61" fmla="*/ 3858 h 4320"/>
                  <a:gd name="T62" fmla="*/ 2815 w 3780"/>
                  <a:gd name="T63" fmla="*/ 3944 h 4320"/>
                  <a:gd name="T64" fmla="*/ 2519 w 3780"/>
                  <a:gd name="T65" fmla="*/ 3870 h 4320"/>
                  <a:gd name="T66" fmla="*/ 2493 w 3780"/>
                  <a:gd name="T67" fmla="*/ 3806 h 4320"/>
                  <a:gd name="T68" fmla="*/ 1702 w 3780"/>
                  <a:gd name="T69" fmla="*/ 3780 h 4320"/>
                  <a:gd name="T70" fmla="*/ 1600 w 3780"/>
                  <a:gd name="T71" fmla="*/ 3801 h 4320"/>
                  <a:gd name="T72" fmla="*/ 1499 w 3780"/>
                  <a:gd name="T73" fmla="*/ 3879 h 4320"/>
                  <a:gd name="T74" fmla="*/ 1445 w 3780"/>
                  <a:gd name="T75" fmla="*/ 4001 h 4320"/>
                  <a:gd name="T76" fmla="*/ 1445 w 3780"/>
                  <a:gd name="T77" fmla="*/ 4112 h 4320"/>
                  <a:gd name="T78" fmla="*/ 1499 w 3780"/>
                  <a:gd name="T79" fmla="*/ 4224 h 4320"/>
                  <a:gd name="T80" fmla="*/ 1600 w 3780"/>
                  <a:gd name="T81" fmla="*/ 4300 h 4320"/>
                  <a:gd name="T82" fmla="*/ 2430 w 3780"/>
                  <a:gd name="T83" fmla="*/ 4320 h 4320"/>
                  <a:gd name="T84" fmla="*/ 2493 w 3780"/>
                  <a:gd name="T85" fmla="*/ 4293 h 4320"/>
                  <a:gd name="T86" fmla="*/ 2519 w 3780"/>
                  <a:gd name="T87" fmla="*/ 4140 h 4320"/>
                  <a:gd name="T88" fmla="*/ 2791 w 3780"/>
                  <a:gd name="T89" fmla="*/ 4134 h 4320"/>
                  <a:gd name="T90" fmla="*/ 2917 w 3780"/>
                  <a:gd name="T91" fmla="*/ 4098 h 4320"/>
                  <a:gd name="T92" fmla="*/ 3028 w 3780"/>
                  <a:gd name="T93" fmla="*/ 4035 h 4320"/>
                  <a:gd name="T94" fmla="*/ 3119 w 3780"/>
                  <a:gd name="T95" fmla="*/ 3947 h 4320"/>
                  <a:gd name="T96" fmla="*/ 3187 w 3780"/>
                  <a:gd name="T97" fmla="*/ 3840 h 4320"/>
                  <a:gd name="T98" fmla="*/ 3229 w 3780"/>
                  <a:gd name="T99" fmla="*/ 3717 h 4320"/>
                  <a:gd name="T100" fmla="*/ 3240 w 3780"/>
                  <a:gd name="T101" fmla="*/ 3241 h 4320"/>
                  <a:gd name="T102" fmla="*/ 3740 w 3780"/>
                  <a:gd name="T103" fmla="*/ 3226 h 4320"/>
                  <a:gd name="T104" fmla="*/ 3780 w 3780"/>
                  <a:gd name="T105" fmla="*/ 3150 h 4320"/>
                  <a:gd name="T106" fmla="*/ 3765 w 3780"/>
                  <a:gd name="T107" fmla="*/ 1660 h 4320"/>
                  <a:gd name="T108" fmla="*/ 3689 w 3780"/>
                  <a:gd name="T109" fmla="*/ 1621 h 4320"/>
                  <a:gd name="T110" fmla="*/ 1685 w 3780"/>
                  <a:gd name="T111" fmla="*/ 4139 h 4320"/>
                  <a:gd name="T112" fmla="*/ 1626 w 3780"/>
                  <a:gd name="T113" fmla="*/ 4083 h 4320"/>
                  <a:gd name="T114" fmla="*/ 1626 w 3780"/>
                  <a:gd name="T115" fmla="*/ 4010 h 4320"/>
                  <a:gd name="T116" fmla="*/ 1685 w 3780"/>
                  <a:gd name="T117" fmla="*/ 3963 h 4320"/>
                  <a:gd name="T118" fmla="*/ 3240 w 3780"/>
                  <a:gd name="T119" fmla="*/ 3060 h 4320"/>
                  <a:gd name="T120" fmla="*/ 3600 w 3780"/>
                  <a:gd name="T121" fmla="*/ 3060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780" h="4320">
                    <a:moveTo>
                      <a:pt x="3689" y="1621"/>
                    </a:moveTo>
                    <a:lnTo>
                      <a:pt x="3240" y="1621"/>
                    </a:lnTo>
                    <a:lnTo>
                      <a:pt x="3240" y="1276"/>
                    </a:lnTo>
                    <a:lnTo>
                      <a:pt x="3240" y="1276"/>
                    </a:lnTo>
                    <a:lnTo>
                      <a:pt x="3240" y="1249"/>
                    </a:lnTo>
                    <a:lnTo>
                      <a:pt x="3238" y="1220"/>
                    </a:lnTo>
                    <a:lnTo>
                      <a:pt x="3231" y="1165"/>
                    </a:lnTo>
                    <a:lnTo>
                      <a:pt x="3221" y="1108"/>
                    </a:lnTo>
                    <a:lnTo>
                      <a:pt x="3208" y="1052"/>
                    </a:lnTo>
                    <a:lnTo>
                      <a:pt x="3189" y="995"/>
                    </a:lnTo>
                    <a:lnTo>
                      <a:pt x="3169" y="940"/>
                    </a:lnTo>
                    <a:lnTo>
                      <a:pt x="3144" y="883"/>
                    </a:lnTo>
                    <a:lnTo>
                      <a:pt x="3115" y="827"/>
                    </a:lnTo>
                    <a:lnTo>
                      <a:pt x="3083" y="774"/>
                    </a:lnTo>
                    <a:lnTo>
                      <a:pt x="3048" y="718"/>
                    </a:lnTo>
                    <a:lnTo>
                      <a:pt x="3010" y="666"/>
                    </a:lnTo>
                    <a:lnTo>
                      <a:pt x="2968" y="613"/>
                    </a:lnTo>
                    <a:lnTo>
                      <a:pt x="2922" y="562"/>
                    </a:lnTo>
                    <a:lnTo>
                      <a:pt x="2875" y="512"/>
                    </a:lnTo>
                    <a:lnTo>
                      <a:pt x="2825" y="465"/>
                    </a:lnTo>
                    <a:lnTo>
                      <a:pt x="2771" y="418"/>
                    </a:lnTo>
                    <a:lnTo>
                      <a:pt x="2716" y="373"/>
                    </a:lnTo>
                    <a:lnTo>
                      <a:pt x="2657" y="329"/>
                    </a:lnTo>
                    <a:lnTo>
                      <a:pt x="2597" y="287"/>
                    </a:lnTo>
                    <a:lnTo>
                      <a:pt x="2533" y="248"/>
                    </a:lnTo>
                    <a:lnTo>
                      <a:pt x="2467" y="211"/>
                    </a:lnTo>
                    <a:lnTo>
                      <a:pt x="2400" y="178"/>
                    </a:lnTo>
                    <a:lnTo>
                      <a:pt x="2330" y="146"/>
                    </a:lnTo>
                    <a:lnTo>
                      <a:pt x="2258" y="117"/>
                    </a:lnTo>
                    <a:lnTo>
                      <a:pt x="2184" y="91"/>
                    </a:lnTo>
                    <a:lnTo>
                      <a:pt x="2108" y="67"/>
                    </a:lnTo>
                    <a:lnTo>
                      <a:pt x="2031" y="49"/>
                    </a:lnTo>
                    <a:lnTo>
                      <a:pt x="1950" y="32"/>
                    </a:lnTo>
                    <a:lnTo>
                      <a:pt x="1870" y="18"/>
                    </a:lnTo>
                    <a:lnTo>
                      <a:pt x="1788" y="8"/>
                    </a:lnTo>
                    <a:lnTo>
                      <a:pt x="1705" y="3"/>
                    </a:lnTo>
                    <a:lnTo>
                      <a:pt x="1620" y="0"/>
                    </a:lnTo>
                    <a:lnTo>
                      <a:pt x="1620" y="0"/>
                    </a:lnTo>
                    <a:lnTo>
                      <a:pt x="1534" y="3"/>
                    </a:lnTo>
                    <a:lnTo>
                      <a:pt x="1452" y="8"/>
                    </a:lnTo>
                    <a:lnTo>
                      <a:pt x="1370" y="18"/>
                    </a:lnTo>
                    <a:lnTo>
                      <a:pt x="1287" y="32"/>
                    </a:lnTo>
                    <a:lnTo>
                      <a:pt x="1209" y="49"/>
                    </a:lnTo>
                    <a:lnTo>
                      <a:pt x="1131" y="67"/>
                    </a:lnTo>
                    <a:lnTo>
                      <a:pt x="1056" y="91"/>
                    </a:lnTo>
                    <a:lnTo>
                      <a:pt x="982" y="117"/>
                    </a:lnTo>
                    <a:lnTo>
                      <a:pt x="910" y="146"/>
                    </a:lnTo>
                    <a:lnTo>
                      <a:pt x="839" y="178"/>
                    </a:lnTo>
                    <a:lnTo>
                      <a:pt x="772" y="211"/>
                    </a:lnTo>
                    <a:lnTo>
                      <a:pt x="707" y="248"/>
                    </a:lnTo>
                    <a:lnTo>
                      <a:pt x="643" y="287"/>
                    </a:lnTo>
                    <a:lnTo>
                      <a:pt x="582" y="329"/>
                    </a:lnTo>
                    <a:lnTo>
                      <a:pt x="524" y="373"/>
                    </a:lnTo>
                    <a:lnTo>
                      <a:pt x="468" y="418"/>
                    </a:lnTo>
                    <a:lnTo>
                      <a:pt x="415" y="465"/>
                    </a:lnTo>
                    <a:lnTo>
                      <a:pt x="364" y="512"/>
                    </a:lnTo>
                    <a:lnTo>
                      <a:pt x="316" y="562"/>
                    </a:lnTo>
                    <a:lnTo>
                      <a:pt x="272" y="613"/>
                    </a:lnTo>
                    <a:lnTo>
                      <a:pt x="230" y="666"/>
                    </a:lnTo>
                    <a:lnTo>
                      <a:pt x="191" y="718"/>
                    </a:lnTo>
                    <a:lnTo>
                      <a:pt x="156" y="774"/>
                    </a:lnTo>
                    <a:lnTo>
                      <a:pt x="124" y="827"/>
                    </a:lnTo>
                    <a:lnTo>
                      <a:pt x="96" y="883"/>
                    </a:lnTo>
                    <a:lnTo>
                      <a:pt x="70" y="940"/>
                    </a:lnTo>
                    <a:lnTo>
                      <a:pt x="50" y="995"/>
                    </a:lnTo>
                    <a:lnTo>
                      <a:pt x="32" y="1052"/>
                    </a:lnTo>
                    <a:lnTo>
                      <a:pt x="18" y="1108"/>
                    </a:lnTo>
                    <a:lnTo>
                      <a:pt x="8" y="1165"/>
                    </a:lnTo>
                    <a:lnTo>
                      <a:pt x="2" y="1220"/>
                    </a:lnTo>
                    <a:lnTo>
                      <a:pt x="0" y="1249"/>
                    </a:lnTo>
                    <a:lnTo>
                      <a:pt x="0" y="1276"/>
                    </a:lnTo>
                    <a:lnTo>
                      <a:pt x="0" y="1422"/>
                    </a:lnTo>
                    <a:lnTo>
                      <a:pt x="180" y="1422"/>
                    </a:lnTo>
                    <a:lnTo>
                      <a:pt x="180" y="1276"/>
                    </a:lnTo>
                    <a:lnTo>
                      <a:pt x="180" y="1276"/>
                    </a:lnTo>
                    <a:lnTo>
                      <a:pt x="181" y="1229"/>
                    </a:lnTo>
                    <a:lnTo>
                      <a:pt x="186" y="1182"/>
                    </a:lnTo>
                    <a:lnTo>
                      <a:pt x="196" y="1135"/>
                    </a:lnTo>
                    <a:lnTo>
                      <a:pt x="208" y="1086"/>
                    </a:lnTo>
                    <a:lnTo>
                      <a:pt x="225" y="1039"/>
                    </a:lnTo>
                    <a:lnTo>
                      <a:pt x="243" y="990"/>
                    </a:lnTo>
                    <a:lnTo>
                      <a:pt x="267" y="943"/>
                    </a:lnTo>
                    <a:lnTo>
                      <a:pt x="292" y="896"/>
                    </a:lnTo>
                    <a:lnTo>
                      <a:pt x="321" y="849"/>
                    </a:lnTo>
                    <a:lnTo>
                      <a:pt x="352" y="802"/>
                    </a:lnTo>
                    <a:lnTo>
                      <a:pt x="388" y="757"/>
                    </a:lnTo>
                    <a:lnTo>
                      <a:pt x="425" y="712"/>
                    </a:lnTo>
                    <a:lnTo>
                      <a:pt x="465" y="668"/>
                    </a:lnTo>
                    <a:lnTo>
                      <a:pt x="507" y="624"/>
                    </a:lnTo>
                    <a:lnTo>
                      <a:pt x="552" y="582"/>
                    </a:lnTo>
                    <a:lnTo>
                      <a:pt x="601" y="542"/>
                    </a:lnTo>
                    <a:lnTo>
                      <a:pt x="651" y="503"/>
                    </a:lnTo>
                    <a:lnTo>
                      <a:pt x="703" y="467"/>
                    </a:lnTo>
                    <a:lnTo>
                      <a:pt x="757" y="430"/>
                    </a:lnTo>
                    <a:lnTo>
                      <a:pt x="814" y="396"/>
                    </a:lnTo>
                    <a:lnTo>
                      <a:pt x="871" y="364"/>
                    </a:lnTo>
                    <a:lnTo>
                      <a:pt x="932" y="334"/>
                    </a:lnTo>
                    <a:lnTo>
                      <a:pt x="994" y="307"/>
                    </a:lnTo>
                    <a:lnTo>
                      <a:pt x="1057" y="282"/>
                    </a:lnTo>
                    <a:lnTo>
                      <a:pt x="1123" y="258"/>
                    </a:lnTo>
                    <a:lnTo>
                      <a:pt x="1190" y="240"/>
                    </a:lnTo>
                    <a:lnTo>
                      <a:pt x="1259" y="222"/>
                    </a:lnTo>
                    <a:lnTo>
                      <a:pt x="1329" y="208"/>
                    </a:lnTo>
                    <a:lnTo>
                      <a:pt x="1400" y="196"/>
                    </a:lnTo>
                    <a:lnTo>
                      <a:pt x="1472" y="188"/>
                    </a:lnTo>
                    <a:lnTo>
                      <a:pt x="1546" y="183"/>
                    </a:lnTo>
                    <a:lnTo>
                      <a:pt x="1620" y="181"/>
                    </a:lnTo>
                    <a:lnTo>
                      <a:pt x="1620" y="181"/>
                    </a:lnTo>
                    <a:lnTo>
                      <a:pt x="1694" y="183"/>
                    </a:lnTo>
                    <a:lnTo>
                      <a:pt x="1767" y="188"/>
                    </a:lnTo>
                    <a:lnTo>
                      <a:pt x="1840" y="196"/>
                    </a:lnTo>
                    <a:lnTo>
                      <a:pt x="1910" y="208"/>
                    </a:lnTo>
                    <a:lnTo>
                      <a:pt x="1981" y="222"/>
                    </a:lnTo>
                    <a:lnTo>
                      <a:pt x="2049" y="240"/>
                    </a:lnTo>
                    <a:lnTo>
                      <a:pt x="2117" y="258"/>
                    </a:lnTo>
                    <a:lnTo>
                      <a:pt x="2182" y="282"/>
                    </a:lnTo>
                    <a:lnTo>
                      <a:pt x="2246" y="307"/>
                    </a:lnTo>
                    <a:lnTo>
                      <a:pt x="2308" y="334"/>
                    </a:lnTo>
                    <a:lnTo>
                      <a:pt x="2368" y="364"/>
                    </a:lnTo>
                    <a:lnTo>
                      <a:pt x="2425" y="396"/>
                    </a:lnTo>
                    <a:lnTo>
                      <a:pt x="2483" y="430"/>
                    </a:lnTo>
                    <a:lnTo>
                      <a:pt x="2536" y="467"/>
                    </a:lnTo>
                    <a:lnTo>
                      <a:pt x="2588" y="503"/>
                    </a:lnTo>
                    <a:lnTo>
                      <a:pt x="2639" y="542"/>
                    </a:lnTo>
                    <a:lnTo>
                      <a:pt x="2687" y="582"/>
                    </a:lnTo>
                    <a:lnTo>
                      <a:pt x="2731" y="624"/>
                    </a:lnTo>
                    <a:lnTo>
                      <a:pt x="2775" y="668"/>
                    </a:lnTo>
                    <a:lnTo>
                      <a:pt x="2815" y="712"/>
                    </a:lnTo>
                    <a:lnTo>
                      <a:pt x="2852" y="757"/>
                    </a:lnTo>
                    <a:lnTo>
                      <a:pt x="2887" y="802"/>
                    </a:lnTo>
                    <a:lnTo>
                      <a:pt x="2919" y="849"/>
                    </a:lnTo>
                    <a:lnTo>
                      <a:pt x="2947" y="896"/>
                    </a:lnTo>
                    <a:lnTo>
                      <a:pt x="2973" y="943"/>
                    </a:lnTo>
                    <a:lnTo>
                      <a:pt x="2994" y="990"/>
                    </a:lnTo>
                    <a:lnTo>
                      <a:pt x="3015" y="1039"/>
                    </a:lnTo>
                    <a:lnTo>
                      <a:pt x="3031" y="1086"/>
                    </a:lnTo>
                    <a:lnTo>
                      <a:pt x="3043" y="1135"/>
                    </a:lnTo>
                    <a:lnTo>
                      <a:pt x="3053" y="1182"/>
                    </a:lnTo>
                    <a:lnTo>
                      <a:pt x="3058" y="1229"/>
                    </a:lnTo>
                    <a:lnTo>
                      <a:pt x="3060" y="1276"/>
                    </a:lnTo>
                    <a:lnTo>
                      <a:pt x="3060" y="1710"/>
                    </a:lnTo>
                    <a:lnTo>
                      <a:pt x="3060" y="1801"/>
                    </a:lnTo>
                    <a:lnTo>
                      <a:pt x="3060" y="3150"/>
                    </a:lnTo>
                    <a:lnTo>
                      <a:pt x="3060" y="3150"/>
                    </a:lnTo>
                    <a:lnTo>
                      <a:pt x="3060" y="3154"/>
                    </a:lnTo>
                    <a:lnTo>
                      <a:pt x="3060" y="3612"/>
                    </a:lnTo>
                    <a:lnTo>
                      <a:pt x="3060" y="3612"/>
                    </a:lnTo>
                    <a:lnTo>
                      <a:pt x="3058" y="3647"/>
                    </a:lnTo>
                    <a:lnTo>
                      <a:pt x="3053" y="3682"/>
                    </a:lnTo>
                    <a:lnTo>
                      <a:pt x="3045" y="3716"/>
                    </a:lnTo>
                    <a:lnTo>
                      <a:pt x="3033" y="3748"/>
                    </a:lnTo>
                    <a:lnTo>
                      <a:pt x="3018" y="3778"/>
                    </a:lnTo>
                    <a:lnTo>
                      <a:pt x="2999" y="3806"/>
                    </a:lnTo>
                    <a:lnTo>
                      <a:pt x="2979" y="3833"/>
                    </a:lnTo>
                    <a:lnTo>
                      <a:pt x="2958" y="3858"/>
                    </a:lnTo>
                    <a:lnTo>
                      <a:pt x="2932" y="3880"/>
                    </a:lnTo>
                    <a:lnTo>
                      <a:pt x="2905" y="3900"/>
                    </a:lnTo>
                    <a:lnTo>
                      <a:pt x="2877" y="3919"/>
                    </a:lnTo>
                    <a:lnTo>
                      <a:pt x="2847" y="3932"/>
                    </a:lnTo>
                    <a:lnTo>
                      <a:pt x="2815" y="3944"/>
                    </a:lnTo>
                    <a:lnTo>
                      <a:pt x="2781" y="3952"/>
                    </a:lnTo>
                    <a:lnTo>
                      <a:pt x="2746" y="3959"/>
                    </a:lnTo>
                    <a:lnTo>
                      <a:pt x="2711" y="3961"/>
                    </a:lnTo>
                    <a:lnTo>
                      <a:pt x="2519" y="3961"/>
                    </a:lnTo>
                    <a:lnTo>
                      <a:pt x="2519" y="3870"/>
                    </a:lnTo>
                    <a:lnTo>
                      <a:pt x="2519" y="3870"/>
                    </a:lnTo>
                    <a:lnTo>
                      <a:pt x="2518" y="3852"/>
                    </a:lnTo>
                    <a:lnTo>
                      <a:pt x="2513" y="3835"/>
                    </a:lnTo>
                    <a:lnTo>
                      <a:pt x="2504" y="3820"/>
                    </a:lnTo>
                    <a:lnTo>
                      <a:pt x="2493" y="3806"/>
                    </a:lnTo>
                    <a:lnTo>
                      <a:pt x="2479" y="3796"/>
                    </a:lnTo>
                    <a:lnTo>
                      <a:pt x="2464" y="3788"/>
                    </a:lnTo>
                    <a:lnTo>
                      <a:pt x="2447" y="3783"/>
                    </a:lnTo>
                    <a:lnTo>
                      <a:pt x="2430" y="3780"/>
                    </a:lnTo>
                    <a:lnTo>
                      <a:pt x="1702" y="3780"/>
                    </a:lnTo>
                    <a:lnTo>
                      <a:pt x="1702" y="3780"/>
                    </a:lnTo>
                    <a:lnTo>
                      <a:pt x="1675" y="3781"/>
                    </a:lnTo>
                    <a:lnTo>
                      <a:pt x="1648" y="3786"/>
                    </a:lnTo>
                    <a:lnTo>
                      <a:pt x="1623" y="3793"/>
                    </a:lnTo>
                    <a:lnTo>
                      <a:pt x="1600" y="3801"/>
                    </a:lnTo>
                    <a:lnTo>
                      <a:pt x="1576" y="3813"/>
                    </a:lnTo>
                    <a:lnTo>
                      <a:pt x="1556" y="3827"/>
                    </a:lnTo>
                    <a:lnTo>
                      <a:pt x="1536" y="3842"/>
                    </a:lnTo>
                    <a:lnTo>
                      <a:pt x="1516" y="3858"/>
                    </a:lnTo>
                    <a:lnTo>
                      <a:pt x="1499" y="3879"/>
                    </a:lnTo>
                    <a:lnTo>
                      <a:pt x="1484" y="3900"/>
                    </a:lnTo>
                    <a:lnTo>
                      <a:pt x="1472" y="3922"/>
                    </a:lnTo>
                    <a:lnTo>
                      <a:pt x="1460" y="3947"/>
                    </a:lnTo>
                    <a:lnTo>
                      <a:pt x="1452" y="3973"/>
                    </a:lnTo>
                    <a:lnTo>
                      <a:pt x="1445" y="4001"/>
                    </a:lnTo>
                    <a:lnTo>
                      <a:pt x="1442" y="4030"/>
                    </a:lnTo>
                    <a:lnTo>
                      <a:pt x="1440" y="4058"/>
                    </a:lnTo>
                    <a:lnTo>
                      <a:pt x="1440" y="4058"/>
                    </a:lnTo>
                    <a:lnTo>
                      <a:pt x="1442" y="4085"/>
                    </a:lnTo>
                    <a:lnTo>
                      <a:pt x="1445" y="4112"/>
                    </a:lnTo>
                    <a:lnTo>
                      <a:pt x="1452" y="4137"/>
                    </a:lnTo>
                    <a:lnTo>
                      <a:pt x="1460" y="4161"/>
                    </a:lnTo>
                    <a:lnTo>
                      <a:pt x="1472" y="4184"/>
                    </a:lnTo>
                    <a:lnTo>
                      <a:pt x="1484" y="4204"/>
                    </a:lnTo>
                    <a:lnTo>
                      <a:pt x="1499" y="4224"/>
                    </a:lnTo>
                    <a:lnTo>
                      <a:pt x="1516" y="4243"/>
                    </a:lnTo>
                    <a:lnTo>
                      <a:pt x="1536" y="4261"/>
                    </a:lnTo>
                    <a:lnTo>
                      <a:pt x="1556" y="4276"/>
                    </a:lnTo>
                    <a:lnTo>
                      <a:pt x="1576" y="4288"/>
                    </a:lnTo>
                    <a:lnTo>
                      <a:pt x="1600" y="4300"/>
                    </a:lnTo>
                    <a:lnTo>
                      <a:pt x="1623" y="4308"/>
                    </a:lnTo>
                    <a:lnTo>
                      <a:pt x="1648" y="4315"/>
                    </a:lnTo>
                    <a:lnTo>
                      <a:pt x="1675" y="4318"/>
                    </a:lnTo>
                    <a:lnTo>
                      <a:pt x="1702" y="4320"/>
                    </a:lnTo>
                    <a:lnTo>
                      <a:pt x="2430" y="4320"/>
                    </a:lnTo>
                    <a:lnTo>
                      <a:pt x="2430" y="4320"/>
                    </a:lnTo>
                    <a:lnTo>
                      <a:pt x="2447" y="4318"/>
                    </a:lnTo>
                    <a:lnTo>
                      <a:pt x="2464" y="4313"/>
                    </a:lnTo>
                    <a:lnTo>
                      <a:pt x="2479" y="4305"/>
                    </a:lnTo>
                    <a:lnTo>
                      <a:pt x="2493" y="4293"/>
                    </a:lnTo>
                    <a:lnTo>
                      <a:pt x="2504" y="4280"/>
                    </a:lnTo>
                    <a:lnTo>
                      <a:pt x="2513" y="4265"/>
                    </a:lnTo>
                    <a:lnTo>
                      <a:pt x="2518" y="4248"/>
                    </a:lnTo>
                    <a:lnTo>
                      <a:pt x="2519" y="4231"/>
                    </a:lnTo>
                    <a:lnTo>
                      <a:pt x="2519" y="4140"/>
                    </a:lnTo>
                    <a:lnTo>
                      <a:pt x="2711" y="4140"/>
                    </a:lnTo>
                    <a:lnTo>
                      <a:pt x="2711" y="4140"/>
                    </a:lnTo>
                    <a:lnTo>
                      <a:pt x="2738" y="4140"/>
                    </a:lnTo>
                    <a:lnTo>
                      <a:pt x="2765" y="4137"/>
                    </a:lnTo>
                    <a:lnTo>
                      <a:pt x="2791" y="4134"/>
                    </a:lnTo>
                    <a:lnTo>
                      <a:pt x="2818" y="4130"/>
                    </a:lnTo>
                    <a:lnTo>
                      <a:pt x="2843" y="4124"/>
                    </a:lnTo>
                    <a:lnTo>
                      <a:pt x="2869" y="4117"/>
                    </a:lnTo>
                    <a:lnTo>
                      <a:pt x="2892" y="4109"/>
                    </a:lnTo>
                    <a:lnTo>
                      <a:pt x="2917" y="4098"/>
                    </a:lnTo>
                    <a:lnTo>
                      <a:pt x="2941" y="4088"/>
                    </a:lnTo>
                    <a:lnTo>
                      <a:pt x="2963" y="4077"/>
                    </a:lnTo>
                    <a:lnTo>
                      <a:pt x="2984" y="4063"/>
                    </a:lnTo>
                    <a:lnTo>
                      <a:pt x="3006" y="4050"/>
                    </a:lnTo>
                    <a:lnTo>
                      <a:pt x="3028" y="4035"/>
                    </a:lnTo>
                    <a:lnTo>
                      <a:pt x="3046" y="4020"/>
                    </a:lnTo>
                    <a:lnTo>
                      <a:pt x="3067" y="4003"/>
                    </a:lnTo>
                    <a:lnTo>
                      <a:pt x="3085" y="3986"/>
                    </a:lnTo>
                    <a:lnTo>
                      <a:pt x="3102" y="3968"/>
                    </a:lnTo>
                    <a:lnTo>
                      <a:pt x="3119" y="3947"/>
                    </a:lnTo>
                    <a:lnTo>
                      <a:pt x="3135" y="3927"/>
                    </a:lnTo>
                    <a:lnTo>
                      <a:pt x="3149" y="3907"/>
                    </a:lnTo>
                    <a:lnTo>
                      <a:pt x="3164" y="3885"/>
                    </a:lnTo>
                    <a:lnTo>
                      <a:pt x="3176" y="3863"/>
                    </a:lnTo>
                    <a:lnTo>
                      <a:pt x="3187" y="3840"/>
                    </a:lnTo>
                    <a:lnTo>
                      <a:pt x="3198" y="3818"/>
                    </a:lnTo>
                    <a:lnTo>
                      <a:pt x="3208" y="3793"/>
                    </a:lnTo>
                    <a:lnTo>
                      <a:pt x="3216" y="3770"/>
                    </a:lnTo>
                    <a:lnTo>
                      <a:pt x="3223" y="3744"/>
                    </a:lnTo>
                    <a:lnTo>
                      <a:pt x="3229" y="3717"/>
                    </a:lnTo>
                    <a:lnTo>
                      <a:pt x="3234" y="3692"/>
                    </a:lnTo>
                    <a:lnTo>
                      <a:pt x="3238" y="3665"/>
                    </a:lnTo>
                    <a:lnTo>
                      <a:pt x="3240" y="3639"/>
                    </a:lnTo>
                    <a:lnTo>
                      <a:pt x="3240" y="3612"/>
                    </a:lnTo>
                    <a:lnTo>
                      <a:pt x="3240" y="3241"/>
                    </a:lnTo>
                    <a:lnTo>
                      <a:pt x="3689" y="3241"/>
                    </a:lnTo>
                    <a:lnTo>
                      <a:pt x="3689" y="3241"/>
                    </a:lnTo>
                    <a:lnTo>
                      <a:pt x="3708" y="3239"/>
                    </a:lnTo>
                    <a:lnTo>
                      <a:pt x="3725" y="3232"/>
                    </a:lnTo>
                    <a:lnTo>
                      <a:pt x="3740" y="3226"/>
                    </a:lnTo>
                    <a:lnTo>
                      <a:pt x="3753" y="3214"/>
                    </a:lnTo>
                    <a:lnTo>
                      <a:pt x="3765" y="3201"/>
                    </a:lnTo>
                    <a:lnTo>
                      <a:pt x="3773" y="3185"/>
                    </a:lnTo>
                    <a:lnTo>
                      <a:pt x="3778" y="3169"/>
                    </a:lnTo>
                    <a:lnTo>
                      <a:pt x="3780" y="3150"/>
                    </a:lnTo>
                    <a:lnTo>
                      <a:pt x="3780" y="1710"/>
                    </a:lnTo>
                    <a:lnTo>
                      <a:pt x="3780" y="1710"/>
                    </a:lnTo>
                    <a:lnTo>
                      <a:pt x="3778" y="1692"/>
                    </a:lnTo>
                    <a:lnTo>
                      <a:pt x="3773" y="1675"/>
                    </a:lnTo>
                    <a:lnTo>
                      <a:pt x="3765" y="1660"/>
                    </a:lnTo>
                    <a:lnTo>
                      <a:pt x="3753" y="1646"/>
                    </a:lnTo>
                    <a:lnTo>
                      <a:pt x="3740" y="1636"/>
                    </a:lnTo>
                    <a:lnTo>
                      <a:pt x="3725" y="1628"/>
                    </a:lnTo>
                    <a:lnTo>
                      <a:pt x="3708" y="1623"/>
                    </a:lnTo>
                    <a:lnTo>
                      <a:pt x="3689" y="1621"/>
                    </a:lnTo>
                    <a:lnTo>
                      <a:pt x="3689" y="1621"/>
                    </a:lnTo>
                    <a:close/>
                    <a:moveTo>
                      <a:pt x="2340" y="4140"/>
                    </a:moveTo>
                    <a:lnTo>
                      <a:pt x="1702" y="4140"/>
                    </a:lnTo>
                    <a:lnTo>
                      <a:pt x="1702" y="4140"/>
                    </a:lnTo>
                    <a:lnTo>
                      <a:pt x="1685" y="4139"/>
                    </a:lnTo>
                    <a:lnTo>
                      <a:pt x="1670" y="4134"/>
                    </a:lnTo>
                    <a:lnTo>
                      <a:pt x="1655" y="4125"/>
                    </a:lnTo>
                    <a:lnTo>
                      <a:pt x="1643" y="4114"/>
                    </a:lnTo>
                    <a:lnTo>
                      <a:pt x="1633" y="4100"/>
                    </a:lnTo>
                    <a:lnTo>
                      <a:pt x="1626" y="4083"/>
                    </a:lnTo>
                    <a:lnTo>
                      <a:pt x="1621" y="4063"/>
                    </a:lnTo>
                    <a:lnTo>
                      <a:pt x="1620" y="4041"/>
                    </a:lnTo>
                    <a:lnTo>
                      <a:pt x="1620" y="4041"/>
                    </a:lnTo>
                    <a:lnTo>
                      <a:pt x="1621" y="4025"/>
                    </a:lnTo>
                    <a:lnTo>
                      <a:pt x="1626" y="4010"/>
                    </a:lnTo>
                    <a:lnTo>
                      <a:pt x="1633" y="3996"/>
                    </a:lnTo>
                    <a:lnTo>
                      <a:pt x="1643" y="3984"/>
                    </a:lnTo>
                    <a:lnTo>
                      <a:pt x="1655" y="3974"/>
                    </a:lnTo>
                    <a:lnTo>
                      <a:pt x="1670" y="3968"/>
                    </a:lnTo>
                    <a:lnTo>
                      <a:pt x="1685" y="3963"/>
                    </a:lnTo>
                    <a:lnTo>
                      <a:pt x="1702" y="3961"/>
                    </a:lnTo>
                    <a:lnTo>
                      <a:pt x="2340" y="3961"/>
                    </a:lnTo>
                    <a:lnTo>
                      <a:pt x="2340" y="4140"/>
                    </a:lnTo>
                    <a:close/>
                    <a:moveTo>
                      <a:pt x="3600" y="3060"/>
                    </a:moveTo>
                    <a:lnTo>
                      <a:pt x="3240" y="3060"/>
                    </a:lnTo>
                    <a:lnTo>
                      <a:pt x="3240" y="3060"/>
                    </a:lnTo>
                    <a:lnTo>
                      <a:pt x="3240" y="3056"/>
                    </a:lnTo>
                    <a:lnTo>
                      <a:pt x="3240" y="1801"/>
                    </a:lnTo>
                    <a:lnTo>
                      <a:pt x="3600" y="1801"/>
                    </a:lnTo>
                    <a:lnTo>
                      <a:pt x="3600" y="30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6"/>
              <p:cNvSpPr>
                <a:spLocks noEditPoints="1"/>
              </p:cNvSpPr>
              <p:nvPr/>
            </p:nvSpPr>
            <p:spPr bwMode="auto">
              <a:xfrm>
                <a:off x="2141538" y="593725"/>
                <a:ext cx="4002088" cy="5113338"/>
              </a:xfrm>
              <a:custGeom>
                <a:avLst/>
                <a:gdLst>
                  <a:gd name="T0" fmla="*/ 2515 w 2521"/>
                  <a:gd name="T1" fmla="*/ 1130 h 3221"/>
                  <a:gd name="T2" fmla="*/ 2444 w 2521"/>
                  <a:gd name="T3" fmla="*/ 826 h 3221"/>
                  <a:gd name="T4" fmla="*/ 2305 w 2521"/>
                  <a:gd name="T5" fmla="*/ 556 h 3221"/>
                  <a:gd name="T6" fmla="*/ 2107 w 2521"/>
                  <a:gd name="T7" fmla="*/ 328 h 3221"/>
                  <a:gd name="T8" fmla="*/ 1860 w 2521"/>
                  <a:gd name="T9" fmla="*/ 153 h 3221"/>
                  <a:gd name="T10" fmla="*/ 1575 w 2521"/>
                  <a:gd name="T11" fmla="*/ 41 h 3221"/>
                  <a:gd name="T12" fmla="*/ 1261 w 2521"/>
                  <a:gd name="T13" fmla="*/ 0 h 3221"/>
                  <a:gd name="T14" fmla="*/ 1007 w 2521"/>
                  <a:gd name="T15" fmla="*/ 25 h 3221"/>
                  <a:gd name="T16" fmla="*/ 715 w 2521"/>
                  <a:gd name="T17" fmla="*/ 124 h 3221"/>
                  <a:gd name="T18" fmla="*/ 460 w 2521"/>
                  <a:gd name="T19" fmla="*/ 289 h 3221"/>
                  <a:gd name="T20" fmla="*/ 252 w 2521"/>
                  <a:gd name="T21" fmla="*/ 507 h 3221"/>
                  <a:gd name="T22" fmla="*/ 99 w 2521"/>
                  <a:gd name="T23" fmla="*/ 771 h 3221"/>
                  <a:gd name="T24" fmla="*/ 15 w 2521"/>
                  <a:gd name="T25" fmla="*/ 1069 h 3221"/>
                  <a:gd name="T26" fmla="*/ 0 w 2521"/>
                  <a:gd name="T27" fmla="*/ 1581 h 3221"/>
                  <a:gd name="T28" fmla="*/ 39 w 2521"/>
                  <a:gd name="T29" fmla="*/ 1909 h 3221"/>
                  <a:gd name="T30" fmla="*/ 146 w 2521"/>
                  <a:gd name="T31" fmla="*/ 2254 h 3221"/>
                  <a:gd name="T32" fmla="*/ 316 w 2521"/>
                  <a:gd name="T33" fmla="*/ 2587 h 3221"/>
                  <a:gd name="T34" fmla="*/ 541 w 2521"/>
                  <a:gd name="T35" fmla="*/ 2877 h 3221"/>
                  <a:gd name="T36" fmla="*/ 756 w 2521"/>
                  <a:gd name="T37" fmla="*/ 3058 h 3221"/>
                  <a:gd name="T38" fmla="*/ 903 w 2521"/>
                  <a:gd name="T39" fmla="*/ 3140 h 3221"/>
                  <a:gd name="T40" fmla="*/ 1061 w 2521"/>
                  <a:gd name="T41" fmla="*/ 3196 h 3221"/>
                  <a:gd name="T42" fmla="*/ 1227 w 2521"/>
                  <a:gd name="T43" fmla="*/ 3221 h 3221"/>
                  <a:gd name="T44" fmla="*/ 1355 w 2521"/>
                  <a:gd name="T45" fmla="*/ 3216 h 3221"/>
                  <a:gd name="T46" fmla="*/ 1509 w 2521"/>
                  <a:gd name="T47" fmla="*/ 3182 h 3221"/>
                  <a:gd name="T48" fmla="*/ 1659 w 2521"/>
                  <a:gd name="T49" fmla="*/ 3120 h 3221"/>
                  <a:gd name="T50" fmla="*/ 1907 w 2521"/>
                  <a:gd name="T51" fmla="*/ 2951 h 3221"/>
                  <a:gd name="T52" fmla="*/ 2145 w 2521"/>
                  <a:gd name="T53" fmla="*/ 2691 h 3221"/>
                  <a:gd name="T54" fmla="*/ 2335 w 2521"/>
                  <a:gd name="T55" fmla="*/ 2378 h 3221"/>
                  <a:gd name="T56" fmla="*/ 2463 w 2521"/>
                  <a:gd name="T57" fmla="*/ 2036 h 3221"/>
                  <a:gd name="T58" fmla="*/ 2520 w 2521"/>
                  <a:gd name="T59" fmla="*/ 1690 h 3221"/>
                  <a:gd name="T60" fmla="*/ 181 w 2521"/>
                  <a:gd name="T61" fmla="*/ 1262 h 3221"/>
                  <a:gd name="T62" fmla="*/ 215 w 2521"/>
                  <a:gd name="T63" fmla="*/ 992 h 3221"/>
                  <a:gd name="T64" fmla="*/ 311 w 2521"/>
                  <a:gd name="T65" fmla="*/ 747 h 3221"/>
                  <a:gd name="T66" fmla="*/ 462 w 2521"/>
                  <a:gd name="T67" fmla="*/ 534 h 3221"/>
                  <a:gd name="T68" fmla="*/ 656 w 2521"/>
                  <a:gd name="T69" fmla="*/ 364 h 3221"/>
                  <a:gd name="T70" fmla="*/ 890 w 2521"/>
                  <a:gd name="T71" fmla="*/ 245 h 3221"/>
                  <a:gd name="T72" fmla="*/ 1150 w 2521"/>
                  <a:gd name="T73" fmla="*/ 185 h 3221"/>
                  <a:gd name="T74" fmla="*/ 1372 w 2521"/>
                  <a:gd name="T75" fmla="*/ 185 h 3221"/>
                  <a:gd name="T76" fmla="*/ 1632 w 2521"/>
                  <a:gd name="T77" fmla="*/ 245 h 3221"/>
                  <a:gd name="T78" fmla="*/ 1865 w 2521"/>
                  <a:gd name="T79" fmla="*/ 364 h 3221"/>
                  <a:gd name="T80" fmla="*/ 2060 w 2521"/>
                  <a:gd name="T81" fmla="*/ 534 h 3221"/>
                  <a:gd name="T82" fmla="*/ 2211 w 2521"/>
                  <a:gd name="T83" fmla="*/ 744 h 3221"/>
                  <a:gd name="T84" fmla="*/ 2306 w 2521"/>
                  <a:gd name="T85" fmla="*/ 989 h 3221"/>
                  <a:gd name="T86" fmla="*/ 2340 w 2521"/>
                  <a:gd name="T87" fmla="*/ 1257 h 3221"/>
                  <a:gd name="T88" fmla="*/ 2328 w 2521"/>
                  <a:gd name="T89" fmla="*/ 1801 h 3221"/>
                  <a:gd name="T90" fmla="*/ 2253 w 2521"/>
                  <a:gd name="T91" fmla="*/ 2107 h 3221"/>
                  <a:gd name="T92" fmla="*/ 2118 w 2521"/>
                  <a:gd name="T93" fmla="*/ 2402 h 3221"/>
                  <a:gd name="T94" fmla="*/ 1937 w 2521"/>
                  <a:gd name="T95" fmla="*/ 2665 h 3221"/>
                  <a:gd name="T96" fmla="*/ 1717 w 2521"/>
                  <a:gd name="T97" fmla="*/ 2874 h 3221"/>
                  <a:gd name="T98" fmla="*/ 1471 w 2521"/>
                  <a:gd name="T99" fmla="*/ 3004 h 3221"/>
                  <a:gd name="T100" fmla="*/ 1341 w 2521"/>
                  <a:gd name="T101" fmla="*/ 3035 h 3221"/>
                  <a:gd name="T102" fmla="*/ 1232 w 2521"/>
                  <a:gd name="T103" fmla="*/ 3040 h 3221"/>
                  <a:gd name="T104" fmla="*/ 1096 w 2521"/>
                  <a:gd name="T105" fmla="*/ 3018 h 3221"/>
                  <a:gd name="T106" fmla="*/ 965 w 2521"/>
                  <a:gd name="T107" fmla="*/ 2968 h 3221"/>
                  <a:gd name="T108" fmla="*/ 745 w 2521"/>
                  <a:gd name="T109" fmla="*/ 2818 h 3221"/>
                  <a:gd name="T110" fmla="*/ 534 w 2521"/>
                  <a:gd name="T111" fmla="*/ 2580 h 3221"/>
                  <a:gd name="T112" fmla="*/ 364 w 2521"/>
                  <a:gd name="T113" fmla="*/ 2296 h 3221"/>
                  <a:gd name="T114" fmla="*/ 247 w 2521"/>
                  <a:gd name="T115" fmla="*/ 1991 h 3221"/>
                  <a:gd name="T116" fmla="*/ 187 w 2521"/>
                  <a:gd name="T117" fmla="*/ 1692 h 32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521" h="3221">
                    <a:moveTo>
                      <a:pt x="2521" y="1622"/>
                    </a:moveTo>
                    <a:lnTo>
                      <a:pt x="2521" y="1257"/>
                    </a:lnTo>
                    <a:lnTo>
                      <a:pt x="2521" y="1257"/>
                    </a:lnTo>
                    <a:lnTo>
                      <a:pt x="2520" y="1194"/>
                    </a:lnTo>
                    <a:lnTo>
                      <a:pt x="2515" y="1130"/>
                    </a:lnTo>
                    <a:lnTo>
                      <a:pt x="2506" y="1066"/>
                    </a:lnTo>
                    <a:lnTo>
                      <a:pt x="2494" y="1006"/>
                    </a:lnTo>
                    <a:lnTo>
                      <a:pt x="2481" y="943"/>
                    </a:lnTo>
                    <a:lnTo>
                      <a:pt x="2464" y="885"/>
                    </a:lnTo>
                    <a:lnTo>
                      <a:pt x="2444" y="826"/>
                    </a:lnTo>
                    <a:lnTo>
                      <a:pt x="2422" y="769"/>
                    </a:lnTo>
                    <a:lnTo>
                      <a:pt x="2397" y="714"/>
                    </a:lnTo>
                    <a:lnTo>
                      <a:pt x="2369" y="660"/>
                    </a:lnTo>
                    <a:lnTo>
                      <a:pt x="2338" y="606"/>
                    </a:lnTo>
                    <a:lnTo>
                      <a:pt x="2305" y="556"/>
                    </a:lnTo>
                    <a:lnTo>
                      <a:pt x="2270" y="505"/>
                    </a:lnTo>
                    <a:lnTo>
                      <a:pt x="2233" y="458"/>
                    </a:lnTo>
                    <a:lnTo>
                      <a:pt x="2192" y="413"/>
                    </a:lnTo>
                    <a:lnTo>
                      <a:pt x="2152" y="369"/>
                    </a:lnTo>
                    <a:lnTo>
                      <a:pt x="2107" y="328"/>
                    </a:lnTo>
                    <a:lnTo>
                      <a:pt x="2061" y="287"/>
                    </a:lnTo>
                    <a:lnTo>
                      <a:pt x="2014" y="250"/>
                    </a:lnTo>
                    <a:lnTo>
                      <a:pt x="1964" y="215"/>
                    </a:lnTo>
                    <a:lnTo>
                      <a:pt x="1914" y="183"/>
                    </a:lnTo>
                    <a:lnTo>
                      <a:pt x="1860" y="153"/>
                    </a:lnTo>
                    <a:lnTo>
                      <a:pt x="1806" y="124"/>
                    </a:lnTo>
                    <a:lnTo>
                      <a:pt x="1751" y="99"/>
                    </a:lnTo>
                    <a:lnTo>
                      <a:pt x="1694" y="77"/>
                    </a:lnTo>
                    <a:lnTo>
                      <a:pt x="1635" y="57"/>
                    </a:lnTo>
                    <a:lnTo>
                      <a:pt x="1575" y="41"/>
                    </a:lnTo>
                    <a:lnTo>
                      <a:pt x="1514" y="25"/>
                    </a:lnTo>
                    <a:lnTo>
                      <a:pt x="1452" y="15"/>
                    </a:lnTo>
                    <a:lnTo>
                      <a:pt x="1390" y="7"/>
                    </a:lnTo>
                    <a:lnTo>
                      <a:pt x="1326" y="2"/>
                    </a:lnTo>
                    <a:lnTo>
                      <a:pt x="1261" y="0"/>
                    </a:lnTo>
                    <a:lnTo>
                      <a:pt x="1261" y="0"/>
                    </a:lnTo>
                    <a:lnTo>
                      <a:pt x="1195" y="2"/>
                    </a:lnTo>
                    <a:lnTo>
                      <a:pt x="1132" y="7"/>
                    </a:lnTo>
                    <a:lnTo>
                      <a:pt x="1069" y="15"/>
                    </a:lnTo>
                    <a:lnTo>
                      <a:pt x="1007" y="25"/>
                    </a:lnTo>
                    <a:lnTo>
                      <a:pt x="947" y="41"/>
                    </a:lnTo>
                    <a:lnTo>
                      <a:pt x="886" y="57"/>
                    </a:lnTo>
                    <a:lnTo>
                      <a:pt x="828" y="77"/>
                    </a:lnTo>
                    <a:lnTo>
                      <a:pt x="771" y="99"/>
                    </a:lnTo>
                    <a:lnTo>
                      <a:pt x="715" y="124"/>
                    </a:lnTo>
                    <a:lnTo>
                      <a:pt x="660" y="153"/>
                    </a:lnTo>
                    <a:lnTo>
                      <a:pt x="608" y="183"/>
                    </a:lnTo>
                    <a:lnTo>
                      <a:pt x="557" y="217"/>
                    </a:lnTo>
                    <a:lnTo>
                      <a:pt x="507" y="252"/>
                    </a:lnTo>
                    <a:lnTo>
                      <a:pt x="460" y="289"/>
                    </a:lnTo>
                    <a:lnTo>
                      <a:pt x="413" y="329"/>
                    </a:lnTo>
                    <a:lnTo>
                      <a:pt x="369" y="369"/>
                    </a:lnTo>
                    <a:lnTo>
                      <a:pt x="329" y="415"/>
                    </a:lnTo>
                    <a:lnTo>
                      <a:pt x="289" y="460"/>
                    </a:lnTo>
                    <a:lnTo>
                      <a:pt x="252" y="507"/>
                    </a:lnTo>
                    <a:lnTo>
                      <a:pt x="217" y="557"/>
                    </a:lnTo>
                    <a:lnTo>
                      <a:pt x="183" y="608"/>
                    </a:lnTo>
                    <a:lnTo>
                      <a:pt x="153" y="662"/>
                    </a:lnTo>
                    <a:lnTo>
                      <a:pt x="124" y="715"/>
                    </a:lnTo>
                    <a:lnTo>
                      <a:pt x="99" y="771"/>
                    </a:lnTo>
                    <a:lnTo>
                      <a:pt x="77" y="829"/>
                    </a:lnTo>
                    <a:lnTo>
                      <a:pt x="57" y="886"/>
                    </a:lnTo>
                    <a:lnTo>
                      <a:pt x="40" y="947"/>
                    </a:lnTo>
                    <a:lnTo>
                      <a:pt x="27" y="1007"/>
                    </a:lnTo>
                    <a:lnTo>
                      <a:pt x="15" y="1069"/>
                    </a:lnTo>
                    <a:lnTo>
                      <a:pt x="7" y="1133"/>
                    </a:lnTo>
                    <a:lnTo>
                      <a:pt x="2" y="1197"/>
                    </a:lnTo>
                    <a:lnTo>
                      <a:pt x="0" y="1262"/>
                    </a:lnTo>
                    <a:lnTo>
                      <a:pt x="0" y="1581"/>
                    </a:lnTo>
                    <a:lnTo>
                      <a:pt x="0" y="1581"/>
                    </a:lnTo>
                    <a:lnTo>
                      <a:pt x="2" y="1643"/>
                    </a:lnTo>
                    <a:lnTo>
                      <a:pt x="7" y="1709"/>
                    </a:lnTo>
                    <a:lnTo>
                      <a:pt x="14" y="1774"/>
                    </a:lnTo>
                    <a:lnTo>
                      <a:pt x="25" y="1841"/>
                    </a:lnTo>
                    <a:lnTo>
                      <a:pt x="39" y="1909"/>
                    </a:lnTo>
                    <a:lnTo>
                      <a:pt x="54" y="1977"/>
                    </a:lnTo>
                    <a:lnTo>
                      <a:pt x="72" y="2046"/>
                    </a:lnTo>
                    <a:lnTo>
                      <a:pt x="94" y="2117"/>
                    </a:lnTo>
                    <a:lnTo>
                      <a:pt x="119" y="2185"/>
                    </a:lnTo>
                    <a:lnTo>
                      <a:pt x="146" y="2254"/>
                    </a:lnTo>
                    <a:lnTo>
                      <a:pt x="175" y="2323"/>
                    </a:lnTo>
                    <a:lnTo>
                      <a:pt x="207" y="2390"/>
                    </a:lnTo>
                    <a:lnTo>
                      <a:pt x="240" y="2457"/>
                    </a:lnTo>
                    <a:lnTo>
                      <a:pt x="277" y="2523"/>
                    </a:lnTo>
                    <a:lnTo>
                      <a:pt x="316" y="2587"/>
                    </a:lnTo>
                    <a:lnTo>
                      <a:pt x="356" y="2649"/>
                    </a:lnTo>
                    <a:lnTo>
                      <a:pt x="400" y="2709"/>
                    </a:lnTo>
                    <a:lnTo>
                      <a:pt x="445" y="2768"/>
                    </a:lnTo>
                    <a:lnTo>
                      <a:pt x="492" y="2823"/>
                    </a:lnTo>
                    <a:lnTo>
                      <a:pt x="541" y="2877"/>
                    </a:lnTo>
                    <a:lnTo>
                      <a:pt x="591" y="2927"/>
                    </a:lnTo>
                    <a:lnTo>
                      <a:pt x="645" y="2974"/>
                    </a:lnTo>
                    <a:lnTo>
                      <a:pt x="698" y="3018"/>
                    </a:lnTo>
                    <a:lnTo>
                      <a:pt x="727" y="3038"/>
                    </a:lnTo>
                    <a:lnTo>
                      <a:pt x="756" y="3058"/>
                    </a:lnTo>
                    <a:lnTo>
                      <a:pt x="784" y="3077"/>
                    </a:lnTo>
                    <a:lnTo>
                      <a:pt x="813" y="3093"/>
                    </a:lnTo>
                    <a:lnTo>
                      <a:pt x="843" y="3110"/>
                    </a:lnTo>
                    <a:lnTo>
                      <a:pt x="873" y="3127"/>
                    </a:lnTo>
                    <a:lnTo>
                      <a:pt x="903" y="3140"/>
                    </a:lnTo>
                    <a:lnTo>
                      <a:pt x="933" y="3154"/>
                    </a:lnTo>
                    <a:lnTo>
                      <a:pt x="965" y="3167"/>
                    </a:lnTo>
                    <a:lnTo>
                      <a:pt x="997" y="3177"/>
                    </a:lnTo>
                    <a:lnTo>
                      <a:pt x="1029" y="3187"/>
                    </a:lnTo>
                    <a:lnTo>
                      <a:pt x="1061" y="3196"/>
                    </a:lnTo>
                    <a:lnTo>
                      <a:pt x="1093" y="3204"/>
                    </a:lnTo>
                    <a:lnTo>
                      <a:pt x="1126" y="3209"/>
                    </a:lnTo>
                    <a:lnTo>
                      <a:pt x="1160" y="3214"/>
                    </a:lnTo>
                    <a:lnTo>
                      <a:pt x="1194" y="3218"/>
                    </a:lnTo>
                    <a:lnTo>
                      <a:pt x="1227" y="3221"/>
                    </a:lnTo>
                    <a:lnTo>
                      <a:pt x="1261" y="3221"/>
                    </a:lnTo>
                    <a:lnTo>
                      <a:pt x="1261" y="3221"/>
                    </a:lnTo>
                    <a:lnTo>
                      <a:pt x="1293" y="3221"/>
                    </a:lnTo>
                    <a:lnTo>
                      <a:pt x="1325" y="3219"/>
                    </a:lnTo>
                    <a:lnTo>
                      <a:pt x="1355" y="3216"/>
                    </a:lnTo>
                    <a:lnTo>
                      <a:pt x="1387" y="3211"/>
                    </a:lnTo>
                    <a:lnTo>
                      <a:pt x="1419" y="3206"/>
                    </a:lnTo>
                    <a:lnTo>
                      <a:pt x="1449" y="3199"/>
                    </a:lnTo>
                    <a:lnTo>
                      <a:pt x="1479" y="3191"/>
                    </a:lnTo>
                    <a:lnTo>
                      <a:pt x="1509" y="3182"/>
                    </a:lnTo>
                    <a:lnTo>
                      <a:pt x="1539" y="3172"/>
                    </a:lnTo>
                    <a:lnTo>
                      <a:pt x="1570" y="3161"/>
                    </a:lnTo>
                    <a:lnTo>
                      <a:pt x="1600" y="3149"/>
                    </a:lnTo>
                    <a:lnTo>
                      <a:pt x="1628" y="3135"/>
                    </a:lnTo>
                    <a:lnTo>
                      <a:pt x="1659" y="3120"/>
                    </a:lnTo>
                    <a:lnTo>
                      <a:pt x="1687" y="3105"/>
                    </a:lnTo>
                    <a:lnTo>
                      <a:pt x="1744" y="3073"/>
                    </a:lnTo>
                    <a:lnTo>
                      <a:pt x="1800" y="3036"/>
                    </a:lnTo>
                    <a:lnTo>
                      <a:pt x="1853" y="2994"/>
                    </a:lnTo>
                    <a:lnTo>
                      <a:pt x="1907" y="2951"/>
                    </a:lnTo>
                    <a:lnTo>
                      <a:pt x="1957" y="2905"/>
                    </a:lnTo>
                    <a:lnTo>
                      <a:pt x="2008" y="2855"/>
                    </a:lnTo>
                    <a:lnTo>
                      <a:pt x="2055" y="2803"/>
                    </a:lnTo>
                    <a:lnTo>
                      <a:pt x="2102" y="2748"/>
                    </a:lnTo>
                    <a:lnTo>
                      <a:pt x="2145" y="2691"/>
                    </a:lnTo>
                    <a:lnTo>
                      <a:pt x="2187" y="2632"/>
                    </a:lnTo>
                    <a:lnTo>
                      <a:pt x="2228" y="2571"/>
                    </a:lnTo>
                    <a:lnTo>
                      <a:pt x="2266" y="2508"/>
                    </a:lnTo>
                    <a:lnTo>
                      <a:pt x="2301" y="2444"/>
                    </a:lnTo>
                    <a:lnTo>
                      <a:pt x="2335" y="2378"/>
                    </a:lnTo>
                    <a:lnTo>
                      <a:pt x="2365" y="2311"/>
                    </a:lnTo>
                    <a:lnTo>
                      <a:pt x="2394" y="2244"/>
                    </a:lnTo>
                    <a:lnTo>
                      <a:pt x="2419" y="2175"/>
                    </a:lnTo>
                    <a:lnTo>
                      <a:pt x="2442" y="2107"/>
                    </a:lnTo>
                    <a:lnTo>
                      <a:pt x="2463" y="2036"/>
                    </a:lnTo>
                    <a:lnTo>
                      <a:pt x="2479" y="1967"/>
                    </a:lnTo>
                    <a:lnTo>
                      <a:pt x="2494" y="1897"/>
                    </a:lnTo>
                    <a:lnTo>
                      <a:pt x="2506" y="1828"/>
                    </a:lnTo>
                    <a:lnTo>
                      <a:pt x="2515" y="1759"/>
                    </a:lnTo>
                    <a:lnTo>
                      <a:pt x="2520" y="1690"/>
                    </a:lnTo>
                    <a:lnTo>
                      <a:pt x="2521" y="1622"/>
                    </a:lnTo>
                    <a:lnTo>
                      <a:pt x="2521" y="1622"/>
                    </a:lnTo>
                    <a:close/>
                    <a:moveTo>
                      <a:pt x="181" y="1580"/>
                    </a:moveTo>
                    <a:lnTo>
                      <a:pt x="181" y="1262"/>
                    </a:lnTo>
                    <a:lnTo>
                      <a:pt x="181" y="1262"/>
                    </a:lnTo>
                    <a:lnTo>
                      <a:pt x="181" y="1205"/>
                    </a:lnTo>
                    <a:lnTo>
                      <a:pt x="187" y="1152"/>
                    </a:lnTo>
                    <a:lnTo>
                      <a:pt x="193" y="1098"/>
                    </a:lnTo>
                    <a:lnTo>
                      <a:pt x="203" y="1044"/>
                    </a:lnTo>
                    <a:lnTo>
                      <a:pt x="215" y="992"/>
                    </a:lnTo>
                    <a:lnTo>
                      <a:pt x="230" y="940"/>
                    </a:lnTo>
                    <a:lnTo>
                      <a:pt x="247" y="890"/>
                    </a:lnTo>
                    <a:lnTo>
                      <a:pt x="265" y="841"/>
                    </a:lnTo>
                    <a:lnTo>
                      <a:pt x="287" y="792"/>
                    </a:lnTo>
                    <a:lnTo>
                      <a:pt x="311" y="747"/>
                    </a:lnTo>
                    <a:lnTo>
                      <a:pt x="338" y="702"/>
                    </a:lnTo>
                    <a:lnTo>
                      <a:pt x="366" y="656"/>
                    </a:lnTo>
                    <a:lnTo>
                      <a:pt x="396" y="615"/>
                    </a:lnTo>
                    <a:lnTo>
                      <a:pt x="428" y="574"/>
                    </a:lnTo>
                    <a:lnTo>
                      <a:pt x="462" y="534"/>
                    </a:lnTo>
                    <a:lnTo>
                      <a:pt x="497" y="497"/>
                    </a:lnTo>
                    <a:lnTo>
                      <a:pt x="536" y="462"/>
                    </a:lnTo>
                    <a:lnTo>
                      <a:pt x="574" y="427"/>
                    </a:lnTo>
                    <a:lnTo>
                      <a:pt x="615" y="395"/>
                    </a:lnTo>
                    <a:lnTo>
                      <a:pt x="656" y="364"/>
                    </a:lnTo>
                    <a:lnTo>
                      <a:pt x="702" y="336"/>
                    </a:lnTo>
                    <a:lnTo>
                      <a:pt x="745" y="311"/>
                    </a:lnTo>
                    <a:lnTo>
                      <a:pt x="792" y="287"/>
                    </a:lnTo>
                    <a:lnTo>
                      <a:pt x="841" y="265"/>
                    </a:lnTo>
                    <a:lnTo>
                      <a:pt x="890" y="245"/>
                    </a:lnTo>
                    <a:lnTo>
                      <a:pt x="940" y="229"/>
                    </a:lnTo>
                    <a:lnTo>
                      <a:pt x="991" y="213"/>
                    </a:lnTo>
                    <a:lnTo>
                      <a:pt x="1043" y="202"/>
                    </a:lnTo>
                    <a:lnTo>
                      <a:pt x="1096" y="192"/>
                    </a:lnTo>
                    <a:lnTo>
                      <a:pt x="1150" y="185"/>
                    </a:lnTo>
                    <a:lnTo>
                      <a:pt x="1205" y="182"/>
                    </a:lnTo>
                    <a:lnTo>
                      <a:pt x="1261" y="180"/>
                    </a:lnTo>
                    <a:lnTo>
                      <a:pt x="1261" y="180"/>
                    </a:lnTo>
                    <a:lnTo>
                      <a:pt x="1316" y="182"/>
                    </a:lnTo>
                    <a:lnTo>
                      <a:pt x="1372" y="185"/>
                    </a:lnTo>
                    <a:lnTo>
                      <a:pt x="1425" y="192"/>
                    </a:lnTo>
                    <a:lnTo>
                      <a:pt x="1479" y="202"/>
                    </a:lnTo>
                    <a:lnTo>
                      <a:pt x="1531" y="213"/>
                    </a:lnTo>
                    <a:lnTo>
                      <a:pt x="1581" y="229"/>
                    </a:lnTo>
                    <a:lnTo>
                      <a:pt x="1632" y="245"/>
                    </a:lnTo>
                    <a:lnTo>
                      <a:pt x="1680" y="265"/>
                    </a:lnTo>
                    <a:lnTo>
                      <a:pt x="1729" y="286"/>
                    </a:lnTo>
                    <a:lnTo>
                      <a:pt x="1774" y="311"/>
                    </a:lnTo>
                    <a:lnTo>
                      <a:pt x="1820" y="336"/>
                    </a:lnTo>
                    <a:lnTo>
                      <a:pt x="1865" y="364"/>
                    </a:lnTo>
                    <a:lnTo>
                      <a:pt x="1907" y="395"/>
                    </a:lnTo>
                    <a:lnTo>
                      <a:pt x="1947" y="427"/>
                    </a:lnTo>
                    <a:lnTo>
                      <a:pt x="1986" y="460"/>
                    </a:lnTo>
                    <a:lnTo>
                      <a:pt x="2024" y="495"/>
                    </a:lnTo>
                    <a:lnTo>
                      <a:pt x="2060" y="534"/>
                    </a:lnTo>
                    <a:lnTo>
                      <a:pt x="2093" y="573"/>
                    </a:lnTo>
                    <a:lnTo>
                      <a:pt x="2125" y="613"/>
                    </a:lnTo>
                    <a:lnTo>
                      <a:pt x="2155" y="655"/>
                    </a:lnTo>
                    <a:lnTo>
                      <a:pt x="2184" y="698"/>
                    </a:lnTo>
                    <a:lnTo>
                      <a:pt x="2211" y="744"/>
                    </a:lnTo>
                    <a:lnTo>
                      <a:pt x="2234" y="791"/>
                    </a:lnTo>
                    <a:lnTo>
                      <a:pt x="2256" y="838"/>
                    </a:lnTo>
                    <a:lnTo>
                      <a:pt x="2275" y="888"/>
                    </a:lnTo>
                    <a:lnTo>
                      <a:pt x="2291" y="937"/>
                    </a:lnTo>
                    <a:lnTo>
                      <a:pt x="2306" y="989"/>
                    </a:lnTo>
                    <a:lnTo>
                      <a:pt x="2318" y="1041"/>
                    </a:lnTo>
                    <a:lnTo>
                      <a:pt x="2328" y="1093"/>
                    </a:lnTo>
                    <a:lnTo>
                      <a:pt x="2335" y="1147"/>
                    </a:lnTo>
                    <a:lnTo>
                      <a:pt x="2340" y="1202"/>
                    </a:lnTo>
                    <a:lnTo>
                      <a:pt x="2340" y="1257"/>
                    </a:lnTo>
                    <a:lnTo>
                      <a:pt x="2340" y="1622"/>
                    </a:lnTo>
                    <a:lnTo>
                      <a:pt x="2340" y="1622"/>
                    </a:lnTo>
                    <a:lnTo>
                      <a:pt x="2340" y="1680"/>
                    </a:lnTo>
                    <a:lnTo>
                      <a:pt x="2335" y="1739"/>
                    </a:lnTo>
                    <a:lnTo>
                      <a:pt x="2328" y="1801"/>
                    </a:lnTo>
                    <a:lnTo>
                      <a:pt x="2318" y="1862"/>
                    </a:lnTo>
                    <a:lnTo>
                      <a:pt x="2305" y="1922"/>
                    </a:lnTo>
                    <a:lnTo>
                      <a:pt x="2290" y="1984"/>
                    </a:lnTo>
                    <a:lnTo>
                      <a:pt x="2273" y="2046"/>
                    </a:lnTo>
                    <a:lnTo>
                      <a:pt x="2253" y="2107"/>
                    </a:lnTo>
                    <a:lnTo>
                      <a:pt x="2229" y="2167"/>
                    </a:lnTo>
                    <a:lnTo>
                      <a:pt x="2206" y="2227"/>
                    </a:lnTo>
                    <a:lnTo>
                      <a:pt x="2179" y="2286"/>
                    </a:lnTo>
                    <a:lnTo>
                      <a:pt x="2150" y="2345"/>
                    </a:lnTo>
                    <a:lnTo>
                      <a:pt x="2118" y="2402"/>
                    </a:lnTo>
                    <a:lnTo>
                      <a:pt x="2087" y="2457"/>
                    </a:lnTo>
                    <a:lnTo>
                      <a:pt x="2051" y="2513"/>
                    </a:lnTo>
                    <a:lnTo>
                      <a:pt x="2014" y="2565"/>
                    </a:lnTo>
                    <a:lnTo>
                      <a:pt x="1977" y="2617"/>
                    </a:lnTo>
                    <a:lnTo>
                      <a:pt x="1937" y="2665"/>
                    </a:lnTo>
                    <a:lnTo>
                      <a:pt x="1897" y="2712"/>
                    </a:lnTo>
                    <a:lnTo>
                      <a:pt x="1853" y="2756"/>
                    </a:lnTo>
                    <a:lnTo>
                      <a:pt x="1810" y="2798"/>
                    </a:lnTo>
                    <a:lnTo>
                      <a:pt x="1764" y="2837"/>
                    </a:lnTo>
                    <a:lnTo>
                      <a:pt x="1717" y="2874"/>
                    </a:lnTo>
                    <a:lnTo>
                      <a:pt x="1670" y="2907"/>
                    </a:lnTo>
                    <a:lnTo>
                      <a:pt x="1622" y="2937"/>
                    </a:lnTo>
                    <a:lnTo>
                      <a:pt x="1573" y="2963"/>
                    </a:lnTo>
                    <a:lnTo>
                      <a:pt x="1523" y="2986"/>
                    </a:lnTo>
                    <a:lnTo>
                      <a:pt x="1471" y="3004"/>
                    </a:lnTo>
                    <a:lnTo>
                      <a:pt x="1445" y="3013"/>
                    </a:lnTo>
                    <a:lnTo>
                      <a:pt x="1420" y="3020"/>
                    </a:lnTo>
                    <a:lnTo>
                      <a:pt x="1393" y="3026"/>
                    </a:lnTo>
                    <a:lnTo>
                      <a:pt x="1367" y="3031"/>
                    </a:lnTo>
                    <a:lnTo>
                      <a:pt x="1341" y="3035"/>
                    </a:lnTo>
                    <a:lnTo>
                      <a:pt x="1314" y="3038"/>
                    </a:lnTo>
                    <a:lnTo>
                      <a:pt x="1288" y="3040"/>
                    </a:lnTo>
                    <a:lnTo>
                      <a:pt x="1261" y="3040"/>
                    </a:lnTo>
                    <a:lnTo>
                      <a:pt x="1261" y="3040"/>
                    </a:lnTo>
                    <a:lnTo>
                      <a:pt x="1232" y="3040"/>
                    </a:lnTo>
                    <a:lnTo>
                      <a:pt x="1205" y="3038"/>
                    </a:lnTo>
                    <a:lnTo>
                      <a:pt x="1177" y="3035"/>
                    </a:lnTo>
                    <a:lnTo>
                      <a:pt x="1150" y="3030"/>
                    </a:lnTo>
                    <a:lnTo>
                      <a:pt x="1123" y="3025"/>
                    </a:lnTo>
                    <a:lnTo>
                      <a:pt x="1096" y="3018"/>
                    </a:lnTo>
                    <a:lnTo>
                      <a:pt x="1069" y="3009"/>
                    </a:lnTo>
                    <a:lnTo>
                      <a:pt x="1043" y="3001"/>
                    </a:lnTo>
                    <a:lnTo>
                      <a:pt x="1017" y="2991"/>
                    </a:lnTo>
                    <a:lnTo>
                      <a:pt x="991" y="2981"/>
                    </a:lnTo>
                    <a:lnTo>
                      <a:pt x="965" y="2968"/>
                    </a:lnTo>
                    <a:lnTo>
                      <a:pt x="940" y="2956"/>
                    </a:lnTo>
                    <a:lnTo>
                      <a:pt x="890" y="2926"/>
                    </a:lnTo>
                    <a:lnTo>
                      <a:pt x="841" y="2894"/>
                    </a:lnTo>
                    <a:lnTo>
                      <a:pt x="792" y="2857"/>
                    </a:lnTo>
                    <a:lnTo>
                      <a:pt x="745" y="2818"/>
                    </a:lnTo>
                    <a:lnTo>
                      <a:pt x="700" y="2776"/>
                    </a:lnTo>
                    <a:lnTo>
                      <a:pt x="656" y="2731"/>
                    </a:lnTo>
                    <a:lnTo>
                      <a:pt x="615" y="2682"/>
                    </a:lnTo>
                    <a:lnTo>
                      <a:pt x="574" y="2634"/>
                    </a:lnTo>
                    <a:lnTo>
                      <a:pt x="534" y="2580"/>
                    </a:lnTo>
                    <a:lnTo>
                      <a:pt x="497" y="2526"/>
                    </a:lnTo>
                    <a:lnTo>
                      <a:pt x="462" y="2471"/>
                    </a:lnTo>
                    <a:lnTo>
                      <a:pt x="428" y="2414"/>
                    </a:lnTo>
                    <a:lnTo>
                      <a:pt x="395" y="2355"/>
                    </a:lnTo>
                    <a:lnTo>
                      <a:pt x="364" y="2296"/>
                    </a:lnTo>
                    <a:lnTo>
                      <a:pt x="338" y="2236"/>
                    </a:lnTo>
                    <a:lnTo>
                      <a:pt x="311" y="2174"/>
                    </a:lnTo>
                    <a:lnTo>
                      <a:pt x="287" y="2113"/>
                    </a:lnTo>
                    <a:lnTo>
                      <a:pt x="265" y="2051"/>
                    </a:lnTo>
                    <a:lnTo>
                      <a:pt x="247" y="1991"/>
                    </a:lnTo>
                    <a:lnTo>
                      <a:pt x="228" y="1929"/>
                    </a:lnTo>
                    <a:lnTo>
                      <a:pt x="215" y="1868"/>
                    </a:lnTo>
                    <a:lnTo>
                      <a:pt x="203" y="1808"/>
                    </a:lnTo>
                    <a:lnTo>
                      <a:pt x="193" y="1749"/>
                    </a:lnTo>
                    <a:lnTo>
                      <a:pt x="187" y="1692"/>
                    </a:lnTo>
                    <a:lnTo>
                      <a:pt x="181" y="1635"/>
                    </a:lnTo>
                    <a:lnTo>
                      <a:pt x="181" y="1580"/>
                    </a:lnTo>
                    <a:lnTo>
                      <a:pt x="181" y="15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6002730" y="2069089"/>
            <a:ext cx="2620876" cy="2399222"/>
            <a:chOff x="6002730" y="2018985"/>
            <a:chExt cx="2620876" cy="2399222"/>
          </a:xfrm>
        </p:grpSpPr>
        <p:sp>
          <p:nvSpPr>
            <p:cNvPr id="13" name="TextBox 12"/>
            <p:cNvSpPr txBox="1"/>
            <p:nvPr/>
          </p:nvSpPr>
          <p:spPr>
            <a:xfrm>
              <a:off x="6002730" y="2877176"/>
              <a:ext cx="2620876" cy="154103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lstStyle/>
            <a:p>
              <a:pPr algn="ctr">
                <a:lnSpc>
                  <a:spcPts val="2800"/>
                </a:lnSpc>
              </a:pPr>
              <a:r>
                <a:rPr lang="en-US" sz="1600" dirty="0">
                  <a:solidFill>
                    <a:schemeClr val="bg1"/>
                  </a:solidFill>
                  <a:latin typeface="Georgia"/>
                </a:rPr>
                <a:t>COST V. BENEFITS &amp;</a:t>
              </a:r>
            </a:p>
            <a:p>
              <a:pPr algn="ctr">
                <a:lnSpc>
                  <a:spcPts val="2800"/>
                </a:lnSpc>
              </a:pPr>
              <a:r>
                <a:rPr lang="en-US" sz="2800" dirty="0">
                  <a:solidFill>
                    <a:schemeClr val="bg1"/>
                  </a:solidFill>
                  <a:latin typeface="Georgia"/>
                </a:rPr>
                <a:t>Value Assessment</a:t>
              </a:r>
              <a:r>
                <a:rPr lang="en-US" sz="3200" dirty="0">
                  <a:solidFill>
                    <a:schemeClr val="bg1"/>
                  </a:solidFill>
                  <a:latin typeface="Georgia"/>
                </a:rPr>
                <a:t> </a:t>
              </a:r>
              <a:endParaRPr lang="en-US" sz="1600" dirty="0">
                <a:solidFill>
                  <a:schemeClr val="bg1"/>
                </a:solidFill>
                <a:latin typeface="Georgia"/>
              </a:endParaRPr>
            </a:p>
          </p:txBody>
        </p:sp>
        <p:grpSp>
          <p:nvGrpSpPr>
            <p:cNvPr id="33" name="Group 32"/>
            <p:cNvGrpSpPr>
              <a:grpSpLocks noChangeAspect="1"/>
            </p:cNvGrpSpPr>
            <p:nvPr/>
          </p:nvGrpSpPr>
          <p:grpSpPr>
            <a:xfrm>
              <a:off x="7019194" y="2018985"/>
              <a:ext cx="587948" cy="609040"/>
              <a:chOff x="5667375" y="5441950"/>
              <a:chExt cx="354013" cy="366713"/>
            </a:xfrm>
            <a:solidFill>
              <a:schemeClr val="bg1"/>
            </a:solidFill>
          </p:grpSpPr>
          <p:sp>
            <p:nvSpPr>
              <p:cNvPr id="34" name="Freeform 14"/>
              <p:cNvSpPr>
                <a:spLocks/>
              </p:cNvSpPr>
              <p:nvPr/>
            </p:nvSpPr>
            <p:spPr bwMode="auto">
              <a:xfrm>
                <a:off x="5675313" y="5734050"/>
                <a:ext cx="73025" cy="38100"/>
              </a:xfrm>
              <a:custGeom>
                <a:avLst/>
                <a:gdLst>
                  <a:gd name="T0" fmla="*/ 603 w 603"/>
                  <a:gd name="T1" fmla="*/ 303 h 303"/>
                  <a:gd name="T2" fmla="*/ 603 w 603"/>
                  <a:gd name="T3" fmla="*/ 0 h 303"/>
                  <a:gd name="T4" fmla="*/ 0 w 603"/>
                  <a:gd name="T5" fmla="*/ 0 h 303"/>
                  <a:gd name="T6" fmla="*/ 0 w 603"/>
                  <a:gd name="T7" fmla="*/ 303 h 303"/>
                  <a:gd name="T8" fmla="*/ 121 w 603"/>
                  <a:gd name="T9" fmla="*/ 303 h 303"/>
                  <a:gd name="T10" fmla="*/ 121 w 603"/>
                  <a:gd name="T11" fmla="*/ 122 h 303"/>
                  <a:gd name="T12" fmla="*/ 483 w 603"/>
                  <a:gd name="T13" fmla="*/ 122 h 303"/>
                  <a:gd name="T14" fmla="*/ 483 w 603"/>
                  <a:gd name="T15" fmla="*/ 303 h 303"/>
                  <a:gd name="T16" fmla="*/ 603 w 603"/>
                  <a:gd name="T17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3" h="303">
                    <a:moveTo>
                      <a:pt x="603" y="303"/>
                    </a:moveTo>
                    <a:lnTo>
                      <a:pt x="603" y="0"/>
                    </a:lnTo>
                    <a:lnTo>
                      <a:pt x="0" y="0"/>
                    </a:lnTo>
                    <a:lnTo>
                      <a:pt x="0" y="303"/>
                    </a:lnTo>
                    <a:lnTo>
                      <a:pt x="121" y="303"/>
                    </a:lnTo>
                    <a:lnTo>
                      <a:pt x="121" y="122"/>
                    </a:lnTo>
                    <a:lnTo>
                      <a:pt x="483" y="122"/>
                    </a:lnTo>
                    <a:lnTo>
                      <a:pt x="483" y="303"/>
                    </a:lnTo>
                    <a:lnTo>
                      <a:pt x="60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15"/>
              <p:cNvSpPr>
                <a:spLocks/>
              </p:cNvSpPr>
              <p:nvPr/>
            </p:nvSpPr>
            <p:spPr bwMode="auto">
              <a:xfrm>
                <a:off x="5851525" y="5616575"/>
                <a:ext cx="74613" cy="155575"/>
              </a:xfrm>
              <a:custGeom>
                <a:avLst/>
                <a:gdLst>
                  <a:gd name="T0" fmla="*/ 604 w 604"/>
                  <a:gd name="T1" fmla="*/ 1269 h 1269"/>
                  <a:gd name="T2" fmla="*/ 604 w 604"/>
                  <a:gd name="T3" fmla="*/ 0 h 1269"/>
                  <a:gd name="T4" fmla="*/ 0 w 604"/>
                  <a:gd name="T5" fmla="*/ 0 h 1269"/>
                  <a:gd name="T6" fmla="*/ 0 w 604"/>
                  <a:gd name="T7" fmla="*/ 1269 h 1269"/>
                  <a:gd name="T8" fmla="*/ 121 w 604"/>
                  <a:gd name="T9" fmla="*/ 1269 h 1269"/>
                  <a:gd name="T10" fmla="*/ 121 w 604"/>
                  <a:gd name="T11" fmla="*/ 121 h 1269"/>
                  <a:gd name="T12" fmla="*/ 483 w 604"/>
                  <a:gd name="T13" fmla="*/ 121 h 1269"/>
                  <a:gd name="T14" fmla="*/ 483 w 604"/>
                  <a:gd name="T15" fmla="*/ 1269 h 1269"/>
                  <a:gd name="T16" fmla="*/ 604 w 604"/>
                  <a:gd name="T17" fmla="*/ 1269 h 1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4" h="1269">
                    <a:moveTo>
                      <a:pt x="604" y="1269"/>
                    </a:moveTo>
                    <a:lnTo>
                      <a:pt x="604" y="0"/>
                    </a:lnTo>
                    <a:lnTo>
                      <a:pt x="0" y="0"/>
                    </a:lnTo>
                    <a:lnTo>
                      <a:pt x="0" y="1269"/>
                    </a:lnTo>
                    <a:lnTo>
                      <a:pt x="121" y="1269"/>
                    </a:lnTo>
                    <a:lnTo>
                      <a:pt x="121" y="121"/>
                    </a:lnTo>
                    <a:lnTo>
                      <a:pt x="483" y="121"/>
                    </a:lnTo>
                    <a:lnTo>
                      <a:pt x="483" y="1269"/>
                    </a:lnTo>
                    <a:lnTo>
                      <a:pt x="604" y="12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6" name="Freeform 16"/>
              <p:cNvSpPr>
                <a:spLocks/>
              </p:cNvSpPr>
              <p:nvPr/>
            </p:nvSpPr>
            <p:spPr bwMode="auto">
              <a:xfrm>
                <a:off x="5940425" y="5557838"/>
                <a:ext cx="73025" cy="214313"/>
              </a:xfrm>
              <a:custGeom>
                <a:avLst/>
                <a:gdLst>
                  <a:gd name="T0" fmla="*/ 603 w 603"/>
                  <a:gd name="T1" fmla="*/ 1752 h 1752"/>
                  <a:gd name="T2" fmla="*/ 603 w 603"/>
                  <a:gd name="T3" fmla="*/ 0 h 1752"/>
                  <a:gd name="T4" fmla="*/ 0 w 603"/>
                  <a:gd name="T5" fmla="*/ 0 h 1752"/>
                  <a:gd name="T6" fmla="*/ 0 w 603"/>
                  <a:gd name="T7" fmla="*/ 1752 h 1752"/>
                  <a:gd name="T8" fmla="*/ 120 w 603"/>
                  <a:gd name="T9" fmla="*/ 1752 h 1752"/>
                  <a:gd name="T10" fmla="*/ 120 w 603"/>
                  <a:gd name="T11" fmla="*/ 121 h 1752"/>
                  <a:gd name="T12" fmla="*/ 482 w 603"/>
                  <a:gd name="T13" fmla="*/ 121 h 1752"/>
                  <a:gd name="T14" fmla="*/ 482 w 603"/>
                  <a:gd name="T15" fmla="*/ 1752 h 1752"/>
                  <a:gd name="T16" fmla="*/ 603 w 603"/>
                  <a:gd name="T17" fmla="*/ 1752 h 1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3" h="1752">
                    <a:moveTo>
                      <a:pt x="603" y="1752"/>
                    </a:moveTo>
                    <a:lnTo>
                      <a:pt x="603" y="0"/>
                    </a:lnTo>
                    <a:lnTo>
                      <a:pt x="0" y="0"/>
                    </a:lnTo>
                    <a:lnTo>
                      <a:pt x="0" y="1752"/>
                    </a:lnTo>
                    <a:lnTo>
                      <a:pt x="120" y="1752"/>
                    </a:lnTo>
                    <a:lnTo>
                      <a:pt x="120" y="121"/>
                    </a:lnTo>
                    <a:lnTo>
                      <a:pt x="482" y="121"/>
                    </a:lnTo>
                    <a:lnTo>
                      <a:pt x="482" y="1752"/>
                    </a:lnTo>
                    <a:lnTo>
                      <a:pt x="603" y="17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17"/>
              <p:cNvSpPr>
                <a:spLocks/>
              </p:cNvSpPr>
              <p:nvPr/>
            </p:nvSpPr>
            <p:spPr bwMode="auto">
              <a:xfrm>
                <a:off x="5762625" y="5675313"/>
                <a:ext cx="74613" cy="96838"/>
              </a:xfrm>
              <a:custGeom>
                <a:avLst/>
                <a:gdLst>
                  <a:gd name="T0" fmla="*/ 604 w 604"/>
                  <a:gd name="T1" fmla="*/ 785 h 785"/>
                  <a:gd name="T2" fmla="*/ 604 w 604"/>
                  <a:gd name="T3" fmla="*/ 0 h 785"/>
                  <a:gd name="T4" fmla="*/ 0 w 604"/>
                  <a:gd name="T5" fmla="*/ 0 h 785"/>
                  <a:gd name="T6" fmla="*/ 0 w 604"/>
                  <a:gd name="T7" fmla="*/ 785 h 785"/>
                  <a:gd name="T8" fmla="*/ 121 w 604"/>
                  <a:gd name="T9" fmla="*/ 785 h 785"/>
                  <a:gd name="T10" fmla="*/ 121 w 604"/>
                  <a:gd name="T11" fmla="*/ 120 h 785"/>
                  <a:gd name="T12" fmla="*/ 483 w 604"/>
                  <a:gd name="T13" fmla="*/ 120 h 785"/>
                  <a:gd name="T14" fmla="*/ 483 w 604"/>
                  <a:gd name="T15" fmla="*/ 785 h 785"/>
                  <a:gd name="T16" fmla="*/ 604 w 604"/>
                  <a:gd name="T17" fmla="*/ 785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4" h="785">
                    <a:moveTo>
                      <a:pt x="604" y="785"/>
                    </a:moveTo>
                    <a:lnTo>
                      <a:pt x="604" y="0"/>
                    </a:lnTo>
                    <a:lnTo>
                      <a:pt x="0" y="0"/>
                    </a:lnTo>
                    <a:lnTo>
                      <a:pt x="0" y="785"/>
                    </a:lnTo>
                    <a:lnTo>
                      <a:pt x="121" y="785"/>
                    </a:lnTo>
                    <a:lnTo>
                      <a:pt x="121" y="120"/>
                    </a:lnTo>
                    <a:lnTo>
                      <a:pt x="483" y="120"/>
                    </a:lnTo>
                    <a:lnTo>
                      <a:pt x="483" y="785"/>
                    </a:lnTo>
                    <a:lnTo>
                      <a:pt x="604" y="7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Rectangle 18"/>
              <p:cNvSpPr>
                <a:spLocks noChangeArrowheads="1"/>
              </p:cNvSpPr>
              <p:nvPr/>
            </p:nvSpPr>
            <p:spPr bwMode="auto">
              <a:xfrm>
                <a:off x="5667375" y="5794375"/>
                <a:ext cx="354013" cy="14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Freeform 19"/>
              <p:cNvSpPr>
                <a:spLocks/>
              </p:cNvSpPr>
              <p:nvPr/>
            </p:nvSpPr>
            <p:spPr bwMode="auto">
              <a:xfrm>
                <a:off x="5667375" y="5441950"/>
                <a:ext cx="334963" cy="249238"/>
              </a:xfrm>
              <a:custGeom>
                <a:avLst/>
                <a:gdLst>
                  <a:gd name="T0" fmla="*/ 2511 w 2742"/>
                  <a:gd name="T1" fmla="*/ 344 h 2036"/>
                  <a:gd name="T2" fmla="*/ 2458 w 2742"/>
                  <a:gd name="T3" fmla="*/ 569 h 2036"/>
                  <a:gd name="T4" fmla="*/ 2458 w 2742"/>
                  <a:gd name="T5" fmla="*/ 0 h 2036"/>
                  <a:gd name="T6" fmla="*/ 2511 w 2742"/>
                  <a:gd name="T7" fmla="*/ 224 h 2036"/>
                  <a:gd name="T8" fmla="*/ 2416 w 2742"/>
                  <a:gd name="T9" fmla="*/ 224 h 2036"/>
                  <a:gd name="T10" fmla="*/ 2351 w 2742"/>
                  <a:gd name="T11" fmla="*/ 228 h 2036"/>
                  <a:gd name="T12" fmla="*/ 2284 w 2742"/>
                  <a:gd name="T13" fmla="*/ 242 h 2036"/>
                  <a:gd name="T14" fmla="*/ 2216 w 2742"/>
                  <a:gd name="T15" fmla="*/ 264 h 2036"/>
                  <a:gd name="T16" fmla="*/ 2146 w 2742"/>
                  <a:gd name="T17" fmla="*/ 293 h 2036"/>
                  <a:gd name="T18" fmla="*/ 2075 w 2742"/>
                  <a:gd name="T19" fmla="*/ 330 h 2036"/>
                  <a:gd name="T20" fmla="*/ 2003 w 2742"/>
                  <a:gd name="T21" fmla="*/ 374 h 2036"/>
                  <a:gd name="T22" fmla="*/ 1929 w 2742"/>
                  <a:gd name="T23" fmla="*/ 423 h 2036"/>
                  <a:gd name="T24" fmla="*/ 1855 w 2742"/>
                  <a:gd name="T25" fmla="*/ 478 h 2036"/>
                  <a:gd name="T26" fmla="*/ 1779 w 2742"/>
                  <a:gd name="T27" fmla="*/ 540 h 2036"/>
                  <a:gd name="T28" fmla="*/ 1703 w 2742"/>
                  <a:gd name="T29" fmla="*/ 604 h 2036"/>
                  <a:gd name="T30" fmla="*/ 1547 w 2742"/>
                  <a:gd name="T31" fmla="*/ 744 h 2036"/>
                  <a:gd name="T32" fmla="*/ 1388 w 2742"/>
                  <a:gd name="T33" fmla="*/ 896 h 2036"/>
                  <a:gd name="T34" fmla="*/ 1226 w 2742"/>
                  <a:gd name="T35" fmla="*/ 1054 h 2036"/>
                  <a:gd name="T36" fmla="*/ 982 w 2742"/>
                  <a:gd name="T37" fmla="*/ 1290 h 2036"/>
                  <a:gd name="T38" fmla="*/ 820 w 2742"/>
                  <a:gd name="T39" fmla="*/ 1441 h 2036"/>
                  <a:gd name="T40" fmla="*/ 699 w 2742"/>
                  <a:gd name="T41" fmla="*/ 1547 h 2036"/>
                  <a:gd name="T42" fmla="*/ 620 w 2742"/>
                  <a:gd name="T43" fmla="*/ 1613 h 2036"/>
                  <a:gd name="T44" fmla="*/ 541 w 2742"/>
                  <a:gd name="T45" fmla="*/ 1674 h 2036"/>
                  <a:gd name="T46" fmla="*/ 464 w 2742"/>
                  <a:gd name="T47" fmla="*/ 1729 h 2036"/>
                  <a:gd name="T48" fmla="*/ 388 w 2742"/>
                  <a:gd name="T49" fmla="*/ 1779 h 2036"/>
                  <a:gd name="T50" fmla="*/ 313 w 2742"/>
                  <a:gd name="T51" fmla="*/ 1822 h 2036"/>
                  <a:gd name="T52" fmla="*/ 240 w 2742"/>
                  <a:gd name="T53" fmla="*/ 1857 h 2036"/>
                  <a:gd name="T54" fmla="*/ 169 w 2742"/>
                  <a:gd name="T55" fmla="*/ 1885 h 2036"/>
                  <a:gd name="T56" fmla="*/ 100 w 2742"/>
                  <a:gd name="T57" fmla="*/ 1904 h 2036"/>
                  <a:gd name="T58" fmla="*/ 32 w 2742"/>
                  <a:gd name="T59" fmla="*/ 1914 h 2036"/>
                  <a:gd name="T60" fmla="*/ 0 w 2742"/>
                  <a:gd name="T61" fmla="*/ 1916 h 2036"/>
                  <a:gd name="T62" fmla="*/ 0 w 2742"/>
                  <a:gd name="T63" fmla="*/ 2036 h 2036"/>
                  <a:gd name="T64" fmla="*/ 37 w 2742"/>
                  <a:gd name="T65" fmla="*/ 2035 h 2036"/>
                  <a:gd name="T66" fmla="*/ 75 w 2742"/>
                  <a:gd name="T67" fmla="*/ 2031 h 2036"/>
                  <a:gd name="T68" fmla="*/ 151 w 2742"/>
                  <a:gd name="T69" fmla="*/ 2016 h 2036"/>
                  <a:gd name="T70" fmla="*/ 229 w 2742"/>
                  <a:gd name="T71" fmla="*/ 1991 h 2036"/>
                  <a:gd name="T72" fmla="*/ 308 w 2742"/>
                  <a:gd name="T73" fmla="*/ 1958 h 2036"/>
                  <a:gd name="T74" fmla="*/ 388 w 2742"/>
                  <a:gd name="T75" fmla="*/ 1917 h 2036"/>
                  <a:gd name="T76" fmla="*/ 470 w 2742"/>
                  <a:gd name="T77" fmla="*/ 1869 h 2036"/>
                  <a:gd name="T78" fmla="*/ 552 w 2742"/>
                  <a:gd name="T79" fmla="*/ 1814 h 2036"/>
                  <a:gd name="T80" fmla="*/ 634 w 2742"/>
                  <a:gd name="T81" fmla="*/ 1754 h 2036"/>
                  <a:gd name="T82" fmla="*/ 718 w 2742"/>
                  <a:gd name="T83" fmla="*/ 1688 h 2036"/>
                  <a:gd name="T84" fmla="*/ 803 w 2742"/>
                  <a:gd name="T85" fmla="*/ 1618 h 2036"/>
                  <a:gd name="T86" fmla="*/ 887 w 2742"/>
                  <a:gd name="T87" fmla="*/ 1544 h 2036"/>
                  <a:gd name="T88" fmla="*/ 1056 w 2742"/>
                  <a:gd name="T89" fmla="*/ 1386 h 2036"/>
                  <a:gd name="T90" fmla="*/ 1310 w 2742"/>
                  <a:gd name="T91" fmla="*/ 1140 h 2036"/>
                  <a:gd name="T92" fmla="*/ 1460 w 2742"/>
                  <a:gd name="T93" fmla="*/ 994 h 2036"/>
                  <a:gd name="T94" fmla="*/ 1610 w 2742"/>
                  <a:gd name="T95" fmla="*/ 851 h 2036"/>
                  <a:gd name="T96" fmla="*/ 1758 w 2742"/>
                  <a:gd name="T97" fmla="*/ 717 h 2036"/>
                  <a:gd name="T98" fmla="*/ 1866 w 2742"/>
                  <a:gd name="T99" fmla="*/ 625 h 2036"/>
                  <a:gd name="T100" fmla="*/ 1937 w 2742"/>
                  <a:gd name="T101" fmla="*/ 569 h 2036"/>
                  <a:gd name="T102" fmla="*/ 2007 w 2742"/>
                  <a:gd name="T103" fmla="*/ 517 h 2036"/>
                  <a:gd name="T104" fmla="*/ 2075 w 2742"/>
                  <a:gd name="T105" fmla="*/ 471 h 2036"/>
                  <a:gd name="T106" fmla="*/ 2142 w 2742"/>
                  <a:gd name="T107" fmla="*/ 431 h 2036"/>
                  <a:gd name="T108" fmla="*/ 2207 w 2742"/>
                  <a:gd name="T109" fmla="*/ 398 h 2036"/>
                  <a:gd name="T110" fmla="*/ 2270 w 2742"/>
                  <a:gd name="T111" fmla="*/ 372 h 2036"/>
                  <a:gd name="T112" fmla="*/ 2330 w 2742"/>
                  <a:gd name="T113" fmla="*/ 355 h 2036"/>
                  <a:gd name="T114" fmla="*/ 2388 w 2742"/>
                  <a:gd name="T115" fmla="*/ 346 h 2036"/>
                  <a:gd name="T116" fmla="*/ 2416 w 2742"/>
                  <a:gd name="T117" fmla="*/ 344 h 2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42" h="2036">
                    <a:moveTo>
                      <a:pt x="2416" y="344"/>
                    </a:moveTo>
                    <a:lnTo>
                      <a:pt x="2511" y="344"/>
                    </a:lnTo>
                    <a:lnTo>
                      <a:pt x="2373" y="483"/>
                    </a:lnTo>
                    <a:lnTo>
                      <a:pt x="2458" y="569"/>
                    </a:lnTo>
                    <a:lnTo>
                      <a:pt x="2742" y="284"/>
                    </a:lnTo>
                    <a:lnTo>
                      <a:pt x="2458" y="0"/>
                    </a:lnTo>
                    <a:lnTo>
                      <a:pt x="2373" y="85"/>
                    </a:lnTo>
                    <a:lnTo>
                      <a:pt x="2511" y="224"/>
                    </a:lnTo>
                    <a:lnTo>
                      <a:pt x="2416" y="224"/>
                    </a:lnTo>
                    <a:lnTo>
                      <a:pt x="2416" y="224"/>
                    </a:lnTo>
                    <a:lnTo>
                      <a:pt x="2383" y="225"/>
                    </a:lnTo>
                    <a:lnTo>
                      <a:pt x="2351" y="228"/>
                    </a:lnTo>
                    <a:lnTo>
                      <a:pt x="2318" y="234"/>
                    </a:lnTo>
                    <a:lnTo>
                      <a:pt x="2284" y="242"/>
                    </a:lnTo>
                    <a:lnTo>
                      <a:pt x="2250" y="252"/>
                    </a:lnTo>
                    <a:lnTo>
                      <a:pt x="2216" y="264"/>
                    </a:lnTo>
                    <a:lnTo>
                      <a:pt x="2181" y="278"/>
                    </a:lnTo>
                    <a:lnTo>
                      <a:pt x="2146" y="293"/>
                    </a:lnTo>
                    <a:lnTo>
                      <a:pt x="2110" y="311"/>
                    </a:lnTo>
                    <a:lnTo>
                      <a:pt x="2075" y="330"/>
                    </a:lnTo>
                    <a:lnTo>
                      <a:pt x="2039" y="351"/>
                    </a:lnTo>
                    <a:lnTo>
                      <a:pt x="2003" y="374"/>
                    </a:lnTo>
                    <a:lnTo>
                      <a:pt x="1966" y="398"/>
                    </a:lnTo>
                    <a:lnTo>
                      <a:pt x="1929" y="423"/>
                    </a:lnTo>
                    <a:lnTo>
                      <a:pt x="1892" y="450"/>
                    </a:lnTo>
                    <a:lnTo>
                      <a:pt x="1855" y="478"/>
                    </a:lnTo>
                    <a:lnTo>
                      <a:pt x="1817" y="509"/>
                    </a:lnTo>
                    <a:lnTo>
                      <a:pt x="1779" y="540"/>
                    </a:lnTo>
                    <a:lnTo>
                      <a:pt x="1741" y="571"/>
                    </a:lnTo>
                    <a:lnTo>
                      <a:pt x="1703" y="604"/>
                    </a:lnTo>
                    <a:lnTo>
                      <a:pt x="1625" y="673"/>
                    </a:lnTo>
                    <a:lnTo>
                      <a:pt x="1547" y="744"/>
                    </a:lnTo>
                    <a:lnTo>
                      <a:pt x="1468" y="819"/>
                    </a:lnTo>
                    <a:lnTo>
                      <a:pt x="1388" y="896"/>
                    </a:lnTo>
                    <a:lnTo>
                      <a:pt x="1226" y="1054"/>
                    </a:lnTo>
                    <a:lnTo>
                      <a:pt x="1226" y="1054"/>
                    </a:lnTo>
                    <a:lnTo>
                      <a:pt x="1063" y="1212"/>
                    </a:lnTo>
                    <a:lnTo>
                      <a:pt x="982" y="1290"/>
                    </a:lnTo>
                    <a:lnTo>
                      <a:pt x="901" y="1367"/>
                    </a:lnTo>
                    <a:lnTo>
                      <a:pt x="820" y="1441"/>
                    </a:lnTo>
                    <a:lnTo>
                      <a:pt x="740" y="1513"/>
                    </a:lnTo>
                    <a:lnTo>
                      <a:pt x="699" y="1547"/>
                    </a:lnTo>
                    <a:lnTo>
                      <a:pt x="659" y="1581"/>
                    </a:lnTo>
                    <a:lnTo>
                      <a:pt x="620" y="1613"/>
                    </a:lnTo>
                    <a:lnTo>
                      <a:pt x="580" y="1644"/>
                    </a:lnTo>
                    <a:lnTo>
                      <a:pt x="541" y="1674"/>
                    </a:lnTo>
                    <a:lnTo>
                      <a:pt x="502" y="1702"/>
                    </a:lnTo>
                    <a:lnTo>
                      <a:pt x="464" y="1729"/>
                    </a:lnTo>
                    <a:lnTo>
                      <a:pt x="426" y="1755"/>
                    </a:lnTo>
                    <a:lnTo>
                      <a:pt x="388" y="1779"/>
                    </a:lnTo>
                    <a:lnTo>
                      <a:pt x="350" y="1801"/>
                    </a:lnTo>
                    <a:lnTo>
                      <a:pt x="313" y="1822"/>
                    </a:lnTo>
                    <a:lnTo>
                      <a:pt x="277" y="1841"/>
                    </a:lnTo>
                    <a:lnTo>
                      <a:pt x="240" y="1857"/>
                    </a:lnTo>
                    <a:lnTo>
                      <a:pt x="204" y="1872"/>
                    </a:lnTo>
                    <a:lnTo>
                      <a:pt x="169" y="1885"/>
                    </a:lnTo>
                    <a:lnTo>
                      <a:pt x="134" y="1896"/>
                    </a:lnTo>
                    <a:lnTo>
                      <a:pt x="100" y="1904"/>
                    </a:lnTo>
                    <a:lnTo>
                      <a:pt x="66" y="1911"/>
                    </a:lnTo>
                    <a:lnTo>
                      <a:pt x="32" y="1914"/>
                    </a:lnTo>
                    <a:lnTo>
                      <a:pt x="16" y="1915"/>
                    </a:lnTo>
                    <a:lnTo>
                      <a:pt x="0" y="1916"/>
                    </a:lnTo>
                    <a:lnTo>
                      <a:pt x="0" y="2036"/>
                    </a:lnTo>
                    <a:lnTo>
                      <a:pt x="0" y="2036"/>
                    </a:lnTo>
                    <a:lnTo>
                      <a:pt x="18" y="2036"/>
                    </a:lnTo>
                    <a:lnTo>
                      <a:pt x="37" y="2035"/>
                    </a:lnTo>
                    <a:lnTo>
                      <a:pt x="56" y="2033"/>
                    </a:lnTo>
                    <a:lnTo>
                      <a:pt x="75" y="2031"/>
                    </a:lnTo>
                    <a:lnTo>
                      <a:pt x="113" y="2025"/>
                    </a:lnTo>
                    <a:lnTo>
                      <a:pt x="151" y="2016"/>
                    </a:lnTo>
                    <a:lnTo>
                      <a:pt x="190" y="2005"/>
                    </a:lnTo>
                    <a:lnTo>
                      <a:pt x="229" y="1991"/>
                    </a:lnTo>
                    <a:lnTo>
                      <a:pt x="268" y="1976"/>
                    </a:lnTo>
                    <a:lnTo>
                      <a:pt x="308" y="1958"/>
                    </a:lnTo>
                    <a:lnTo>
                      <a:pt x="348" y="1939"/>
                    </a:lnTo>
                    <a:lnTo>
                      <a:pt x="388" y="1917"/>
                    </a:lnTo>
                    <a:lnTo>
                      <a:pt x="429" y="1894"/>
                    </a:lnTo>
                    <a:lnTo>
                      <a:pt x="470" y="1869"/>
                    </a:lnTo>
                    <a:lnTo>
                      <a:pt x="511" y="1842"/>
                    </a:lnTo>
                    <a:lnTo>
                      <a:pt x="552" y="1814"/>
                    </a:lnTo>
                    <a:lnTo>
                      <a:pt x="593" y="1785"/>
                    </a:lnTo>
                    <a:lnTo>
                      <a:pt x="634" y="1754"/>
                    </a:lnTo>
                    <a:lnTo>
                      <a:pt x="676" y="1721"/>
                    </a:lnTo>
                    <a:lnTo>
                      <a:pt x="718" y="1688"/>
                    </a:lnTo>
                    <a:lnTo>
                      <a:pt x="761" y="1653"/>
                    </a:lnTo>
                    <a:lnTo>
                      <a:pt x="803" y="1618"/>
                    </a:lnTo>
                    <a:lnTo>
                      <a:pt x="845" y="1581"/>
                    </a:lnTo>
                    <a:lnTo>
                      <a:pt x="887" y="1544"/>
                    </a:lnTo>
                    <a:lnTo>
                      <a:pt x="972" y="1466"/>
                    </a:lnTo>
                    <a:lnTo>
                      <a:pt x="1056" y="1386"/>
                    </a:lnTo>
                    <a:lnTo>
                      <a:pt x="1141" y="1305"/>
                    </a:lnTo>
                    <a:lnTo>
                      <a:pt x="1310" y="1140"/>
                    </a:lnTo>
                    <a:lnTo>
                      <a:pt x="1310" y="1140"/>
                    </a:lnTo>
                    <a:lnTo>
                      <a:pt x="1460" y="994"/>
                    </a:lnTo>
                    <a:lnTo>
                      <a:pt x="1535" y="922"/>
                    </a:lnTo>
                    <a:lnTo>
                      <a:pt x="1610" y="851"/>
                    </a:lnTo>
                    <a:lnTo>
                      <a:pt x="1684" y="783"/>
                    </a:lnTo>
                    <a:lnTo>
                      <a:pt x="1758" y="717"/>
                    </a:lnTo>
                    <a:lnTo>
                      <a:pt x="1830" y="655"/>
                    </a:lnTo>
                    <a:lnTo>
                      <a:pt x="1866" y="625"/>
                    </a:lnTo>
                    <a:lnTo>
                      <a:pt x="1902" y="596"/>
                    </a:lnTo>
                    <a:lnTo>
                      <a:pt x="1937" y="569"/>
                    </a:lnTo>
                    <a:lnTo>
                      <a:pt x="1972" y="542"/>
                    </a:lnTo>
                    <a:lnTo>
                      <a:pt x="2007" y="517"/>
                    </a:lnTo>
                    <a:lnTo>
                      <a:pt x="2041" y="493"/>
                    </a:lnTo>
                    <a:lnTo>
                      <a:pt x="2075" y="471"/>
                    </a:lnTo>
                    <a:lnTo>
                      <a:pt x="2109" y="450"/>
                    </a:lnTo>
                    <a:lnTo>
                      <a:pt x="2142" y="431"/>
                    </a:lnTo>
                    <a:lnTo>
                      <a:pt x="2175" y="414"/>
                    </a:lnTo>
                    <a:lnTo>
                      <a:pt x="2207" y="398"/>
                    </a:lnTo>
                    <a:lnTo>
                      <a:pt x="2239" y="384"/>
                    </a:lnTo>
                    <a:lnTo>
                      <a:pt x="2270" y="372"/>
                    </a:lnTo>
                    <a:lnTo>
                      <a:pt x="2300" y="362"/>
                    </a:lnTo>
                    <a:lnTo>
                      <a:pt x="2330" y="355"/>
                    </a:lnTo>
                    <a:lnTo>
                      <a:pt x="2359" y="349"/>
                    </a:lnTo>
                    <a:lnTo>
                      <a:pt x="2388" y="346"/>
                    </a:lnTo>
                    <a:lnTo>
                      <a:pt x="2416" y="344"/>
                    </a:lnTo>
                    <a:lnTo>
                      <a:pt x="2416" y="3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49" name="Freeform 5" hidden="1"/>
          <p:cNvSpPr>
            <a:spLocks noChangeAspect="1" noEditPoints="1"/>
          </p:cNvSpPr>
          <p:nvPr/>
        </p:nvSpPr>
        <p:spPr bwMode="auto">
          <a:xfrm>
            <a:off x="4065730" y="4810540"/>
            <a:ext cx="1179370" cy="1179370"/>
          </a:xfrm>
          <a:custGeom>
            <a:avLst/>
            <a:gdLst>
              <a:gd name="T0" fmla="*/ 73 w 2856"/>
              <a:gd name="T1" fmla="*/ 970 h 2858"/>
              <a:gd name="T2" fmla="*/ 385 w 2856"/>
              <a:gd name="T3" fmla="*/ 453 h 2858"/>
              <a:gd name="T4" fmla="*/ 906 w 2856"/>
              <a:gd name="T5" fmla="*/ 98 h 2858"/>
              <a:gd name="T6" fmla="*/ 1565 w 2856"/>
              <a:gd name="T7" fmla="*/ 5 h 2858"/>
              <a:gd name="T8" fmla="*/ 2213 w 2856"/>
              <a:gd name="T9" fmla="*/ 234 h 2858"/>
              <a:gd name="T10" fmla="*/ 2708 w 2856"/>
              <a:gd name="T11" fmla="*/ 792 h 2858"/>
              <a:gd name="T12" fmla="*/ 2844 w 2856"/>
              <a:gd name="T13" fmla="*/ 1642 h 2858"/>
              <a:gd name="T14" fmla="*/ 2487 w 2856"/>
              <a:gd name="T15" fmla="*/ 2392 h 2858"/>
              <a:gd name="T16" fmla="*/ 1744 w 2856"/>
              <a:gd name="T17" fmla="*/ 2826 h 2858"/>
              <a:gd name="T18" fmla="*/ 780 w 2856"/>
              <a:gd name="T19" fmla="*/ 2705 h 2858"/>
              <a:gd name="T20" fmla="*/ 156 w 2856"/>
              <a:gd name="T21" fmla="*/ 2083 h 2858"/>
              <a:gd name="T22" fmla="*/ 1075 w 2856"/>
              <a:gd name="T23" fmla="*/ 1040 h 2858"/>
              <a:gd name="T24" fmla="*/ 1759 w 2856"/>
              <a:gd name="T25" fmla="*/ 830 h 2858"/>
              <a:gd name="T26" fmla="*/ 1136 w 2856"/>
              <a:gd name="T27" fmla="*/ 2049 h 2858"/>
              <a:gd name="T28" fmla="*/ 1743 w 2856"/>
              <a:gd name="T29" fmla="*/ 730 h 2858"/>
              <a:gd name="T30" fmla="*/ 1564 w 2856"/>
              <a:gd name="T31" fmla="*/ 207 h 2858"/>
              <a:gd name="T32" fmla="*/ 1391 w 2856"/>
              <a:gd name="T33" fmla="*/ 105 h 2858"/>
              <a:gd name="T34" fmla="*/ 1171 w 2856"/>
              <a:gd name="T35" fmla="*/ 490 h 2858"/>
              <a:gd name="T36" fmla="*/ 1189 w 2856"/>
              <a:gd name="T37" fmla="*/ 2426 h 2858"/>
              <a:gd name="T38" fmla="*/ 1392 w 2856"/>
              <a:gd name="T39" fmla="*/ 2755 h 2858"/>
              <a:gd name="T40" fmla="*/ 1573 w 2856"/>
              <a:gd name="T41" fmla="*/ 2644 h 2858"/>
              <a:gd name="T42" fmla="*/ 1120 w 2856"/>
              <a:gd name="T43" fmla="*/ 2148 h 2858"/>
              <a:gd name="T44" fmla="*/ 2259 w 2856"/>
              <a:gd name="T45" fmla="*/ 840 h 2858"/>
              <a:gd name="T46" fmla="*/ 994 w 2856"/>
              <a:gd name="T47" fmla="*/ 829 h 2858"/>
              <a:gd name="T48" fmla="*/ 573 w 2856"/>
              <a:gd name="T49" fmla="*/ 918 h 2858"/>
              <a:gd name="T50" fmla="*/ 953 w 2856"/>
              <a:gd name="T51" fmla="*/ 1489 h 2858"/>
              <a:gd name="T52" fmla="*/ 605 w 2856"/>
              <a:gd name="T53" fmla="*/ 2037 h 2858"/>
              <a:gd name="T54" fmla="*/ 1862 w 2856"/>
              <a:gd name="T55" fmla="*/ 2048 h 2858"/>
              <a:gd name="T56" fmla="*/ 2321 w 2856"/>
              <a:gd name="T57" fmla="*/ 1797 h 2858"/>
              <a:gd name="T58" fmla="*/ 409 w 2856"/>
              <a:gd name="T59" fmla="*/ 1281 h 2858"/>
              <a:gd name="T60" fmla="*/ 252 w 2856"/>
              <a:gd name="T61" fmla="*/ 830 h 2858"/>
              <a:gd name="T62" fmla="*/ 103 w 2856"/>
              <a:gd name="T63" fmla="*/ 1306 h 2858"/>
              <a:gd name="T64" fmla="*/ 2446 w 2856"/>
              <a:gd name="T65" fmla="*/ 1246 h 2858"/>
              <a:gd name="T66" fmla="*/ 2628 w 2856"/>
              <a:gd name="T67" fmla="*/ 849 h 2858"/>
              <a:gd name="T68" fmla="*/ 2436 w 2856"/>
              <a:gd name="T69" fmla="*/ 1701 h 2858"/>
              <a:gd name="T70" fmla="*/ 2603 w 2856"/>
              <a:gd name="T71" fmla="*/ 2045 h 2858"/>
              <a:gd name="T72" fmla="*/ 2765 w 2856"/>
              <a:gd name="T73" fmla="*/ 1489 h 2858"/>
              <a:gd name="T74" fmla="*/ 240 w 2856"/>
              <a:gd name="T75" fmla="*/ 2030 h 2858"/>
              <a:gd name="T76" fmla="*/ 440 w 2856"/>
              <a:gd name="T77" fmla="*/ 1807 h 2858"/>
              <a:gd name="T78" fmla="*/ 1745 w 2856"/>
              <a:gd name="T79" fmla="*/ 350 h 2858"/>
              <a:gd name="T80" fmla="*/ 2026 w 2856"/>
              <a:gd name="T81" fmla="*/ 411 h 2858"/>
              <a:gd name="T82" fmla="*/ 1671 w 2856"/>
              <a:gd name="T83" fmla="*/ 146 h 2858"/>
              <a:gd name="T84" fmla="*/ 1051 w 2856"/>
              <a:gd name="T85" fmla="*/ 562 h 2858"/>
              <a:gd name="T86" fmla="*/ 1043 w 2856"/>
              <a:gd name="T87" fmla="*/ 219 h 2858"/>
              <a:gd name="T88" fmla="*/ 663 w 2856"/>
              <a:gd name="T89" fmla="*/ 682 h 2858"/>
              <a:gd name="T90" fmla="*/ 1019 w 2856"/>
              <a:gd name="T91" fmla="*/ 2149 h 2858"/>
              <a:gd name="T92" fmla="*/ 985 w 2856"/>
              <a:gd name="T93" fmla="*/ 2599 h 2858"/>
              <a:gd name="T94" fmla="*/ 1739 w 2856"/>
              <a:gd name="T95" fmla="*/ 2686 h 2858"/>
              <a:gd name="T96" fmla="*/ 2110 w 2856"/>
              <a:gd name="T97" fmla="*/ 2334 h 2858"/>
              <a:gd name="T98" fmla="*/ 1676 w 2856"/>
              <a:gd name="T99" fmla="*/ 2660 h 2858"/>
              <a:gd name="T100" fmla="*/ 382 w 2856"/>
              <a:gd name="T101" fmla="*/ 608 h 2858"/>
              <a:gd name="T102" fmla="*/ 591 w 2856"/>
              <a:gd name="T103" fmla="*/ 608 h 2858"/>
              <a:gd name="T104" fmla="*/ 2446 w 2856"/>
              <a:gd name="T105" fmla="*/ 570 h 2858"/>
              <a:gd name="T106" fmla="*/ 2081 w 2856"/>
              <a:gd name="T107" fmla="*/ 326 h 2858"/>
              <a:gd name="T108" fmla="*/ 2342 w 2856"/>
              <a:gd name="T109" fmla="*/ 731 h 2858"/>
              <a:gd name="T110" fmla="*/ 2370 w 2856"/>
              <a:gd name="T111" fmla="*/ 2372 h 2858"/>
              <a:gd name="T112" fmla="*/ 2313 w 2856"/>
              <a:gd name="T113" fmla="*/ 2159 h 2858"/>
              <a:gd name="T114" fmla="*/ 307 w 2856"/>
              <a:gd name="T115" fmla="*/ 2146 h 2858"/>
              <a:gd name="T116" fmla="*/ 870 w 2856"/>
              <a:gd name="T117" fmla="*/ 2636 h 2858"/>
              <a:gd name="T118" fmla="*/ 541 w 2856"/>
              <a:gd name="T119" fmla="*/ 2156 h 28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856" h="2858">
                <a:moveTo>
                  <a:pt x="0" y="1542"/>
                </a:moveTo>
                <a:lnTo>
                  <a:pt x="0" y="1542"/>
                </a:lnTo>
                <a:lnTo>
                  <a:pt x="0" y="1315"/>
                </a:lnTo>
                <a:lnTo>
                  <a:pt x="0" y="1315"/>
                </a:lnTo>
                <a:lnTo>
                  <a:pt x="3" y="1305"/>
                </a:lnTo>
                <a:lnTo>
                  <a:pt x="5" y="1300"/>
                </a:lnTo>
                <a:lnTo>
                  <a:pt x="5" y="1295"/>
                </a:lnTo>
                <a:lnTo>
                  <a:pt x="5" y="1295"/>
                </a:lnTo>
                <a:lnTo>
                  <a:pt x="10" y="1258"/>
                </a:lnTo>
                <a:lnTo>
                  <a:pt x="14" y="1221"/>
                </a:lnTo>
                <a:lnTo>
                  <a:pt x="20" y="1184"/>
                </a:lnTo>
                <a:lnTo>
                  <a:pt x="26" y="1148"/>
                </a:lnTo>
                <a:lnTo>
                  <a:pt x="34" y="1112"/>
                </a:lnTo>
                <a:lnTo>
                  <a:pt x="42" y="1076"/>
                </a:lnTo>
                <a:lnTo>
                  <a:pt x="52" y="1040"/>
                </a:lnTo>
                <a:lnTo>
                  <a:pt x="62" y="1005"/>
                </a:lnTo>
                <a:lnTo>
                  <a:pt x="73" y="970"/>
                </a:lnTo>
                <a:lnTo>
                  <a:pt x="86" y="935"/>
                </a:lnTo>
                <a:lnTo>
                  <a:pt x="99" y="901"/>
                </a:lnTo>
                <a:lnTo>
                  <a:pt x="113" y="867"/>
                </a:lnTo>
                <a:lnTo>
                  <a:pt x="128" y="833"/>
                </a:lnTo>
                <a:lnTo>
                  <a:pt x="145" y="800"/>
                </a:lnTo>
                <a:lnTo>
                  <a:pt x="162" y="767"/>
                </a:lnTo>
                <a:lnTo>
                  <a:pt x="180" y="734"/>
                </a:lnTo>
                <a:lnTo>
                  <a:pt x="180" y="734"/>
                </a:lnTo>
                <a:lnTo>
                  <a:pt x="200" y="700"/>
                </a:lnTo>
                <a:lnTo>
                  <a:pt x="221" y="666"/>
                </a:lnTo>
                <a:lnTo>
                  <a:pt x="243" y="633"/>
                </a:lnTo>
                <a:lnTo>
                  <a:pt x="265" y="601"/>
                </a:lnTo>
                <a:lnTo>
                  <a:pt x="288" y="569"/>
                </a:lnTo>
                <a:lnTo>
                  <a:pt x="311" y="539"/>
                </a:lnTo>
                <a:lnTo>
                  <a:pt x="335" y="509"/>
                </a:lnTo>
                <a:lnTo>
                  <a:pt x="359" y="480"/>
                </a:lnTo>
                <a:lnTo>
                  <a:pt x="385" y="453"/>
                </a:lnTo>
                <a:lnTo>
                  <a:pt x="411" y="425"/>
                </a:lnTo>
                <a:lnTo>
                  <a:pt x="438" y="399"/>
                </a:lnTo>
                <a:lnTo>
                  <a:pt x="464" y="372"/>
                </a:lnTo>
                <a:lnTo>
                  <a:pt x="492" y="348"/>
                </a:lnTo>
                <a:lnTo>
                  <a:pt x="520" y="324"/>
                </a:lnTo>
                <a:lnTo>
                  <a:pt x="549" y="300"/>
                </a:lnTo>
                <a:lnTo>
                  <a:pt x="578" y="278"/>
                </a:lnTo>
                <a:lnTo>
                  <a:pt x="608" y="256"/>
                </a:lnTo>
                <a:lnTo>
                  <a:pt x="638" y="236"/>
                </a:lnTo>
                <a:lnTo>
                  <a:pt x="670" y="216"/>
                </a:lnTo>
                <a:lnTo>
                  <a:pt x="702" y="197"/>
                </a:lnTo>
                <a:lnTo>
                  <a:pt x="735" y="178"/>
                </a:lnTo>
                <a:lnTo>
                  <a:pt x="767" y="161"/>
                </a:lnTo>
                <a:lnTo>
                  <a:pt x="801" y="144"/>
                </a:lnTo>
                <a:lnTo>
                  <a:pt x="835" y="128"/>
                </a:lnTo>
                <a:lnTo>
                  <a:pt x="870" y="113"/>
                </a:lnTo>
                <a:lnTo>
                  <a:pt x="906" y="98"/>
                </a:lnTo>
                <a:lnTo>
                  <a:pt x="942" y="86"/>
                </a:lnTo>
                <a:lnTo>
                  <a:pt x="979" y="73"/>
                </a:lnTo>
                <a:lnTo>
                  <a:pt x="1016" y="61"/>
                </a:lnTo>
                <a:lnTo>
                  <a:pt x="1054" y="50"/>
                </a:lnTo>
                <a:lnTo>
                  <a:pt x="1092" y="40"/>
                </a:lnTo>
                <a:lnTo>
                  <a:pt x="1131" y="31"/>
                </a:lnTo>
                <a:lnTo>
                  <a:pt x="1131" y="31"/>
                </a:lnTo>
                <a:lnTo>
                  <a:pt x="1176" y="21"/>
                </a:lnTo>
                <a:lnTo>
                  <a:pt x="1223" y="14"/>
                </a:lnTo>
                <a:lnTo>
                  <a:pt x="1315" y="0"/>
                </a:lnTo>
                <a:lnTo>
                  <a:pt x="1315" y="0"/>
                </a:lnTo>
                <a:lnTo>
                  <a:pt x="1542" y="0"/>
                </a:lnTo>
                <a:lnTo>
                  <a:pt x="1542" y="0"/>
                </a:lnTo>
                <a:lnTo>
                  <a:pt x="1554" y="3"/>
                </a:lnTo>
                <a:lnTo>
                  <a:pt x="1559" y="4"/>
                </a:lnTo>
                <a:lnTo>
                  <a:pt x="1565" y="5"/>
                </a:lnTo>
                <a:lnTo>
                  <a:pt x="1565" y="5"/>
                </a:lnTo>
                <a:lnTo>
                  <a:pt x="1605" y="10"/>
                </a:lnTo>
                <a:lnTo>
                  <a:pt x="1644" y="14"/>
                </a:lnTo>
                <a:lnTo>
                  <a:pt x="1683" y="20"/>
                </a:lnTo>
                <a:lnTo>
                  <a:pt x="1722" y="28"/>
                </a:lnTo>
                <a:lnTo>
                  <a:pt x="1760" y="36"/>
                </a:lnTo>
                <a:lnTo>
                  <a:pt x="1798" y="45"/>
                </a:lnTo>
                <a:lnTo>
                  <a:pt x="1836" y="57"/>
                </a:lnTo>
                <a:lnTo>
                  <a:pt x="1873" y="70"/>
                </a:lnTo>
                <a:lnTo>
                  <a:pt x="1873" y="70"/>
                </a:lnTo>
                <a:lnTo>
                  <a:pt x="1920" y="87"/>
                </a:lnTo>
                <a:lnTo>
                  <a:pt x="1965" y="105"/>
                </a:lnTo>
                <a:lnTo>
                  <a:pt x="2008" y="124"/>
                </a:lnTo>
                <a:lnTo>
                  <a:pt x="2052" y="144"/>
                </a:lnTo>
                <a:lnTo>
                  <a:pt x="2094" y="165"/>
                </a:lnTo>
                <a:lnTo>
                  <a:pt x="2134" y="187"/>
                </a:lnTo>
                <a:lnTo>
                  <a:pt x="2174" y="209"/>
                </a:lnTo>
                <a:lnTo>
                  <a:pt x="2213" y="234"/>
                </a:lnTo>
                <a:lnTo>
                  <a:pt x="2250" y="259"/>
                </a:lnTo>
                <a:lnTo>
                  <a:pt x="2287" y="285"/>
                </a:lnTo>
                <a:lnTo>
                  <a:pt x="2323" y="312"/>
                </a:lnTo>
                <a:lnTo>
                  <a:pt x="2357" y="340"/>
                </a:lnTo>
                <a:lnTo>
                  <a:pt x="2391" y="368"/>
                </a:lnTo>
                <a:lnTo>
                  <a:pt x="2424" y="399"/>
                </a:lnTo>
                <a:lnTo>
                  <a:pt x="2454" y="429"/>
                </a:lnTo>
                <a:lnTo>
                  <a:pt x="2485" y="461"/>
                </a:lnTo>
                <a:lnTo>
                  <a:pt x="2514" y="494"/>
                </a:lnTo>
                <a:lnTo>
                  <a:pt x="2542" y="528"/>
                </a:lnTo>
                <a:lnTo>
                  <a:pt x="2568" y="563"/>
                </a:lnTo>
                <a:lnTo>
                  <a:pt x="2595" y="599"/>
                </a:lnTo>
                <a:lnTo>
                  <a:pt x="2619" y="636"/>
                </a:lnTo>
                <a:lnTo>
                  <a:pt x="2644" y="673"/>
                </a:lnTo>
                <a:lnTo>
                  <a:pt x="2666" y="712"/>
                </a:lnTo>
                <a:lnTo>
                  <a:pt x="2688" y="751"/>
                </a:lnTo>
                <a:lnTo>
                  <a:pt x="2708" y="792"/>
                </a:lnTo>
                <a:lnTo>
                  <a:pt x="2728" y="833"/>
                </a:lnTo>
                <a:lnTo>
                  <a:pt x="2746" y="877"/>
                </a:lnTo>
                <a:lnTo>
                  <a:pt x="2763" y="920"/>
                </a:lnTo>
                <a:lnTo>
                  <a:pt x="2780" y="965"/>
                </a:lnTo>
                <a:lnTo>
                  <a:pt x="2795" y="1010"/>
                </a:lnTo>
                <a:lnTo>
                  <a:pt x="2808" y="1057"/>
                </a:lnTo>
                <a:lnTo>
                  <a:pt x="2822" y="1104"/>
                </a:lnTo>
                <a:lnTo>
                  <a:pt x="2822" y="1104"/>
                </a:lnTo>
                <a:lnTo>
                  <a:pt x="2827" y="1128"/>
                </a:lnTo>
                <a:lnTo>
                  <a:pt x="2833" y="1151"/>
                </a:lnTo>
                <a:lnTo>
                  <a:pt x="2840" y="1197"/>
                </a:lnTo>
                <a:lnTo>
                  <a:pt x="2849" y="1244"/>
                </a:lnTo>
                <a:lnTo>
                  <a:pt x="2856" y="1290"/>
                </a:lnTo>
                <a:lnTo>
                  <a:pt x="2856" y="1290"/>
                </a:lnTo>
                <a:lnTo>
                  <a:pt x="2856" y="1573"/>
                </a:lnTo>
                <a:lnTo>
                  <a:pt x="2856" y="1573"/>
                </a:lnTo>
                <a:lnTo>
                  <a:pt x="2844" y="1642"/>
                </a:lnTo>
                <a:lnTo>
                  <a:pt x="2832" y="1710"/>
                </a:lnTo>
                <a:lnTo>
                  <a:pt x="2832" y="1710"/>
                </a:lnTo>
                <a:lnTo>
                  <a:pt x="2821" y="1762"/>
                </a:lnTo>
                <a:lnTo>
                  <a:pt x="2808" y="1812"/>
                </a:lnTo>
                <a:lnTo>
                  <a:pt x="2794" y="1862"/>
                </a:lnTo>
                <a:lnTo>
                  <a:pt x="2778" y="1910"/>
                </a:lnTo>
                <a:lnTo>
                  <a:pt x="2760" y="1959"/>
                </a:lnTo>
                <a:lnTo>
                  <a:pt x="2740" y="2007"/>
                </a:lnTo>
                <a:lnTo>
                  <a:pt x="2718" y="2053"/>
                </a:lnTo>
                <a:lnTo>
                  <a:pt x="2694" y="2099"/>
                </a:lnTo>
                <a:lnTo>
                  <a:pt x="2670" y="2143"/>
                </a:lnTo>
                <a:lnTo>
                  <a:pt x="2642" y="2187"/>
                </a:lnTo>
                <a:lnTo>
                  <a:pt x="2615" y="2231"/>
                </a:lnTo>
                <a:lnTo>
                  <a:pt x="2585" y="2272"/>
                </a:lnTo>
                <a:lnTo>
                  <a:pt x="2554" y="2313"/>
                </a:lnTo>
                <a:lnTo>
                  <a:pt x="2522" y="2353"/>
                </a:lnTo>
                <a:lnTo>
                  <a:pt x="2487" y="2392"/>
                </a:lnTo>
                <a:lnTo>
                  <a:pt x="2452" y="2429"/>
                </a:lnTo>
                <a:lnTo>
                  <a:pt x="2416" y="2466"/>
                </a:lnTo>
                <a:lnTo>
                  <a:pt x="2378" y="2500"/>
                </a:lnTo>
                <a:lnTo>
                  <a:pt x="2339" y="2533"/>
                </a:lnTo>
                <a:lnTo>
                  <a:pt x="2299" y="2566"/>
                </a:lnTo>
                <a:lnTo>
                  <a:pt x="2258" y="2597"/>
                </a:lnTo>
                <a:lnTo>
                  <a:pt x="2215" y="2625"/>
                </a:lnTo>
                <a:lnTo>
                  <a:pt x="2172" y="2653"/>
                </a:lnTo>
                <a:lnTo>
                  <a:pt x="2128" y="2679"/>
                </a:lnTo>
                <a:lnTo>
                  <a:pt x="2082" y="2704"/>
                </a:lnTo>
                <a:lnTo>
                  <a:pt x="2037" y="2727"/>
                </a:lnTo>
                <a:lnTo>
                  <a:pt x="1989" y="2748"/>
                </a:lnTo>
                <a:lnTo>
                  <a:pt x="1942" y="2767"/>
                </a:lnTo>
                <a:lnTo>
                  <a:pt x="1893" y="2785"/>
                </a:lnTo>
                <a:lnTo>
                  <a:pt x="1844" y="2801"/>
                </a:lnTo>
                <a:lnTo>
                  <a:pt x="1794" y="2815"/>
                </a:lnTo>
                <a:lnTo>
                  <a:pt x="1744" y="2826"/>
                </a:lnTo>
                <a:lnTo>
                  <a:pt x="1744" y="2826"/>
                </a:lnTo>
                <a:lnTo>
                  <a:pt x="1700" y="2835"/>
                </a:lnTo>
                <a:lnTo>
                  <a:pt x="1655" y="2843"/>
                </a:lnTo>
                <a:lnTo>
                  <a:pt x="1566" y="2858"/>
                </a:lnTo>
                <a:lnTo>
                  <a:pt x="1566" y="2858"/>
                </a:lnTo>
                <a:lnTo>
                  <a:pt x="1290" y="2858"/>
                </a:lnTo>
                <a:lnTo>
                  <a:pt x="1290" y="2858"/>
                </a:lnTo>
                <a:lnTo>
                  <a:pt x="1185" y="2840"/>
                </a:lnTo>
                <a:lnTo>
                  <a:pt x="1185" y="2840"/>
                </a:lnTo>
                <a:lnTo>
                  <a:pt x="1132" y="2829"/>
                </a:lnTo>
                <a:lnTo>
                  <a:pt x="1079" y="2818"/>
                </a:lnTo>
                <a:lnTo>
                  <a:pt x="1027" y="2803"/>
                </a:lnTo>
                <a:lnTo>
                  <a:pt x="976" y="2787"/>
                </a:lnTo>
                <a:lnTo>
                  <a:pt x="926" y="2769"/>
                </a:lnTo>
                <a:lnTo>
                  <a:pt x="876" y="2750"/>
                </a:lnTo>
                <a:lnTo>
                  <a:pt x="828" y="2728"/>
                </a:lnTo>
                <a:lnTo>
                  <a:pt x="780" y="2705"/>
                </a:lnTo>
                <a:lnTo>
                  <a:pt x="734" y="2680"/>
                </a:lnTo>
                <a:lnTo>
                  <a:pt x="688" y="2654"/>
                </a:lnTo>
                <a:lnTo>
                  <a:pt x="643" y="2625"/>
                </a:lnTo>
                <a:lnTo>
                  <a:pt x="599" y="2596"/>
                </a:lnTo>
                <a:lnTo>
                  <a:pt x="557" y="2564"/>
                </a:lnTo>
                <a:lnTo>
                  <a:pt x="516" y="2531"/>
                </a:lnTo>
                <a:lnTo>
                  <a:pt x="477" y="2497"/>
                </a:lnTo>
                <a:lnTo>
                  <a:pt x="438" y="2461"/>
                </a:lnTo>
                <a:lnTo>
                  <a:pt x="401" y="2424"/>
                </a:lnTo>
                <a:lnTo>
                  <a:pt x="365" y="2385"/>
                </a:lnTo>
                <a:lnTo>
                  <a:pt x="331" y="2346"/>
                </a:lnTo>
                <a:lnTo>
                  <a:pt x="297" y="2305"/>
                </a:lnTo>
                <a:lnTo>
                  <a:pt x="266" y="2262"/>
                </a:lnTo>
                <a:lnTo>
                  <a:pt x="236" y="2219"/>
                </a:lnTo>
                <a:lnTo>
                  <a:pt x="207" y="2175"/>
                </a:lnTo>
                <a:lnTo>
                  <a:pt x="181" y="2129"/>
                </a:lnTo>
                <a:lnTo>
                  <a:pt x="156" y="2083"/>
                </a:lnTo>
                <a:lnTo>
                  <a:pt x="132" y="2034"/>
                </a:lnTo>
                <a:lnTo>
                  <a:pt x="111" y="1985"/>
                </a:lnTo>
                <a:lnTo>
                  <a:pt x="91" y="1937"/>
                </a:lnTo>
                <a:lnTo>
                  <a:pt x="73" y="1886"/>
                </a:lnTo>
                <a:lnTo>
                  <a:pt x="57" y="1834"/>
                </a:lnTo>
                <a:lnTo>
                  <a:pt x="43" y="1782"/>
                </a:lnTo>
                <a:lnTo>
                  <a:pt x="31" y="1729"/>
                </a:lnTo>
                <a:lnTo>
                  <a:pt x="31" y="1729"/>
                </a:lnTo>
                <a:lnTo>
                  <a:pt x="22" y="1683"/>
                </a:lnTo>
                <a:lnTo>
                  <a:pt x="15" y="1636"/>
                </a:lnTo>
                <a:lnTo>
                  <a:pt x="0" y="1542"/>
                </a:lnTo>
                <a:lnTo>
                  <a:pt x="0" y="1542"/>
                </a:lnTo>
                <a:close/>
                <a:moveTo>
                  <a:pt x="1099" y="830"/>
                </a:moveTo>
                <a:lnTo>
                  <a:pt x="1099" y="830"/>
                </a:lnTo>
                <a:lnTo>
                  <a:pt x="1090" y="900"/>
                </a:lnTo>
                <a:lnTo>
                  <a:pt x="1081" y="970"/>
                </a:lnTo>
                <a:lnTo>
                  <a:pt x="1075" y="1040"/>
                </a:lnTo>
                <a:lnTo>
                  <a:pt x="1069" y="1110"/>
                </a:lnTo>
                <a:lnTo>
                  <a:pt x="1064" y="1179"/>
                </a:lnTo>
                <a:lnTo>
                  <a:pt x="1061" y="1248"/>
                </a:lnTo>
                <a:lnTo>
                  <a:pt x="1059" y="1318"/>
                </a:lnTo>
                <a:lnTo>
                  <a:pt x="1057" y="1388"/>
                </a:lnTo>
                <a:lnTo>
                  <a:pt x="1057" y="1388"/>
                </a:lnTo>
                <a:lnTo>
                  <a:pt x="1800" y="1388"/>
                </a:lnTo>
                <a:lnTo>
                  <a:pt x="1800" y="1388"/>
                </a:lnTo>
                <a:lnTo>
                  <a:pt x="1800" y="1318"/>
                </a:lnTo>
                <a:lnTo>
                  <a:pt x="1798" y="1247"/>
                </a:lnTo>
                <a:lnTo>
                  <a:pt x="1795" y="1177"/>
                </a:lnTo>
                <a:lnTo>
                  <a:pt x="1789" y="1109"/>
                </a:lnTo>
                <a:lnTo>
                  <a:pt x="1784" y="1039"/>
                </a:lnTo>
                <a:lnTo>
                  <a:pt x="1777" y="969"/>
                </a:lnTo>
                <a:lnTo>
                  <a:pt x="1768" y="900"/>
                </a:lnTo>
                <a:lnTo>
                  <a:pt x="1759" y="830"/>
                </a:lnTo>
                <a:lnTo>
                  <a:pt x="1759" y="830"/>
                </a:lnTo>
                <a:lnTo>
                  <a:pt x="1099" y="830"/>
                </a:lnTo>
                <a:lnTo>
                  <a:pt x="1099" y="830"/>
                </a:lnTo>
                <a:close/>
                <a:moveTo>
                  <a:pt x="1049" y="1488"/>
                </a:moveTo>
                <a:lnTo>
                  <a:pt x="1049" y="1488"/>
                </a:lnTo>
                <a:lnTo>
                  <a:pt x="1074" y="1754"/>
                </a:lnTo>
                <a:lnTo>
                  <a:pt x="1086" y="1885"/>
                </a:lnTo>
                <a:lnTo>
                  <a:pt x="1097" y="2015"/>
                </a:lnTo>
                <a:lnTo>
                  <a:pt x="1097" y="2015"/>
                </a:lnTo>
                <a:lnTo>
                  <a:pt x="1098" y="2026"/>
                </a:lnTo>
                <a:lnTo>
                  <a:pt x="1100" y="2033"/>
                </a:lnTo>
                <a:lnTo>
                  <a:pt x="1104" y="2039"/>
                </a:lnTo>
                <a:lnTo>
                  <a:pt x="1108" y="2044"/>
                </a:lnTo>
                <a:lnTo>
                  <a:pt x="1114" y="2046"/>
                </a:lnTo>
                <a:lnTo>
                  <a:pt x="1120" y="2048"/>
                </a:lnTo>
                <a:lnTo>
                  <a:pt x="1128" y="2049"/>
                </a:lnTo>
                <a:lnTo>
                  <a:pt x="1136" y="2049"/>
                </a:lnTo>
                <a:lnTo>
                  <a:pt x="1136" y="2049"/>
                </a:lnTo>
                <a:lnTo>
                  <a:pt x="1430" y="2048"/>
                </a:lnTo>
                <a:lnTo>
                  <a:pt x="1723" y="2049"/>
                </a:lnTo>
                <a:lnTo>
                  <a:pt x="1723" y="2049"/>
                </a:lnTo>
                <a:lnTo>
                  <a:pt x="1757" y="2049"/>
                </a:lnTo>
                <a:lnTo>
                  <a:pt x="1757" y="2049"/>
                </a:lnTo>
                <a:lnTo>
                  <a:pt x="1766" y="1978"/>
                </a:lnTo>
                <a:lnTo>
                  <a:pt x="1775" y="1908"/>
                </a:lnTo>
                <a:lnTo>
                  <a:pt x="1782" y="1837"/>
                </a:lnTo>
                <a:lnTo>
                  <a:pt x="1788" y="1767"/>
                </a:lnTo>
                <a:lnTo>
                  <a:pt x="1794" y="1698"/>
                </a:lnTo>
                <a:lnTo>
                  <a:pt x="1797" y="1629"/>
                </a:lnTo>
                <a:lnTo>
                  <a:pt x="1799" y="1558"/>
                </a:lnTo>
                <a:lnTo>
                  <a:pt x="1800" y="1488"/>
                </a:lnTo>
                <a:lnTo>
                  <a:pt x="1800" y="1488"/>
                </a:lnTo>
                <a:lnTo>
                  <a:pt x="1049" y="1488"/>
                </a:lnTo>
                <a:lnTo>
                  <a:pt x="1049" y="1488"/>
                </a:lnTo>
                <a:close/>
                <a:moveTo>
                  <a:pt x="1743" y="730"/>
                </a:moveTo>
                <a:lnTo>
                  <a:pt x="1743" y="730"/>
                </a:lnTo>
                <a:lnTo>
                  <a:pt x="1731" y="673"/>
                </a:lnTo>
                <a:lnTo>
                  <a:pt x="1720" y="616"/>
                </a:lnTo>
                <a:lnTo>
                  <a:pt x="1707" y="558"/>
                </a:lnTo>
                <a:lnTo>
                  <a:pt x="1692" y="503"/>
                </a:lnTo>
                <a:lnTo>
                  <a:pt x="1675" y="448"/>
                </a:lnTo>
                <a:lnTo>
                  <a:pt x="1667" y="421"/>
                </a:lnTo>
                <a:lnTo>
                  <a:pt x="1656" y="393"/>
                </a:lnTo>
                <a:lnTo>
                  <a:pt x="1647" y="367"/>
                </a:lnTo>
                <a:lnTo>
                  <a:pt x="1635" y="341"/>
                </a:lnTo>
                <a:lnTo>
                  <a:pt x="1624" y="314"/>
                </a:lnTo>
                <a:lnTo>
                  <a:pt x="1612" y="288"/>
                </a:lnTo>
                <a:lnTo>
                  <a:pt x="1612" y="288"/>
                </a:lnTo>
                <a:lnTo>
                  <a:pt x="1601" y="268"/>
                </a:lnTo>
                <a:lnTo>
                  <a:pt x="1590" y="248"/>
                </a:lnTo>
                <a:lnTo>
                  <a:pt x="1577" y="227"/>
                </a:lnTo>
                <a:lnTo>
                  <a:pt x="1564" y="207"/>
                </a:lnTo>
                <a:lnTo>
                  <a:pt x="1552" y="188"/>
                </a:lnTo>
                <a:lnTo>
                  <a:pt x="1537" y="170"/>
                </a:lnTo>
                <a:lnTo>
                  <a:pt x="1523" y="151"/>
                </a:lnTo>
                <a:lnTo>
                  <a:pt x="1507" y="134"/>
                </a:lnTo>
                <a:lnTo>
                  <a:pt x="1507" y="134"/>
                </a:lnTo>
                <a:lnTo>
                  <a:pt x="1499" y="125"/>
                </a:lnTo>
                <a:lnTo>
                  <a:pt x="1489" y="117"/>
                </a:lnTo>
                <a:lnTo>
                  <a:pt x="1480" y="110"/>
                </a:lnTo>
                <a:lnTo>
                  <a:pt x="1470" y="105"/>
                </a:lnTo>
                <a:lnTo>
                  <a:pt x="1461" y="100"/>
                </a:lnTo>
                <a:lnTo>
                  <a:pt x="1451" y="97"/>
                </a:lnTo>
                <a:lnTo>
                  <a:pt x="1441" y="96"/>
                </a:lnTo>
                <a:lnTo>
                  <a:pt x="1431" y="95"/>
                </a:lnTo>
                <a:lnTo>
                  <a:pt x="1421" y="96"/>
                </a:lnTo>
                <a:lnTo>
                  <a:pt x="1411" y="97"/>
                </a:lnTo>
                <a:lnTo>
                  <a:pt x="1401" y="100"/>
                </a:lnTo>
                <a:lnTo>
                  <a:pt x="1391" y="105"/>
                </a:lnTo>
                <a:lnTo>
                  <a:pt x="1380" y="110"/>
                </a:lnTo>
                <a:lnTo>
                  <a:pt x="1371" y="116"/>
                </a:lnTo>
                <a:lnTo>
                  <a:pt x="1360" y="124"/>
                </a:lnTo>
                <a:lnTo>
                  <a:pt x="1351" y="133"/>
                </a:lnTo>
                <a:lnTo>
                  <a:pt x="1351" y="133"/>
                </a:lnTo>
                <a:lnTo>
                  <a:pt x="1331" y="154"/>
                </a:lnTo>
                <a:lnTo>
                  <a:pt x="1312" y="178"/>
                </a:lnTo>
                <a:lnTo>
                  <a:pt x="1294" y="202"/>
                </a:lnTo>
                <a:lnTo>
                  <a:pt x="1278" y="227"/>
                </a:lnTo>
                <a:lnTo>
                  <a:pt x="1278" y="227"/>
                </a:lnTo>
                <a:lnTo>
                  <a:pt x="1258" y="262"/>
                </a:lnTo>
                <a:lnTo>
                  <a:pt x="1240" y="298"/>
                </a:lnTo>
                <a:lnTo>
                  <a:pt x="1224" y="335"/>
                </a:lnTo>
                <a:lnTo>
                  <a:pt x="1209" y="373"/>
                </a:lnTo>
                <a:lnTo>
                  <a:pt x="1195" y="411"/>
                </a:lnTo>
                <a:lnTo>
                  <a:pt x="1183" y="451"/>
                </a:lnTo>
                <a:lnTo>
                  <a:pt x="1171" y="490"/>
                </a:lnTo>
                <a:lnTo>
                  <a:pt x="1161" y="529"/>
                </a:lnTo>
                <a:lnTo>
                  <a:pt x="1161" y="529"/>
                </a:lnTo>
                <a:lnTo>
                  <a:pt x="1149" y="579"/>
                </a:lnTo>
                <a:lnTo>
                  <a:pt x="1137" y="628"/>
                </a:lnTo>
                <a:lnTo>
                  <a:pt x="1114" y="730"/>
                </a:lnTo>
                <a:lnTo>
                  <a:pt x="1114" y="730"/>
                </a:lnTo>
                <a:lnTo>
                  <a:pt x="1743" y="730"/>
                </a:lnTo>
                <a:lnTo>
                  <a:pt x="1743" y="730"/>
                </a:lnTo>
                <a:close/>
                <a:moveTo>
                  <a:pt x="1120" y="2148"/>
                </a:moveTo>
                <a:lnTo>
                  <a:pt x="1120" y="2148"/>
                </a:lnTo>
                <a:lnTo>
                  <a:pt x="1124" y="2165"/>
                </a:lnTo>
                <a:lnTo>
                  <a:pt x="1124" y="2165"/>
                </a:lnTo>
                <a:lnTo>
                  <a:pt x="1134" y="2218"/>
                </a:lnTo>
                <a:lnTo>
                  <a:pt x="1146" y="2271"/>
                </a:lnTo>
                <a:lnTo>
                  <a:pt x="1158" y="2323"/>
                </a:lnTo>
                <a:lnTo>
                  <a:pt x="1172" y="2376"/>
                </a:lnTo>
                <a:lnTo>
                  <a:pt x="1189" y="2426"/>
                </a:lnTo>
                <a:lnTo>
                  <a:pt x="1206" y="2477"/>
                </a:lnTo>
                <a:lnTo>
                  <a:pt x="1226" y="2528"/>
                </a:lnTo>
                <a:lnTo>
                  <a:pt x="1248" y="2578"/>
                </a:lnTo>
                <a:lnTo>
                  <a:pt x="1248" y="2578"/>
                </a:lnTo>
                <a:lnTo>
                  <a:pt x="1259" y="2599"/>
                </a:lnTo>
                <a:lnTo>
                  <a:pt x="1269" y="2620"/>
                </a:lnTo>
                <a:lnTo>
                  <a:pt x="1281" y="2640"/>
                </a:lnTo>
                <a:lnTo>
                  <a:pt x="1294" y="2660"/>
                </a:lnTo>
                <a:lnTo>
                  <a:pt x="1308" y="2679"/>
                </a:lnTo>
                <a:lnTo>
                  <a:pt x="1322" y="2698"/>
                </a:lnTo>
                <a:lnTo>
                  <a:pt x="1338" y="2715"/>
                </a:lnTo>
                <a:lnTo>
                  <a:pt x="1356" y="2732"/>
                </a:lnTo>
                <a:lnTo>
                  <a:pt x="1356" y="2732"/>
                </a:lnTo>
                <a:lnTo>
                  <a:pt x="1365" y="2740"/>
                </a:lnTo>
                <a:lnTo>
                  <a:pt x="1374" y="2746"/>
                </a:lnTo>
                <a:lnTo>
                  <a:pt x="1383" y="2751"/>
                </a:lnTo>
                <a:lnTo>
                  <a:pt x="1392" y="2755"/>
                </a:lnTo>
                <a:lnTo>
                  <a:pt x="1402" y="2759"/>
                </a:lnTo>
                <a:lnTo>
                  <a:pt x="1410" y="2762"/>
                </a:lnTo>
                <a:lnTo>
                  <a:pt x="1420" y="2763"/>
                </a:lnTo>
                <a:lnTo>
                  <a:pt x="1428" y="2764"/>
                </a:lnTo>
                <a:lnTo>
                  <a:pt x="1438" y="2764"/>
                </a:lnTo>
                <a:lnTo>
                  <a:pt x="1446" y="2762"/>
                </a:lnTo>
                <a:lnTo>
                  <a:pt x="1455" y="2760"/>
                </a:lnTo>
                <a:lnTo>
                  <a:pt x="1464" y="2756"/>
                </a:lnTo>
                <a:lnTo>
                  <a:pt x="1472" y="2752"/>
                </a:lnTo>
                <a:lnTo>
                  <a:pt x="1482" y="2747"/>
                </a:lnTo>
                <a:lnTo>
                  <a:pt x="1490" y="2741"/>
                </a:lnTo>
                <a:lnTo>
                  <a:pt x="1500" y="2733"/>
                </a:lnTo>
                <a:lnTo>
                  <a:pt x="1500" y="2733"/>
                </a:lnTo>
                <a:lnTo>
                  <a:pt x="1520" y="2713"/>
                </a:lnTo>
                <a:lnTo>
                  <a:pt x="1539" y="2692"/>
                </a:lnTo>
                <a:lnTo>
                  <a:pt x="1557" y="2669"/>
                </a:lnTo>
                <a:lnTo>
                  <a:pt x="1573" y="2644"/>
                </a:lnTo>
                <a:lnTo>
                  <a:pt x="1573" y="2644"/>
                </a:lnTo>
                <a:lnTo>
                  <a:pt x="1587" y="2621"/>
                </a:lnTo>
                <a:lnTo>
                  <a:pt x="1600" y="2598"/>
                </a:lnTo>
                <a:lnTo>
                  <a:pt x="1612" y="2573"/>
                </a:lnTo>
                <a:lnTo>
                  <a:pt x="1624" y="2549"/>
                </a:lnTo>
                <a:lnTo>
                  <a:pt x="1634" y="2524"/>
                </a:lnTo>
                <a:lnTo>
                  <a:pt x="1645" y="2499"/>
                </a:lnTo>
                <a:lnTo>
                  <a:pt x="1663" y="2449"/>
                </a:lnTo>
                <a:lnTo>
                  <a:pt x="1680" y="2398"/>
                </a:lnTo>
                <a:lnTo>
                  <a:pt x="1694" y="2346"/>
                </a:lnTo>
                <a:lnTo>
                  <a:pt x="1707" y="2293"/>
                </a:lnTo>
                <a:lnTo>
                  <a:pt x="1720" y="2240"/>
                </a:lnTo>
                <a:lnTo>
                  <a:pt x="1720" y="2240"/>
                </a:lnTo>
                <a:lnTo>
                  <a:pt x="1730" y="2195"/>
                </a:lnTo>
                <a:lnTo>
                  <a:pt x="1740" y="2148"/>
                </a:lnTo>
                <a:lnTo>
                  <a:pt x="1740" y="2148"/>
                </a:lnTo>
                <a:lnTo>
                  <a:pt x="1120" y="2148"/>
                </a:lnTo>
                <a:lnTo>
                  <a:pt x="1120" y="2148"/>
                </a:lnTo>
                <a:close/>
                <a:moveTo>
                  <a:pt x="2357" y="1388"/>
                </a:moveTo>
                <a:lnTo>
                  <a:pt x="2357" y="1388"/>
                </a:lnTo>
                <a:lnTo>
                  <a:pt x="2354" y="1342"/>
                </a:lnTo>
                <a:lnTo>
                  <a:pt x="2354" y="1342"/>
                </a:lnTo>
                <a:lnTo>
                  <a:pt x="2351" y="1280"/>
                </a:lnTo>
                <a:lnTo>
                  <a:pt x="2345" y="1220"/>
                </a:lnTo>
                <a:lnTo>
                  <a:pt x="2337" y="1158"/>
                </a:lnTo>
                <a:lnTo>
                  <a:pt x="2328" y="1098"/>
                </a:lnTo>
                <a:lnTo>
                  <a:pt x="2316" y="1039"/>
                </a:lnTo>
                <a:lnTo>
                  <a:pt x="2302" y="978"/>
                </a:lnTo>
                <a:lnTo>
                  <a:pt x="2286" y="919"/>
                </a:lnTo>
                <a:lnTo>
                  <a:pt x="2268" y="860"/>
                </a:lnTo>
                <a:lnTo>
                  <a:pt x="2268" y="860"/>
                </a:lnTo>
                <a:lnTo>
                  <a:pt x="2265" y="853"/>
                </a:lnTo>
                <a:lnTo>
                  <a:pt x="2262" y="846"/>
                </a:lnTo>
                <a:lnTo>
                  <a:pt x="2259" y="840"/>
                </a:lnTo>
                <a:lnTo>
                  <a:pt x="2255" y="836"/>
                </a:lnTo>
                <a:lnTo>
                  <a:pt x="2249" y="832"/>
                </a:lnTo>
                <a:lnTo>
                  <a:pt x="2243" y="830"/>
                </a:lnTo>
                <a:lnTo>
                  <a:pt x="2236" y="829"/>
                </a:lnTo>
                <a:lnTo>
                  <a:pt x="2226" y="829"/>
                </a:lnTo>
                <a:lnTo>
                  <a:pt x="2226" y="829"/>
                </a:lnTo>
                <a:lnTo>
                  <a:pt x="2143" y="829"/>
                </a:lnTo>
                <a:lnTo>
                  <a:pt x="2059" y="830"/>
                </a:lnTo>
                <a:lnTo>
                  <a:pt x="1892" y="829"/>
                </a:lnTo>
                <a:lnTo>
                  <a:pt x="1892" y="829"/>
                </a:lnTo>
                <a:lnTo>
                  <a:pt x="1865" y="829"/>
                </a:lnTo>
                <a:lnTo>
                  <a:pt x="1865" y="829"/>
                </a:lnTo>
                <a:lnTo>
                  <a:pt x="1905" y="1388"/>
                </a:lnTo>
                <a:lnTo>
                  <a:pt x="1905" y="1388"/>
                </a:lnTo>
                <a:lnTo>
                  <a:pt x="2357" y="1388"/>
                </a:lnTo>
                <a:lnTo>
                  <a:pt x="2357" y="1388"/>
                </a:lnTo>
                <a:close/>
                <a:moveTo>
                  <a:pt x="994" y="829"/>
                </a:moveTo>
                <a:lnTo>
                  <a:pt x="994" y="829"/>
                </a:lnTo>
                <a:lnTo>
                  <a:pt x="967" y="829"/>
                </a:lnTo>
                <a:lnTo>
                  <a:pt x="967" y="829"/>
                </a:lnTo>
                <a:lnTo>
                  <a:pt x="801" y="830"/>
                </a:lnTo>
                <a:lnTo>
                  <a:pt x="719" y="829"/>
                </a:lnTo>
                <a:lnTo>
                  <a:pt x="636" y="829"/>
                </a:lnTo>
                <a:lnTo>
                  <a:pt x="636" y="829"/>
                </a:lnTo>
                <a:lnTo>
                  <a:pt x="627" y="829"/>
                </a:lnTo>
                <a:lnTo>
                  <a:pt x="618" y="830"/>
                </a:lnTo>
                <a:lnTo>
                  <a:pt x="611" y="832"/>
                </a:lnTo>
                <a:lnTo>
                  <a:pt x="606" y="837"/>
                </a:lnTo>
                <a:lnTo>
                  <a:pt x="600" y="841"/>
                </a:lnTo>
                <a:lnTo>
                  <a:pt x="596" y="847"/>
                </a:lnTo>
                <a:lnTo>
                  <a:pt x="593" y="854"/>
                </a:lnTo>
                <a:lnTo>
                  <a:pt x="589" y="863"/>
                </a:lnTo>
                <a:lnTo>
                  <a:pt x="589" y="863"/>
                </a:lnTo>
                <a:lnTo>
                  <a:pt x="573" y="918"/>
                </a:lnTo>
                <a:lnTo>
                  <a:pt x="558" y="974"/>
                </a:lnTo>
                <a:lnTo>
                  <a:pt x="544" y="1030"/>
                </a:lnTo>
                <a:lnTo>
                  <a:pt x="533" y="1087"/>
                </a:lnTo>
                <a:lnTo>
                  <a:pt x="523" y="1143"/>
                </a:lnTo>
                <a:lnTo>
                  <a:pt x="516" y="1201"/>
                </a:lnTo>
                <a:lnTo>
                  <a:pt x="509" y="1259"/>
                </a:lnTo>
                <a:lnTo>
                  <a:pt x="504" y="1316"/>
                </a:lnTo>
                <a:lnTo>
                  <a:pt x="504" y="1316"/>
                </a:lnTo>
                <a:lnTo>
                  <a:pt x="504" y="1334"/>
                </a:lnTo>
                <a:lnTo>
                  <a:pt x="504" y="1352"/>
                </a:lnTo>
                <a:lnTo>
                  <a:pt x="504" y="1387"/>
                </a:lnTo>
                <a:lnTo>
                  <a:pt x="504" y="1387"/>
                </a:lnTo>
                <a:lnTo>
                  <a:pt x="953" y="1387"/>
                </a:lnTo>
                <a:lnTo>
                  <a:pt x="953" y="1387"/>
                </a:lnTo>
                <a:lnTo>
                  <a:pt x="994" y="829"/>
                </a:lnTo>
                <a:lnTo>
                  <a:pt x="994" y="829"/>
                </a:lnTo>
                <a:close/>
                <a:moveTo>
                  <a:pt x="953" y="1489"/>
                </a:moveTo>
                <a:lnTo>
                  <a:pt x="953" y="1489"/>
                </a:lnTo>
                <a:lnTo>
                  <a:pt x="504" y="1489"/>
                </a:lnTo>
                <a:lnTo>
                  <a:pt x="504" y="1489"/>
                </a:lnTo>
                <a:lnTo>
                  <a:pt x="504" y="1500"/>
                </a:lnTo>
                <a:lnTo>
                  <a:pt x="503" y="1509"/>
                </a:lnTo>
                <a:lnTo>
                  <a:pt x="503" y="1509"/>
                </a:lnTo>
                <a:lnTo>
                  <a:pt x="507" y="1576"/>
                </a:lnTo>
                <a:lnTo>
                  <a:pt x="514" y="1642"/>
                </a:lnTo>
                <a:lnTo>
                  <a:pt x="522" y="1706"/>
                </a:lnTo>
                <a:lnTo>
                  <a:pt x="533" y="1772"/>
                </a:lnTo>
                <a:lnTo>
                  <a:pt x="545" y="1835"/>
                </a:lnTo>
                <a:lnTo>
                  <a:pt x="561" y="1900"/>
                </a:lnTo>
                <a:lnTo>
                  <a:pt x="579" y="1963"/>
                </a:lnTo>
                <a:lnTo>
                  <a:pt x="599" y="2026"/>
                </a:lnTo>
                <a:lnTo>
                  <a:pt x="599" y="2026"/>
                </a:lnTo>
                <a:lnTo>
                  <a:pt x="601" y="2032"/>
                </a:lnTo>
                <a:lnTo>
                  <a:pt x="605" y="2037"/>
                </a:lnTo>
                <a:lnTo>
                  <a:pt x="608" y="2041"/>
                </a:lnTo>
                <a:lnTo>
                  <a:pt x="612" y="2045"/>
                </a:lnTo>
                <a:lnTo>
                  <a:pt x="616" y="2047"/>
                </a:lnTo>
                <a:lnTo>
                  <a:pt x="622" y="2048"/>
                </a:lnTo>
                <a:lnTo>
                  <a:pt x="633" y="2049"/>
                </a:lnTo>
                <a:lnTo>
                  <a:pt x="633" y="2049"/>
                </a:lnTo>
                <a:lnTo>
                  <a:pt x="806" y="2049"/>
                </a:lnTo>
                <a:lnTo>
                  <a:pt x="980" y="2049"/>
                </a:lnTo>
                <a:lnTo>
                  <a:pt x="980" y="2049"/>
                </a:lnTo>
                <a:lnTo>
                  <a:pt x="989" y="2048"/>
                </a:lnTo>
                <a:lnTo>
                  <a:pt x="997" y="2047"/>
                </a:lnTo>
                <a:lnTo>
                  <a:pt x="997" y="2047"/>
                </a:lnTo>
                <a:lnTo>
                  <a:pt x="953" y="1489"/>
                </a:lnTo>
                <a:lnTo>
                  <a:pt x="953" y="1489"/>
                </a:lnTo>
                <a:close/>
                <a:moveTo>
                  <a:pt x="1905" y="1488"/>
                </a:moveTo>
                <a:lnTo>
                  <a:pt x="1905" y="1488"/>
                </a:lnTo>
                <a:lnTo>
                  <a:pt x="1862" y="2048"/>
                </a:lnTo>
                <a:lnTo>
                  <a:pt x="1862" y="2048"/>
                </a:lnTo>
                <a:lnTo>
                  <a:pt x="2048" y="2048"/>
                </a:lnTo>
                <a:lnTo>
                  <a:pt x="2237" y="2048"/>
                </a:lnTo>
                <a:lnTo>
                  <a:pt x="2237" y="2048"/>
                </a:lnTo>
                <a:lnTo>
                  <a:pt x="2240" y="2047"/>
                </a:lnTo>
                <a:lnTo>
                  <a:pt x="2242" y="2046"/>
                </a:lnTo>
                <a:lnTo>
                  <a:pt x="2248" y="2041"/>
                </a:lnTo>
                <a:lnTo>
                  <a:pt x="2254" y="2036"/>
                </a:lnTo>
                <a:lnTo>
                  <a:pt x="2257" y="2030"/>
                </a:lnTo>
                <a:lnTo>
                  <a:pt x="2257" y="2030"/>
                </a:lnTo>
                <a:lnTo>
                  <a:pt x="2268" y="1997"/>
                </a:lnTo>
                <a:lnTo>
                  <a:pt x="2279" y="1964"/>
                </a:lnTo>
                <a:lnTo>
                  <a:pt x="2288" y="1931"/>
                </a:lnTo>
                <a:lnTo>
                  <a:pt x="2297" y="1898"/>
                </a:lnTo>
                <a:lnTo>
                  <a:pt x="2306" y="1865"/>
                </a:lnTo>
                <a:lnTo>
                  <a:pt x="2314" y="1831"/>
                </a:lnTo>
                <a:lnTo>
                  <a:pt x="2321" y="1797"/>
                </a:lnTo>
                <a:lnTo>
                  <a:pt x="2328" y="1764"/>
                </a:lnTo>
                <a:lnTo>
                  <a:pt x="2333" y="1730"/>
                </a:lnTo>
                <a:lnTo>
                  <a:pt x="2338" y="1696"/>
                </a:lnTo>
                <a:lnTo>
                  <a:pt x="2342" y="1662"/>
                </a:lnTo>
                <a:lnTo>
                  <a:pt x="2347" y="1628"/>
                </a:lnTo>
                <a:lnTo>
                  <a:pt x="2350" y="1593"/>
                </a:lnTo>
                <a:lnTo>
                  <a:pt x="2352" y="1558"/>
                </a:lnTo>
                <a:lnTo>
                  <a:pt x="2354" y="1523"/>
                </a:lnTo>
                <a:lnTo>
                  <a:pt x="2355" y="1488"/>
                </a:lnTo>
                <a:lnTo>
                  <a:pt x="2355" y="1488"/>
                </a:lnTo>
                <a:lnTo>
                  <a:pt x="1905" y="1488"/>
                </a:lnTo>
                <a:lnTo>
                  <a:pt x="1905" y="1488"/>
                </a:lnTo>
                <a:close/>
                <a:moveTo>
                  <a:pt x="405" y="1388"/>
                </a:moveTo>
                <a:lnTo>
                  <a:pt x="405" y="1388"/>
                </a:lnTo>
                <a:lnTo>
                  <a:pt x="406" y="1352"/>
                </a:lnTo>
                <a:lnTo>
                  <a:pt x="407" y="1316"/>
                </a:lnTo>
                <a:lnTo>
                  <a:pt x="409" y="1281"/>
                </a:lnTo>
                <a:lnTo>
                  <a:pt x="412" y="1245"/>
                </a:lnTo>
                <a:lnTo>
                  <a:pt x="416" y="1210"/>
                </a:lnTo>
                <a:lnTo>
                  <a:pt x="421" y="1175"/>
                </a:lnTo>
                <a:lnTo>
                  <a:pt x="425" y="1140"/>
                </a:lnTo>
                <a:lnTo>
                  <a:pt x="430" y="1105"/>
                </a:lnTo>
                <a:lnTo>
                  <a:pt x="437" y="1070"/>
                </a:lnTo>
                <a:lnTo>
                  <a:pt x="444" y="1036"/>
                </a:lnTo>
                <a:lnTo>
                  <a:pt x="451" y="1001"/>
                </a:lnTo>
                <a:lnTo>
                  <a:pt x="459" y="967"/>
                </a:lnTo>
                <a:lnTo>
                  <a:pt x="477" y="898"/>
                </a:lnTo>
                <a:lnTo>
                  <a:pt x="498" y="829"/>
                </a:lnTo>
                <a:lnTo>
                  <a:pt x="498" y="829"/>
                </a:lnTo>
                <a:lnTo>
                  <a:pt x="379" y="829"/>
                </a:lnTo>
                <a:lnTo>
                  <a:pt x="264" y="829"/>
                </a:lnTo>
                <a:lnTo>
                  <a:pt x="264" y="829"/>
                </a:lnTo>
                <a:lnTo>
                  <a:pt x="257" y="829"/>
                </a:lnTo>
                <a:lnTo>
                  <a:pt x="252" y="830"/>
                </a:lnTo>
                <a:lnTo>
                  <a:pt x="246" y="832"/>
                </a:lnTo>
                <a:lnTo>
                  <a:pt x="241" y="835"/>
                </a:lnTo>
                <a:lnTo>
                  <a:pt x="238" y="838"/>
                </a:lnTo>
                <a:lnTo>
                  <a:pt x="234" y="842"/>
                </a:lnTo>
                <a:lnTo>
                  <a:pt x="228" y="854"/>
                </a:lnTo>
                <a:lnTo>
                  <a:pt x="228" y="854"/>
                </a:lnTo>
                <a:lnTo>
                  <a:pt x="207" y="898"/>
                </a:lnTo>
                <a:lnTo>
                  <a:pt x="188" y="943"/>
                </a:lnTo>
                <a:lnTo>
                  <a:pt x="171" y="989"/>
                </a:lnTo>
                <a:lnTo>
                  <a:pt x="156" y="1036"/>
                </a:lnTo>
                <a:lnTo>
                  <a:pt x="143" y="1083"/>
                </a:lnTo>
                <a:lnTo>
                  <a:pt x="131" y="1130"/>
                </a:lnTo>
                <a:lnTo>
                  <a:pt x="120" y="1178"/>
                </a:lnTo>
                <a:lnTo>
                  <a:pt x="112" y="1227"/>
                </a:lnTo>
                <a:lnTo>
                  <a:pt x="112" y="1227"/>
                </a:lnTo>
                <a:lnTo>
                  <a:pt x="107" y="1266"/>
                </a:lnTo>
                <a:lnTo>
                  <a:pt x="103" y="1306"/>
                </a:lnTo>
                <a:lnTo>
                  <a:pt x="95" y="1388"/>
                </a:lnTo>
                <a:lnTo>
                  <a:pt x="95" y="1388"/>
                </a:lnTo>
                <a:lnTo>
                  <a:pt x="405" y="1388"/>
                </a:lnTo>
                <a:lnTo>
                  <a:pt x="405" y="1388"/>
                </a:lnTo>
                <a:close/>
                <a:moveTo>
                  <a:pt x="2360" y="829"/>
                </a:moveTo>
                <a:lnTo>
                  <a:pt x="2360" y="829"/>
                </a:lnTo>
                <a:lnTo>
                  <a:pt x="2372" y="864"/>
                </a:lnTo>
                <a:lnTo>
                  <a:pt x="2381" y="899"/>
                </a:lnTo>
                <a:lnTo>
                  <a:pt x="2391" y="933"/>
                </a:lnTo>
                <a:lnTo>
                  <a:pt x="2400" y="968"/>
                </a:lnTo>
                <a:lnTo>
                  <a:pt x="2408" y="1003"/>
                </a:lnTo>
                <a:lnTo>
                  <a:pt x="2415" y="1038"/>
                </a:lnTo>
                <a:lnTo>
                  <a:pt x="2423" y="1071"/>
                </a:lnTo>
                <a:lnTo>
                  <a:pt x="2428" y="1106"/>
                </a:lnTo>
                <a:lnTo>
                  <a:pt x="2433" y="1141"/>
                </a:lnTo>
                <a:lnTo>
                  <a:pt x="2438" y="1176"/>
                </a:lnTo>
                <a:lnTo>
                  <a:pt x="2446" y="1246"/>
                </a:lnTo>
                <a:lnTo>
                  <a:pt x="2451" y="1317"/>
                </a:lnTo>
                <a:lnTo>
                  <a:pt x="2454" y="1388"/>
                </a:lnTo>
                <a:lnTo>
                  <a:pt x="2454" y="1388"/>
                </a:lnTo>
                <a:lnTo>
                  <a:pt x="2762" y="1388"/>
                </a:lnTo>
                <a:lnTo>
                  <a:pt x="2762" y="1388"/>
                </a:lnTo>
                <a:lnTo>
                  <a:pt x="2757" y="1330"/>
                </a:lnTo>
                <a:lnTo>
                  <a:pt x="2752" y="1274"/>
                </a:lnTo>
                <a:lnTo>
                  <a:pt x="2752" y="1274"/>
                </a:lnTo>
                <a:lnTo>
                  <a:pt x="2745" y="1217"/>
                </a:lnTo>
                <a:lnTo>
                  <a:pt x="2734" y="1164"/>
                </a:lnTo>
                <a:lnTo>
                  <a:pt x="2723" y="1110"/>
                </a:lnTo>
                <a:lnTo>
                  <a:pt x="2708" y="1056"/>
                </a:lnTo>
                <a:lnTo>
                  <a:pt x="2692" y="1003"/>
                </a:lnTo>
                <a:lnTo>
                  <a:pt x="2673" y="951"/>
                </a:lnTo>
                <a:lnTo>
                  <a:pt x="2651" y="900"/>
                </a:lnTo>
                <a:lnTo>
                  <a:pt x="2628" y="849"/>
                </a:lnTo>
                <a:lnTo>
                  <a:pt x="2628" y="849"/>
                </a:lnTo>
                <a:lnTo>
                  <a:pt x="2623" y="843"/>
                </a:lnTo>
                <a:lnTo>
                  <a:pt x="2616" y="837"/>
                </a:lnTo>
                <a:lnTo>
                  <a:pt x="2609" y="832"/>
                </a:lnTo>
                <a:lnTo>
                  <a:pt x="2605" y="831"/>
                </a:lnTo>
                <a:lnTo>
                  <a:pt x="2601" y="830"/>
                </a:lnTo>
                <a:lnTo>
                  <a:pt x="2601" y="830"/>
                </a:lnTo>
                <a:lnTo>
                  <a:pt x="2483" y="829"/>
                </a:lnTo>
                <a:lnTo>
                  <a:pt x="2360" y="829"/>
                </a:lnTo>
                <a:lnTo>
                  <a:pt x="2360" y="829"/>
                </a:lnTo>
                <a:close/>
                <a:moveTo>
                  <a:pt x="2454" y="1489"/>
                </a:moveTo>
                <a:lnTo>
                  <a:pt x="2454" y="1489"/>
                </a:lnTo>
                <a:lnTo>
                  <a:pt x="2452" y="1524"/>
                </a:lnTo>
                <a:lnTo>
                  <a:pt x="2450" y="1560"/>
                </a:lnTo>
                <a:lnTo>
                  <a:pt x="2448" y="1595"/>
                </a:lnTo>
                <a:lnTo>
                  <a:pt x="2445" y="1631"/>
                </a:lnTo>
                <a:lnTo>
                  <a:pt x="2441" y="1666"/>
                </a:lnTo>
                <a:lnTo>
                  <a:pt x="2436" y="1701"/>
                </a:lnTo>
                <a:lnTo>
                  <a:pt x="2431" y="1736"/>
                </a:lnTo>
                <a:lnTo>
                  <a:pt x="2425" y="1771"/>
                </a:lnTo>
                <a:lnTo>
                  <a:pt x="2418" y="1806"/>
                </a:lnTo>
                <a:lnTo>
                  <a:pt x="2412" y="1840"/>
                </a:lnTo>
                <a:lnTo>
                  <a:pt x="2404" y="1875"/>
                </a:lnTo>
                <a:lnTo>
                  <a:pt x="2395" y="1910"/>
                </a:lnTo>
                <a:lnTo>
                  <a:pt x="2387" y="1945"/>
                </a:lnTo>
                <a:lnTo>
                  <a:pt x="2376" y="1979"/>
                </a:lnTo>
                <a:lnTo>
                  <a:pt x="2366" y="2014"/>
                </a:lnTo>
                <a:lnTo>
                  <a:pt x="2355" y="2048"/>
                </a:lnTo>
                <a:lnTo>
                  <a:pt x="2355" y="2048"/>
                </a:lnTo>
                <a:lnTo>
                  <a:pt x="2478" y="2049"/>
                </a:lnTo>
                <a:lnTo>
                  <a:pt x="2537" y="2048"/>
                </a:lnTo>
                <a:lnTo>
                  <a:pt x="2596" y="2048"/>
                </a:lnTo>
                <a:lnTo>
                  <a:pt x="2596" y="2048"/>
                </a:lnTo>
                <a:lnTo>
                  <a:pt x="2599" y="2047"/>
                </a:lnTo>
                <a:lnTo>
                  <a:pt x="2603" y="2045"/>
                </a:lnTo>
                <a:lnTo>
                  <a:pt x="2610" y="2039"/>
                </a:lnTo>
                <a:lnTo>
                  <a:pt x="2616" y="2033"/>
                </a:lnTo>
                <a:lnTo>
                  <a:pt x="2620" y="2026"/>
                </a:lnTo>
                <a:lnTo>
                  <a:pt x="2620" y="2026"/>
                </a:lnTo>
                <a:lnTo>
                  <a:pt x="2639" y="1986"/>
                </a:lnTo>
                <a:lnTo>
                  <a:pt x="2657" y="1947"/>
                </a:lnTo>
                <a:lnTo>
                  <a:pt x="2673" y="1908"/>
                </a:lnTo>
                <a:lnTo>
                  <a:pt x="2688" y="1868"/>
                </a:lnTo>
                <a:lnTo>
                  <a:pt x="2702" y="1827"/>
                </a:lnTo>
                <a:lnTo>
                  <a:pt x="2713" y="1787"/>
                </a:lnTo>
                <a:lnTo>
                  <a:pt x="2724" y="1744"/>
                </a:lnTo>
                <a:lnTo>
                  <a:pt x="2733" y="1702"/>
                </a:lnTo>
                <a:lnTo>
                  <a:pt x="2733" y="1702"/>
                </a:lnTo>
                <a:lnTo>
                  <a:pt x="2742" y="1650"/>
                </a:lnTo>
                <a:lnTo>
                  <a:pt x="2749" y="1597"/>
                </a:lnTo>
                <a:lnTo>
                  <a:pt x="2765" y="1489"/>
                </a:lnTo>
                <a:lnTo>
                  <a:pt x="2765" y="1489"/>
                </a:lnTo>
                <a:lnTo>
                  <a:pt x="2454" y="1489"/>
                </a:lnTo>
                <a:lnTo>
                  <a:pt x="2454" y="1489"/>
                </a:lnTo>
                <a:close/>
                <a:moveTo>
                  <a:pt x="405" y="1489"/>
                </a:moveTo>
                <a:lnTo>
                  <a:pt x="405" y="1489"/>
                </a:lnTo>
                <a:lnTo>
                  <a:pt x="96" y="1489"/>
                </a:lnTo>
                <a:lnTo>
                  <a:pt x="96" y="1489"/>
                </a:lnTo>
                <a:lnTo>
                  <a:pt x="104" y="1553"/>
                </a:lnTo>
                <a:lnTo>
                  <a:pt x="110" y="1614"/>
                </a:lnTo>
                <a:lnTo>
                  <a:pt x="110" y="1614"/>
                </a:lnTo>
                <a:lnTo>
                  <a:pt x="118" y="1668"/>
                </a:lnTo>
                <a:lnTo>
                  <a:pt x="129" y="1722"/>
                </a:lnTo>
                <a:lnTo>
                  <a:pt x="142" y="1775"/>
                </a:lnTo>
                <a:lnTo>
                  <a:pt x="157" y="1828"/>
                </a:lnTo>
                <a:lnTo>
                  <a:pt x="174" y="1879"/>
                </a:lnTo>
                <a:lnTo>
                  <a:pt x="194" y="1930"/>
                </a:lnTo>
                <a:lnTo>
                  <a:pt x="217" y="1980"/>
                </a:lnTo>
                <a:lnTo>
                  <a:pt x="240" y="2030"/>
                </a:lnTo>
                <a:lnTo>
                  <a:pt x="240" y="2030"/>
                </a:lnTo>
                <a:lnTo>
                  <a:pt x="244" y="2036"/>
                </a:lnTo>
                <a:lnTo>
                  <a:pt x="249" y="2041"/>
                </a:lnTo>
                <a:lnTo>
                  <a:pt x="256" y="2046"/>
                </a:lnTo>
                <a:lnTo>
                  <a:pt x="259" y="2047"/>
                </a:lnTo>
                <a:lnTo>
                  <a:pt x="261" y="2048"/>
                </a:lnTo>
                <a:lnTo>
                  <a:pt x="261" y="2048"/>
                </a:lnTo>
                <a:lnTo>
                  <a:pt x="382" y="2048"/>
                </a:lnTo>
                <a:lnTo>
                  <a:pt x="504" y="2048"/>
                </a:lnTo>
                <a:lnTo>
                  <a:pt x="504" y="2048"/>
                </a:lnTo>
                <a:lnTo>
                  <a:pt x="493" y="2014"/>
                </a:lnTo>
                <a:lnTo>
                  <a:pt x="482" y="1979"/>
                </a:lnTo>
                <a:lnTo>
                  <a:pt x="472" y="1945"/>
                </a:lnTo>
                <a:lnTo>
                  <a:pt x="463" y="1910"/>
                </a:lnTo>
                <a:lnTo>
                  <a:pt x="455" y="1876"/>
                </a:lnTo>
                <a:lnTo>
                  <a:pt x="447" y="1842"/>
                </a:lnTo>
                <a:lnTo>
                  <a:pt x="440" y="1807"/>
                </a:lnTo>
                <a:lnTo>
                  <a:pt x="433" y="1772"/>
                </a:lnTo>
                <a:lnTo>
                  <a:pt x="428" y="1737"/>
                </a:lnTo>
                <a:lnTo>
                  <a:pt x="423" y="1702"/>
                </a:lnTo>
                <a:lnTo>
                  <a:pt x="418" y="1667"/>
                </a:lnTo>
                <a:lnTo>
                  <a:pt x="414" y="1632"/>
                </a:lnTo>
                <a:lnTo>
                  <a:pt x="411" y="1596"/>
                </a:lnTo>
                <a:lnTo>
                  <a:pt x="408" y="1561"/>
                </a:lnTo>
                <a:lnTo>
                  <a:pt x="405" y="1489"/>
                </a:lnTo>
                <a:lnTo>
                  <a:pt x="405" y="1489"/>
                </a:lnTo>
                <a:close/>
                <a:moveTo>
                  <a:pt x="1645" y="135"/>
                </a:moveTo>
                <a:lnTo>
                  <a:pt x="1645" y="135"/>
                </a:lnTo>
                <a:lnTo>
                  <a:pt x="1665" y="170"/>
                </a:lnTo>
                <a:lnTo>
                  <a:pt x="1684" y="205"/>
                </a:lnTo>
                <a:lnTo>
                  <a:pt x="1701" y="241"/>
                </a:lnTo>
                <a:lnTo>
                  <a:pt x="1717" y="277"/>
                </a:lnTo>
                <a:lnTo>
                  <a:pt x="1731" y="313"/>
                </a:lnTo>
                <a:lnTo>
                  <a:pt x="1745" y="350"/>
                </a:lnTo>
                <a:lnTo>
                  <a:pt x="1759" y="387"/>
                </a:lnTo>
                <a:lnTo>
                  <a:pt x="1770" y="425"/>
                </a:lnTo>
                <a:lnTo>
                  <a:pt x="1781" y="462"/>
                </a:lnTo>
                <a:lnTo>
                  <a:pt x="1792" y="500"/>
                </a:lnTo>
                <a:lnTo>
                  <a:pt x="1811" y="576"/>
                </a:lnTo>
                <a:lnTo>
                  <a:pt x="1828" y="654"/>
                </a:lnTo>
                <a:lnTo>
                  <a:pt x="1843" y="731"/>
                </a:lnTo>
                <a:lnTo>
                  <a:pt x="1843" y="731"/>
                </a:lnTo>
                <a:lnTo>
                  <a:pt x="2220" y="731"/>
                </a:lnTo>
                <a:lnTo>
                  <a:pt x="2220" y="731"/>
                </a:lnTo>
                <a:lnTo>
                  <a:pt x="2196" y="681"/>
                </a:lnTo>
                <a:lnTo>
                  <a:pt x="2171" y="633"/>
                </a:lnTo>
                <a:lnTo>
                  <a:pt x="2146" y="585"/>
                </a:lnTo>
                <a:lnTo>
                  <a:pt x="2118" y="539"/>
                </a:lnTo>
                <a:lnTo>
                  <a:pt x="2089" y="495"/>
                </a:lnTo>
                <a:lnTo>
                  <a:pt x="2059" y="453"/>
                </a:lnTo>
                <a:lnTo>
                  <a:pt x="2026" y="411"/>
                </a:lnTo>
                <a:lnTo>
                  <a:pt x="2010" y="391"/>
                </a:lnTo>
                <a:lnTo>
                  <a:pt x="1992" y="372"/>
                </a:lnTo>
                <a:lnTo>
                  <a:pt x="1976" y="353"/>
                </a:lnTo>
                <a:lnTo>
                  <a:pt x="1958" y="334"/>
                </a:lnTo>
                <a:lnTo>
                  <a:pt x="1939" y="317"/>
                </a:lnTo>
                <a:lnTo>
                  <a:pt x="1920" y="299"/>
                </a:lnTo>
                <a:lnTo>
                  <a:pt x="1899" y="282"/>
                </a:lnTo>
                <a:lnTo>
                  <a:pt x="1879" y="267"/>
                </a:lnTo>
                <a:lnTo>
                  <a:pt x="1858" y="251"/>
                </a:lnTo>
                <a:lnTo>
                  <a:pt x="1837" y="235"/>
                </a:lnTo>
                <a:lnTo>
                  <a:pt x="1816" y="221"/>
                </a:lnTo>
                <a:lnTo>
                  <a:pt x="1793" y="206"/>
                </a:lnTo>
                <a:lnTo>
                  <a:pt x="1769" y="194"/>
                </a:lnTo>
                <a:lnTo>
                  <a:pt x="1746" y="180"/>
                </a:lnTo>
                <a:lnTo>
                  <a:pt x="1722" y="168"/>
                </a:lnTo>
                <a:lnTo>
                  <a:pt x="1696" y="157"/>
                </a:lnTo>
                <a:lnTo>
                  <a:pt x="1671" y="146"/>
                </a:lnTo>
                <a:lnTo>
                  <a:pt x="1645" y="135"/>
                </a:lnTo>
                <a:lnTo>
                  <a:pt x="1645" y="135"/>
                </a:lnTo>
                <a:close/>
                <a:moveTo>
                  <a:pt x="638" y="732"/>
                </a:moveTo>
                <a:lnTo>
                  <a:pt x="638" y="732"/>
                </a:lnTo>
                <a:lnTo>
                  <a:pt x="821" y="732"/>
                </a:lnTo>
                <a:lnTo>
                  <a:pt x="999" y="731"/>
                </a:lnTo>
                <a:lnTo>
                  <a:pt x="999" y="731"/>
                </a:lnTo>
                <a:lnTo>
                  <a:pt x="1002" y="730"/>
                </a:lnTo>
                <a:lnTo>
                  <a:pt x="1005" y="729"/>
                </a:lnTo>
                <a:lnTo>
                  <a:pt x="1012" y="723"/>
                </a:lnTo>
                <a:lnTo>
                  <a:pt x="1017" y="716"/>
                </a:lnTo>
                <a:lnTo>
                  <a:pt x="1018" y="713"/>
                </a:lnTo>
                <a:lnTo>
                  <a:pt x="1019" y="709"/>
                </a:lnTo>
                <a:lnTo>
                  <a:pt x="1019" y="709"/>
                </a:lnTo>
                <a:lnTo>
                  <a:pt x="1030" y="660"/>
                </a:lnTo>
                <a:lnTo>
                  <a:pt x="1040" y="610"/>
                </a:lnTo>
                <a:lnTo>
                  <a:pt x="1051" y="562"/>
                </a:lnTo>
                <a:lnTo>
                  <a:pt x="1063" y="513"/>
                </a:lnTo>
                <a:lnTo>
                  <a:pt x="1076" y="465"/>
                </a:lnTo>
                <a:lnTo>
                  <a:pt x="1091" y="417"/>
                </a:lnTo>
                <a:lnTo>
                  <a:pt x="1107" y="370"/>
                </a:lnTo>
                <a:lnTo>
                  <a:pt x="1125" y="323"/>
                </a:lnTo>
                <a:lnTo>
                  <a:pt x="1125" y="323"/>
                </a:lnTo>
                <a:lnTo>
                  <a:pt x="1146" y="275"/>
                </a:lnTo>
                <a:lnTo>
                  <a:pt x="1168" y="228"/>
                </a:lnTo>
                <a:lnTo>
                  <a:pt x="1214" y="131"/>
                </a:lnTo>
                <a:lnTo>
                  <a:pt x="1214" y="131"/>
                </a:lnTo>
                <a:lnTo>
                  <a:pt x="1188" y="142"/>
                </a:lnTo>
                <a:lnTo>
                  <a:pt x="1162" y="153"/>
                </a:lnTo>
                <a:lnTo>
                  <a:pt x="1137" y="165"/>
                </a:lnTo>
                <a:lnTo>
                  <a:pt x="1113" y="178"/>
                </a:lnTo>
                <a:lnTo>
                  <a:pt x="1089" y="191"/>
                </a:lnTo>
                <a:lnTo>
                  <a:pt x="1065" y="205"/>
                </a:lnTo>
                <a:lnTo>
                  <a:pt x="1043" y="219"/>
                </a:lnTo>
                <a:lnTo>
                  <a:pt x="1021" y="234"/>
                </a:lnTo>
                <a:lnTo>
                  <a:pt x="1000" y="250"/>
                </a:lnTo>
                <a:lnTo>
                  <a:pt x="979" y="265"/>
                </a:lnTo>
                <a:lnTo>
                  <a:pt x="959" y="281"/>
                </a:lnTo>
                <a:lnTo>
                  <a:pt x="940" y="299"/>
                </a:lnTo>
                <a:lnTo>
                  <a:pt x="921" y="316"/>
                </a:lnTo>
                <a:lnTo>
                  <a:pt x="902" y="334"/>
                </a:lnTo>
                <a:lnTo>
                  <a:pt x="884" y="353"/>
                </a:lnTo>
                <a:lnTo>
                  <a:pt x="866" y="372"/>
                </a:lnTo>
                <a:lnTo>
                  <a:pt x="849" y="391"/>
                </a:lnTo>
                <a:lnTo>
                  <a:pt x="832" y="411"/>
                </a:lnTo>
                <a:lnTo>
                  <a:pt x="800" y="453"/>
                </a:lnTo>
                <a:lnTo>
                  <a:pt x="769" y="495"/>
                </a:lnTo>
                <a:lnTo>
                  <a:pt x="741" y="539"/>
                </a:lnTo>
                <a:lnTo>
                  <a:pt x="713" y="586"/>
                </a:lnTo>
                <a:lnTo>
                  <a:pt x="687" y="633"/>
                </a:lnTo>
                <a:lnTo>
                  <a:pt x="663" y="682"/>
                </a:lnTo>
                <a:lnTo>
                  <a:pt x="638" y="732"/>
                </a:lnTo>
                <a:lnTo>
                  <a:pt x="638" y="732"/>
                </a:lnTo>
                <a:close/>
                <a:moveTo>
                  <a:pt x="1214" y="2725"/>
                </a:moveTo>
                <a:lnTo>
                  <a:pt x="1214" y="2725"/>
                </a:lnTo>
                <a:lnTo>
                  <a:pt x="1195" y="2691"/>
                </a:lnTo>
                <a:lnTo>
                  <a:pt x="1176" y="2657"/>
                </a:lnTo>
                <a:lnTo>
                  <a:pt x="1160" y="2622"/>
                </a:lnTo>
                <a:lnTo>
                  <a:pt x="1144" y="2587"/>
                </a:lnTo>
                <a:lnTo>
                  <a:pt x="1129" y="2552"/>
                </a:lnTo>
                <a:lnTo>
                  <a:pt x="1115" y="2516"/>
                </a:lnTo>
                <a:lnTo>
                  <a:pt x="1104" y="2480"/>
                </a:lnTo>
                <a:lnTo>
                  <a:pt x="1091" y="2444"/>
                </a:lnTo>
                <a:lnTo>
                  <a:pt x="1080" y="2408"/>
                </a:lnTo>
                <a:lnTo>
                  <a:pt x="1070" y="2371"/>
                </a:lnTo>
                <a:lnTo>
                  <a:pt x="1052" y="2297"/>
                </a:lnTo>
                <a:lnTo>
                  <a:pt x="1035" y="2223"/>
                </a:lnTo>
                <a:lnTo>
                  <a:pt x="1019" y="2149"/>
                </a:lnTo>
                <a:lnTo>
                  <a:pt x="1019" y="2149"/>
                </a:lnTo>
                <a:lnTo>
                  <a:pt x="648" y="2149"/>
                </a:lnTo>
                <a:lnTo>
                  <a:pt x="648" y="2149"/>
                </a:lnTo>
                <a:lnTo>
                  <a:pt x="671" y="2197"/>
                </a:lnTo>
                <a:lnTo>
                  <a:pt x="697" y="2245"/>
                </a:lnTo>
                <a:lnTo>
                  <a:pt x="722" y="2290"/>
                </a:lnTo>
                <a:lnTo>
                  <a:pt x="749" y="2334"/>
                </a:lnTo>
                <a:lnTo>
                  <a:pt x="778" y="2378"/>
                </a:lnTo>
                <a:lnTo>
                  <a:pt x="809" y="2419"/>
                </a:lnTo>
                <a:lnTo>
                  <a:pt x="840" y="2458"/>
                </a:lnTo>
                <a:lnTo>
                  <a:pt x="873" y="2496"/>
                </a:lnTo>
                <a:lnTo>
                  <a:pt x="891" y="2514"/>
                </a:lnTo>
                <a:lnTo>
                  <a:pt x="909" y="2532"/>
                </a:lnTo>
                <a:lnTo>
                  <a:pt x="927" y="2549"/>
                </a:lnTo>
                <a:lnTo>
                  <a:pt x="946" y="2566"/>
                </a:lnTo>
                <a:lnTo>
                  <a:pt x="965" y="2583"/>
                </a:lnTo>
                <a:lnTo>
                  <a:pt x="985" y="2599"/>
                </a:lnTo>
                <a:lnTo>
                  <a:pt x="1005" y="2614"/>
                </a:lnTo>
                <a:lnTo>
                  <a:pt x="1026" y="2628"/>
                </a:lnTo>
                <a:lnTo>
                  <a:pt x="1047" y="2642"/>
                </a:lnTo>
                <a:lnTo>
                  <a:pt x="1070" y="2656"/>
                </a:lnTo>
                <a:lnTo>
                  <a:pt x="1093" y="2669"/>
                </a:lnTo>
                <a:lnTo>
                  <a:pt x="1116" y="2681"/>
                </a:lnTo>
                <a:lnTo>
                  <a:pt x="1139" y="2693"/>
                </a:lnTo>
                <a:lnTo>
                  <a:pt x="1164" y="2705"/>
                </a:lnTo>
                <a:lnTo>
                  <a:pt x="1189" y="2715"/>
                </a:lnTo>
                <a:lnTo>
                  <a:pt x="1214" y="2725"/>
                </a:lnTo>
                <a:lnTo>
                  <a:pt x="1214" y="2725"/>
                </a:lnTo>
                <a:close/>
                <a:moveTo>
                  <a:pt x="1638" y="2731"/>
                </a:moveTo>
                <a:lnTo>
                  <a:pt x="1638" y="2731"/>
                </a:lnTo>
                <a:lnTo>
                  <a:pt x="1665" y="2720"/>
                </a:lnTo>
                <a:lnTo>
                  <a:pt x="1690" y="2709"/>
                </a:lnTo>
                <a:lnTo>
                  <a:pt x="1714" y="2697"/>
                </a:lnTo>
                <a:lnTo>
                  <a:pt x="1739" y="2686"/>
                </a:lnTo>
                <a:lnTo>
                  <a:pt x="1763" y="2672"/>
                </a:lnTo>
                <a:lnTo>
                  <a:pt x="1786" y="2659"/>
                </a:lnTo>
                <a:lnTo>
                  <a:pt x="1809" y="2645"/>
                </a:lnTo>
                <a:lnTo>
                  <a:pt x="1830" y="2631"/>
                </a:lnTo>
                <a:lnTo>
                  <a:pt x="1851" y="2616"/>
                </a:lnTo>
                <a:lnTo>
                  <a:pt x="1872" y="2600"/>
                </a:lnTo>
                <a:lnTo>
                  <a:pt x="1892" y="2584"/>
                </a:lnTo>
                <a:lnTo>
                  <a:pt x="1912" y="2567"/>
                </a:lnTo>
                <a:lnTo>
                  <a:pt x="1931" y="2550"/>
                </a:lnTo>
                <a:lnTo>
                  <a:pt x="1949" y="2533"/>
                </a:lnTo>
                <a:lnTo>
                  <a:pt x="1967" y="2515"/>
                </a:lnTo>
                <a:lnTo>
                  <a:pt x="1985" y="2496"/>
                </a:lnTo>
                <a:lnTo>
                  <a:pt x="2002" y="2477"/>
                </a:lnTo>
                <a:lnTo>
                  <a:pt x="2019" y="2458"/>
                </a:lnTo>
                <a:lnTo>
                  <a:pt x="2051" y="2419"/>
                </a:lnTo>
                <a:lnTo>
                  <a:pt x="2080" y="2377"/>
                </a:lnTo>
                <a:lnTo>
                  <a:pt x="2110" y="2334"/>
                </a:lnTo>
                <a:lnTo>
                  <a:pt x="2136" y="2290"/>
                </a:lnTo>
                <a:lnTo>
                  <a:pt x="2163" y="2243"/>
                </a:lnTo>
                <a:lnTo>
                  <a:pt x="2187" y="2197"/>
                </a:lnTo>
                <a:lnTo>
                  <a:pt x="2211" y="2148"/>
                </a:lnTo>
                <a:lnTo>
                  <a:pt x="2211" y="2148"/>
                </a:lnTo>
                <a:lnTo>
                  <a:pt x="1840" y="2148"/>
                </a:lnTo>
                <a:lnTo>
                  <a:pt x="1840" y="2148"/>
                </a:lnTo>
                <a:lnTo>
                  <a:pt x="1812" y="2270"/>
                </a:lnTo>
                <a:lnTo>
                  <a:pt x="1788" y="2364"/>
                </a:lnTo>
                <a:lnTo>
                  <a:pt x="1768" y="2437"/>
                </a:lnTo>
                <a:lnTo>
                  <a:pt x="1759" y="2469"/>
                </a:lnTo>
                <a:lnTo>
                  <a:pt x="1749" y="2497"/>
                </a:lnTo>
                <a:lnTo>
                  <a:pt x="1740" y="2524"/>
                </a:lnTo>
                <a:lnTo>
                  <a:pt x="1729" y="2550"/>
                </a:lnTo>
                <a:lnTo>
                  <a:pt x="1718" y="2576"/>
                </a:lnTo>
                <a:lnTo>
                  <a:pt x="1705" y="2602"/>
                </a:lnTo>
                <a:lnTo>
                  <a:pt x="1676" y="2660"/>
                </a:lnTo>
                <a:lnTo>
                  <a:pt x="1638" y="2731"/>
                </a:lnTo>
                <a:lnTo>
                  <a:pt x="1638" y="2731"/>
                </a:lnTo>
                <a:close/>
                <a:moveTo>
                  <a:pt x="877" y="219"/>
                </a:moveTo>
                <a:lnTo>
                  <a:pt x="877" y="219"/>
                </a:lnTo>
                <a:lnTo>
                  <a:pt x="832" y="241"/>
                </a:lnTo>
                <a:lnTo>
                  <a:pt x="789" y="264"/>
                </a:lnTo>
                <a:lnTo>
                  <a:pt x="745" y="289"/>
                </a:lnTo>
                <a:lnTo>
                  <a:pt x="704" y="314"/>
                </a:lnTo>
                <a:lnTo>
                  <a:pt x="664" y="341"/>
                </a:lnTo>
                <a:lnTo>
                  <a:pt x="625" y="369"/>
                </a:lnTo>
                <a:lnTo>
                  <a:pt x="587" y="400"/>
                </a:lnTo>
                <a:lnTo>
                  <a:pt x="550" y="430"/>
                </a:lnTo>
                <a:lnTo>
                  <a:pt x="514" y="463"/>
                </a:lnTo>
                <a:lnTo>
                  <a:pt x="479" y="497"/>
                </a:lnTo>
                <a:lnTo>
                  <a:pt x="445" y="533"/>
                </a:lnTo>
                <a:lnTo>
                  <a:pt x="413" y="570"/>
                </a:lnTo>
                <a:lnTo>
                  <a:pt x="382" y="608"/>
                </a:lnTo>
                <a:lnTo>
                  <a:pt x="352" y="647"/>
                </a:lnTo>
                <a:lnTo>
                  <a:pt x="322" y="689"/>
                </a:lnTo>
                <a:lnTo>
                  <a:pt x="295" y="732"/>
                </a:lnTo>
                <a:lnTo>
                  <a:pt x="295" y="732"/>
                </a:lnTo>
                <a:lnTo>
                  <a:pt x="408" y="732"/>
                </a:lnTo>
                <a:lnTo>
                  <a:pt x="463" y="732"/>
                </a:lnTo>
                <a:lnTo>
                  <a:pt x="517" y="731"/>
                </a:lnTo>
                <a:lnTo>
                  <a:pt x="517" y="731"/>
                </a:lnTo>
                <a:lnTo>
                  <a:pt x="520" y="731"/>
                </a:lnTo>
                <a:lnTo>
                  <a:pt x="523" y="729"/>
                </a:lnTo>
                <a:lnTo>
                  <a:pt x="531" y="725"/>
                </a:lnTo>
                <a:lnTo>
                  <a:pt x="537" y="718"/>
                </a:lnTo>
                <a:lnTo>
                  <a:pt x="541" y="712"/>
                </a:lnTo>
                <a:lnTo>
                  <a:pt x="541" y="712"/>
                </a:lnTo>
                <a:lnTo>
                  <a:pt x="558" y="677"/>
                </a:lnTo>
                <a:lnTo>
                  <a:pt x="575" y="642"/>
                </a:lnTo>
                <a:lnTo>
                  <a:pt x="591" y="608"/>
                </a:lnTo>
                <a:lnTo>
                  <a:pt x="608" y="573"/>
                </a:lnTo>
                <a:lnTo>
                  <a:pt x="608" y="573"/>
                </a:lnTo>
                <a:lnTo>
                  <a:pt x="635" y="525"/>
                </a:lnTo>
                <a:lnTo>
                  <a:pt x="665" y="477"/>
                </a:lnTo>
                <a:lnTo>
                  <a:pt x="696" y="430"/>
                </a:lnTo>
                <a:lnTo>
                  <a:pt x="728" y="385"/>
                </a:lnTo>
                <a:lnTo>
                  <a:pt x="762" y="342"/>
                </a:lnTo>
                <a:lnTo>
                  <a:pt x="799" y="299"/>
                </a:lnTo>
                <a:lnTo>
                  <a:pt x="837" y="258"/>
                </a:lnTo>
                <a:lnTo>
                  <a:pt x="877" y="219"/>
                </a:lnTo>
                <a:lnTo>
                  <a:pt x="877" y="219"/>
                </a:lnTo>
                <a:close/>
                <a:moveTo>
                  <a:pt x="2564" y="732"/>
                </a:moveTo>
                <a:lnTo>
                  <a:pt x="2564" y="732"/>
                </a:lnTo>
                <a:lnTo>
                  <a:pt x="2536" y="690"/>
                </a:lnTo>
                <a:lnTo>
                  <a:pt x="2507" y="648"/>
                </a:lnTo>
                <a:lnTo>
                  <a:pt x="2478" y="609"/>
                </a:lnTo>
                <a:lnTo>
                  <a:pt x="2446" y="570"/>
                </a:lnTo>
                <a:lnTo>
                  <a:pt x="2414" y="534"/>
                </a:lnTo>
                <a:lnTo>
                  <a:pt x="2381" y="498"/>
                </a:lnTo>
                <a:lnTo>
                  <a:pt x="2347" y="464"/>
                </a:lnTo>
                <a:lnTo>
                  <a:pt x="2312" y="433"/>
                </a:lnTo>
                <a:lnTo>
                  <a:pt x="2275" y="401"/>
                </a:lnTo>
                <a:lnTo>
                  <a:pt x="2237" y="371"/>
                </a:lnTo>
                <a:lnTo>
                  <a:pt x="2199" y="343"/>
                </a:lnTo>
                <a:lnTo>
                  <a:pt x="2158" y="316"/>
                </a:lnTo>
                <a:lnTo>
                  <a:pt x="2117" y="291"/>
                </a:lnTo>
                <a:lnTo>
                  <a:pt x="2075" y="267"/>
                </a:lnTo>
                <a:lnTo>
                  <a:pt x="2032" y="243"/>
                </a:lnTo>
                <a:lnTo>
                  <a:pt x="1987" y="222"/>
                </a:lnTo>
                <a:lnTo>
                  <a:pt x="1987" y="222"/>
                </a:lnTo>
                <a:lnTo>
                  <a:pt x="2010" y="249"/>
                </a:lnTo>
                <a:lnTo>
                  <a:pt x="2034" y="274"/>
                </a:lnTo>
                <a:lnTo>
                  <a:pt x="2058" y="300"/>
                </a:lnTo>
                <a:lnTo>
                  <a:pt x="2081" y="326"/>
                </a:lnTo>
                <a:lnTo>
                  <a:pt x="2081" y="326"/>
                </a:lnTo>
                <a:lnTo>
                  <a:pt x="2100" y="348"/>
                </a:lnTo>
                <a:lnTo>
                  <a:pt x="2118" y="370"/>
                </a:lnTo>
                <a:lnTo>
                  <a:pt x="2135" y="392"/>
                </a:lnTo>
                <a:lnTo>
                  <a:pt x="2152" y="415"/>
                </a:lnTo>
                <a:lnTo>
                  <a:pt x="2184" y="461"/>
                </a:lnTo>
                <a:lnTo>
                  <a:pt x="2214" y="509"/>
                </a:lnTo>
                <a:lnTo>
                  <a:pt x="2242" y="557"/>
                </a:lnTo>
                <a:lnTo>
                  <a:pt x="2268" y="607"/>
                </a:lnTo>
                <a:lnTo>
                  <a:pt x="2293" y="658"/>
                </a:lnTo>
                <a:lnTo>
                  <a:pt x="2316" y="710"/>
                </a:lnTo>
                <a:lnTo>
                  <a:pt x="2316" y="710"/>
                </a:lnTo>
                <a:lnTo>
                  <a:pt x="2320" y="716"/>
                </a:lnTo>
                <a:lnTo>
                  <a:pt x="2328" y="723"/>
                </a:lnTo>
                <a:lnTo>
                  <a:pt x="2335" y="729"/>
                </a:lnTo>
                <a:lnTo>
                  <a:pt x="2339" y="730"/>
                </a:lnTo>
                <a:lnTo>
                  <a:pt x="2342" y="731"/>
                </a:lnTo>
                <a:lnTo>
                  <a:pt x="2342" y="731"/>
                </a:lnTo>
                <a:lnTo>
                  <a:pt x="2396" y="732"/>
                </a:lnTo>
                <a:lnTo>
                  <a:pt x="2450" y="732"/>
                </a:lnTo>
                <a:lnTo>
                  <a:pt x="2564" y="732"/>
                </a:lnTo>
                <a:lnTo>
                  <a:pt x="2564" y="732"/>
                </a:lnTo>
                <a:close/>
                <a:moveTo>
                  <a:pt x="1979" y="2644"/>
                </a:moveTo>
                <a:lnTo>
                  <a:pt x="1979" y="2644"/>
                </a:lnTo>
                <a:lnTo>
                  <a:pt x="2023" y="2623"/>
                </a:lnTo>
                <a:lnTo>
                  <a:pt x="2066" y="2600"/>
                </a:lnTo>
                <a:lnTo>
                  <a:pt x="2109" y="2577"/>
                </a:lnTo>
                <a:lnTo>
                  <a:pt x="2149" y="2551"/>
                </a:lnTo>
                <a:lnTo>
                  <a:pt x="2189" y="2525"/>
                </a:lnTo>
                <a:lnTo>
                  <a:pt x="2227" y="2496"/>
                </a:lnTo>
                <a:lnTo>
                  <a:pt x="2264" y="2468"/>
                </a:lnTo>
                <a:lnTo>
                  <a:pt x="2301" y="2437"/>
                </a:lnTo>
                <a:lnTo>
                  <a:pt x="2336" y="2405"/>
                </a:lnTo>
                <a:lnTo>
                  <a:pt x="2370" y="2372"/>
                </a:lnTo>
                <a:lnTo>
                  <a:pt x="2403" y="2339"/>
                </a:lnTo>
                <a:lnTo>
                  <a:pt x="2435" y="2303"/>
                </a:lnTo>
                <a:lnTo>
                  <a:pt x="2466" y="2266"/>
                </a:lnTo>
                <a:lnTo>
                  <a:pt x="2496" y="2228"/>
                </a:lnTo>
                <a:lnTo>
                  <a:pt x="2524" y="2187"/>
                </a:lnTo>
                <a:lnTo>
                  <a:pt x="2553" y="2146"/>
                </a:lnTo>
                <a:lnTo>
                  <a:pt x="2553" y="2146"/>
                </a:lnTo>
                <a:lnTo>
                  <a:pt x="2446" y="2146"/>
                </a:lnTo>
                <a:lnTo>
                  <a:pt x="2395" y="2146"/>
                </a:lnTo>
                <a:lnTo>
                  <a:pt x="2344" y="2146"/>
                </a:lnTo>
                <a:lnTo>
                  <a:pt x="2344" y="2146"/>
                </a:lnTo>
                <a:lnTo>
                  <a:pt x="2337" y="2146"/>
                </a:lnTo>
                <a:lnTo>
                  <a:pt x="2331" y="2147"/>
                </a:lnTo>
                <a:lnTo>
                  <a:pt x="2325" y="2148"/>
                </a:lnTo>
                <a:lnTo>
                  <a:pt x="2320" y="2151"/>
                </a:lnTo>
                <a:lnTo>
                  <a:pt x="2316" y="2155"/>
                </a:lnTo>
                <a:lnTo>
                  <a:pt x="2313" y="2159"/>
                </a:lnTo>
                <a:lnTo>
                  <a:pt x="2310" y="2164"/>
                </a:lnTo>
                <a:lnTo>
                  <a:pt x="2306" y="2172"/>
                </a:lnTo>
                <a:lnTo>
                  <a:pt x="2306" y="2172"/>
                </a:lnTo>
                <a:lnTo>
                  <a:pt x="2287" y="2214"/>
                </a:lnTo>
                <a:lnTo>
                  <a:pt x="2267" y="2255"/>
                </a:lnTo>
                <a:lnTo>
                  <a:pt x="2246" y="2296"/>
                </a:lnTo>
                <a:lnTo>
                  <a:pt x="2223" y="2337"/>
                </a:lnTo>
                <a:lnTo>
                  <a:pt x="2200" y="2377"/>
                </a:lnTo>
                <a:lnTo>
                  <a:pt x="2173" y="2415"/>
                </a:lnTo>
                <a:lnTo>
                  <a:pt x="2147" y="2453"/>
                </a:lnTo>
                <a:lnTo>
                  <a:pt x="2118" y="2489"/>
                </a:lnTo>
                <a:lnTo>
                  <a:pt x="2118" y="2489"/>
                </a:lnTo>
                <a:lnTo>
                  <a:pt x="2085" y="2528"/>
                </a:lnTo>
                <a:lnTo>
                  <a:pt x="2051" y="2566"/>
                </a:lnTo>
                <a:lnTo>
                  <a:pt x="1979" y="2644"/>
                </a:lnTo>
                <a:lnTo>
                  <a:pt x="1979" y="2644"/>
                </a:lnTo>
                <a:close/>
                <a:moveTo>
                  <a:pt x="307" y="2146"/>
                </a:moveTo>
                <a:lnTo>
                  <a:pt x="307" y="2146"/>
                </a:lnTo>
                <a:lnTo>
                  <a:pt x="334" y="2187"/>
                </a:lnTo>
                <a:lnTo>
                  <a:pt x="363" y="2227"/>
                </a:lnTo>
                <a:lnTo>
                  <a:pt x="392" y="2265"/>
                </a:lnTo>
                <a:lnTo>
                  <a:pt x="423" y="2301"/>
                </a:lnTo>
                <a:lnTo>
                  <a:pt x="453" y="2337"/>
                </a:lnTo>
                <a:lnTo>
                  <a:pt x="486" y="2370"/>
                </a:lnTo>
                <a:lnTo>
                  <a:pt x="520" y="2402"/>
                </a:lnTo>
                <a:lnTo>
                  <a:pt x="555" y="2434"/>
                </a:lnTo>
                <a:lnTo>
                  <a:pt x="590" y="2463"/>
                </a:lnTo>
                <a:lnTo>
                  <a:pt x="627" y="2492"/>
                </a:lnTo>
                <a:lnTo>
                  <a:pt x="665" y="2520"/>
                </a:lnTo>
                <a:lnTo>
                  <a:pt x="703" y="2545"/>
                </a:lnTo>
                <a:lnTo>
                  <a:pt x="743" y="2570"/>
                </a:lnTo>
                <a:lnTo>
                  <a:pt x="784" y="2594"/>
                </a:lnTo>
                <a:lnTo>
                  <a:pt x="827" y="2616"/>
                </a:lnTo>
                <a:lnTo>
                  <a:pt x="870" y="2636"/>
                </a:lnTo>
                <a:lnTo>
                  <a:pt x="870" y="2636"/>
                </a:lnTo>
                <a:lnTo>
                  <a:pt x="849" y="2612"/>
                </a:lnTo>
                <a:lnTo>
                  <a:pt x="827" y="2587"/>
                </a:lnTo>
                <a:lnTo>
                  <a:pt x="804" y="2564"/>
                </a:lnTo>
                <a:lnTo>
                  <a:pt x="782" y="2540"/>
                </a:lnTo>
                <a:lnTo>
                  <a:pt x="782" y="2540"/>
                </a:lnTo>
                <a:lnTo>
                  <a:pt x="747" y="2498"/>
                </a:lnTo>
                <a:lnTo>
                  <a:pt x="713" y="2455"/>
                </a:lnTo>
                <a:lnTo>
                  <a:pt x="683" y="2411"/>
                </a:lnTo>
                <a:lnTo>
                  <a:pt x="653" y="2365"/>
                </a:lnTo>
                <a:lnTo>
                  <a:pt x="626" y="2319"/>
                </a:lnTo>
                <a:lnTo>
                  <a:pt x="599" y="2271"/>
                </a:lnTo>
                <a:lnTo>
                  <a:pt x="575" y="2222"/>
                </a:lnTo>
                <a:lnTo>
                  <a:pt x="552" y="2173"/>
                </a:lnTo>
                <a:lnTo>
                  <a:pt x="552" y="2173"/>
                </a:lnTo>
                <a:lnTo>
                  <a:pt x="548" y="2164"/>
                </a:lnTo>
                <a:lnTo>
                  <a:pt x="541" y="2156"/>
                </a:lnTo>
                <a:lnTo>
                  <a:pt x="534" y="2150"/>
                </a:lnTo>
                <a:lnTo>
                  <a:pt x="531" y="2148"/>
                </a:lnTo>
                <a:lnTo>
                  <a:pt x="527" y="2147"/>
                </a:lnTo>
                <a:lnTo>
                  <a:pt x="527" y="2147"/>
                </a:lnTo>
                <a:lnTo>
                  <a:pt x="474" y="2146"/>
                </a:lnTo>
                <a:lnTo>
                  <a:pt x="420" y="2146"/>
                </a:lnTo>
                <a:lnTo>
                  <a:pt x="307" y="2146"/>
                </a:lnTo>
                <a:lnTo>
                  <a:pt x="307" y="214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1" name="Group 40" hidden="1"/>
          <p:cNvGrpSpPr/>
          <p:nvPr/>
        </p:nvGrpSpPr>
        <p:grpSpPr>
          <a:xfrm>
            <a:off x="37423" y="4810540"/>
            <a:ext cx="804299" cy="1209986"/>
            <a:chOff x="-1538912" y="3771900"/>
            <a:chExt cx="1538912" cy="2315137"/>
          </a:xfrm>
        </p:grpSpPr>
        <p:sp>
          <p:nvSpPr>
            <p:cNvPr id="22" name="Freeform 53"/>
            <p:cNvSpPr>
              <a:spLocks/>
            </p:cNvSpPr>
            <p:nvPr/>
          </p:nvSpPr>
          <p:spPr bwMode="auto">
            <a:xfrm>
              <a:off x="-1155311" y="5658307"/>
              <a:ext cx="771713" cy="85747"/>
            </a:xfrm>
            <a:custGeom>
              <a:avLst/>
              <a:gdLst>
                <a:gd name="T0" fmla="*/ 68 w 72"/>
                <a:gd name="T1" fmla="*/ 0 h 8"/>
                <a:gd name="T2" fmla="*/ 4 w 72"/>
                <a:gd name="T3" fmla="*/ 0 h 8"/>
                <a:gd name="T4" fmla="*/ 0 w 72"/>
                <a:gd name="T5" fmla="*/ 4 h 8"/>
                <a:gd name="T6" fmla="*/ 4 w 72"/>
                <a:gd name="T7" fmla="*/ 8 h 8"/>
                <a:gd name="T8" fmla="*/ 68 w 72"/>
                <a:gd name="T9" fmla="*/ 8 h 8"/>
                <a:gd name="T10" fmla="*/ 72 w 72"/>
                <a:gd name="T11" fmla="*/ 4 h 8"/>
                <a:gd name="T12" fmla="*/ 68 w 72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8">
                  <a:moveTo>
                    <a:pt x="68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8" y="8"/>
                    <a:pt x="68" y="8"/>
                    <a:pt x="68" y="8"/>
                  </a:cubicBezTo>
                  <a:cubicBezTo>
                    <a:pt x="70" y="8"/>
                    <a:pt x="72" y="6"/>
                    <a:pt x="72" y="4"/>
                  </a:cubicBezTo>
                  <a:cubicBezTo>
                    <a:pt x="72" y="2"/>
                    <a:pt x="70" y="0"/>
                    <a:pt x="68" y="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54"/>
            <p:cNvSpPr>
              <a:spLocks noEditPoints="1"/>
            </p:cNvSpPr>
            <p:nvPr/>
          </p:nvSpPr>
          <p:spPr bwMode="auto">
            <a:xfrm>
              <a:off x="-1110182" y="5829798"/>
              <a:ext cx="681454" cy="257239"/>
            </a:xfrm>
            <a:custGeom>
              <a:avLst/>
              <a:gdLst>
                <a:gd name="T0" fmla="*/ 60 w 64"/>
                <a:gd name="T1" fmla="*/ 0 h 24"/>
                <a:gd name="T2" fmla="*/ 4 w 64"/>
                <a:gd name="T3" fmla="*/ 0 h 24"/>
                <a:gd name="T4" fmla="*/ 0 w 64"/>
                <a:gd name="T5" fmla="*/ 4 h 24"/>
                <a:gd name="T6" fmla="*/ 4 w 64"/>
                <a:gd name="T7" fmla="*/ 8 h 24"/>
                <a:gd name="T8" fmla="*/ 12 w 64"/>
                <a:gd name="T9" fmla="*/ 8 h 24"/>
                <a:gd name="T10" fmla="*/ 32 w 64"/>
                <a:gd name="T11" fmla="*/ 24 h 24"/>
                <a:gd name="T12" fmla="*/ 52 w 64"/>
                <a:gd name="T13" fmla="*/ 8 h 24"/>
                <a:gd name="T14" fmla="*/ 60 w 64"/>
                <a:gd name="T15" fmla="*/ 8 h 24"/>
                <a:gd name="T16" fmla="*/ 64 w 64"/>
                <a:gd name="T17" fmla="*/ 4 h 24"/>
                <a:gd name="T18" fmla="*/ 60 w 64"/>
                <a:gd name="T19" fmla="*/ 0 h 24"/>
                <a:gd name="T20" fmla="*/ 32 w 64"/>
                <a:gd name="T21" fmla="*/ 16 h 24"/>
                <a:gd name="T22" fmla="*/ 21 w 64"/>
                <a:gd name="T23" fmla="*/ 8 h 24"/>
                <a:gd name="T24" fmla="*/ 43 w 64"/>
                <a:gd name="T25" fmla="*/ 8 h 24"/>
                <a:gd name="T26" fmla="*/ 32 w 64"/>
                <a:gd name="T27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24">
                  <a:moveTo>
                    <a:pt x="60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4" y="17"/>
                    <a:pt x="22" y="24"/>
                    <a:pt x="32" y="24"/>
                  </a:cubicBezTo>
                  <a:cubicBezTo>
                    <a:pt x="42" y="24"/>
                    <a:pt x="50" y="17"/>
                    <a:pt x="52" y="8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62" y="8"/>
                    <a:pt x="64" y="6"/>
                    <a:pt x="64" y="4"/>
                  </a:cubicBezTo>
                  <a:cubicBezTo>
                    <a:pt x="64" y="2"/>
                    <a:pt x="62" y="0"/>
                    <a:pt x="60" y="0"/>
                  </a:cubicBezTo>
                  <a:close/>
                  <a:moveTo>
                    <a:pt x="32" y="16"/>
                  </a:moveTo>
                  <a:cubicBezTo>
                    <a:pt x="27" y="16"/>
                    <a:pt x="22" y="13"/>
                    <a:pt x="21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13"/>
                    <a:pt x="37" y="16"/>
                    <a:pt x="32" y="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-1538912" y="3771900"/>
              <a:ext cx="1538912" cy="1800662"/>
            </a:xfrm>
            <a:custGeom>
              <a:avLst/>
              <a:gdLst>
                <a:gd name="T0" fmla="*/ 72 w 144"/>
                <a:gd name="T1" fmla="*/ 0 h 168"/>
                <a:gd name="T2" fmla="*/ 0 w 144"/>
                <a:gd name="T3" fmla="*/ 72 h 168"/>
                <a:gd name="T4" fmla="*/ 21 w 144"/>
                <a:gd name="T5" fmla="*/ 123 h 168"/>
                <a:gd name="T6" fmla="*/ 22 w 144"/>
                <a:gd name="T7" fmla="*/ 123 h 168"/>
                <a:gd name="T8" fmla="*/ 36 w 144"/>
                <a:gd name="T9" fmla="*/ 160 h 168"/>
                <a:gd name="T10" fmla="*/ 36 w 144"/>
                <a:gd name="T11" fmla="*/ 168 h 168"/>
                <a:gd name="T12" fmla="*/ 108 w 144"/>
                <a:gd name="T13" fmla="*/ 168 h 168"/>
                <a:gd name="T14" fmla="*/ 108 w 144"/>
                <a:gd name="T15" fmla="*/ 160 h 168"/>
                <a:gd name="T16" fmla="*/ 122 w 144"/>
                <a:gd name="T17" fmla="*/ 123 h 168"/>
                <a:gd name="T18" fmla="*/ 123 w 144"/>
                <a:gd name="T19" fmla="*/ 123 h 168"/>
                <a:gd name="T20" fmla="*/ 144 w 144"/>
                <a:gd name="T21" fmla="*/ 72 h 168"/>
                <a:gd name="T22" fmla="*/ 72 w 144"/>
                <a:gd name="T23" fmla="*/ 0 h 168"/>
                <a:gd name="T24" fmla="*/ 117 w 144"/>
                <a:gd name="T25" fmla="*/ 117 h 168"/>
                <a:gd name="T26" fmla="*/ 100 w 144"/>
                <a:gd name="T27" fmla="*/ 160 h 168"/>
                <a:gd name="T28" fmla="*/ 76 w 144"/>
                <a:gd name="T29" fmla="*/ 160 h 168"/>
                <a:gd name="T30" fmla="*/ 76 w 144"/>
                <a:gd name="T31" fmla="*/ 98 h 168"/>
                <a:gd name="T32" fmla="*/ 95 w 144"/>
                <a:gd name="T33" fmla="*/ 79 h 168"/>
                <a:gd name="T34" fmla="*/ 95 w 144"/>
                <a:gd name="T35" fmla="*/ 73 h 168"/>
                <a:gd name="T36" fmla="*/ 89 w 144"/>
                <a:gd name="T37" fmla="*/ 73 h 168"/>
                <a:gd name="T38" fmla="*/ 72 w 144"/>
                <a:gd name="T39" fmla="*/ 90 h 168"/>
                <a:gd name="T40" fmla="*/ 55 w 144"/>
                <a:gd name="T41" fmla="*/ 73 h 168"/>
                <a:gd name="T42" fmla="*/ 49 w 144"/>
                <a:gd name="T43" fmla="*/ 73 h 168"/>
                <a:gd name="T44" fmla="*/ 49 w 144"/>
                <a:gd name="T45" fmla="*/ 79 h 168"/>
                <a:gd name="T46" fmla="*/ 68 w 144"/>
                <a:gd name="T47" fmla="*/ 98 h 168"/>
                <a:gd name="T48" fmla="*/ 68 w 144"/>
                <a:gd name="T49" fmla="*/ 160 h 168"/>
                <a:gd name="T50" fmla="*/ 44 w 144"/>
                <a:gd name="T51" fmla="*/ 160 h 168"/>
                <a:gd name="T52" fmla="*/ 27 w 144"/>
                <a:gd name="T53" fmla="*/ 117 h 168"/>
                <a:gd name="T54" fmla="*/ 8 w 144"/>
                <a:gd name="T55" fmla="*/ 72 h 168"/>
                <a:gd name="T56" fmla="*/ 72 w 144"/>
                <a:gd name="T57" fmla="*/ 8 h 168"/>
                <a:gd name="T58" fmla="*/ 136 w 144"/>
                <a:gd name="T59" fmla="*/ 72 h 168"/>
                <a:gd name="T60" fmla="*/ 117 w 144"/>
                <a:gd name="T61" fmla="*/ 11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44" h="168">
                  <a:moveTo>
                    <a:pt x="72" y="0"/>
                  </a:moveTo>
                  <a:cubicBezTo>
                    <a:pt x="32" y="0"/>
                    <a:pt x="0" y="32"/>
                    <a:pt x="0" y="72"/>
                  </a:cubicBezTo>
                  <a:cubicBezTo>
                    <a:pt x="0" y="91"/>
                    <a:pt x="8" y="109"/>
                    <a:pt x="21" y="123"/>
                  </a:cubicBezTo>
                  <a:cubicBezTo>
                    <a:pt x="22" y="123"/>
                    <a:pt x="22" y="123"/>
                    <a:pt x="22" y="123"/>
                  </a:cubicBezTo>
                  <a:cubicBezTo>
                    <a:pt x="22" y="123"/>
                    <a:pt x="36" y="134"/>
                    <a:pt x="36" y="160"/>
                  </a:cubicBezTo>
                  <a:cubicBezTo>
                    <a:pt x="36" y="168"/>
                    <a:pt x="36" y="168"/>
                    <a:pt x="36" y="168"/>
                  </a:cubicBezTo>
                  <a:cubicBezTo>
                    <a:pt x="108" y="168"/>
                    <a:pt x="108" y="168"/>
                    <a:pt x="108" y="168"/>
                  </a:cubicBezTo>
                  <a:cubicBezTo>
                    <a:pt x="108" y="160"/>
                    <a:pt x="108" y="160"/>
                    <a:pt x="108" y="160"/>
                  </a:cubicBezTo>
                  <a:cubicBezTo>
                    <a:pt x="108" y="135"/>
                    <a:pt x="122" y="124"/>
                    <a:pt x="122" y="123"/>
                  </a:cubicBezTo>
                  <a:cubicBezTo>
                    <a:pt x="123" y="123"/>
                    <a:pt x="123" y="123"/>
                    <a:pt x="123" y="123"/>
                  </a:cubicBezTo>
                  <a:cubicBezTo>
                    <a:pt x="136" y="109"/>
                    <a:pt x="144" y="91"/>
                    <a:pt x="144" y="72"/>
                  </a:cubicBezTo>
                  <a:cubicBezTo>
                    <a:pt x="144" y="32"/>
                    <a:pt x="112" y="0"/>
                    <a:pt x="72" y="0"/>
                  </a:cubicBezTo>
                  <a:close/>
                  <a:moveTo>
                    <a:pt x="117" y="117"/>
                  </a:moveTo>
                  <a:cubicBezTo>
                    <a:pt x="115" y="119"/>
                    <a:pt x="100" y="132"/>
                    <a:pt x="100" y="160"/>
                  </a:cubicBezTo>
                  <a:cubicBezTo>
                    <a:pt x="76" y="160"/>
                    <a:pt x="76" y="160"/>
                    <a:pt x="76" y="160"/>
                  </a:cubicBezTo>
                  <a:cubicBezTo>
                    <a:pt x="76" y="98"/>
                    <a:pt x="76" y="98"/>
                    <a:pt x="76" y="98"/>
                  </a:cubicBezTo>
                  <a:cubicBezTo>
                    <a:pt x="95" y="79"/>
                    <a:pt x="95" y="79"/>
                    <a:pt x="95" y="79"/>
                  </a:cubicBezTo>
                  <a:cubicBezTo>
                    <a:pt x="96" y="77"/>
                    <a:pt x="96" y="75"/>
                    <a:pt x="95" y="73"/>
                  </a:cubicBezTo>
                  <a:cubicBezTo>
                    <a:pt x="93" y="72"/>
                    <a:pt x="91" y="72"/>
                    <a:pt x="89" y="73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55" y="73"/>
                    <a:pt x="55" y="73"/>
                    <a:pt x="55" y="73"/>
                  </a:cubicBezTo>
                  <a:cubicBezTo>
                    <a:pt x="53" y="72"/>
                    <a:pt x="51" y="72"/>
                    <a:pt x="49" y="73"/>
                  </a:cubicBezTo>
                  <a:cubicBezTo>
                    <a:pt x="48" y="75"/>
                    <a:pt x="48" y="77"/>
                    <a:pt x="49" y="79"/>
                  </a:cubicBezTo>
                  <a:cubicBezTo>
                    <a:pt x="68" y="98"/>
                    <a:pt x="68" y="98"/>
                    <a:pt x="68" y="98"/>
                  </a:cubicBezTo>
                  <a:cubicBezTo>
                    <a:pt x="68" y="160"/>
                    <a:pt x="68" y="160"/>
                    <a:pt x="68" y="160"/>
                  </a:cubicBezTo>
                  <a:cubicBezTo>
                    <a:pt x="44" y="160"/>
                    <a:pt x="44" y="160"/>
                    <a:pt x="44" y="160"/>
                  </a:cubicBezTo>
                  <a:cubicBezTo>
                    <a:pt x="44" y="132"/>
                    <a:pt x="29" y="119"/>
                    <a:pt x="27" y="117"/>
                  </a:cubicBezTo>
                  <a:cubicBezTo>
                    <a:pt x="15" y="105"/>
                    <a:pt x="8" y="89"/>
                    <a:pt x="8" y="72"/>
                  </a:cubicBezTo>
                  <a:cubicBezTo>
                    <a:pt x="8" y="37"/>
                    <a:pt x="37" y="8"/>
                    <a:pt x="72" y="8"/>
                  </a:cubicBezTo>
                  <a:cubicBezTo>
                    <a:pt x="107" y="8"/>
                    <a:pt x="136" y="37"/>
                    <a:pt x="136" y="72"/>
                  </a:cubicBezTo>
                  <a:cubicBezTo>
                    <a:pt x="136" y="89"/>
                    <a:pt x="129" y="105"/>
                    <a:pt x="117" y="11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90047" y="4647179"/>
            <a:ext cx="8078449" cy="1286186"/>
            <a:chOff x="444498" y="4772439"/>
            <a:chExt cx="8078449" cy="1286186"/>
          </a:xfrm>
        </p:grpSpPr>
        <p:grpSp>
          <p:nvGrpSpPr>
            <p:cNvPr id="7" name="Group 6"/>
            <p:cNvGrpSpPr/>
            <p:nvPr/>
          </p:nvGrpSpPr>
          <p:grpSpPr>
            <a:xfrm>
              <a:off x="444498" y="4772439"/>
              <a:ext cx="3970962" cy="1286186"/>
              <a:chOff x="444498" y="4772439"/>
              <a:chExt cx="3970962" cy="1286186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444500" y="4772439"/>
                <a:ext cx="3970960" cy="1286186"/>
              </a:xfrm>
              <a:prstGeom prst="rect">
                <a:avLst/>
              </a:prstGeom>
              <a:solidFill>
                <a:schemeClr val="accent1"/>
              </a:solidFill>
              <a:ln w="12700" cap="sq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BEST PRACTICES</a:t>
                </a: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3"/>
              <a:srcRect l="50000"/>
              <a:stretch/>
            </p:blipFill>
            <p:spPr>
              <a:xfrm>
                <a:off x="444498" y="4796975"/>
                <a:ext cx="400051" cy="1206500"/>
              </a:xfrm>
              <a:prstGeom prst="rect">
                <a:avLst/>
              </a:prstGeom>
            </p:spPr>
          </p:pic>
        </p:grpSp>
        <p:grpSp>
          <p:nvGrpSpPr>
            <p:cNvPr id="8" name="Group 7"/>
            <p:cNvGrpSpPr/>
            <p:nvPr/>
          </p:nvGrpSpPr>
          <p:grpSpPr>
            <a:xfrm>
              <a:off x="4551986" y="4772439"/>
              <a:ext cx="3970961" cy="1286186"/>
              <a:chOff x="4664720" y="4772439"/>
              <a:chExt cx="3970961" cy="1286186"/>
            </a:xfrm>
          </p:grpSpPr>
          <p:sp>
            <p:nvSpPr>
              <p:cNvPr id="44" name="Rectangle 43"/>
              <p:cNvSpPr/>
              <p:nvPr/>
            </p:nvSpPr>
            <p:spPr>
              <a:xfrm>
                <a:off x="4664721" y="4772439"/>
                <a:ext cx="3970960" cy="1286186"/>
              </a:xfrm>
              <a:prstGeom prst="rect">
                <a:avLst/>
              </a:prstGeom>
              <a:solidFill>
                <a:schemeClr val="accent2"/>
              </a:solidFill>
              <a:ln w="12700" cap="sq">
                <a:noFill/>
                <a:miter lim="800000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+mj-lt"/>
                  </a:rPr>
                  <a:t>STRATEGY</a:t>
                </a:r>
              </a:p>
            </p:txBody>
          </p: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4"/>
              <a:srcRect l="50954"/>
              <a:stretch/>
            </p:blipFill>
            <p:spPr>
              <a:xfrm>
                <a:off x="4664720" y="4805691"/>
                <a:ext cx="579281" cy="11811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68756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748376" y="908959"/>
            <a:ext cx="5139590" cy="5113085"/>
            <a:chOff x="978053" y="935598"/>
            <a:chExt cx="4970628" cy="4944994"/>
          </a:xfrm>
        </p:grpSpPr>
        <p:sp>
          <p:nvSpPr>
            <p:cNvPr id="6" name="Partial Circle 55"/>
            <p:cNvSpPr/>
            <p:nvPr/>
          </p:nvSpPr>
          <p:spPr>
            <a:xfrm>
              <a:off x="978053" y="935601"/>
              <a:ext cx="4864438" cy="4864438"/>
            </a:xfrm>
            <a:prstGeom prst="pie">
              <a:avLst>
                <a:gd name="adj1" fmla="val 9358965"/>
                <a:gd name="adj2" fmla="val 16200000"/>
              </a:avLst>
            </a:prstGeom>
            <a:solidFill>
              <a:schemeClr val="tx1">
                <a:lumMod val="90000"/>
                <a:lumOff val="10000"/>
              </a:schemeClr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7" name="Partial Circle 57"/>
            <p:cNvSpPr/>
            <p:nvPr/>
          </p:nvSpPr>
          <p:spPr>
            <a:xfrm flipH="1">
              <a:off x="1084243" y="935598"/>
              <a:ext cx="4864438" cy="4864438"/>
            </a:xfrm>
            <a:prstGeom prst="pie">
              <a:avLst>
                <a:gd name="adj1" fmla="val 9304445"/>
                <a:gd name="adj2" fmla="val 16200000"/>
              </a:avLst>
            </a:prstGeom>
            <a:solidFill>
              <a:schemeClr val="tx1">
                <a:lumMod val="90000"/>
                <a:lumOff val="10000"/>
              </a:schemeClr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Partial Circle 58"/>
            <p:cNvSpPr/>
            <p:nvPr/>
          </p:nvSpPr>
          <p:spPr>
            <a:xfrm flipH="1">
              <a:off x="1020645" y="1016154"/>
              <a:ext cx="4864438" cy="4864438"/>
            </a:xfrm>
            <a:prstGeom prst="pie">
              <a:avLst>
                <a:gd name="adj1" fmla="val 1451221"/>
                <a:gd name="adj2" fmla="val 9300687"/>
              </a:avLst>
            </a:prstGeom>
            <a:solidFill>
              <a:schemeClr val="tx1">
                <a:lumMod val="90000"/>
                <a:lumOff val="10000"/>
              </a:schemeClr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th-TH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9" name="LINE ICON - group"/>
          <p:cNvGrpSpPr>
            <a:grpSpLocks noChangeAspect="1"/>
          </p:cNvGrpSpPr>
          <p:nvPr/>
        </p:nvGrpSpPr>
        <p:grpSpPr bwMode="gray">
          <a:xfrm>
            <a:off x="2209800" y="1578462"/>
            <a:ext cx="744350" cy="731160"/>
            <a:chOff x="5691188" y="3032125"/>
            <a:chExt cx="806450" cy="792163"/>
          </a:xfrm>
          <a:solidFill>
            <a:schemeClr val="bg1"/>
          </a:solidFill>
        </p:grpSpPr>
        <p:sp>
          <p:nvSpPr>
            <p:cNvPr id="10" name="Freeform 13"/>
            <p:cNvSpPr>
              <a:spLocks/>
            </p:cNvSpPr>
            <p:nvPr/>
          </p:nvSpPr>
          <p:spPr bwMode="gray">
            <a:xfrm>
              <a:off x="6164263" y="3032125"/>
              <a:ext cx="333375" cy="536575"/>
            </a:xfrm>
            <a:custGeom>
              <a:avLst/>
              <a:gdLst>
                <a:gd name="T0" fmla="*/ 80 w 89"/>
                <a:gd name="T1" fmla="*/ 143 h 143"/>
                <a:gd name="T2" fmla="*/ 87 w 89"/>
                <a:gd name="T3" fmla="*/ 141 h 143"/>
                <a:gd name="T4" fmla="*/ 89 w 89"/>
                <a:gd name="T5" fmla="*/ 135 h 143"/>
                <a:gd name="T6" fmla="*/ 87 w 89"/>
                <a:gd name="T7" fmla="*/ 123 h 143"/>
                <a:gd name="T8" fmla="*/ 57 w 89"/>
                <a:gd name="T9" fmla="*/ 93 h 143"/>
                <a:gd name="T10" fmla="*/ 51 w 89"/>
                <a:gd name="T11" fmla="*/ 90 h 143"/>
                <a:gd name="T12" fmla="*/ 50 w 89"/>
                <a:gd name="T13" fmla="*/ 84 h 143"/>
                <a:gd name="T14" fmla="*/ 55 w 89"/>
                <a:gd name="T15" fmla="*/ 78 h 143"/>
                <a:gd name="T16" fmla="*/ 56 w 89"/>
                <a:gd name="T17" fmla="*/ 76 h 143"/>
                <a:gd name="T18" fmla="*/ 61 w 89"/>
                <a:gd name="T19" fmla="*/ 67 h 143"/>
                <a:gd name="T20" fmla="*/ 65 w 89"/>
                <a:gd name="T21" fmla="*/ 63 h 143"/>
                <a:gd name="T22" fmla="*/ 68 w 89"/>
                <a:gd name="T23" fmla="*/ 44 h 143"/>
                <a:gd name="T24" fmla="*/ 65 w 89"/>
                <a:gd name="T25" fmla="*/ 41 h 143"/>
                <a:gd name="T26" fmla="*/ 44 w 89"/>
                <a:gd name="T27" fmla="*/ 6 h 143"/>
                <a:gd name="T28" fmla="*/ 32 w 89"/>
                <a:gd name="T29" fmla="*/ 1 h 143"/>
                <a:gd name="T30" fmla="*/ 30 w 89"/>
                <a:gd name="T31" fmla="*/ 1 h 143"/>
                <a:gd name="T32" fmla="*/ 25 w 89"/>
                <a:gd name="T33" fmla="*/ 0 h 143"/>
                <a:gd name="T34" fmla="*/ 24 w 89"/>
                <a:gd name="T35" fmla="*/ 0 h 143"/>
                <a:gd name="T36" fmla="*/ 16 w 89"/>
                <a:gd name="T37" fmla="*/ 5 h 143"/>
                <a:gd name="T38" fmla="*/ 8 w 89"/>
                <a:gd name="T39" fmla="*/ 13 h 143"/>
                <a:gd name="T40" fmla="*/ 8 w 89"/>
                <a:gd name="T41" fmla="*/ 14 h 143"/>
                <a:gd name="T42" fmla="*/ 0 w 89"/>
                <a:gd name="T43" fmla="*/ 29 h 143"/>
                <a:gd name="T44" fmla="*/ 3 w 89"/>
                <a:gd name="T45" fmla="*/ 34 h 143"/>
                <a:gd name="T46" fmla="*/ 8 w 89"/>
                <a:gd name="T47" fmla="*/ 31 h 143"/>
                <a:gd name="T48" fmla="*/ 16 w 89"/>
                <a:gd name="T49" fmla="*/ 17 h 143"/>
                <a:gd name="T50" fmla="*/ 17 w 89"/>
                <a:gd name="T51" fmla="*/ 12 h 143"/>
                <a:gd name="T52" fmla="*/ 18 w 89"/>
                <a:gd name="T53" fmla="*/ 11 h 143"/>
                <a:gd name="T54" fmla="*/ 18 w 89"/>
                <a:gd name="T55" fmla="*/ 11 h 143"/>
                <a:gd name="T56" fmla="*/ 23 w 89"/>
                <a:gd name="T57" fmla="*/ 8 h 143"/>
                <a:gd name="T58" fmla="*/ 25 w 89"/>
                <a:gd name="T59" fmla="*/ 8 h 143"/>
                <a:gd name="T60" fmla="*/ 27 w 89"/>
                <a:gd name="T61" fmla="*/ 8 h 143"/>
                <a:gd name="T62" fmla="*/ 30 w 89"/>
                <a:gd name="T63" fmla="*/ 9 h 143"/>
                <a:gd name="T64" fmla="*/ 41 w 89"/>
                <a:gd name="T65" fmla="*/ 13 h 143"/>
                <a:gd name="T66" fmla="*/ 57 w 89"/>
                <a:gd name="T67" fmla="*/ 43 h 143"/>
                <a:gd name="T68" fmla="*/ 59 w 89"/>
                <a:gd name="T69" fmla="*/ 46 h 143"/>
                <a:gd name="T70" fmla="*/ 61 w 89"/>
                <a:gd name="T71" fmla="*/ 47 h 143"/>
                <a:gd name="T72" fmla="*/ 58 w 89"/>
                <a:gd name="T73" fmla="*/ 60 h 143"/>
                <a:gd name="T74" fmla="*/ 57 w 89"/>
                <a:gd name="T75" fmla="*/ 60 h 143"/>
                <a:gd name="T76" fmla="*/ 54 w 89"/>
                <a:gd name="T77" fmla="*/ 63 h 143"/>
                <a:gd name="T78" fmla="*/ 49 w 89"/>
                <a:gd name="T79" fmla="*/ 71 h 143"/>
                <a:gd name="T80" fmla="*/ 48 w 89"/>
                <a:gd name="T81" fmla="*/ 74 h 143"/>
                <a:gd name="T82" fmla="*/ 44 w 89"/>
                <a:gd name="T83" fmla="*/ 79 h 143"/>
                <a:gd name="T84" fmla="*/ 42 w 89"/>
                <a:gd name="T85" fmla="*/ 82 h 143"/>
                <a:gd name="T86" fmla="*/ 43 w 89"/>
                <a:gd name="T87" fmla="*/ 94 h 143"/>
                <a:gd name="T88" fmla="*/ 46 w 89"/>
                <a:gd name="T89" fmla="*/ 96 h 143"/>
                <a:gd name="T90" fmla="*/ 54 w 89"/>
                <a:gd name="T91" fmla="*/ 101 h 143"/>
                <a:gd name="T92" fmla="*/ 79 w 89"/>
                <a:gd name="T93" fmla="*/ 125 h 143"/>
                <a:gd name="T94" fmla="*/ 82 w 89"/>
                <a:gd name="T95" fmla="*/ 135 h 143"/>
                <a:gd name="T96" fmla="*/ 82 w 89"/>
                <a:gd name="T97" fmla="*/ 135 h 143"/>
                <a:gd name="T98" fmla="*/ 78 w 89"/>
                <a:gd name="T99" fmla="*/ 135 h 143"/>
                <a:gd name="T100" fmla="*/ 75 w 89"/>
                <a:gd name="T101" fmla="*/ 135 h 143"/>
                <a:gd name="T102" fmla="*/ 18 w 89"/>
                <a:gd name="T103" fmla="*/ 135 h 143"/>
                <a:gd name="T104" fmla="*/ 14 w 89"/>
                <a:gd name="T105" fmla="*/ 139 h 143"/>
                <a:gd name="T106" fmla="*/ 18 w 89"/>
                <a:gd name="T107" fmla="*/ 143 h 143"/>
                <a:gd name="T108" fmla="*/ 80 w 89"/>
                <a:gd name="T10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" h="143">
                  <a:moveTo>
                    <a:pt x="80" y="143"/>
                  </a:moveTo>
                  <a:cubicBezTo>
                    <a:pt x="83" y="143"/>
                    <a:pt x="85" y="143"/>
                    <a:pt x="87" y="141"/>
                  </a:cubicBezTo>
                  <a:cubicBezTo>
                    <a:pt x="89" y="139"/>
                    <a:pt x="89" y="137"/>
                    <a:pt x="89" y="135"/>
                  </a:cubicBezTo>
                  <a:cubicBezTo>
                    <a:pt x="89" y="132"/>
                    <a:pt x="89" y="130"/>
                    <a:pt x="87" y="123"/>
                  </a:cubicBezTo>
                  <a:cubicBezTo>
                    <a:pt x="84" y="115"/>
                    <a:pt x="72" y="100"/>
                    <a:pt x="57" y="93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8"/>
                    <a:pt x="50" y="86"/>
                    <a:pt x="50" y="84"/>
                  </a:cubicBezTo>
                  <a:cubicBezTo>
                    <a:pt x="52" y="82"/>
                    <a:pt x="53" y="81"/>
                    <a:pt x="55" y="78"/>
                  </a:cubicBezTo>
                  <a:cubicBezTo>
                    <a:pt x="55" y="77"/>
                    <a:pt x="56" y="76"/>
                    <a:pt x="56" y="76"/>
                  </a:cubicBezTo>
                  <a:cubicBezTo>
                    <a:pt x="58" y="73"/>
                    <a:pt x="59" y="70"/>
                    <a:pt x="61" y="67"/>
                  </a:cubicBezTo>
                  <a:cubicBezTo>
                    <a:pt x="62" y="66"/>
                    <a:pt x="64" y="65"/>
                    <a:pt x="65" y="63"/>
                  </a:cubicBezTo>
                  <a:cubicBezTo>
                    <a:pt x="68" y="58"/>
                    <a:pt x="70" y="48"/>
                    <a:pt x="68" y="44"/>
                  </a:cubicBezTo>
                  <a:cubicBezTo>
                    <a:pt x="68" y="42"/>
                    <a:pt x="67" y="41"/>
                    <a:pt x="65" y="41"/>
                  </a:cubicBezTo>
                  <a:cubicBezTo>
                    <a:pt x="65" y="24"/>
                    <a:pt x="57" y="11"/>
                    <a:pt x="44" y="6"/>
                  </a:cubicBezTo>
                  <a:cubicBezTo>
                    <a:pt x="42" y="5"/>
                    <a:pt x="38" y="3"/>
                    <a:pt x="32" y="1"/>
                  </a:cubicBezTo>
                  <a:cubicBezTo>
                    <a:pt x="31" y="1"/>
                    <a:pt x="30" y="1"/>
                    <a:pt x="30" y="1"/>
                  </a:cubicBezTo>
                  <a:cubicBezTo>
                    <a:pt x="28" y="0"/>
                    <a:pt x="27" y="0"/>
                    <a:pt x="25" y="0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0" y="0"/>
                    <a:pt x="17" y="2"/>
                    <a:pt x="16" y="5"/>
                  </a:cubicBezTo>
                  <a:cubicBezTo>
                    <a:pt x="13" y="6"/>
                    <a:pt x="9" y="8"/>
                    <a:pt x="8" y="13"/>
                  </a:cubicBezTo>
                  <a:cubicBezTo>
                    <a:pt x="8" y="13"/>
                    <a:pt x="8" y="14"/>
                    <a:pt x="8" y="14"/>
                  </a:cubicBezTo>
                  <a:cubicBezTo>
                    <a:pt x="4" y="18"/>
                    <a:pt x="2" y="23"/>
                    <a:pt x="0" y="29"/>
                  </a:cubicBezTo>
                  <a:cubicBezTo>
                    <a:pt x="0" y="31"/>
                    <a:pt x="1" y="33"/>
                    <a:pt x="3" y="34"/>
                  </a:cubicBezTo>
                  <a:cubicBezTo>
                    <a:pt x="5" y="34"/>
                    <a:pt x="7" y="33"/>
                    <a:pt x="8" y="31"/>
                  </a:cubicBezTo>
                  <a:cubicBezTo>
                    <a:pt x="9" y="25"/>
                    <a:pt x="12" y="20"/>
                    <a:pt x="16" y="17"/>
                  </a:cubicBezTo>
                  <a:cubicBezTo>
                    <a:pt x="17" y="16"/>
                    <a:pt x="18" y="14"/>
                    <a:pt x="17" y="12"/>
                  </a:cubicBezTo>
                  <a:cubicBezTo>
                    <a:pt x="18" y="12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20" y="11"/>
                    <a:pt x="22" y="11"/>
                    <a:pt x="23" y="8"/>
                  </a:cubicBezTo>
                  <a:cubicBezTo>
                    <a:pt x="23" y="8"/>
                    <a:pt x="24" y="8"/>
                    <a:pt x="25" y="8"/>
                  </a:cubicBezTo>
                  <a:cubicBezTo>
                    <a:pt x="26" y="8"/>
                    <a:pt x="26" y="8"/>
                    <a:pt x="27" y="8"/>
                  </a:cubicBezTo>
                  <a:cubicBezTo>
                    <a:pt x="28" y="8"/>
                    <a:pt x="29" y="9"/>
                    <a:pt x="30" y="9"/>
                  </a:cubicBezTo>
                  <a:cubicBezTo>
                    <a:pt x="35" y="10"/>
                    <a:pt x="39" y="12"/>
                    <a:pt x="41" y="13"/>
                  </a:cubicBezTo>
                  <a:cubicBezTo>
                    <a:pt x="52" y="17"/>
                    <a:pt x="58" y="28"/>
                    <a:pt x="57" y="43"/>
                  </a:cubicBezTo>
                  <a:cubicBezTo>
                    <a:pt x="57" y="44"/>
                    <a:pt x="58" y="45"/>
                    <a:pt x="59" y="46"/>
                  </a:cubicBezTo>
                  <a:cubicBezTo>
                    <a:pt x="59" y="47"/>
                    <a:pt x="60" y="47"/>
                    <a:pt x="61" y="47"/>
                  </a:cubicBezTo>
                  <a:cubicBezTo>
                    <a:pt x="61" y="50"/>
                    <a:pt x="60" y="55"/>
                    <a:pt x="58" y="60"/>
                  </a:cubicBezTo>
                  <a:cubicBezTo>
                    <a:pt x="57" y="60"/>
                    <a:pt x="57" y="60"/>
                    <a:pt x="57" y="60"/>
                  </a:cubicBezTo>
                  <a:cubicBezTo>
                    <a:pt x="56" y="60"/>
                    <a:pt x="55" y="61"/>
                    <a:pt x="54" y="63"/>
                  </a:cubicBezTo>
                  <a:cubicBezTo>
                    <a:pt x="53" y="66"/>
                    <a:pt x="51" y="68"/>
                    <a:pt x="49" y="71"/>
                  </a:cubicBezTo>
                  <a:cubicBezTo>
                    <a:pt x="49" y="72"/>
                    <a:pt x="48" y="73"/>
                    <a:pt x="48" y="74"/>
                  </a:cubicBezTo>
                  <a:cubicBezTo>
                    <a:pt x="46" y="76"/>
                    <a:pt x="45" y="78"/>
                    <a:pt x="44" y="79"/>
                  </a:cubicBezTo>
                  <a:cubicBezTo>
                    <a:pt x="43" y="80"/>
                    <a:pt x="42" y="81"/>
                    <a:pt x="42" y="82"/>
                  </a:cubicBezTo>
                  <a:cubicBezTo>
                    <a:pt x="42" y="85"/>
                    <a:pt x="42" y="90"/>
                    <a:pt x="43" y="94"/>
                  </a:cubicBezTo>
                  <a:cubicBezTo>
                    <a:pt x="44" y="95"/>
                    <a:pt x="44" y="96"/>
                    <a:pt x="46" y="96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67" y="106"/>
                    <a:pt x="78" y="119"/>
                    <a:pt x="79" y="125"/>
                  </a:cubicBezTo>
                  <a:cubicBezTo>
                    <a:pt x="82" y="133"/>
                    <a:pt x="82" y="133"/>
                    <a:pt x="82" y="135"/>
                  </a:cubicBezTo>
                  <a:cubicBezTo>
                    <a:pt x="82" y="135"/>
                    <a:pt x="82" y="135"/>
                    <a:pt x="82" y="135"/>
                  </a:cubicBezTo>
                  <a:cubicBezTo>
                    <a:pt x="82" y="135"/>
                    <a:pt x="79" y="135"/>
                    <a:pt x="78" y="135"/>
                  </a:cubicBezTo>
                  <a:cubicBezTo>
                    <a:pt x="77" y="135"/>
                    <a:pt x="76" y="135"/>
                    <a:pt x="75" y="135"/>
                  </a:cubicBezTo>
                  <a:cubicBezTo>
                    <a:pt x="18" y="135"/>
                    <a:pt x="18" y="135"/>
                    <a:pt x="18" y="135"/>
                  </a:cubicBezTo>
                  <a:cubicBezTo>
                    <a:pt x="16" y="135"/>
                    <a:pt x="14" y="137"/>
                    <a:pt x="14" y="139"/>
                  </a:cubicBezTo>
                  <a:cubicBezTo>
                    <a:pt x="14" y="141"/>
                    <a:pt x="16" y="143"/>
                    <a:pt x="18" y="143"/>
                  </a:cubicBezTo>
                  <a:lnTo>
                    <a:pt x="80" y="1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09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3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7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1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1" name="Freeform 14"/>
            <p:cNvSpPr>
              <a:spLocks/>
            </p:cNvSpPr>
            <p:nvPr/>
          </p:nvSpPr>
          <p:spPr bwMode="gray">
            <a:xfrm>
              <a:off x="5691188" y="3032125"/>
              <a:ext cx="333375" cy="536575"/>
            </a:xfrm>
            <a:custGeom>
              <a:avLst/>
              <a:gdLst>
                <a:gd name="T0" fmla="*/ 72 w 89"/>
                <a:gd name="T1" fmla="*/ 143 h 143"/>
                <a:gd name="T2" fmla="*/ 76 w 89"/>
                <a:gd name="T3" fmla="*/ 139 h 143"/>
                <a:gd name="T4" fmla="*/ 72 w 89"/>
                <a:gd name="T5" fmla="*/ 135 h 143"/>
                <a:gd name="T6" fmla="*/ 13 w 89"/>
                <a:gd name="T7" fmla="*/ 135 h 143"/>
                <a:gd name="T8" fmla="*/ 11 w 89"/>
                <a:gd name="T9" fmla="*/ 135 h 143"/>
                <a:gd name="T10" fmla="*/ 8 w 89"/>
                <a:gd name="T11" fmla="*/ 135 h 143"/>
                <a:gd name="T12" fmla="*/ 8 w 89"/>
                <a:gd name="T13" fmla="*/ 135 h 143"/>
                <a:gd name="T14" fmla="*/ 10 w 89"/>
                <a:gd name="T15" fmla="*/ 125 h 143"/>
                <a:gd name="T16" fmla="*/ 38 w 89"/>
                <a:gd name="T17" fmla="*/ 101 h 143"/>
                <a:gd name="T18" fmla="*/ 47 w 89"/>
                <a:gd name="T19" fmla="*/ 95 h 143"/>
                <a:gd name="T20" fmla="*/ 47 w 89"/>
                <a:gd name="T21" fmla="*/ 93 h 143"/>
                <a:gd name="T22" fmla="*/ 48 w 89"/>
                <a:gd name="T23" fmla="*/ 83 h 143"/>
                <a:gd name="T24" fmla="*/ 47 w 89"/>
                <a:gd name="T25" fmla="*/ 79 h 143"/>
                <a:gd name="T26" fmla="*/ 42 w 89"/>
                <a:gd name="T27" fmla="*/ 74 h 143"/>
                <a:gd name="T28" fmla="*/ 41 w 89"/>
                <a:gd name="T29" fmla="*/ 71 h 143"/>
                <a:gd name="T30" fmla="*/ 36 w 89"/>
                <a:gd name="T31" fmla="*/ 63 h 143"/>
                <a:gd name="T32" fmla="*/ 33 w 89"/>
                <a:gd name="T33" fmla="*/ 60 h 143"/>
                <a:gd name="T34" fmla="*/ 32 w 89"/>
                <a:gd name="T35" fmla="*/ 59 h 143"/>
                <a:gd name="T36" fmla="*/ 29 w 89"/>
                <a:gd name="T37" fmla="*/ 47 h 143"/>
                <a:gd name="T38" fmla="*/ 32 w 89"/>
                <a:gd name="T39" fmla="*/ 46 h 143"/>
                <a:gd name="T40" fmla="*/ 33 w 89"/>
                <a:gd name="T41" fmla="*/ 43 h 143"/>
                <a:gd name="T42" fmla="*/ 42 w 89"/>
                <a:gd name="T43" fmla="*/ 17 h 143"/>
                <a:gd name="T44" fmla="*/ 43 w 89"/>
                <a:gd name="T45" fmla="*/ 13 h 143"/>
                <a:gd name="T46" fmla="*/ 44 w 89"/>
                <a:gd name="T47" fmla="*/ 13 h 143"/>
                <a:gd name="T48" fmla="*/ 45 w 89"/>
                <a:gd name="T49" fmla="*/ 13 h 143"/>
                <a:gd name="T50" fmla="*/ 49 w 89"/>
                <a:gd name="T51" fmla="*/ 9 h 143"/>
                <a:gd name="T52" fmla="*/ 51 w 89"/>
                <a:gd name="T53" fmla="*/ 8 h 143"/>
                <a:gd name="T54" fmla="*/ 52 w 89"/>
                <a:gd name="T55" fmla="*/ 8 h 143"/>
                <a:gd name="T56" fmla="*/ 56 w 89"/>
                <a:gd name="T57" fmla="*/ 9 h 143"/>
                <a:gd name="T58" fmla="*/ 67 w 89"/>
                <a:gd name="T59" fmla="*/ 13 h 143"/>
                <a:gd name="T60" fmla="*/ 81 w 89"/>
                <a:gd name="T61" fmla="*/ 29 h 143"/>
                <a:gd name="T62" fmla="*/ 86 w 89"/>
                <a:gd name="T63" fmla="*/ 31 h 143"/>
                <a:gd name="T64" fmla="*/ 89 w 89"/>
                <a:gd name="T65" fmla="*/ 26 h 143"/>
                <a:gd name="T66" fmla="*/ 70 w 89"/>
                <a:gd name="T67" fmla="*/ 6 h 143"/>
                <a:gd name="T68" fmla="*/ 58 w 89"/>
                <a:gd name="T69" fmla="*/ 1 h 143"/>
                <a:gd name="T70" fmla="*/ 53 w 89"/>
                <a:gd name="T71" fmla="*/ 0 h 143"/>
                <a:gd name="T72" fmla="*/ 51 w 89"/>
                <a:gd name="T73" fmla="*/ 0 h 143"/>
                <a:gd name="T74" fmla="*/ 49 w 89"/>
                <a:gd name="T75" fmla="*/ 0 h 143"/>
                <a:gd name="T76" fmla="*/ 42 w 89"/>
                <a:gd name="T77" fmla="*/ 5 h 143"/>
                <a:gd name="T78" fmla="*/ 34 w 89"/>
                <a:gd name="T79" fmla="*/ 13 h 143"/>
                <a:gd name="T80" fmla="*/ 34 w 89"/>
                <a:gd name="T81" fmla="*/ 14 h 143"/>
                <a:gd name="T82" fmla="*/ 25 w 89"/>
                <a:gd name="T83" fmla="*/ 40 h 143"/>
                <a:gd name="T84" fmla="*/ 21 w 89"/>
                <a:gd name="T85" fmla="*/ 44 h 143"/>
                <a:gd name="T86" fmla="*/ 25 w 89"/>
                <a:gd name="T87" fmla="*/ 63 h 143"/>
                <a:gd name="T88" fmla="*/ 29 w 89"/>
                <a:gd name="T89" fmla="*/ 67 h 143"/>
                <a:gd name="T90" fmla="*/ 34 w 89"/>
                <a:gd name="T91" fmla="*/ 76 h 143"/>
                <a:gd name="T92" fmla="*/ 35 w 89"/>
                <a:gd name="T93" fmla="*/ 78 h 143"/>
                <a:gd name="T94" fmla="*/ 40 w 89"/>
                <a:gd name="T95" fmla="*/ 84 h 143"/>
                <a:gd name="T96" fmla="*/ 40 w 89"/>
                <a:gd name="T97" fmla="*/ 91 h 143"/>
                <a:gd name="T98" fmla="*/ 35 w 89"/>
                <a:gd name="T99" fmla="*/ 93 h 143"/>
                <a:gd name="T100" fmla="*/ 2 w 89"/>
                <a:gd name="T101" fmla="*/ 123 h 143"/>
                <a:gd name="T102" fmla="*/ 0 w 89"/>
                <a:gd name="T103" fmla="*/ 135 h 143"/>
                <a:gd name="T104" fmla="*/ 2 w 89"/>
                <a:gd name="T105" fmla="*/ 141 h 143"/>
                <a:gd name="T106" fmla="*/ 9 w 89"/>
                <a:gd name="T107" fmla="*/ 143 h 143"/>
                <a:gd name="T108" fmla="*/ 72 w 89"/>
                <a:gd name="T10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89" h="143">
                  <a:moveTo>
                    <a:pt x="72" y="143"/>
                  </a:moveTo>
                  <a:cubicBezTo>
                    <a:pt x="74" y="143"/>
                    <a:pt x="76" y="141"/>
                    <a:pt x="76" y="139"/>
                  </a:cubicBezTo>
                  <a:cubicBezTo>
                    <a:pt x="76" y="137"/>
                    <a:pt x="74" y="135"/>
                    <a:pt x="72" y="135"/>
                  </a:cubicBezTo>
                  <a:cubicBezTo>
                    <a:pt x="13" y="135"/>
                    <a:pt x="13" y="135"/>
                    <a:pt x="13" y="135"/>
                  </a:cubicBezTo>
                  <a:cubicBezTo>
                    <a:pt x="12" y="135"/>
                    <a:pt x="11" y="135"/>
                    <a:pt x="11" y="135"/>
                  </a:cubicBezTo>
                  <a:cubicBezTo>
                    <a:pt x="10" y="135"/>
                    <a:pt x="8" y="135"/>
                    <a:pt x="8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8" y="135"/>
                    <a:pt x="8" y="131"/>
                    <a:pt x="10" y="125"/>
                  </a:cubicBezTo>
                  <a:cubicBezTo>
                    <a:pt x="11" y="118"/>
                    <a:pt x="26" y="105"/>
                    <a:pt x="38" y="101"/>
                  </a:cubicBezTo>
                  <a:cubicBezTo>
                    <a:pt x="44" y="98"/>
                    <a:pt x="46" y="95"/>
                    <a:pt x="47" y="95"/>
                  </a:cubicBezTo>
                  <a:cubicBezTo>
                    <a:pt x="47" y="94"/>
                    <a:pt x="47" y="94"/>
                    <a:pt x="47" y="93"/>
                  </a:cubicBezTo>
                  <a:cubicBezTo>
                    <a:pt x="48" y="89"/>
                    <a:pt x="48" y="84"/>
                    <a:pt x="48" y="83"/>
                  </a:cubicBezTo>
                  <a:cubicBezTo>
                    <a:pt x="49" y="81"/>
                    <a:pt x="48" y="80"/>
                    <a:pt x="47" y="79"/>
                  </a:cubicBezTo>
                  <a:cubicBezTo>
                    <a:pt x="45" y="78"/>
                    <a:pt x="44" y="76"/>
                    <a:pt x="42" y="74"/>
                  </a:cubicBezTo>
                  <a:cubicBezTo>
                    <a:pt x="42" y="73"/>
                    <a:pt x="41" y="72"/>
                    <a:pt x="41" y="71"/>
                  </a:cubicBezTo>
                  <a:cubicBezTo>
                    <a:pt x="39" y="69"/>
                    <a:pt x="37" y="66"/>
                    <a:pt x="36" y="63"/>
                  </a:cubicBezTo>
                  <a:cubicBezTo>
                    <a:pt x="35" y="61"/>
                    <a:pt x="34" y="60"/>
                    <a:pt x="33" y="60"/>
                  </a:cubicBezTo>
                  <a:cubicBezTo>
                    <a:pt x="33" y="60"/>
                    <a:pt x="32" y="60"/>
                    <a:pt x="32" y="59"/>
                  </a:cubicBezTo>
                  <a:cubicBezTo>
                    <a:pt x="30" y="55"/>
                    <a:pt x="29" y="50"/>
                    <a:pt x="29" y="47"/>
                  </a:cubicBezTo>
                  <a:cubicBezTo>
                    <a:pt x="30" y="47"/>
                    <a:pt x="31" y="47"/>
                    <a:pt x="32" y="46"/>
                  </a:cubicBezTo>
                  <a:cubicBezTo>
                    <a:pt x="32" y="46"/>
                    <a:pt x="33" y="44"/>
                    <a:pt x="33" y="43"/>
                  </a:cubicBezTo>
                  <a:cubicBezTo>
                    <a:pt x="32" y="32"/>
                    <a:pt x="36" y="23"/>
                    <a:pt x="42" y="17"/>
                  </a:cubicBezTo>
                  <a:cubicBezTo>
                    <a:pt x="43" y="16"/>
                    <a:pt x="44" y="14"/>
                    <a:pt x="43" y="13"/>
                  </a:cubicBezTo>
                  <a:cubicBezTo>
                    <a:pt x="44" y="13"/>
                    <a:pt x="44" y="13"/>
                    <a:pt x="44" y="13"/>
                  </a:cubicBezTo>
                  <a:cubicBezTo>
                    <a:pt x="44" y="13"/>
                    <a:pt x="45" y="13"/>
                    <a:pt x="45" y="13"/>
                  </a:cubicBezTo>
                  <a:cubicBezTo>
                    <a:pt x="47" y="13"/>
                    <a:pt x="49" y="11"/>
                    <a:pt x="49" y="9"/>
                  </a:cubicBezTo>
                  <a:cubicBezTo>
                    <a:pt x="49" y="9"/>
                    <a:pt x="50" y="8"/>
                    <a:pt x="51" y="8"/>
                  </a:cubicBezTo>
                  <a:cubicBezTo>
                    <a:pt x="51" y="8"/>
                    <a:pt x="52" y="8"/>
                    <a:pt x="52" y="8"/>
                  </a:cubicBezTo>
                  <a:cubicBezTo>
                    <a:pt x="53" y="8"/>
                    <a:pt x="54" y="8"/>
                    <a:pt x="56" y="9"/>
                  </a:cubicBezTo>
                  <a:cubicBezTo>
                    <a:pt x="60" y="10"/>
                    <a:pt x="63" y="11"/>
                    <a:pt x="67" y="13"/>
                  </a:cubicBezTo>
                  <a:cubicBezTo>
                    <a:pt x="74" y="16"/>
                    <a:pt x="78" y="21"/>
                    <a:pt x="81" y="29"/>
                  </a:cubicBezTo>
                  <a:cubicBezTo>
                    <a:pt x="82" y="31"/>
                    <a:pt x="84" y="32"/>
                    <a:pt x="86" y="31"/>
                  </a:cubicBezTo>
                  <a:cubicBezTo>
                    <a:pt x="88" y="30"/>
                    <a:pt x="89" y="28"/>
                    <a:pt x="89" y="26"/>
                  </a:cubicBezTo>
                  <a:cubicBezTo>
                    <a:pt x="85" y="16"/>
                    <a:pt x="79" y="9"/>
                    <a:pt x="70" y="6"/>
                  </a:cubicBezTo>
                  <a:cubicBezTo>
                    <a:pt x="66" y="4"/>
                    <a:pt x="62" y="2"/>
                    <a:pt x="58" y="1"/>
                  </a:cubicBezTo>
                  <a:cubicBezTo>
                    <a:pt x="56" y="1"/>
                    <a:pt x="55" y="0"/>
                    <a:pt x="53" y="0"/>
                  </a:cubicBezTo>
                  <a:cubicBezTo>
                    <a:pt x="53" y="0"/>
                    <a:pt x="52" y="0"/>
                    <a:pt x="51" y="0"/>
                  </a:cubicBezTo>
                  <a:cubicBezTo>
                    <a:pt x="50" y="0"/>
                    <a:pt x="50" y="0"/>
                    <a:pt x="49" y="0"/>
                  </a:cubicBezTo>
                  <a:cubicBezTo>
                    <a:pt x="47" y="0"/>
                    <a:pt x="44" y="2"/>
                    <a:pt x="42" y="5"/>
                  </a:cubicBezTo>
                  <a:cubicBezTo>
                    <a:pt x="39" y="6"/>
                    <a:pt x="35" y="8"/>
                    <a:pt x="34" y="13"/>
                  </a:cubicBezTo>
                  <a:cubicBezTo>
                    <a:pt x="34" y="13"/>
                    <a:pt x="34" y="14"/>
                    <a:pt x="34" y="14"/>
                  </a:cubicBezTo>
                  <a:cubicBezTo>
                    <a:pt x="29" y="19"/>
                    <a:pt x="25" y="28"/>
                    <a:pt x="25" y="40"/>
                  </a:cubicBezTo>
                  <a:cubicBezTo>
                    <a:pt x="23" y="41"/>
                    <a:pt x="22" y="42"/>
                    <a:pt x="21" y="44"/>
                  </a:cubicBezTo>
                  <a:cubicBezTo>
                    <a:pt x="20" y="48"/>
                    <a:pt x="22" y="58"/>
                    <a:pt x="25" y="63"/>
                  </a:cubicBezTo>
                  <a:cubicBezTo>
                    <a:pt x="26" y="65"/>
                    <a:pt x="28" y="66"/>
                    <a:pt x="29" y="67"/>
                  </a:cubicBezTo>
                  <a:cubicBezTo>
                    <a:pt x="31" y="71"/>
                    <a:pt x="32" y="73"/>
                    <a:pt x="34" y="76"/>
                  </a:cubicBezTo>
                  <a:cubicBezTo>
                    <a:pt x="34" y="76"/>
                    <a:pt x="35" y="77"/>
                    <a:pt x="35" y="78"/>
                  </a:cubicBezTo>
                  <a:cubicBezTo>
                    <a:pt x="37" y="81"/>
                    <a:pt x="39" y="83"/>
                    <a:pt x="40" y="84"/>
                  </a:cubicBezTo>
                  <a:cubicBezTo>
                    <a:pt x="40" y="86"/>
                    <a:pt x="40" y="89"/>
                    <a:pt x="40" y="91"/>
                  </a:cubicBezTo>
                  <a:cubicBezTo>
                    <a:pt x="39" y="91"/>
                    <a:pt x="38" y="92"/>
                    <a:pt x="35" y="93"/>
                  </a:cubicBezTo>
                  <a:cubicBezTo>
                    <a:pt x="21" y="99"/>
                    <a:pt x="4" y="113"/>
                    <a:pt x="2" y="123"/>
                  </a:cubicBezTo>
                  <a:cubicBezTo>
                    <a:pt x="0" y="130"/>
                    <a:pt x="0" y="135"/>
                    <a:pt x="0" y="135"/>
                  </a:cubicBezTo>
                  <a:cubicBezTo>
                    <a:pt x="0" y="138"/>
                    <a:pt x="1" y="140"/>
                    <a:pt x="2" y="141"/>
                  </a:cubicBezTo>
                  <a:cubicBezTo>
                    <a:pt x="4" y="143"/>
                    <a:pt x="6" y="143"/>
                    <a:pt x="9" y="143"/>
                  </a:cubicBezTo>
                  <a:lnTo>
                    <a:pt x="72" y="1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09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3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7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1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2" name="Freeform 15"/>
            <p:cNvSpPr>
              <a:spLocks noEditPoints="1"/>
            </p:cNvSpPr>
            <p:nvPr/>
          </p:nvSpPr>
          <p:spPr bwMode="gray">
            <a:xfrm>
              <a:off x="5781676" y="3136900"/>
              <a:ext cx="625475" cy="687388"/>
            </a:xfrm>
            <a:custGeom>
              <a:avLst/>
              <a:gdLst>
                <a:gd name="T0" fmla="*/ 167 w 167"/>
                <a:gd name="T1" fmla="*/ 174 h 183"/>
                <a:gd name="T2" fmla="*/ 116 w 167"/>
                <a:gd name="T3" fmla="*/ 122 h 183"/>
                <a:gd name="T4" fmla="*/ 106 w 167"/>
                <a:gd name="T5" fmla="*/ 109 h 183"/>
                <a:gd name="T6" fmla="*/ 114 w 167"/>
                <a:gd name="T7" fmla="*/ 98 h 183"/>
                <a:gd name="T8" fmla="*/ 124 w 167"/>
                <a:gd name="T9" fmla="*/ 83 h 183"/>
                <a:gd name="T10" fmla="*/ 125 w 167"/>
                <a:gd name="T11" fmla="*/ 55 h 183"/>
                <a:gd name="T12" fmla="*/ 84 w 167"/>
                <a:gd name="T13" fmla="*/ 6 h 183"/>
                <a:gd name="T14" fmla="*/ 77 w 167"/>
                <a:gd name="T15" fmla="*/ 1 h 183"/>
                <a:gd name="T16" fmla="*/ 67 w 167"/>
                <a:gd name="T17" fmla="*/ 8 h 183"/>
                <a:gd name="T18" fmla="*/ 54 w 167"/>
                <a:gd name="T19" fmla="*/ 20 h 183"/>
                <a:gd name="T20" fmla="*/ 43 w 167"/>
                <a:gd name="T21" fmla="*/ 55 h 183"/>
                <a:gd name="T22" fmla="*/ 43 w 167"/>
                <a:gd name="T23" fmla="*/ 83 h 183"/>
                <a:gd name="T24" fmla="*/ 54 w 167"/>
                <a:gd name="T25" fmla="*/ 98 h 183"/>
                <a:gd name="T26" fmla="*/ 63 w 167"/>
                <a:gd name="T27" fmla="*/ 109 h 183"/>
                <a:gd name="T28" fmla="*/ 56 w 167"/>
                <a:gd name="T29" fmla="*/ 122 h 183"/>
                <a:gd name="T30" fmla="*/ 0 w 167"/>
                <a:gd name="T31" fmla="*/ 173 h 183"/>
                <a:gd name="T32" fmla="*/ 13 w 167"/>
                <a:gd name="T33" fmla="*/ 183 h 183"/>
                <a:gd name="T34" fmla="*/ 159 w 167"/>
                <a:gd name="T35" fmla="*/ 175 h 183"/>
                <a:gd name="T36" fmla="*/ 154 w 167"/>
                <a:gd name="T37" fmla="*/ 175 h 183"/>
                <a:gd name="T38" fmla="*/ 17 w 167"/>
                <a:gd name="T39" fmla="*/ 175 h 183"/>
                <a:gd name="T40" fmla="*/ 13 w 167"/>
                <a:gd name="T41" fmla="*/ 175 h 183"/>
                <a:gd name="T42" fmla="*/ 8 w 167"/>
                <a:gd name="T43" fmla="*/ 174 h 183"/>
                <a:gd name="T44" fmla="*/ 59 w 167"/>
                <a:gd name="T45" fmla="*/ 129 h 183"/>
                <a:gd name="T46" fmla="*/ 69 w 167"/>
                <a:gd name="T47" fmla="*/ 121 h 183"/>
                <a:gd name="T48" fmla="*/ 69 w 167"/>
                <a:gd name="T49" fmla="*/ 104 h 183"/>
                <a:gd name="T50" fmla="*/ 61 w 167"/>
                <a:gd name="T51" fmla="*/ 94 h 183"/>
                <a:gd name="T52" fmla="*/ 51 w 167"/>
                <a:gd name="T53" fmla="*/ 80 h 183"/>
                <a:gd name="T54" fmla="*/ 46 w 167"/>
                <a:gd name="T55" fmla="*/ 62 h 183"/>
                <a:gd name="T56" fmla="*/ 50 w 167"/>
                <a:gd name="T57" fmla="*/ 61 h 183"/>
                <a:gd name="T58" fmla="*/ 63 w 167"/>
                <a:gd name="T59" fmla="*/ 24 h 183"/>
                <a:gd name="T60" fmla="*/ 71 w 167"/>
                <a:gd name="T61" fmla="*/ 18 h 183"/>
                <a:gd name="T62" fmla="*/ 75 w 167"/>
                <a:gd name="T63" fmla="*/ 16 h 183"/>
                <a:gd name="T64" fmla="*/ 75 w 167"/>
                <a:gd name="T65" fmla="*/ 10 h 183"/>
                <a:gd name="T66" fmla="*/ 96 w 167"/>
                <a:gd name="T67" fmla="*/ 18 h 183"/>
                <a:gd name="T68" fmla="*/ 118 w 167"/>
                <a:gd name="T69" fmla="*/ 61 h 183"/>
                <a:gd name="T70" fmla="*/ 121 w 167"/>
                <a:gd name="T71" fmla="*/ 62 h 183"/>
                <a:gd name="T72" fmla="*/ 116 w 167"/>
                <a:gd name="T73" fmla="*/ 80 h 183"/>
                <a:gd name="T74" fmla="*/ 107 w 167"/>
                <a:gd name="T75" fmla="*/ 94 h 183"/>
                <a:gd name="T76" fmla="*/ 99 w 167"/>
                <a:gd name="T77" fmla="*/ 104 h 183"/>
                <a:gd name="T78" fmla="*/ 99 w 167"/>
                <a:gd name="T79" fmla="*/ 121 h 183"/>
                <a:gd name="T80" fmla="*/ 112 w 167"/>
                <a:gd name="T81" fmla="*/ 129 h 183"/>
                <a:gd name="T82" fmla="*/ 159 w 167"/>
                <a:gd name="T83" fmla="*/ 17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7" h="183">
                  <a:moveTo>
                    <a:pt x="156" y="183"/>
                  </a:moveTo>
                  <a:cubicBezTo>
                    <a:pt x="164" y="183"/>
                    <a:pt x="167" y="180"/>
                    <a:pt x="167" y="174"/>
                  </a:cubicBezTo>
                  <a:cubicBezTo>
                    <a:pt x="167" y="170"/>
                    <a:pt x="167" y="168"/>
                    <a:pt x="164" y="158"/>
                  </a:cubicBezTo>
                  <a:cubicBezTo>
                    <a:pt x="161" y="147"/>
                    <a:pt x="130" y="128"/>
                    <a:pt x="116" y="122"/>
                  </a:cubicBezTo>
                  <a:cubicBezTo>
                    <a:pt x="107" y="118"/>
                    <a:pt x="107" y="118"/>
                    <a:pt x="107" y="118"/>
                  </a:cubicBezTo>
                  <a:cubicBezTo>
                    <a:pt x="106" y="115"/>
                    <a:pt x="106" y="112"/>
                    <a:pt x="106" y="109"/>
                  </a:cubicBezTo>
                  <a:cubicBezTo>
                    <a:pt x="108" y="107"/>
                    <a:pt x="110" y="104"/>
                    <a:pt x="112" y="101"/>
                  </a:cubicBezTo>
                  <a:cubicBezTo>
                    <a:pt x="112" y="100"/>
                    <a:pt x="113" y="99"/>
                    <a:pt x="114" y="98"/>
                  </a:cubicBezTo>
                  <a:cubicBezTo>
                    <a:pt x="116" y="95"/>
                    <a:pt x="118" y="92"/>
                    <a:pt x="120" y="87"/>
                  </a:cubicBezTo>
                  <a:cubicBezTo>
                    <a:pt x="122" y="86"/>
                    <a:pt x="123" y="85"/>
                    <a:pt x="124" y="83"/>
                  </a:cubicBezTo>
                  <a:cubicBezTo>
                    <a:pt x="128" y="76"/>
                    <a:pt x="131" y="64"/>
                    <a:pt x="129" y="59"/>
                  </a:cubicBezTo>
                  <a:cubicBezTo>
                    <a:pt x="128" y="57"/>
                    <a:pt x="127" y="56"/>
                    <a:pt x="125" y="55"/>
                  </a:cubicBezTo>
                  <a:cubicBezTo>
                    <a:pt x="125" y="34"/>
                    <a:pt x="115" y="17"/>
                    <a:pt x="99" y="11"/>
                  </a:cubicBezTo>
                  <a:cubicBezTo>
                    <a:pt x="96" y="10"/>
                    <a:pt x="91" y="8"/>
                    <a:pt x="84" y="6"/>
                  </a:cubicBezTo>
                  <a:cubicBezTo>
                    <a:pt x="81" y="5"/>
                    <a:pt x="79" y="3"/>
                    <a:pt x="79" y="3"/>
                  </a:cubicBezTo>
                  <a:cubicBezTo>
                    <a:pt x="79" y="2"/>
                    <a:pt x="78" y="1"/>
                    <a:pt x="77" y="1"/>
                  </a:cubicBezTo>
                  <a:cubicBezTo>
                    <a:pt x="77" y="0"/>
                    <a:pt x="75" y="0"/>
                    <a:pt x="74" y="0"/>
                  </a:cubicBezTo>
                  <a:cubicBezTo>
                    <a:pt x="71" y="1"/>
                    <a:pt x="69" y="5"/>
                    <a:pt x="67" y="8"/>
                  </a:cubicBezTo>
                  <a:cubicBezTo>
                    <a:pt x="67" y="8"/>
                    <a:pt x="67" y="9"/>
                    <a:pt x="67" y="10"/>
                  </a:cubicBezTo>
                  <a:cubicBezTo>
                    <a:pt x="61" y="11"/>
                    <a:pt x="56" y="14"/>
                    <a:pt x="54" y="20"/>
                  </a:cubicBezTo>
                  <a:cubicBezTo>
                    <a:pt x="54" y="20"/>
                    <a:pt x="54" y="21"/>
                    <a:pt x="54" y="21"/>
                  </a:cubicBezTo>
                  <a:cubicBezTo>
                    <a:pt x="48" y="28"/>
                    <a:pt x="43" y="38"/>
                    <a:pt x="43" y="55"/>
                  </a:cubicBezTo>
                  <a:cubicBezTo>
                    <a:pt x="41" y="55"/>
                    <a:pt x="39" y="57"/>
                    <a:pt x="39" y="59"/>
                  </a:cubicBezTo>
                  <a:cubicBezTo>
                    <a:pt x="37" y="64"/>
                    <a:pt x="40" y="76"/>
                    <a:pt x="43" y="83"/>
                  </a:cubicBezTo>
                  <a:cubicBezTo>
                    <a:pt x="44" y="85"/>
                    <a:pt x="46" y="86"/>
                    <a:pt x="48" y="87"/>
                  </a:cubicBezTo>
                  <a:cubicBezTo>
                    <a:pt x="50" y="92"/>
                    <a:pt x="52" y="95"/>
                    <a:pt x="54" y="98"/>
                  </a:cubicBezTo>
                  <a:cubicBezTo>
                    <a:pt x="55" y="99"/>
                    <a:pt x="55" y="100"/>
                    <a:pt x="56" y="101"/>
                  </a:cubicBezTo>
                  <a:cubicBezTo>
                    <a:pt x="58" y="105"/>
                    <a:pt x="60" y="107"/>
                    <a:pt x="63" y="109"/>
                  </a:cubicBezTo>
                  <a:cubicBezTo>
                    <a:pt x="63" y="112"/>
                    <a:pt x="62" y="116"/>
                    <a:pt x="62" y="118"/>
                  </a:cubicBezTo>
                  <a:cubicBezTo>
                    <a:pt x="61" y="119"/>
                    <a:pt x="59" y="121"/>
                    <a:pt x="56" y="122"/>
                  </a:cubicBezTo>
                  <a:cubicBezTo>
                    <a:pt x="42" y="127"/>
                    <a:pt x="7" y="145"/>
                    <a:pt x="4" y="159"/>
                  </a:cubicBezTo>
                  <a:cubicBezTo>
                    <a:pt x="1" y="168"/>
                    <a:pt x="0" y="172"/>
                    <a:pt x="0" y="173"/>
                  </a:cubicBezTo>
                  <a:cubicBezTo>
                    <a:pt x="0" y="173"/>
                    <a:pt x="0" y="173"/>
                    <a:pt x="0" y="173"/>
                  </a:cubicBezTo>
                  <a:cubicBezTo>
                    <a:pt x="0" y="183"/>
                    <a:pt x="9" y="183"/>
                    <a:pt x="13" y="183"/>
                  </a:cubicBezTo>
                  <a:lnTo>
                    <a:pt x="156" y="183"/>
                  </a:lnTo>
                  <a:close/>
                  <a:moveTo>
                    <a:pt x="159" y="175"/>
                  </a:moveTo>
                  <a:cubicBezTo>
                    <a:pt x="159" y="175"/>
                    <a:pt x="158" y="175"/>
                    <a:pt x="156" y="175"/>
                  </a:cubicBezTo>
                  <a:cubicBezTo>
                    <a:pt x="156" y="175"/>
                    <a:pt x="155" y="175"/>
                    <a:pt x="154" y="175"/>
                  </a:cubicBezTo>
                  <a:cubicBezTo>
                    <a:pt x="153" y="175"/>
                    <a:pt x="152" y="175"/>
                    <a:pt x="151" y="175"/>
                  </a:cubicBezTo>
                  <a:cubicBezTo>
                    <a:pt x="17" y="175"/>
                    <a:pt x="17" y="175"/>
                    <a:pt x="17" y="175"/>
                  </a:cubicBezTo>
                  <a:cubicBezTo>
                    <a:pt x="16" y="175"/>
                    <a:pt x="15" y="175"/>
                    <a:pt x="15" y="175"/>
                  </a:cubicBezTo>
                  <a:cubicBezTo>
                    <a:pt x="13" y="175"/>
                    <a:pt x="13" y="175"/>
                    <a:pt x="13" y="175"/>
                  </a:cubicBezTo>
                  <a:cubicBezTo>
                    <a:pt x="9" y="175"/>
                    <a:pt x="9" y="175"/>
                    <a:pt x="8" y="175"/>
                  </a:cubicBezTo>
                  <a:cubicBezTo>
                    <a:pt x="8" y="175"/>
                    <a:pt x="8" y="174"/>
                    <a:pt x="8" y="174"/>
                  </a:cubicBezTo>
                  <a:cubicBezTo>
                    <a:pt x="9" y="172"/>
                    <a:pt x="10" y="168"/>
                    <a:pt x="12" y="161"/>
                  </a:cubicBezTo>
                  <a:cubicBezTo>
                    <a:pt x="13" y="153"/>
                    <a:pt x="40" y="136"/>
                    <a:pt x="59" y="129"/>
                  </a:cubicBezTo>
                  <a:cubicBezTo>
                    <a:pt x="65" y="127"/>
                    <a:pt x="68" y="123"/>
                    <a:pt x="69" y="122"/>
                  </a:cubicBezTo>
                  <a:cubicBezTo>
                    <a:pt x="69" y="122"/>
                    <a:pt x="69" y="122"/>
                    <a:pt x="69" y="121"/>
                  </a:cubicBezTo>
                  <a:cubicBezTo>
                    <a:pt x="71" y="116"/>
                    <a:pt x="71" y="109"/>
                    <a:pt x="71" y="107"/>
                  </a:cubicBezTo>
                  <a:cubicBezTo>
                    <a:pt x="71" y="106"/>
                    <a:pt x="70" y="105"/>
                    <a:pt x="69" y="104"/>
                  </a:cubicBezTo>
                  <a:cubicBezTo>
                    <a:pt x="67" y="103"/>
                    <a:pt x="65" y="100"/>
                    <a:pt x="63" y="97"/>
                  </a:cubicBezTo>
                  <a:cubicBezTo>
                    <a:pt x="62" y="96"/>
                    <a:pt x="62" y="95"/>
                    <a:pt x="61" y="94"/>
                  </a:cubicBezTo>
                  <a:cubicBezTo>
                    <a:pt x="59" y="90"/>
                    <a:pt x="57" y="87"/>
                    <a:pt x="55" y="82"/>
                  </a:cubicBezTo>
                  <a:cubicBezTo>
                    <a:pt x="54" y="81"/>
                    <a:pt x="53" y="80"/>
                    <a:pt x="51" y="80"/>
                  </a:cubicBezTo>
                  <a:cubicBezTo>
                    <a:pt x="51" y="80"/>
                    <a:pt x="51" y="79"/>
                    <a:pt x="50" y="79"/>
                  </a:cubicBezTo>
                  <a:cubicBezTo>
                    <a:pt x="47" y="73"/>
                    <a:pt x="46" y="65"/>
                    <a:pt x="46" y="62"/>
                  </a:cubicBezTo>
                  <a:cubicBezTo>
                    <a:pt x="46" y="62"/>
                    <a:pt x="47" y="62"/>
                    <a:pt x="47" y="62"/>
                  </a:cubicBezTo>
                  <a:cubicBezTo>
                    <a:pt x="48" y="62"/>
                    <a:pt x="49" y="62"/>
                    <a:pt x="50" y="61"/>
                  </a:cubicBezTo>
                  <a:cubicBezTo>
                    <a:pt x="51" y="60"/>
                    <a:pt x="51" y="59"/>
                    <a:pt x="51" y="58"/>
                  </a:cubicBezTo>
                  <a:cubicBezTo>
                    <a:pt x="50" y="39"/>
                    <a:pt x="57" y="29"/>
                    <a:pt x="63" y="24"/>
                  </a:cubicBezTo>
                  <a:cubicBezTo>
                    <a:pt x="64" y="23"/>
                    <a:pt x="65" y="21"/>
                    <a:pt x="64" y="19"/>
                  </a:cubicBezTo>
                  <a:cubicBezTo>
                    <a:pt x="67" y="18"/>
                    <a:pt x="70" y="18"/>
                    <a:pt x="71" y="18"/>
                  </a:cubicBezTo>
                  <a:cubicBezTo>
                    <a:pt x="71" y="18"/>
                    <a:pt x="71" y="18"/>
                    <a:pt x="71" y="18"/>
                  </a:cubicBezTo>
                  <a:cubicBezTo>
                    <a:pt x="72" y="18"/>
                    <a:pt x="74" y="17"/>
                    <a:pt x="75" y="16"/>
                  </a:cubicBezTo>
                  <a:cubicBezTo>
                    <a:pt x="75" y="15"/>
                    <a:pt x="75" y="13"/>
                    <a:pt x="75" y="12"/>
                  </a:cubicBezTo>
                  <a:cubicBezTo>
                    <a:pt x="75" y="12"/>
                    <a:pt x="75" y="11"/>
                    <a:pt x="75" y="10"/>
                  </a:cubicBezTo>
                  <a:cubicBezTo>
                    <a:pt x="77" y="12"/>
                    <a:pt x="79" y="13"/>
                    <a:pt x="81" y="13"/>
                  </a:cubicBezTo>
                  <a:cubicBezTo>
                    <a:pt x="88" y="15"/>
                    <a:pt x="93" y="17"/>
                    <a:pt x="96" y="18"/>
                  </a:cubicBezTo>
                  <a:cubicBezTo>
                    <a:pt x="110" y="24"/>
                    <a:pt x="118" y="38"/>
                    <a:pt x="117" y="58"/>
                  </a:cubicBezTo>
                  <a:cubicBezTo>
                    <a:pt x="117" y="59"/>
                    <a:pt x="117" y="60"/>
                    <a:pt x="118" y="61"/>
                  </a:cubicBezTo>
                  <a:cubicBezTo>
                    <a:pt x="119" y="62"/>
                    <a:pt x="120" y="62"/>
                    <a:pt x="121" y="62"/>
                  </a:cubicBezTo>
                  <a:cubicBezTo>
                    <a:pt x="121" y="62"/>
                    <a:pt x="121" y="62"/>
                    <a:pt x="121" y="62"/>
                  </a:cubicBezTo>
                  <a:cubicBezTo>
                    <a:pt x="122" y="65"/>
                    <a:pt x="120" y="73"/>
                    <a:pt x="117" y="79"/>
                  </a:cubicBezTo>
                  <a:cubicBezTo>
                    <a:pt x="117" y="79"/>
                    <a:pt x="116" y="80"/>
                    <a:pt x="116" y="80"/>
                  </a:cubicBezTo>
                  <a:cubicBezTo>
                    <a:pt x="115" y="80"/>
                    <a:pt x="113" y="81"/>
                    <a:pt x="113" y="82"/>
                  </a:cubicBezTo>
                  <a:cubicBezTo>
                    <a:pt x="111" y="87"/>
                    <a:pt x="109" y="90"/>
                    <a:pt x="107" y="94"/>
                  </a:cubicBezTo>
                  <a:cubicBezTo>
                    <a:pt x="106" y="95"/>
                    <a:pt x="106" y="96"/>
                    <a:pt x="105" y="97"/>
                  </a:cubicBezTo>
                  <a:cubicBezTo>
                    <a:pt x="103" y="100"/>
                    <a:pt x="101" y="103"/>
                    <a:pt x="99" y="104"/>
                  </a:cubicBezTo>
                  <a:cubicBezTo>
                    <a:pt x="98" y="105"/>
                    <a:pt x="98" y="106"/>
                    <a:pt x="98" y="107"/>
                  </a:cubicBezTo>
                  <a:cubicBezTo>
                    <a:pt x="98" y="110"/>
                    <a:pt x="98" y="116"/>
                    <a:pt x="99" y="121"/>
                  </a:cubicBezTo>
                  <a:cubicBezTo>
                    <a:pt x="100" y="123"/>
                    <a:pt x="100" y="123"/>
                    <a:pt x="101" y="124"/>
                  </a:cubicBezTo>
                  <a:cubicBezTo>
                    <a:pt x="112" y="129"/>
                    <a:pt x="112" y="129"/>
                    <a:pt x="112" y="129"/>
                  </a:cubicBezTo>
                  <a:cubicBezTo>
                    <a:pt x="130" y="137"/>
                    <a:pt x="154" y="154"/>
                    <a:pt x="156" y="161"/>
                  </a:cubicBezTo>
                  <a:cubicBezTo>
                    <a:pt x="159" y="170"/>
                    <a:pt x="159" y="171"/>
                    <a:pt x="159" y="174"/>
                  </a:cubicBezTo>
                  <a:cubicBezTo>
                    <a:pt x="159" y="174"/>
                    <a:pt x="159" y="175"/>
                    <a:pt x="159" y="1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xtLst/>
          </p:spPr>
          <p:txBody>
            <a:bodyPr vert="horz" wrap="square" lIns="68589" tIns="34294" rIns="68589" bIns="34294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5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09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63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617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771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926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080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234" algn="l" defTabSz="914309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LINE ICON - pie chart"/>
          <p:cNvSpPr>
            <a:spLocks noChangeAspect="1" noEditPoints="1"/>
          </p:cNvSpPr>
          <p:nvPr/>
        </p:nvSpPr>
        <p:spPr bwMode="gray">
          <a:xfrm>
            <a:off x="2940472" y="4838236"/>
            <a:ext cx="733677" cy="733677"/>
          </a:xfrm>
          <a:custGeom>
            <a:avLst/>
            <a:gdLst>
              <a:gd name="T0" fmla="*/ 207 w 240"/>
              <a:gd name="T1" fmla="*/ 202 h 240"/>
              <a:gd name="T2" fmla="*/ 240 w 240"/>
              <a:gd name="T3" fmla="*/ 120 h 240"/>
              <a:gd name="T4" fmla="*/ 236 w 240"/>
              <a:gd name="T5" fmla="*/ 89 h 240"/>
              <a:gd name="T6" fmla="*/ 236 w 240"/>
              <a:gd name="T7" fmla="*/ 87 h 240"/>
              <a:gd name="T8" fmla="*/ 235 w 240"/>
              <a:gd name="T9" fmla="*/ 85 h 240"/>
              <a:gd name="T10" fmla="*/ 120 w 240"/>
              <a:gd name="T11" fmla="*/ 0 h 240"/>
              <a:gd name="T12" fmla="*/ 0 w 240"/>
              <a:gd name="T13" fmla="*/ 120 h 240"/>
              <a:gd name="T14" fmla="*/ 120 w 240"/>
              <a:gd name="T15" fmla="*/ 240 h 240"/>
              <a:gd name="T16" fmla="*/ 207 w 240"/>
              <a:gd name="T17" fmla="*/ 203 h 240"/>
              <a:gd name="T18" fmla="*/ 207 w 240"/>
              <a:gd name="T19" fmla="*/ 203 h 240"/>
              <a:gd name="T20" fmla="*/ 207 w 240"/>
              <a:gd name="T21" fmla="*/ 202 h 240"/>
              <a:gd name="T22" fmla="*/ 204 w 240"/>
              <a:gd name="T23" fmla="*/ 194 h 240"/>
              <a:gd name="T24" fmla="*/ 128 w 240"/>
              <a:gd name="T25" fmla="*/ 122 h 240"/>
              <a:gd name="T26" fmla="*/ 229 w 240"/>
              <a:gd name="T27" fmla="*/ 93 h 240"/>
              <a:gd name="T28" fmla="*/ 232 w 240"/>
              <a:gd name="T29" fmla="*/ 120 h 240"/>
              <a:gd name="T30" fmla="*/ 204 w 240"/>
              <a:gd name="T31" fmla="*/ 194 h 240"/>
              <a:gd name="T32" fmla="*/ 227 w 240"/>
              <a:gd name="T33" fmla="*/ 85 h 240"/>
              <a:gd name="T34" fmla="*/ 124 w 240"/>
              <a:gd name="T35" fmla="*/ 115 h 240"/>
              <a:gd name="T36" fmla="*/ 124 w 240"/>
              <a:gd name="T37" fmla="*/ 8 h 240"/>
              <a:gd name="T38" fmla="*/ 227 w 240"/>
              <a:gd name="T39" fmla="*/ 85 h 240"/>
              <a:gd name="T40" fmla="*/ 8 w 240"/>
              <a:gd name="T41" fmla="*/ 120 h 240"/>
              <a:gd name="T42" fmla="*/ 116 w 240"/>
              <a:gd name="T43" fmla="*/ 8 h 240"/>
              <a:gd name="T44" fmla="*/ 116 w 240"/>
              <a:gd name="T45" fmla="*/ 122 h 240"/>
              <a:gd name="T46" fmla="*/ 198 w 240"/>
              <a:gd name="T47" fmla="*/ 200 h 240"/>
              <a:gd name="T48" fmla="*/ 120 w 240"/>
              <a:gd name="T49" fmla="*/ 232 h 240"/>
              <a:gd name="T50" fmla="*/ 8 w 240"/>
              <a:gd name="T51" fmla="*/ 12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40" h="240">
                <a:moveTo>
                  <a:pt x="207" y="202"/>
                </a:moveTo>
                <a:cubicBezTo>
                  <a:pt x="227" y="181"/>
                  <a:pt x="240" y="152"/>
                  <a:pt x="240" y="120"/>
                </a:cubicBezTo>
                <a:cubicBezTo>
                  <a:pt x="240" y="109"/>
                  <a:pt x="239" y="99"/>
                  <a:pt x="236" y="89"/>
                </a:cubicBezTo>
                <a:cubicBezTo>
                  <a:pt x="236" y="88"/>
                  <a:pt x="236" y="88"/>
                  <a:pt x="236" y="87"/>
                </a:cubicBezTo>
                <a:cubicBezTo>
                  <a:pt x="236" y="86"/>
                  <a:pt x="235" y="86"/>
                  <a:pt x="235" y="85"/>
                </a:cubicBezTo>
                <a:cubicBezTo>
                  <a:pt x="220" y="36"/>
                  <a:pt x="174" y="0"/>
                  <a:pt x="120" y="0"/>
                </a:cubicBezTo>
                <a:cubicBezTo>
                  <a:pt x="54" y="0"/>
                  <a:pt x="0" y="54"/>
                  <a:pt x="0" y="120"/>
                </a:cubicBezTo>
                <a:cubicBezTo>
                  <a:pt x="0" y="186"/>
                  <a:pt x="54" y="240"/>
                  <a:pt x="120" y="240"/>
                </a:cubicBezTo>
                <a:cubicBezTo>
                  <a:pt x="154" y="240"/>
                  <a:pt x="185" y="226"/>
                  <a:pt x="207" y="203"/>
                </a:cubicBezTo>
                <a:cubicBezTo>
                  <a:pt x="207" y="203"/>
                  <a:pt x="207" y="203"/>
                  <a:pt x="207" y="203"/>
                </a:cubicBezTo>
                <a:cubicBezTo>
                  <a:pt x="207" y="203"/>
                  <a:pt x="207" y="202"/>
                  <a:pt x="207" y="202"/>
                </a:cubicBezTo>
                <a:close/>
                <a:moveTo>
                  <a:pt x="204" y="194"/>
                </a:moveTo>
                <a:cubicBezTo>
                  <a:pt x="128" y="122"/>
                  <a:pt x="128" y="122"/>
                  <a:pt x="128" y="122"/>
                </a:cubicBezTo>
                <a:cubicBezTo>
                  <a:pt x="229" y="93"/>
                  <a:pt x="229" y="93"/>
                  <a:pt x="229" y="93"/>
                </a:cubicBezTo>
                <a:cubicBezTo>
                  <a:pt x="231" y="102"/>
                  <a:pt x="232" y="111"/>
                  <a:pt x="232" y="120"/>
                </a:cubicBezTo>
                <a:cubicBezTo>
                  <a:pt x="232" y="148"/>
                  <a:pt x="221" y="174"/>
                  <a:pt x="204" y="194"/>
                </a:cubicBezTo>
                <a:close/>
                <a:moveTo>
                  <a:pt x="227" y="85"/>
                </a:moveTo>
                <a:cubicBezTo>
                  <a:pt x="124" y="115"/>
                  <a:pt x="124" y="115"/>
                  <a:pt x="124" y="115"/>
                </a:cubicBezTo>
                <a:cubicBezTo>
                  <a:pt x="124" y="8"/>
                  <a:pt x="124" y="8"/>
                  <a:pt x="124" y="8"/>
                </a:cubicBezTo>
                <a:cubicBezTo>
                  <a:pt x="172" y="10"/>
                  <a:pt x="212" y="42"/>
                  <a:pt x="227" y="85"/>
                </a:cubicBezTo>
                <a:close/>
                <a:moveTo>
                  <a:pt x="8" y="120"/>
                </a:moveTo>
                <a:cubicBezTo>
                  <a:pt x="8" y="60"/>
                  <a:pt x="56" y="10"/>
                  <a:pt x="116" y="8"/>
                </a:cubicBezTo>
                <a:cubicBezTo>
                  <a:pt x="116" y="122"/>
                  <a:pt x="116" y="122"/>
                  <a:pt x="116" y="122"/>
                </a:cubicBezTo>
                <a:cubicBezTo>
                  <a:pt x="198" y="200"/>
                  <a:pt x="198" y="200"/>
                  <a:pt x="198" y="200"/>
                </a:cubicBezTo>
                <a:cubicBezTo>
                  <a:pt x="178" y="220"/>
                  <a:pt x="150" y="232"/>
                  <a:pt x="120" y="232"/>
                </a:cubicBezTo>
                <a:cubicBezTo>
                  <a:pt x="58" y="232"/>
                  <a:pt x="8" y="182"/>
                  <a:pt x="8" y="12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68589" tIns="34294" rIns="68589" bIns="34294" numCol="1" anchor="t" anchorCtr="0" compatLnSpc="1">
            <a:prstTxWarp prst="textNoShape">
              <a:avLst/>
            </a:prstTxWarp>
          </a:bodyPr>
          <a:lstStyle/>
          <a:p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6995" y="2482429"/>
            <a:ext cx="1702153" cy="41430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r"/>
            <a:r>
              <a:rPr lang="en-US" sz="2400" dirty="0">
                <a:solidFill>
                  <a:prstClr val="white"/>
                </a:solidFill>
                <a:latin typeface="+mj-lt"/>
              </a:rPr>
              <a:t>Institutional </a:t>
            </a:r>
            <a:r>
              <a:rPr lang="en-US" sz="2400" i="1" dirty="0">
                <a:solidFill>
                  <a:prstClr val="white"/>
                </a:solidFill>
                <a:latin typeface="+mj-lt"/>
              </a:rPr>
              <a:t>Culture</a:t>
            </a:r>
            <a:endParaRPr lang="en-US" sz="1400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7960" y="3870950"/>
            <a:ext cx="1682238" cy="88399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+mj-lt"/>
              </a:rPr>
              <a:t>Resources </a:t>
            </a:r>
            <a:r>
              <a:rPr lang="en-US" sz="2400" i="1" dirty="0">
                <a:solidFill>
                  <a:prstClr val="white"/>
                </a:solidFill>
                <a:latin typeface="+mj-lt"/>
              </a:rPr>
              <a:t>Needed</a:t>
            </a:r>
            <a:endParaRPr lang="en-US" sz="1400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18903" y="2484475"/>
            <a:ext cx="2159263" cy="41430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2400" dirty="0">
                <a:solidFill>
                  <a:prstClr val="white"/>
                </a:solidFill>
                <a:latin typeface="+mj-lt"/>
              </a:rPr>
              <a:t>Institutional </a:t>
            </a:r>
            <a:r>
              <a:rPr lang="en-US" sz="2400" i="1" dirty="0">
                <a:solidFill>
                  <a:prstClr val="white"/>
                </a:solidFill>
                <a:latin typeface="+mj-lt"/>
              </a:rPr>
              <a:t>Impact</a:t>
            </a:r>
            <a:endParaRPr lang="en-US" sz="1400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>
          <a:xfrm>
            <a:off x="6065766" y="267801"/>
            <a:ext cx="2768794" cy="174809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algn="l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What to Consider When Looking to </a:t>
            </a:r>
            <a:r>
              <a:rPr lang="en-US" sz="4000" i="1" dirty="0"/>
              <a:t>Outsource</a:t>
            </a:r>
            <a:endParaRPr lang="en-US" i="1" dirty="0"/>
          </a:p>
        </p:txBody>
      </p:sp>
      <p:sp>
        <p:nvSpPr>
          <p:cNvPr id="22" name="Freeform: Shape 53"/>
          <p:cNvSpPr/>
          <p:nvPr/>
        </p:nvSpPr>
        <p:spPr>
          <a:xfrm>
            <a:off x="334460" y="466799"/>
            <a:ext cx="5938541" cy="5943452"/>
          </a:xfrm>
          <a:custGeom>
            <a:avLst/>
            <a:gdLst>
              <a:gd name="connsiteX0" fmla="*/ 1312158 w 9301912"/>
              <a:gd name="connsiteY0" fmla="*/ 637968 h 5372655"/>
              <a:gd name="connsiteX1" fmla="*/ 637968 w 9301912"/>
              <a:gd name="connsiteY1" fmla="*/ 4060496 h 5372655"/>
              <a:gd name="connsiteX2" fmla="*/ 4060495 w 9301912"/>
              <a:gd name="connsiteY2" fmla="*/ 4734687 h 5372655"/>
              <a:gd name="connsiteX3" fmla="*/ 4734686 w 9301912"/>
              <a:gd name="connsiteY3" fmla="*/ 1312159 h 5372655"/>
              <a:gd name="connsiteX4" fmla="*/ 1312158 w 9301912"/>
              <a:gd name="connsiteY4" fmla="*/ 637968 h 5372655"/>
              <a:gd name="connsiteX5" fmla="*/ 1189900 w 9301912"/>
              <a:gd name="connsiteY5" fmla="*/ 455728 h 5372655"/>
              <a:gd name="connsiteX6" fmla="*/ 4916926 w 9301912"/>
              <a:gd name="connsiteY6" fmla="*/ 1189901 h 5372655"/>
              <a:gd name="connsiteX7" fmla="*/ 5360990 w 9301912"/>
              <a:gd name="connsiteY7" fmla="*/ 2433748 h 5372655"/>
              <a:gd name="connsiteX8" fmla="*/ 5368216 w 9301912"/>
              <a:gd name="connsiteY8" fmla="*/ 2594301 h 5372655"/>
              <a:gd name="connsiteX9" fmla="*/ 9301912 w 9301912"/>
              <a:gd name="connsiteY9" fmla="*/ 2594301 h 5372655"/>
              <a:gd name="connsiteX10" fmla="*/ 9301912 w 9301912"/>
              <a:gd name="connsiteY10" fmla="*/ 2810301 h 5372655"/>
              <a:gd name="connsiteX11" fmla="*/ 5366612 w 9301912"/>
              <a:gd name="connsiteY11" fmla="*/ 2810301 h 5372655"/>
              <a:gd name="connsiteX12" fmla="*/ 5359431 w 9301912"/>
              <a:gd name="connsiteY12" fmla="*/ 2950480 h 5372655"/>
              <a:gd name="connsiteX13" fmla="*/ 4182753 w 9301912"/>
              <a:gd name="connsiteY13" fmla="*/ 4916927 h 5372655"/>
              <a:gd name="connsiteX14" fmla="*/ 455728 w 9301912"/>
              <a:gd name="connsiteY14" fmla="*/ 4182754 h 5372655"/>
              <a:gd name="connsiteX15" fmla="*/ 1189900 w 9301912"/>
              <a:gd name="connsiteY15" fmla="*/ 455728 h 5372655"/>
              <a:gd name="connsiteX0" fmla="*/ 1312158 w 9301912"/>
              <a:gd name="connsiteY0" fmla="*/ 637968 h 5372655"/>
              <a:gd name="connsiteX1" fmla="*/ 637968 w 9301912"/>
              <a:gd name="connsiteY1" fmla="*/ 4060496 h 5372655"/>
              <a:gd name="connsiteX2" fmla="*/ 4060495 w 9301912"/>
              <a:gd name="connsiteY2" fmla="*/ 4734687 h 5372655"/>
              <a:gd name="connsiteX3" fmla="*/ 4734686 w 9301912"/>
              <a:gd name="connsiteY3" fmla="*/ 1312159 h 5372655"/>
              <a:gd name="connsiteX4" fmla="*/ 1312158 w 9301912"/>
              <a:gd name="connsiteY4" fmla="*/ 637968 h 5372655"/>
              <a:gd name="connsiteX5" fmla="*/ 1189900 w 9301912"/>
              <a:gd name="connsiteY5" fmla="*/ 455728 h 5372655"/>
              <a:gd name="connsiteX6" fmla="*/ 4916926 w 9301912"/>
              <a:gd name="connsiteY6" fmla="*/ 1189901 h 5372655"/>
              <a:gd name="connsiteX7" fmla="*/ 5360990 w 9301912"/>
              <a:gd name="connsiteY7" fmla="*/ 2433748 h 5372655"/>
              <a:gd name="connsiteX8" fmla="*/ 5368216 w 9301912"/>
              <a:gd name="connsiteY8" fmla="*/ 2594301 h 5372655"/>
              <a:gd name="connsiteX9" fmla="*/ 9301912 w 9301912"/>
              <a:gd name="connsiteY9" fmla="*/ 2594301 h 5372655"/>
              <a:gd name="connsiteX10" fmla="*/ 5366612 w 9301912"/>
              <a:gd name="connsiteY10" fmla="*/ 2810301 h 5372655"/>
              <a:gd name="connsiteX11" fmla="*/ 5359431 w 9301912"/>
              <a:gd name="connsiteY11" fmla="*/ 2950480 h 5372655"/>
              <a:gd name="connsiteX12" fmla="*/ 4182753 w 9301912"/>
              <a:gd name="connsiteY12" fmla="*/ 4916927 h 5372655"/>
              <a:gd name="connsiteX13" fmla="*/ 455728 w 9301912"/>
              <a:gd name="connsiteY13" fmla="*/ 4182754 h 5372655"/>
              <a:gd name="connsiteX14" fmla="*/ 1189900 w 9301912"/>
              <a:gd name="connsiteY14" fmla="*/ 455728 h 5372655"/>
              <a:gd name="connsiteX0" fmla="*/ 1312158 w 5368216"/>
              <a:gd name="connsiteY0" fmla="*/ 637968 h 5372655"/>
              <a:gd name="connsiteX1" fmla="*/ 637968 w 5368216"/>
              <a:gd name="connsiteY1" fmla="*/ 4060496 h 5372655"/>
              <a:gd name="connsiteX2" fmla="*/ 4060495 w 5368216"/>
              <a:gd name="connsiteY2" fmla="*/ 4734687 h 5372655"/>
              <a:gd name="connsiteX3" fmla="*/ 4734686 w 5368216"/>
              <a:gd name="connsiteY3" fmla="*/ 1312159 h 5372655"/>
              <a:gd name="connsiteX4" fmla="*/ 1312158 w 5368216"/>
              <a:gd name="connsiteY4" fmla="*/ 637968 h 5372655"/>
              <a:gd name="connsiteX5" fmla="*/ 1189900 w 5368216"/>
              <a:gd name="connsiteY5" fmla="*/ 455728 h 5372655"/>
              <a:gd name="connsiteX6" fmla="*/ 4916926 w 5368216"/>
              <a:gd name="connsiteY6" fmla="*/ 1189901 h 5372655"/>
              <a:gd name="connsiteX7" fmla="*/ 5360990 w 5368216"/>
              <a:gd name="connsiteY7" fmla="*/ 2433748 h 5372655"/>
              <a:gd name="connsiteX8" fmla="*/ 5368216 w 5368216"/>
              <a:gd name="connsiteY8" fmla="*/ 2594301 h 5372655"/>
              <a:gd name="connsiteX9" fmla="*/ 5366612 w 5368216"/>
              <a:gd name="connsiteY9" fmla="*/ 2810301 h 5372655"/>
              <a:gd name="connsiteX10" fmla="*/ 5359431 w 5368216"/>
              <a:gd name="connsiteY10" fmla="*/ 2950480 h 5372655"/>
              <a:gd name="connsiteX11" fmla="*/ 4182753 w 5368216"/>
              <a:gd name="connsiteY11" fmla="*/ 4916927 h 5372655"/>
              <a:gd name="connsiteX12" fmla="*/ 455728 w 5368216"/>
              <a:gd name="connsiteY12" fmla="*/ 4182754 h 5372655"/>
              <a:gd name="connsiteX13" fmla="*/ 1189900 w 5368216"/>
              <a:gd name="connsiteY13" fmla="*/ 455728 h 537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368216" h="5372655">
                <a:moveTo>
                  <a:pt x="1312158" y="637968"/>
                </a:moveTo>
                <a:cubicBezTo>
                  <a:pt x="180880" y="1396901"/>
                  <a:pt x="-120965" y="2929218"/>
                  <a:pt x="637968" y="4060496"/>
                </a:cubicBezTo>
                <a:cubicBezTo>
                  <a:pt x="1396900" y="5191774"/>
                  <a:pt x="2929217" y="5493619"/>
                  <a:pt x="4060495" y="4734687"/>
                </a:cubicBezTo>
                <a:cubicBezTo>
                  <a:pt x="5191773" y="3975754"/>
                  <a:pt x="5493619" y="2443437"/>
                  <a:pt x="4734686" y="1312159"/>
                </a:cubicBezTo>
                <a:cubicBezTo>
                  <a:pt x="3975754" y="180881"/>
                  <a:pt x="2443436" y="-120964"/>
                  <a:pt x="1312158" y="637968"/>
                </a:cubicBezTo>
                <a:close/>
                <a:moveTo>
                  <a:pt x="1189900" y="455728"/>
                </a:moveTo>
                <a:cubicBezTo>
                  <a:pt x="2421826" y="-370725"/>
                  <a:pt x="4090473" y="-42024"/>
                  <a:pt x="4916926" y="1189901"/>
                </a:cubicBezTo>
                <a:cubicBezTo>
                  <a:pt x="5175193" y="1574878"/>
                  <a:pt x="5320651" y="2002503"/>
                  <a:pt x="5360990" y="2433748"/>
                </a:cubicBezTo>
                <a:lnTo>
                  <a:pt x="5368216" y="2594301"/>
                </a:lnTo>
                <a:cubicBezTo>
                  <a:pt x="5367681" y="2666301"/>
                  <a:pt x="5367147" y="2738301"/>
                  <a:pt x="5366612" y="2810301"/>
                </a:cubicBezTo>
                <a:lnTo>
                  <a:pt x="5359431" y="2950480"/>
                </a:lnTo>
                <a:cubicBezTo>
                  <a:pt x="5282884" y="3720691"/>
                  <a:pt x="4875711" y="4452047"/>
                  <a:pt x="4182753" y="4916927"/>
                </a:cubicBezTo>
                <a:cubicBezTo>
                  <a:pt x="2950828" y="5743380"/>
                  <a:pt x="1282181" y="5414679"/>
                  <a:pt x="455728" y="4182754"/>
                </a:cubicBezTo>
                <a:cubicBezTo>
                  <a:pt x="-370725" y="2950828"/>
                  <a:pt x="-42025" y="1282182"/>
                  <a:pt x="1189900" y="455728"/>
                </a:cubicBezTo>
                <a:close/>
              </a:path>
            </a:pathLst>
          </a:custGeom>
          <a:gradFill flip="none" rotWithShape="1">
            <a:gsLst>
              <a:gs pos="15000">
                <a:schemeClr val="accent1"/>
              </a:gs>
              <a:gs pos="30000">
                <a:schemeClr val="accent2"/>
              </a:gs>
              <a:gs pos="45000">
                <a:schemeClr val="accent3"/>
              </a:gs>
              <a:gs pos="55000">
                <a:schemeClr val="accent4"/>
              </a:gs>
              <a:gs pos="70000">
                <a:schemeClr val="accent5"/>
              </a:gs>
              <a:gs pos="84000">
                <a:schemeClr val="accent6"/>
              </a:gs>
            </a:gsLst>
            <a:lin ang="13500000" scaled="1"/>
            <a:tileRect/>
          </a:gra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th-TH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3" name="Arrow: Chevron 5"/>
          <p:cNvSpPr/>
          <p:nvPr/>
        </p:nvSpPr>
        <p:spPr>
          <a:xfrm rot="6821960">
            <a:off x="5674055" y="4432629"/>
            <a:ext cx="411388" cy="454776"/>
          </a:xfrm>
          <a:prstGeom prst="chevron">
            <a:avLst>
              <a:gd name="adj" fmla="val 54917"/>
            </a:avLst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Arrow: Chevron 61"/>
          <p:cNvSpPr/>
          <p:nvPr/>
        </p:nvSpPr>
        <p:spPr>
          <a:xfrm rot="3897034" flipH="1">
            <a:off x="524610" y="4432628"/>
            <a:ext cx="411388" cy="454776"/>
          </a:xfrm>
          <a:prstGeom prst="chevron">
            <a:avLst>
              <a:gd name="adj" fmla="val 54917"/>
            </a:avLst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Arrow: Chevron 62"/>
          <p:cNvSpPr/>
          <p:nvPr/>
        </p:nvSpPr>
        <p:spPr>
          <a:xfrm rot="10800000" flipH="1">
            <a:off x="3094379" y="360099"/>
            <a:ext cx="411388" cy="454776"/>
          </a:xfrm>
          <a:prstGeom prst="chevron">
            <a:avLst>
              <a:gd name="adj" fmla="val 54917"/>
            </a:avLst>
          </a:prstGeom>
          <a:solidFill>
            <a:schemeClr val="tx1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9" name="Freeform 27"/>
          <p:cNvSpPr>
            <a:spLocks noChangeAspect="1" noEditPoints="1"/>
          </p:cNvSpPr>
          <p:nvPr/>
        </p:nvSpPr>
        <p:spPr bwMode="auto">
          <a:xfrm>
            <a:off x="3639348" y="1578461"/>
            <a:ext cx="741425" cy="731160"/>
          </a:xfrm>
          <a:custGeom>
            <a:avLst/>
            <a:gdLst>
              <a:gd name="T0" fmla="*/ 3708 w 4046"/>
              <a:gd name="T1" fmla="*/ 2894 h 3990"/>
              <a:gd name="T2" fmla="*/ 3702 w 4046"/>
              <a:gd name="T3" fmla="*/ 2862 h 3990"/>
              <a:gd name="T4" fmla="*/ 3671 w 4046"/>
              <a:gd name="T5" fmla="*/ 2824 h 3990"/>
              <a:gd name="T6" fmla="*/ 3625 w 4046"/>
              <a:gd name="T7" fmla="*/ 2810 h 3990"/>
              <a:gd name="T8" fmla="*/ 3708 w 4046"/>
              <a:gd name="T9" fmla="*/ 1315 h 3990"/>
              <a:gd name="T10" fmla="*/ 3736 w 4046"/>
              <a:gd name="T11" fmla="*/ 1309 h 3990"/>
              <a:gd name="T12" fmla="*/ 3772 w 4046"/>
              <a:gd name="T13" fmla="*/ 1279 h 3990"/>
              <a:gd name="T14" fmla="*/ 3791 w 4046"/>
              <a:gd name="T15" fmla="*/ 1230 h 3990"/>
              <a:gd name="T16" fmla="*/ 3793 w 4046"/>
              <a:gd name="T17" fmla="*/ 1195 h 3990"/>
              <a:gd name="T18" fmla="*/ 3778 w 4046"/>
              <a:gd name="T19" fmla="*/ 1144 h 3990"/>
              <a:gd name="T20" fmla="*/ 3747 w 4046"/>
              <a:gd name="T21" fmla="*/ 1109 h 3990"/>
              <a:gd name="T22" fmla="*/ 2044 w 4046"/>
              <a:gd name="T23" fmla="*/ 5 h 3990"/>
              <a:gd name="T24" fmla="*/ 2016 w 4046"/>
              <a:gd name="T25" fmla="*/ 0 h 3990"/>
              <a:gd name="T26" fmla="*/ 1987 w 4046"/>
              <a:gd name="T27" fmla="*/ 5 h 3990"/>
              <a:gd name="T28" fmla="*/ 299 w 4046"/>
              <a:gd name="T29" fmla="*/ 1109 h 3990"/>
              <a:gd name="T30" fmla="*/ 268 w 4046"/>
              <a:gd name="T31" fmla="*/ 1144 h 3990"/>
              <a:gd name="T32" fmla="*/ 253 w 4046"/>
              <a:gd name="T33" fmla="*/ 1195 h 3990"/>
              <a:gd name="T34" fmla="*/ 255 w 4046"/>
              <a:gd name="T35" fmla="*/ 1230 h 3990"/>
              <a:gd name="T36" fmla="*/ 274 w 4046"/>
              <a:gd name="T37" fmla="*/ 1279 h 3990"/>
              <a:gd name="T38" fmla="*/ 310 w 4046"/>
              <a:gd name="T39" fmla="*/ 1309 h 3990"/>
              <a:gd name="T40" fmla="*/ 506 w 4046"/>
              <a:gd name="T41" fmla="*/ 1315 h 3990"/>
              <a:gd name="T42" fmla="*/ 421 w 4046"/>
              <a:gd name="T43" fmla="*/ 2810 h 3990"/>
              <a:gd name="T44" fmla="*/ 375 w 4046"/>
              <a:gd name="T45" fmla="*/ 2824 h 3990"/>
              <a:gd name="T46" fmla="*/ 344 w 4046"/>
              <a:gd name="T47" fmla="*/ 2862 h 3990"/>
              <a:gd name="T48" fmla="*/ 338 w 4046"/>
              <a:gd name="T49" fmla="*/ 3315 h 3990"/>
              <a:gd name="T50" fmla="*/ 68 w 4046"/>
              <a:gd name="T51" fmla="*/ 3317 h 3990"/>
              <a:gd name="T52" fmla="*/ 25 w 4046"/>
              <a:gd name="T53" fmla="*/ 3340 h 3990"/>
              <a:gd name="T54" fmla="*/ 1 w 4046"/>
              <a:gd name="T55" fmla="*/ 3382 h 3990"/>
              <a:gd name="T56" fmla="*/ 0 w 4046"/>
              <a:gd name="T57" fmla="*/ 3905 h 3990"/>
              <a:gd name="T58" fmla="*/ 15 w 4046"/>
              <a:gd name="T59" fmla="*/ 3953 h 3990"/>
              <a:gd name="T60" fmla="*/ 52 w 4046"/>
              <a:gd name="T61" fmla="*/ 3983 h 3990"/>
              <a:gd name="T62" fmla="*/ 3962 w 4046"/>
              <a:gd name="T63" fmla="*/ 3990 h 3990"/>
              <a:gd name="T64" fmla="*/ 3994 w 4046"/>
              <a:gd name="T65" fmla="*/ 3983 h 3990"/>
              <a:gd name="T66" fmla="*/ 4031 w 4046"/>
              <a:gd name="T67" fmla="*/ 3953 h 3990"/>
              <a:gd name="T68" fmla="*/ 4046 w 4046"/>
              <a:gd name="T69" fmla="*/ 3905 h 3990"/>
              <a:gd name="T70" fmla="*/ 4045 w 4046"/>
              <a:gd name="T71" fmla="*/ 3382 h 3990"/>
              <a:gd name="T72" fmla="*/ 4021 w 4046"/>
              <a:gd name="T73" fmla="*/ 3340 h 3990"/>
              <a:gd name="T74" fmla="*/ 3978 w 4046"/>
              <a:gd name="T75" fmla="*/ 3317 h 3990"/>
              <a:gd name="T76" fmla="*/ 3371 w 4046"/>
              <a:gd name="T77" fmla="*/ 2810 h 3990"/>
              <a:gd name="T78" fmla="*/ 3371 w 4046"/>
              <a:gd name="T79" fmla="*/ 1315 h 3990"/>
              <a:gd name="T80" fmla="*/ 1686 w 4046"/>
              <a:gd name="T81" fmla="*/ 2810 h 3990"/>
              <a:gd name="T82" fmla="*/ 1686 w 4046"/>
              <a:gd name="T83" fmla="*/ 1315 h 3990"/>
              <a:gd name="T84" fmla="*/ 2191 w 4046"/>
              <a:gd name="T85" fmla="*/ 2810 h 3990"/>
              <a:gd name="T86" fmla="*/ 2360 w 4046"/>
              <a:gd name="T87" fmla="*/ 1315 h 3990"/>
              <a:gd name="T88" fmla="*/ 2360 w 4046"/>
              <a:gd name="T89" fmla="*/ 2810 h 3990"/>
              <a:gd name="T90" fmla="*/ 3354 w 4046"/>
              <a:gd name="T91" fmla="*/ 1097 h 3990"/>
              <a:gd name="T92" fmla="*/ 675 w 4046"/>
              <a:gd name="T93" fmla="*/ 1315 h 3990"/>
              <a:gd name="T94" fmla="*/ 675 w 4046"/>
              <a:gd name="T95" fmla="*/ 2810 h 3990"/>
              <a:gd name="T96" fmla="*/ 3540 w 4046"/>
              <a:gd name="T97" fmla="*/ 2979 h 3990"/>
              <a:gd name="T98" fmla="*/ 506 w 4046"/>
              <a:gd name="T99" fmla="*/ 2979 h 3990"/>
              <a:gd name="T100" fmla="*/ 169 w 4046"/>
              <a:gd name="T101" fmla="*/ 3484 h 3990"/>
              <a:gd name="T102" fmla="*/ 3877 w 4046"/>
              <a:gd name="T103" fmla="*/ 3484 h 39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046" h="3990">
                <a:moveTo>
                  <a:pt x="3962" y="3315"/>
                </a:moveTo>
                <a:lnTo>
                  <a:pt x="3708" y="3315"/>
                </a:lnTo>
                <a:lnTo>
                  <a:pt x="3708" y="2894"/>
                </a:lnTo>
                <a:lnTo>
                  <a:pt x="3708" y="2894"/>
                </a:lnTo>
                <a:lnTo>
                  <a:pt x="3707" y="2876"/>
                </a:lnTo>
                <a:lnTo>
                  <a:pt x="3702" y="2862"/>
                </a:lnTo>
                <a:lnTo>
                  <a:pt x="3695" y="2847"/>
                </a:lnTo>
                <a:lnTo>
                  <a:pt x="3684" y="2835"/>
                </a:lnTo>
                <a:lnTo>
                  <a:pt x="3671" y="2824"/>
                </a:lnTo>
                <a:lnTo>
                  <a:pt x="3658" y="2816"/>
                </a:lnTo>
                <a:lnTo>
                  <a:pt x="3641" y="2811"/>
                </a:lnTo>
                <a:lnTo>
                  <a:pt x="3625" y="2810"/>
                </a:lnTo>
                <a:lnTo>
                  <a:pt x="3540" y="2810"/>
                </a:lnTo>
                <a:lnTo>
                  <a:pt x="3540" y="1315"/>
                </a:lnTo>
                <a:lnTo>
                  <a:pt x="3708" y="1315"/>
                </a:lnTo>
                <a:lnTo>
                  <a:pt x="3708" y="1315"/>
                </a:lnTo>
                <a:lnTo>
                  <a:pt x="3723" y="1313"/>
                </a:lnTo>
                <a:lnTo>
                  <a:pt x="3736" y="1309"/>
                </a:lnTo>
                <a:lnTo>
                  <a:pt x="3750" y="1301"/>
                </a:lnTo>
                <a:lnTo>
                  <a:pt x="3761" y="1291"/>
                </a:lnTo>
                <a:lnTo>
                  <a:pt x="3772" y="1279"/>
                </a:lnTo>
                <a:lnTo>
                  <a:pt x="3779" y="1264"/>
                </a:lnTo>
                <a:lnTo>
                  <a:pt x="3787" y="1248"/>
                </a:lnTo>
                <a:lnTo>
                  <a:pt x="3791" y="1230"/>
                </a:lnTo>
                <a:lnTo>
                  <a:pt x="3791" y="1230"/>
                </a:lnTo>
                <a:lnTo>
                  <a:pt x="3793" y="1213"/>
                </a:lnTo>
                <a:lnTo>
                  <a:pt x="3793" y="1195"/>
                </a:lnTo>
                <a:lnTo>
                  <a:pt x="3790" y="1177"/>
                </a:lnTo>
                <a:lnTo>
                  <a:pt x="3785" y="1159"/>
                </a:lnTo>
                <a:lnTo>
                  <a:pt x="3778" y="1144"/>
                </a:lnTo>
                <a:lnTo>
                  <a:pt x="3769" y="1129"/>
                </a:lnTo>
                <a:lnTo>
                  <a:pt x="3758" y="1118"/>
                </a:lnTo>
                <a:lnTo>
                  <a:pt x="3747" y="1109"/>
                </a:lnTo>
                <a:lnTo>
                  <a:pt x="2053" y="11"/>
                </a:lnTo>
                <a:lnTo>
                  <a:pt x="2053" y="11"/>
                </a:lnTo>
                <a:lnTo>
                  <a:pt x="2044" y="5"/>
                </a:lnTo>
                <a:lnTo>
                  <a:pt x="2036" y="2"/>
                </a:lnTo>
                <a:lnTo>
                  <a:pt x="2025" y="0"/>
                </a:lnTo>
                <a:lnTo>
                  <a:pt x="2016" y="0"/>
                </a:lnTo>
                <a:lnTo>
                  <a:pt x="2006" y="0"/>
                </a:lnTo>
                <a:lnTo>
                  <a:pt x="1997" y="2"/>
                </a:lnTo>
                <a:lnTo>
                  <a:pt x="1987" y="5"/>
                </a:lnTo>
                <a:lnTo>
                  <a:pt x="1978" y="11"/>
                </a:lnTo>
                <a:lnTo>
                  <a:pt x="299" y="1109"/>
                </a:lnTo>
                <a:lnTo>
                  <a:pt x="299" y="1109"/>
                </a:lnTo>
                <a:lnTo>
                  <a:pt x="288" y="1118"/>
                </a:lnTo>
                <a:lnTo>
                  <a:pt x="276" y="1131"/>
                </a:lnTo>
                <a:lnTo>
                  <a:pt x="268" y="1144"/>
                </a:lnTo>
                <a:lnTo>
                  <a:pt x="261" y="1161"/>
                </a:lnTo>
                <a:lnTo>
                  <a:pt x="256" y="1177"/>
                </a:lnTo>
                <a:lnTo>
                  <a:pt x="253" y="1195"/>
                </a:lnTo>
                <a:lnTo>
                  <a:pt x="253" y="1213"/>
                </a:lnTo>
                <a:lnTo>
                  <a:pt x="255" y="1230"/>
                </a:lnTo>
                <a:lnTo>
                  <a:pt x="255" y="1230"/>
                </a:lnTo>
                <a:lnTo>
                  <a:pt x="259" y="1248"/>
                </a:lnTo>
                <a:lnTo>
                  <a:pt x="267" y="1264"/>
                </a:lnTo>
                <a:lnTo>
                  <a:pt x="274" y="1279"/>
                </a:lnTo>
                <a:lnTo>
                  <a:pt x="285" y="1291"/>
                </a:lnTo>
                <a:lnTo>
                  <a:pt x="296" y="1301"/>
                </a:lnTo>
                <a:lnTo>
                  <a:pt x="310" y="1309"/>
                </a:lnTo>
                <a:lnTo>
                  <a:pt x="323" y="1313"/>
                </a:lnTo>
                <a:lnTo>
                  <a:pt x="338" y="1315"/>
                </a:lnTo>
                <a:lnTo>
                  <a:pt x="506" y="1315"/>
                </a:lnTo>
                <a:lnTo>
                  <a:pt x="506" y="2810"/>
                </a:lnTo>
                <a:lnTo>
                  <a:pt x="421" y="2810"/>
                </a:lnTo>
                <a:lnTo>
                  <a:pt x="421" y="2810"/>
                </a:lnTo>
                <a:lnTo>
                  <a:pt x="405" y="2811"/>
                </a:lnTo>
                <a:lnTo>
                  <a:pt x="388" y="2816"/>
                </a:lnTo>
                <a:lnTo>
                  <a:pt x="375" y="2824"/>
                </a:lnTo>
                <a:lnTo>
                  <a:pt x="362" y="2835"/>
                </a:lnTo>
                <a:lnTo>
                  <a:pt x="351" y="2847"/>
                </a:lnTo>
                <a:lnTo>
                  <a:pt x="344" y="2862"/>
                </a:lnTo>
                <a:lnTo>
                  <a:pt x="339" y="2876"/>
                </a:lnTo>
                <a:lnTo>
                  <a:pt x="338" y="2894"/>
                </a:lnTo>
                <a:lnTo>
                  <a:pt x="338" y="3315"/>
                </a:lnTo>
                <a:lnTo>
                  <a:pt x="84" y="3315"/>
                </a:lnTo>
                <a:lnTo>
                  <a:pt x="84" y="3315"/>
                </a:lnTo>
                <a:lnTo>
                  <a:pt x="68" y="3317"/>
                </a:lnTo>
                <a:lnTo>
                  <a:pt x="52" y="3321"/>
                </a:lnTo>
                <a:lnTo>
                  <a:pt x="37" y="3330"/>
                </a:lnTo>
                <a:lnTo>
                  <a:pt x="25" y="3340"/>
                </a:lnTo>
                <a:lnTo>
                  <a:pt x="15" y="3352"/>
                </a:lnTo>
                <a:lnTo>
                  <a:pt x="7" y="3367"/>
                </a:lnTo>
                <a:lnTo>
                  <a:pt x="1" y="3382"/>
                </a:lnTo>
                <a:lnTo>
                  <a:pt x="0" y="3400"/>
                </a:lnTo>
                <a:lnTo>
                  <a:pt x="0" y="3905"/>
                </a:lnTo>
                <a:lnTo>
                  <a:pt x="0" y="3905"/>
                </a:lnTo>
                <a:lnTo>
                  <a:pt x="1" y="3922"/>
                </a:lnTo>
                <a:lnTo>
                  <a:pt x="7" y="3938"/>
                </a:lnTo>
                <a:lnTo>
                  <a:pt x="15" y="3953"/>
                </a:lnTo>
                <a:lnTo>
                  <a:pt x="25" y="3965"/>
                </a:lnTo>
                <a:lnTo>
                  <a:pt x="37" y="3975"/>
                </a:lnTo>
                <a:lnTo>
                  <a:pt x="52" y="3983"/>
                </a:lnTo>
                <a:lnTo>
                  <a:pt x="68" y="3989"/>
                </a:lnTo>
                <a:lnTo>
                  <a:pt x="84" y="3990"/>
                </a:lnTo>
                <a:lnTo>
                  <a:pt x="3962" y="3990"/>
                </a:lnTo>
                <a:lnTo>
                  <a:pt x="3962" y="3990"/>
                </a:lnTo>
                <a:lnTo>
                  <a:pt x="3978" y="3989"/>
                </a:lnTo>
                <a:lnTo>
                  <a:pt x="3994" y="3983"/>
                </a:lnTo>
                <a:lnTo>
                  <a:pt x="4009" y="3975"/>
                </a:lnTo>
                <a:lnTo>
                  <a:pt x="4021" y="3965"/>
                </a:lnTo>
                <a:lnTo>
                  <a:pt x="4031" y="3953"/>
                </a:lnTo>
                <a:lnTo>
                  <a:pt x="4039" y="3938"/>
                </a:lnTo>
                <a:lnTo>
                  <a:pt x="4045" y="3922"/>
                </a:lnTo>
                <a:lnTo>
                  <a:pt x="4046" y="3905"/>
                </a:lnTo>
                <a:lnTo>
                  <a:pt x="4046" y="3400"/>
                </a:lnTo>
                <a:lnTo>
                  <a:pt x="4046" y="3400"/>
                </a:lnTo>
                <a:lnTo>
                  <a:pt x="4045" y="3382"/>
                </a:lnTo>
                <a:lnTo>
                  <a:pt x="4039" y="3367"/>
                </a:lnTo>
                <a:lnTo>
                  <a:pt x="4031" y="3352"/>
                </a:lnTo>
                <a:lnTo>
                  <a:pt x="4021" y="3340"/>
                </a:lnTo>
                <a:lnTo>
                  <a:pt x="4009" y="3330"/>
                </a:lnTo>
                <a:lnTo>
                  <a:pt x="3994" y="3321"/>
                </a:lnTo>
                <a:lnTo>
                  <a:pt x="3978" y="3317"/>
                </a:lnTo>
                <a:lnTo>
                  <a:pt x="3962" y="3315"/>
                </a:lnTo>
                <a:lnTo>
                  <a:pt x="3962" y="3315"/>
                </a:lnTo>
                <a:close/>
                <a:moveTo>
                  <a:pt x="3371" y="2810"/>
                </a:moveTo>
                <a:lnTo>
                  <a:pt x="3202" y="2810"/>
                </a:lnTo>
                <a:lnTo>
                  <a:pt x="3202" y="1315"/>
                </a:lnTo>
                <a:lnTo>
                  <a:pt x="3371" y="1315"/>
                </a:lnTo>
                <a:lnTo>
                  <a:pt x="3371" y="2810"/>
                </a:lnTo>
                <a:close/>
                <a:moveTo>
                  <a:pt x="1686" y="1315"/>
                </a:moveTo>
                <a:lnTo>
                  <a:pt x="1686" y="2810"/>
                </a:lnTo>
                <a:lnTo>
                  <a:pt x="1011" y="2810"/>
                </a:lnTo>
                <a:lnTo>
                  <a:pt x="1011" y="1315"/>
                </a:lnTo>
                <a:lnTo>
                  <a:pt x="1686" y="1315"/>
                </a:lnTo>
                <a:close/>
                <a:moveTo>
                  <a:pt x="1855" y="1315"/>
                </a:moveTo>
                <a:lnTo>
                  <a:pt x="2191" y="1315"/>
                </a:lnTo>
                <a:lnTo>
                  <a:pt x="2191" y="2810"/>
                </a:lnTo>
                <a:lnTo>
                  <a:pt x="1855" y="2810"/>
                </a:lnTo>
                <a:lnTo>
                  <a:pt x="1855" y="1315"/>
                </a:lnTo>
                <a:close/>
                <a:moveTo>
                  <a:pt x="2360" y="1315"/>
                </a:moveTo>
                <a:lnTo>
                  <a:pt x="3035" y="1315"/>
                </a:lnTo>
                <a:lnTo>
                  <a:pt x="3035" y="2810"/>
                </a:lnTo>
                <a:lnTo>
                  <a:pt x="2360" y="2810"/>
                </a:lnTo>
                <a:lnTo>
                  <a:pt x="2360" y="1315"/>
                </a:lnTo>
                <a:close/>
                <a:moveTo>
                  <a:pt x="2016" y="231"/>
                </a:moveTo>
                <a:lnTo>
                  <a:pt x="3354" y="1097"/>
                </a:lnTo>
                <a:lnTo>
                  <a:pt x="691" y="1097"/>
                </a:lnTo>
                <a:lnTo>
                  <a:pt x="2016" y="231"/>
                </a:lnTo>
                <a:close/>
                <a:moveTo>
                  <a:pt x="675" y="1315"/>
                </a:moveTo>
                <a:lnTo>
                  <a:pt x="844" y="1315"/>
                </a:lnTo>
                <a:lnTo>
                  <a:pt x="844" y="2810"/>
                </a:lnTo>
                <a:lnTo>
                  <a:pt x="675" y="2810"/>
                </a:lnTo>
                <a:lnTo>
                  <a:pt x="675" y="1315"/>
                </a:lnTo>
                <a:close/>
                <a:moveTo>
                  <a:pt x="506" y="2979"/>
                </a:moveTo>
                <a:lnTo>
                  <a:pt x="3540" y="2979"/>
                </a:lnTo>
                <a:lnTo>
                  <a:pt x="3540" y="3315"/>
                </a:lnTo>
                <a:lnTo>
                  <a:pt x="506" y="3315"/>
                </a:lnTo>
                <a:lnTo>
                  <a:pt x="506" y="2979"/>
                </a:lnTo>
                <a:close/>
                <a:moveTo>
                  <a:pt x="3877" y="3821"/>
                </a:moveTo>
                <a:lnTo>
                  <a:pt x="169" y="3821"/>
                </a:lnTo>
                <a:lnTo>
                  <a:pt x="169" y="3484"/>
                </a:lnTo>
                <a:lnTo>
                  <a:pt x="421" y="3484"/>
                </a:lnTo>
                <a:lnTo>
                  <a:pt x="3625" y="3484"/>
                </a:lnTo>
                <a:lnTo>
                  <a:pt x="3877" y="3484"/>
                </a:lnTo>
                <a:lnTo>
                  <a:pt x="3877" y="382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3780000" cy="6858000"/>
          </a:xfrm>
          <a:prstGeom prst="rect">
            <a:avLst/>
          </a:prstGeom>
          <a:solidFill>
            <a:schemeClr val="bg2"/>
          </a:solidFill>
          <a:ln w="127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3494063" y="1754780"/>
            <a:ext cx="581538" cy="581534"/>
          </a:xfrm>
          <a:prstGeom prst="ellipse">
            <a:avLst/>
          </a:prstGeom>
          <a:solidFill>
            <a:schemeClr val="bg2"/>
          </a:solidFill>
          <a:ln w="63500" cap="sq">
            <a:noFill/>
            <a:miter lim="800000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45720" rIns="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0" b="1" dirty="0">
              <a:solidFill>
                <a:schemeClr val="bg1"/>
              </a:solidFill>
            </a:endParaRPr>
          </a:p>
        </p:txBody>
      </p:sp>
      <p:sp>
        <p:nvSpPr>
          <p:cNvPr id="14" name="Chevron 13"/>
          <p:cNvSpPr/>
          <p:nvPr/>
        </p:nvSpPr>
        <p:spPr>
          <a:xfrm>
            <a:off x="3636104" y="1844932"/>
            <a:ext cx="304800" cy="410775"/>
          </a:xfrm>
          <a:prstGeom prst="chevron">
            <a:avLst/>
          </a:prstGeom>
          <a:solidFill>
            <a:schemeClr val="tx1">
              <a:alpha val="16863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12615" y="284407"/>
            <a:ext cx="4535465" cy="770670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Focus:</a:t>
            </a:r>
          </a:p>
        </p:txBody>
      </p:sp>
      <p:sp>
        <p:nvSpPr>
          <p:cNvPr id="5" name="Rectangle 4"/>
          <p:cNvSpPr/>
          <p:nvPr/>
        </p:nvSpPr>
        <p:spPr>
          <a:xfrm>
            <a:off x="312615" y="1199326"/>
            <a:ext cx="2968761" cy="276999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dirty="0">
                <a:latin typeface="+mj-lt"/>
              </a:rPr>
              <a:t>INSTITUTIONAL CULTURE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4444181" y="1754780"/>
            <a:ext cx="4434348" cy="978588"/>
            <a:chOff x="4444181" y="1754780"/>
            <a:chExt cx="4434348" cy="978588"/>
          </a:xfrm>
        </p:grpSpPr>
        <p:sp>
          <p:nvSpPr>
            <p:cNvPr id="28" name="Rectangle 27"/>
            <p:cNvSpPr/>
            <p:nvPr/>
          </p:nvSpPr>
          <p:spPr>
            <a:xfrm>
              <a:off x="4444181" y="1754780"/>
              <a:ext cx="4434348" cy="978588"/>
            </a:xfrm>
            <a:prstGeom prst="rect">
              <a:avLst/>
            </a:prstGeom>
            <a:solidFill>
              <a:schemeClr val="accent1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9728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Customer and </a:t>
              </a:r>
              <a:r>
                <a:rPr lang="en-US" sz="1600">
                  <a:solidFill>
                    <a:schemeClr val="bg1"/>
                  </a:solidFill>
                  <a:latin typeface="+mj-lt"/>
                </a:rPr>
                <a:t>End User Culture</a:t>
              </a:r>
              <a:endParaRPr lang="en-US" sz="1600" dirty="0">
                <a:solidFill>
                  <a:schemeClr val="bg1"/>
                </a:solidFill>
                <a:latin typeface="+mj-lt"/>
              </a:endParaRPr>
            </a:p>
          </p:txBody>
        </p:sp>
        <p:grpSp>
          <p:nvGrpSpPr>
            <p:cNvPr id="32" name="Group 31" descr="people icon" title="people icon"/>
            <p:cNvGrpSpPr>
              <a:grpSpLocks noChangeAspect="1"/>
            </p:cNvGrpSpPr>
            <p:nvPr/>
          </p:nvGrpSpPr>
          <p:grpSpPr>
            <a:xfrm>
              <a:off x="4632053" y="2039915"/>
              <a:ext cx="672658" cy="408318"/>
              <a:chOff x="4003864" y="1573559"/>
              <a:chExt cx="457200" cy="277529"/>
            </a:xfrm>
            <a:solidFill>
              <a:schemeClr val="tx1"/>
            </a:solidFill>
          </p:grpSpPr>
          <p:sp>
            <p:nvSpPr>
              <p:cNvPr id="33" name="Freeform 5" descr=" " title=" "/>
              <p:cNvSpPr>
                <a:spLocks noEditPoints="1"/>
              </p:cNvSpPr>
              <p:nvPr/>
            </p:nvSpPr>
            <p:spPr bwMode="auto">
              <a:xfrm>
                <a:off x="4308664" y="1621685"/>
                <a:ext cx="152400" cy="192506"/>
              </a:xfrm>
              <a:custGeom>
                <a:avLst/>
                <a:gdLst>
                  <a:gd name="T0" fmla="*/ 558 w 760"/>
                  <a:gd name="T1" fmla="*/ 684 h 958"/>
                  <a:gd name="T2" fmla="*/ 464 w 760"/>
                  <a:gd name="T3" fmla="*/ 643 h 958"/>
                  <a:gd name="T4" fmla="*/ 410 w 760"/>
                  <a:gd name="T5" fmla="*/ 599 h 958"/>
                  <a:gd name="T6" fmla="*/ 434 w 760"/>
                  <a:gd name="T7" fmla="*/ 559 h 958"/>
                  <a:gd name="T8" fmla="*/ 464 w 760"/>
                  <a:gd name="T9" fmla="*/ 517 h 958"/>
                  <a:gd name="T10" fmla="*/ 504 w 760"/>
                  <a:gd name="T11" fmla="*/ 399 h 958"/>
                  <a:gd name="T12" fmla="*/ 511 w 760"/>
                  <a:gd name="T13" fmla="*/ 270 h 958"/>
                  <a:gd name="T14" fmla="*/ 502 w 760"/>
                  <a:gd name="T15" fmla="*/ 201 h 958"/>
                  <a:gd name="T16" fmla="*/ 477 w 760"/>
                  <a:gd name="T17" fmla="*/ 127 h 958"/>
                  <a:gd name="T18" fmla="*/ 439 w 760"/>
                  <a:gd name="T19" fmla="*/ 72 h 958"/>
                  <a:gd name="T20" fmla="*/ 372 w 760"/>
                  <a:gd name="T21" fmla="*/ 23 h 958"/>
                  <a:gd name="T22" fmla="*/ 273 w 760"/>
                  <a:gd name="T23" fmla="*/ 0 h 958"/>
                  <a:gd name="T24" fmla="*/ 199 w 760"/>
                  <a:gd name="T25" fmla="*/ 5 h 958"/>
                  <a:gd name="T26" fmla="*/ 98 w 760"/>
                  <a:gd name="T27" fmla="*/ 49 h 958"/>
                  <a:gd name="T28" fmla="*/ 54 w 760"/>
                  <a:gd name="T29" fmla="*/ 93 h 958"/>
                  <a:gd name="T30" fmla="*/ 20 w 760"/>
                  <a:gd name="T31" fmla="*/ 154 h 958"/>
                  <a:gd name="T32" fmla="*/ 3 w 760"/>
                  <a:gd name="T33" fmla="*/ 237 h 958"/>
                  <a:gd name="T34" fmla="*/ 1 w 760"/>
                  <a:gd name="T35" fmla="*/ 334 h 958"/>
                  <a:gd name="T36" fmla="*/ 18 w 760"/>
                  <a:gd name="T37" fmla="*/ 447 h 958"/>
                  <a:gd name="T38" fmla="*/ 69 w 760"/>
                  <a:gd name="T39" fmla="*/ 549 h 958"/>
                  <a:gd name="T40" fmla="*/ 135 w 760"/>
                  <a:gd name="T41" fmla="*/ 605 h 958"/>
                  <a:gd name="T42" fmla="*/ 253 w 760"/>
                  <a:gd name="T43" fmla="*/ 635 h 958"/>
                  <a:gd name="T44" fmla="*/ 262 w 760"/>
                  <a:gd name="T45" fmla="*/ 635 h 958"/>
                  <a:gd name="T46" fmla="*/ 335 w 760"/>
                  <a:gd name="T47" fmla="*/ 635 h 958"/>
                  <a:gd name="T48" fmla="*/ 383 w 760"/>
                  <a:gd name="T49" fmla="*/ 685 h 958"/>
                  <a:gd name="T50" fmla="*/ 473 w 760"/>
                  <a:gd name="T51" fmla="*/ 738 h 958"/>
                  <a:gd name="T52" fmla="*/ 623 w 760"/>
                  <a:gd name="T53" fmla="*/ 788 h 958"/>
                  <a:gd name="T54" fmla="*/ 654 w 760"/>
                  <a:gd name="T55" fmla="*/ 808 h 958"/>
                  <a:gd name="T56" fmla="*/ 674 w 760"/>
                  <a:gd name="T57" fmla="*/ 850 h 958"/>
                  <a:gd name="T58" fmla="*/ 676 w 760"/>
                  <a:gd name="T59" fmla="*/ 914 h 958"/>
                  <a:gd name="T60" fmla="*/ 693 w 760"/>
                  <a:gd name="T61" fmla="*/ 949 h 958"/>
                  <a:gd name="T62" fmla="*/ 716 w 760"/>
                  <a:gd name="T63" fmla="*/ 958 h 958"/>
                  <a:gd name="T64" fmla="*/ 750 w 760"/>
                  <a:gd name="T65" fmla="*/ 941 h 958"/>
                  <a:gd name="T66" fmla="*/ 760 w 760"/>
                  <a:gd name="T67" fmla="*/ 899 h 958"/>
                  <a:gd name="T68" fmla="*/ 747 w 760"/>
                  <a:gd name="T69" fmla="*/ 809 h 958"/>
                  <a:gd name="T70" fmla="*/ 707 w 760"/>
                  <a:gd name="T71" fmla="*/ 744 h 958"/>
                  <a:gd name="T72" fmla="*/ 640 w 760"/>
                  <a:gd name="T73" fmla="*/ 709 h 958"/>
                  <a:gd name="T74" fmla="*/ 238 w 760"/>
                  <a:gd name="T75" fmla="*/ 550 h 958"/>
                  <a:gd name="T76" fmla="*/ 164 w 760"/>
                  <a:gd name="T77" fmla="*/ 524 h 958"/>
                  <a:gd name="T78" fmla="*/ 119 w 760"/>
                  <a:gd name="T79" fmla="*/ 471 h 958"/>
                  <a:gd name="T80" fmla="*/ 90 w 760"/>
                  <a:gd name="T81" fmla="*/ 374 h 958"/>
                  <a:gd name="T82" fmla="*/ 86 w 760"/>
                  <a:gd name="T83" fmla="*/ 273 h 958"/>
                  <a:gd name="T84" fmla="*/ 89 w 760"/>
                  <a:gd name="T85" fmla="*/ 233 h 958"/>
                  <a:gd name="T86" fmla="*/ 105 w 760"/>
                  <a:gd name="T87" fmla="*/ 175 h 958"/>
                  <a:gd name="T88" fmla="*/ 156 w 760"/>
                  <a:gd name="T89" fmla="*/ 112 h 958"/>
                  <a:gd name="T90" fmla="*/ 223 w 760"/>
                  <a:gd name="T91" fmla="*/ 87 h 958"/>
                  <a:gd name="T92" fmla="*/ 257 w 760"/>
                  <a:gd name="T93" fmla="*/ 84 h 958"/>
                  <a:gd name="T94" fmla="*/ 307 w 760"/>
                  <a:gd name="T95" fmla="*/ 91 h 958"/>
                  <a:gd name="T96" fmla="*/ 376 w 760"/>
                  <a:gd name="T97" fmla="*/ 129 h 958"/>
                  <a:gd name="T98" fmla="*/ 405 w 760"/>
                  <a:gd name="T99" fmla="*/ 170 h 958"/>
                  <a:gd name="T100" fmla="*/ 424 w 760"/>
                  <a:gd name="T101" fmla="*/ 232 h 958"/>
                  <a:gd name="T102" fmla="*/ 428 w 760"/>
                  <a:gd name="T103" fmla="*/ 286 h 958"/>
                  <a:gd name="T104" fmla="*/ 421 w 760"/>
                  <a:gd name="T105" fmla="*/ 393 h 958"/>
                  <a:gd name="T106" fmla="*/ 391 w 760"/>
                  <a:gd name="T107" fmla="*/ 476 h 958"/>
                  <a:gd name="T108" fmla="*/ 349 w 760"/>
                  <a:gd name="T109" fmla="*/ 524 h 958"/>
                  <a:gd name="T110" fmla="*/ 276 w 760"/>
                  <a:gd name="T111" fmla="*/ 550 h 9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760" h="958">
                    <a:moveTo>
                      <a:pt x="640" y="709"/>
                    </a:moveTo>
                    <a:lnTo>
                      <a:pt x="640" y="709"/>
                    </a:lnTo>
                    <a:lnTo>
                      <a:pt x="611" y="700"/>
                    </a:lnTo>
                    <a:lnTo>
                      <a:pt x="583" y="693"/>
                    </a:lnTo>
                    <a:lnTo>
                      <a:pt x="558" y="684"/>
                    </a:lnTo>
                    <a:lnTo>
                      <a:pt x="535" y="675"/>
                    </a:lnTo>
                    <a:lnTo>
                      <a:pt x="514" y="668"/>
                    </a:lnTo>
                    <a:lnTo>
                      <a:pt x="496" y="659"/>
                    </a:lnTo>
                    <a:lnTo>
                      <a:pt x="478" y="650"/>
                    </a:lnTo>
                    <a:lnTo>
                      <a:pt x="464" y="643"/>
                    </a:lnTo>
                    <a:lnTo>
                      <a:pt x="451" y="635"/>
                    </a:lnTo>
                    <a:lnTo>
                      <a:pt x="440" y="627"/>
                    </a:lnTo>
                    <a:lnTo>
                      <a:pt x="430" y="620"/>
                    </a:lnTo>
                    <a:lnTo>
                      <a:pt x="423" y="612"/>
                    </a:lnTo>
                    <a:lnTo>
                      <a:pt x="410" y="599"/>
                    </a:lnTo>
                    <a:lnTo>
                      <a:pt x="402" y="588"/>
                    </a:lnTo>
                    <a:lnTo>
                      <a:pt x="402" y="588"/>
                    </a:lnTo>
                    <a:lnTo>
                      <a:pt x="418" y="575"/>
                    </a:lnTo>
                    <a:lnTo>
                      <a:pt x="426" y="568"/>
                    </a:lnTo>
                    <a:lnTo>
                      <a:pt x="434" y="559"/>
                    </a:lnTo>
                    <a:lnTo>
                      <a:pt x="434" y="559"/>
                    </a:lnTo>
                    <a:lnTo>
                      <a:pt x="442" y="549"/>
                    </a:lnTo>
                    <a:lnTo>
                      <a:pt x="450" y="539"/>
                    </a:lnTo>
                    <a:lnTo>
                      <a:pt x="458" y="528"/>
                    </a:lnTo>
                    <a:lnTo>
                      <a:pt x="464" y="517"/>
                    </a:lnTo>
                    <a:lnTo>
                      <a:pt x="476" y="495"/>
                    </a:lnTo>
                    <a:lnTo>
                      <a:pt x="485" y="471"/>
                    </a:lnTo>
                    <a:lnTo>
                      <a:pt x="493" y="447"/>
                    </a:lnTo>
                    <a:lnTo>
                      <a:pt x="499" y="423"/>
                    </a:lnTo>
                    <a:lnTo>
                      <a:pt x="504" y="399"/>
                    </a:lnTo>
                    <a:lnTo>
                      <a:pt x="508" y="376"/>
                    </a:lnTo>
                    <a:lnTo>
                      <a:pt x="510" y="354"/>
                    </a:lnTo>
                    <a:lnTo>
                      <a:pt x="511" y="334"/>
                    </a:lnTo>
                    <a:lnTo>
                      <a:pt x="512" y="298"/>
                    </a:lnTo>
                    <a:lnTo>
                      <a:pt x="511" y="270"/>
                    </a:lnTo>
                    <a:lnTo>
                      <a:pt x="510" y="256"/>
                    </a:lnTo>
                    <a:lnTo>
                      <a:pt x="510" y="256"/>
                    </a:lnTo>
                    <a:lnTo>
                      <a:pt x="508" y="237"/>
                    </a:lnTo>
                    <a:lnTo>
                      <a:pt x="505" y="218"/>
                    </a:lnTo>
                    <a:lnTo>
                      <a:pt x="502" y="201"/>
                    </a:lnTo>
                    <a:lnTo>
                      <a:pt x="499" y="185"/>
                    </a:lnTo>
                    <a:lnTo>
                      <a:pt x="495" y="169"/>
                    </a:lnTo>
                    <a:lnTo>
                      <a:pt x="489" y="154"/>
                    </a:lnTo>
                    <a:lnTo>
                      <a:pt x="484" y="140"/>
                    </a:lnTo>
                    <a:lnTo>
                      <a:pt x="477" y="127"/>
                    </a:lnTo>
                    <a:lnTo>
                      <a:pt x="471" y="115"/>
                    </a:lnTo>
                    <a:lnTo>
                      <a:pt x="463" y="103"/>
                    </a:lnTo>
                    <a:lnTo>
                      <a:pt x="455" y="92"/>
                    </a:lnTo>
                    <a:lnTo>
                      <a:pt x="448" y="82"/>
                    </a:lnTo>
                    <a:lnTo>
                      <a:pt x="439" y="72"/>
                    </a:lnTo>
                    <a:lnTo>
                      <a:pt x="430" y="64"/>
                    </a:lnTo>
                    <a:lnTo>
                      <a:pt x="421" y="55"/>
                    </a:lnTo>
                    <a:lnTo>
                      <a:pt x="412" y="47"/>
                    </a:lnTo>
                    <a:lnTo>
                      <a:pt x="392" y="34"/>
                    </a:lnTo>
                    <a:lnTo>
                      <a:pt x="372" y="23"/>
                    </a:lnTo>
                    <a:lnTo>
                      <a:pt x="352" y="15"/>
                    </a:lnTo>
                    <a:lnTo>
                      <a:pt x="331" y="8"/>
                    </a:lnTo>
                    <a:lnTo>
                      <a:pt x="311" y="4"/>
                    </a:lnTo>
                    <a:lnTo>
                      <a:pt x="291" y="1"/>
                    </a:lnTo>
                    <a:lnTo>
                      <a:pt x="273" y="0"/>
                    </a:lnTo>
                    <a:lnTo>
                      <a:pt x="255" y="0"/>
                    </a:lnTo>
                    <a:lnTo>
                      <a:pt x="255" y="0"/>
                    </a:lnTo>
                    <a:lnTo>
                      <a:pt x="238" y="1"/>
                    </a:lnTo>
                    <a:lnTo>
                      <a:pt x="218" y="2"/>
                    </a:lnTo>
                    <a:lnTo>
                      <a:pt x="199" y="5"/>
                    </a:lnTo>
                    <a:lnTo>
                      <a:pt x="178" y="9"/>
                    </a:lnTo>
                    <a:lnTo>
                      <a:pt x="157" y="16"/>
                    </a:lnTo>
                    <a:lnTo>
                      <a:pt x="137" y="25"/>
                    </a:lnTo>
                    <a:lnTo>
                      <a:pt x="117" y="35"/>
                    </a:lnTo>
                    <a:lnTo>
                      <a:pt x="98" y="49"/>
                    </a:lnTo>
                    <a:lnTo>
                      <a:pt x="88" y="56"/>
                    </a:lnTo>
                    <a:lnTo>
                      <a:pt x="79" y="64"/>
                    </a:lnTo>
                    <a:lnTo>
                      <a:pt x="70" y="74"/>
                    </a:lnTo>
                    <a:lnTo>
                      <a:pt x="62" y="82"/>
                    </a:lnTo>
                    <a:lnTo>
                      <a:pt x="54" y="93"/>
                    </a:lnTo>
                    <a:lnTo>
                      <a:pt x="45" y="104"/>
                    </a:lnTo>
                    <a:lnTo>
                      <a:pt x="39" y="115"/>
                    </a:lnTo>
                    <a:lnTo>
                      <a:pt x="32" y="128"/>
                    </a:lnTo>
                    <a:lnTo>
                      <a:pt x="26" y="141"/>
                    </a:lnTo>
                    <a:lnTo>
                      <a:pt x="20" y="154"/>
                    </a:lnTo>
                    <a:lnTo>
                      <a:pt x="15" y="169"/>
                    </a:lnTo>
                    <a:lnTo>
                      <a:pt x="12" y="185"/>
                    </a:lnTo>
                    <a:lnTo>
                      <a:pt x="7" y="202"/>
                    </a:lnTo>
                    <a:lnTo>
                      <a:pt x="5" y="218"/>
                    </a:lnTo>
                    <a:lnTo>
                      <a:pt x="3" y="237"/>
                    </a:lnTo>
                    <a:lnTo>
                      <a:pt x="2" y="256"/>
                    </a:lnTo>
                    <a:lnTo>
                      <a:pt x="2" y="256"/>
                    </a:lnTo>
                    <a:lnTo>
                      <a:pt x="1" y="270"/>
                    </a:lnTo>
                    <a:lnTo>
                      <a:pt x="0" y="298"/>
                    </a:lnTo>
                    <a:lnTo>
                      <a:pt x="1" y="334"/>
                    </a:lnTo>
                    <a:lnTo>
                      <a:pt x="2" y="354"/>
                    </a:lnTo>
                    <a:lnTo>
                      <a:pt x="4" y="376"/>
                    </a:lnTo>
                    <a:lnTo>
                      <a:pt x="7" y="399"/>
                    </a:lnTo>
                    <a:lnTo>
                      <a:pt x="13" y="423"/>
                    </a:lnTo>
                    <a:lnTo>
                      <a:pt x="18" y="447"/>
                    </a:lnTo>
                    <a:lnTo>
                      <a:pt x="27" y="471"/>
                    </a:lnTo>
                    <a:lnTo>
                      <a:pt x="36" y="495"/>
                    </a:lnTo>
                    <a:lnTo>
                      <a:pt x="48" y="517"/>
                    </a:lnTo>
                    <a:lnTo>
                      <a:pt x="62" y="539"/>
                    </a:lnTo>
                    <a:lnTo>
                      <a:pt x="69" y="549"/>
                    </a:lnTo>
                    <a:lnTo>
                      <a:pt x="77" y="559"/>
                    </a:lnTo>
                    <a:lnTo>
                      <a:pt x="77" y="559"/>
                    </a:lnTo>
                    <a:lnTo>
                      <a:pt x="95" y="576"/>
                    </a:lnTo>
                    <a:lnTo>
                      <a:pt x="114" y="591"/>
                    </a:lnTo>
                    <a:lnTo>
                      <a:pt x="135" y="605"/>
                    </a:lnTo>
                    <a:lnTo>
                      <a:pt x="156" y="615"/>
                    </a:lnTo>
                    <a:lnTo>
                      <a:pt x="178" y="624"/>
                    </a:lnTo>
                    <a:lnTo>
                      <a:pt x="202" y="631"/>
                    </a:lnTo>
                    <a:lnTo>
                      <a:pt x="227" y="634"/>
                    </a:lnTo>
                    <a:lnTo>
                      <a:pt x="253" y="635"/>
                    </a:lnTo>
                    <a:lnTo>
                      <a:pt x="255" y="635"/>
                    </a:lnTo>
                    <a:lnTo>
                      <a:pt x="257" y="635"/>
                    </a:lnTo>
                    <a:lnTo>
                      <a:pt x="260" y="635"/>
                    </a:lnTo>
                    <a:lnTo>
                      <a:pt x="262" y="635"/>
                    </a:lnTo>
                    <a:lnTo>
                      <a:pt x="262" y="635"/>
                    </a:lnTo>
                    <a:lnTo>
                      <a:pt x="279" y="634"/>
                    </a:lnTo>
                    <a:lnTo>
                      <a:pt x="297" y="633"/>
                    </a:lnTo>
                    <a:lnTo>
                      <a:pt x="329" y="626"/>
                    </a:lnTo>
                    <a:lnTo>
                      <a:pt x="329" y="626"/>
                    </a:lnTo>
                    <a:lnTo>
                      <a:pt x="335" y="635"/>
                    </a:lnTo>
                    <a:lnTo>
                      <a:pt x="341" y="645"/>
                    </a:lnTo>
                    <a:lnTo>
                      <a:pt x="349" y="655"/>
                    </a:lnTo>
                    <a:lnTo>
                      <a:pt x="359" y="664"/>
                    </a:lnTo>
                    <a:lnTo>
                      <a:pt x="369" y="675"/>
                    </a:lnTo>
                    <a:lnTo>
                      <a:pt x="383" y="685"/>
                    </a:lnTo>
                    <a:lnTo>
                      <a:pt x="397" y="696"/>
                    </a:lnTo>
                    <a:lnTo>
                      <a:pt x="413" y="707"/>
                    </a:lnTo>
                    <a:lnTo>
                      <a:pt x="430" y="718"/>
                    </a:lnTo>
                    <a:lnTo>
                      <a:pt x="451" y="729"/>
                    </a:lnTo>
                    <a:lnTo>
                      <a:pt x="473" y="738"/>
                    </a:lnTo>
                    <a:lnTo>
                      <a:pt x="498" y="749"/>
                    </a:lnTo>
                    <a:lnTo>
                      <a:pt x="525" y="760"/>
                    </a:lnTo>
                    <a:lnTo>
                      <a:pt x="555" y="770"/>
                    </a:lnTo>
                    <a:lnTo>
                      <a:pt x="588" y="780"/>
                    </a:lnTo>
                    <a:lnTo>
                      <a:pt x="623" y="788"/>
                    </a:lnTo>
                    <a:lnTo>
                      <a:pt x="623" y="788"/>
                    </a:lnTo>
                    <a:lnTo>
                      <a:pt x="633" y="792"/>
                    </a:lnTo>
                    <a:lnTo>
                      <a:pt x="640" y="796"/>
                    </a:lnTo>
                    <a:lnTo>
                      <a:pt x="648" y="801"/>
                    </a:lnTo>
                    <a:lnTo>
                      <a:pt x="654" y="808"/>
                    </a:lnTo>
                    <a:lnTo>
                      <a:pt x="660" y="816"/>
                    </a:lnTo>
                    <a:lnTo>
                      <a:pt x="664" y="823"/>
                    </a:lnTo>
                    <a:lnTo>
                      <a:pt x="669" y="832"/>
                    </a:lnTo>
                    <a:lnTo>
                      <a:pt x="672" y="842"/>
                    </a:lnTo>
                    <a:lnTo>
                      <a:pt x="674" y="850"/>
                    </a:lnTo>
                    <a:lnTo>
                      <a:pt x="675" y="860"/>
                    </a:lnTo>
                    <a:lnTo>
                      <a:pt x="677" y="879"/>
                    </a:lnTo>
                    <a:lnTo>
                      <a:pt x="677" y="897"/>
                    </a:lnTo>
                    <a:lnTo>
                      <a:pt x="676" y="914"/>
                    </a:lnTo>
                    <a:lnTo>
                      <a:pt x="676" y="914"/>
                    </a:lnTo>
                    <a:lnTo>
                      <a:pt x="676" y="922"/>
                    </a:lnTo>
                    <a:lnTo>
                      <a:pt x="678" y="930"/>
                    </a:lnTo>
                    <a:lnTo>
                      <a:pt x="682" y="937"/>
                    </a:lnTo>
                    <a:lnTo>
                      <a:pt x="686" y="944"/>
                    </a:lnTo>
                    <a:lnTo>
                      <a:pt x="693" y="949"/>
                    </a:lnTo>
                    <a:lnTo>
                      <a:pt x="699" y="954"/>
                    </a:lnTo>
                    <a:lnTo>
                      <a:pt x="707" y="957"/>
                    </a:lnTo>
                    <a:lnTo>
                      <a:pt x="714" y="958"/>
                    </a:lnTo>
                    <a:lnTo>
                      <a:pt x="716" y="958"/>
                    </a:lnTo>
                    <a:lnTo>
                      <a:pt x="716" y="958"/>
                    </a:lnTo>
                    <a:lnTo>
                      <a:pt x="725" y="957"/>
                    </a:lnTo>
                    <a:lnTo>
                      <a:pt x="733" y="955"/>
                    </a:lnTo>
                    <a:lnTo>
                      <a:pt x="739" y="952"/>
                    </a:lnTo>
                    <a:lnTo>
                      <a:pt x="745" y="947"/>
                    </a:lnTo>
                    <a:lnTo>
                      <a:pt x="750" y="941"/>
                    </a:lnTo>
                    <a:lnTo>
                      <a:pt x="755" y="934"/>
                    </a:lnTo>
                    <a:lnTo>
                      <a:pt x="758" y="928"/>
                    </a:lnTo>
                    <a:lnTo>
                      <a:pt x="759" y="920"/>
                    </a:lnTo>
                    <a:lnTo>
                      <a:pt x="759" y="920"/>
                    </a:lnTo>
                    <a:lnTo>
                      <a:pt x="760" y="899"/>
                    </a:lnTo>
                    <a:lnTo>
                      <a:pt x="760" y="880"/>
                    </a:lnTo>
                    <a:lnTo>
                      <a:pt x="759" y="860"/>
                    </a:lnTo>
                    <a:lnTo>
                      <a:pt x="756" y="842"/>
                    </a:lnTo>
                    <a:lnTo>
                      <a:pt x="752" y="825"/>
                    </a:lnTo>
                    <a:lnTo>
                      <a:pt x="747" y="809"/>
                    </a:lnTo>
                    <a:lnTo>
                      <a:pt x="742" y="794"/>
                    </a:lnTo>
                    <a:lnTo>
                      <a:pt x="734" y="780"/>
                    </a:lnTo>
                    <a:lnTo>
                      <a:pt x="726" y="767"/>
                    </a:lnTo>
                    <a:lnTo>
                      <a:pt x="716" y="755"/>
                    </a:lnTo>
                    <a:lnTo>
                      <a:pt x="707" y="744"/>
                    </a:lnTo>
                    <a:lnTo>
                      <a:pt x="696" y="734"/>
                    </a:lnTo>
                    <a:lnTo>
                      <a:pt x="683" y="726"/>
                    </a:lnTo>
                    <a:lnTo>
                      <a:pt x="670" y="719"/>
                    </a:lnTo>
                    <a:lnTo>
                      <a:pt x="656" y="713"/>
                    </a:lnTo>
                    <a:lnTo>
                      <a:pt x="640" y="709"/>
                    </a:lnTo>
                    <a:lnTo>
                      <a:pt x="640" y="709"/>
                    </a:lnTo>
                    <a:close/>
                    <a:moveTo>
                      <a:pt x="257" y="550"/>
                    </a:moveTo>
                    <a:lnTo>
                      <a:pt x="255" y="550"/>
                    </a:lnTo>
                    <a:lnTo>
                      <a:pt x="255" y="550"/>
                    </a:lnTo>
                    <a:lnTo>
                      <a:pt x="238" y="550"/>
                    </a:lnTo>
                    <a:lnTo>
                      <a:pt x="220" y="548"/>
                    </a:lnTo>
                    <a:lnTo>
                      <a:pt x="205" y="544"/>
                    </a:lnTo>
                    <a:lnTo>
                      <a:pt x="190" y="538"/>
                    </a:lnTo>
                    <a:lnTo>
                      <a:pt x="177" y="532"/>
                    </a:lnTo>
                    <a:lnTo>
                      <a:pt x="164" y="524"/>
                    </a:lnTo>
                    <a:lnTo>
                      <a:pt x="152" y="514"/>
                    </a:lnTo>
                    <a:lnTo>
                      <a:pt x="142" y="503"/>
                    </a:lnTo>
                    <a:lnTo>
                      <a:pt x="142" y="503"/>
                    </a:lnTo>
                    <a:lnTo>
                      <a:pt x="129" y="488"/>
                    </a:lnTo>
                    <a:lnTo>
                      <a:pt x="119" y="471"/>
                    </a:lnTo>
                    <a:lnTo>
                      <a:pt x="111" y="452"/>
                    </a:lnTo>
                    <a:lnTo>
                      <a:pt x="103" y="433"/>
                    </a:lnTo>
                    <a:lnTo>
                      <a:pt x="98" y="413"/>
                    </a:lnTo>
                    <a:lnTo>
                      <a:pt x="93" y="393"/>
                    </a:lnTo>
                    <a:lnTo>
                      <a:pt x="90" y="374"/>
                    </a:lnTo>
                    <a:lnTo>
                      <a:pt x="87" y="355"/>
                    </a:lnTo>
                    <a:lnTo>
                      <a:pt x="86" y="337"/>
                    </a:lnTo>
                    <a:lnTo>
                      <a:pt x="84" y="321"/>
                    </a:lnTo>
                    <a:lnTo>
                      <a:pt x="84" y="292"/>
                    </a:lnTo>
                    <a:lnTo>
                      <a:pt x="86" y="273"/>
                    </a:lnTo>
                    <a:lnTo>
                      <a:pt x="86" y="265"/>
                    </a:lnTo>
                    <a:lnTo>
                      <a:pt x="86" y="263"/>
                    </a:lnTo>
                    <a:lnTo>
                      <a:pt x="86" y="263"/>
                    </a:lnTo>
                    <a:lnTo>
                      <a:pt x="87" y="248"/>
                    </a:lnTo>
                    <a:lnTo>
                      <a:pt x="89" y="233"/>
                    </a:lnTo>
                    <a:lnTo>
                      <a:pt x="91" y="220"/>
                    </a:lnTo>
                    <a:lnTo>
                      <a:pt x="93" y="207"/>
                    </a:lnTo>
                    <a:lnTo>
                      <a:pt x="96" y="196"/>
                    </a:lnTo>
                    <a:lnTo>
                      <a:pt x="101" y="186"/>
                    </a:lnTo>
                    <a:lnTo>
                      <a:pt x="105" y="175"/>
                    </a:lnTo>
                    <a:lnTo>
                      <a:pt x="110" y="165"/>
                    </a:lnTo>
                    <a:lnTo>
                      <a:pt x="119" y="149"/>
                    </a:lnTo>
                    <a:lnTo>
                      <a:pt x="131" y="134"/>
                    </a:lnTo>
                    <a:lnTo>
                      <a:pt x="143" y="121"/>
                    </a:lnTo>
                    <a:lnTo>
                      <a:pt x="156" y="112"/>
                    </a:lnTo>
                    <a:lnTo>
                      <a:pt x="170" y="104"/>
                    </a:lnTo>
                    <a:lnTo>
                      <a:pt x="183" y="97"/>
                    </a:lnTo>
                    <a:lnTo>
                      <a:pt x="198" y="93"/>
                    </a:lnTo>
                    <a:lnTo>
                      <a:pt x="211" y="89"/>
                    </a:lnTo>
                    <a:lnTo>
                      <a:pt x="223" y="87"/>
                    </a:lnTo>
                    <a:lnTo>
                      <a:pt x="234" y="86"/>
                    </a:lnTo>
                    <a:lnTo>
                      <a:pt x="251" y="84"/>
                    </a:lnTo>
                    <a:lnTo>
                      <a:pt x="251" y="84"/>
                    </a:lnTo>
                    <a:lnTo>
                      <a:pt x="255" y="84"/>
                    </a:lnTo>
                    <a:lnTo>
                      <a:pt x="257" y="84"/>
                    </a:lnTo>
                    <a:lnTo>
                      <a:pt x="257" y="84"/>
                    </a:lnTo>
                    <a:lnTo>
                      <a:pt x="273" y="86"/>
                    </a:lnTo>
                    <a:lnTo>
                      <a:pt x="282" y="86"/>
                    </a:lnTo>
                    <a:lnTo>
                      <a:pt x="294" y="88"/>
                    </a:lnTo>
                    <a:lnTo>
                      <a:pt x="307" y="91"/>
                    </a:lnTo>
                    <a:lnTo>
                      <a:pt x="321" y="94"/>
                    </a:lnTo>
                    <a:lnTo>
                      <a:pt x="335" y="101"/>
                    </a:lnTo>
                    <a:lnTo>
                      <a:pt x="349" y="107"/>
                    </a:lnTo>
                    <a:lnTo>
                      <a:pt x="363" y="117"/>
                    </a:lnTo>
                    <a:lnTo>
                      <a:pt x="376" y="129"/>
                    </a:lnTo>
                    <a:lnTo>
                      <a:pt x="383" y="136"/>
                    </a:lnTo>
                    <a:lnTo>
                      <a:pt x="389" y="143"/>
                    </a:lnTo>
                    <a:lnTo>
                      <a:pt x="395" y="152"/>
                    </a:lnTo>
                    <a:lnTo>
                      <a:pt x="401" y="161"/>
                    </a:lnTo>
                    <a:lnTo>
                      <a:pt x="405" y="170"/>
                    </a:lnTo>
                    <a:lnTo>
                      <a:pt x="411" y="181"/>
                    </a:lnTo>
                    <a:lnTo>
                      <a:pt x="414" y="192"/>
                    </a:lnTo>
                    <a:lnTo>
                      <a:pt x="418" y="205"/>
                    </a:lnTo>
                    <a:lnTo>
                      <a:pt x="422" y="218"/>
                    </a:lnTo>
                    <a:lnTo>
                      <a:pt x="424" y="232"/>
                    </a:lnTo>
                    <a:lnTo>
                      <a:pt x="426" y="247"/>
                    </a:lnTo>
                    <a:lnTo>
                      <a:pt x="427" y="263"/>
                    </a:lnTo>
                    <a:lnTo>
                      <a:pt x="427" y="265"/>
                    </a:lnTo>
                    <a:lnTo>
                      <a:pt x="427" y="265"/>
                    </a:lnTo>
                    <a:lnTo>
                      <a:pt x="428" y="286"/>
                    </a:lnTo>
                    <a:lnTo>
                      <a:pt x="428" y="312"/>
                    </a:lnTo>
                    <a:lnTo>
                      <a:pt x="427" y="342"/>
                    </a:lnTo>
                    <a:lnTo>
                      <a:pt x="426" y="359"/>
                    </a:lnTo>
                    <a:lnTo>
                      <a:pt x="424" y="376"/>
                    </a:lnTo>
                    <a:lnTo>
                      <a:pt x="421" y="393"/>
                    </a:lnTo>
                    <a:lnTo>
                      <a:pt x="416" y="411"/>
                    </a:lnTo>
                    <a:lnTo>
                      <a:pt x="412" y="427"/>
                    </a:lnTo>
                    <a:lnTo>
                      <a:pt x="406" y="445"/>
                    </a:lnTo>
                    <a:lnTo>
                      <a:pt x="399" y="461"/>
                    </a:lnTo>
                    <a:lnTo>
                      <a:pt x="391" y="476"/>
                    </a:lnTo>
                    <a:lnTo>
                      <a:pt x="381" y="490"/>
                    </a:lnTo>
                    <a:lnTo>
                      <a:pt x="372" y="503"/>
                    </a:lnTo>
                    <a:lnTo>
                      <a:pt x="372" y="503"/>
                    </a:lnTo>
                    <a:lnTo>
                      <a:pt x="361" y="514"/>
                    </a:lnTo>
                    <a:lnTo>
                      <a:pt x="349" y="524"/>
                    </a:lnTo>
                    <a:lnTo>
                      <a:pt x="337" y="532"/>
                    </a:lnTo>
                    <a:lnTo>
                      <a:pt x="323" y="538"/>
                    </a:lnTo>
                    <a:lnTo>
                      <a:pt x="309" y="544"/>
                    </a:lnTo>
                    <a:lnTo>
                      <a:pt x="292" y="548"/>
                    </a:lnTo>
                    <a:lnTo>
                      <a:pt x="276" y="550"/>
                    </a:lnTo>
                    <a:lnTo>
                      <a:pt x="257" y="550"/>
                    </a:lnTo>
                    <a:lnTo>
                      <a:pt x="257" y="5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6" descr=" " title=" "/>
              <p:cNvSpPr>
                <a:spLocks/>
              </p:cNvSpPr>
              <p:nvPr/>
            </p:nvSpPr>
            <p:spPr bwMode="auto">
              <a:xfrm>
                <a:off x="4003864" y="1610456"/>
                <a:ext cx="162827" cy="212558"/>
              </a:xfrm>
              <a:custGeom>
                <a:avLst/>
                <a:gdLst>
                  <a:gd name="T0" fmla="*/ 577 w 811"/>
                  <a:gd name="T1" fmla="*/ 117 h 1059"/>
                  <a:gd name="T2" fmla="*/ 630 w 811"/>
                  <a:gd name="T3" fmla="*/ 196 h 1059"/>
                  <a:gd name="T4" fmla="*/ 646 w 811"/>
                  <a:gd name="T5" fmla="*/ 334 h 1059"/>
                  <a:gd name="T6" fmla="*/ 669 w 811"/>
                  <a:gd name="T7" fmla="*/ 512 h 1059"/>
                  <a:gd name="T8" fmla="*/ 698 w 811"/>
                  <a:gd name="T9" fmla="*/ 564 h 1059"/>
                  <a:gd name="T10" fmla="*/ 616 w 811"/>
                  <a:gd name="T11" fmla="*/ 583 h 1059"/>
                  <a:gd name="T12" fmla="*/ 553 w 811"/>
                  <a:gd name="T13" fmla="*/ 591 h 1059"/>
                  <a:gd name="T14" fmla="*/ 533 w 811"/>
                  <a:gd name="T15" fmla="*/ 627 h 1059"/>
                  <a:gd name="T16" fmla="*/ 558 w 811"/>
                  <a:gd name="T17" fmla="*/ 665 h 1059"/>
                  <a:gd name="T18" fmla="*/ 609 w 811"/>
                  <a:gd name="T19" fmla="*/ 668 h 1059"/>
                  <a:gd name="T20" fmla="*/ 738 w 811"/>
                  <a:gd name="T21" fmla="*/ 638 h 1059"/>
                  <a:gd name="T22" fmla="*/ 805 w 811"/>
                  <a:gd name="T23" fmla="*/ 589 h 1059"/>
                  <a:gd name="T24" fmla="*/ 811 w 811"/>
                  <a:gd name="T25" fmla="*/ 561 h 1059"/>
                  <a:gd name="T26" fmla="*/ 802 w 811"/>
                  <a:gd name="T27" fmla="*/ 537 h 1059"/>
                  <a:gd name="T28" fmla="*/ 770 w 811"/>
                  <a:gd name="T29" fmla="*/ 521 h 1059"/>
                  <a:gd name="T30" fmla="*/ 741 w 811"/>
                  <a:gd name="T31" fmla="*/ 466 h 1059"/>
                  <a:gd name="T32" fmla="*/ 729 w 811"/>
                  <a:gd name="T33" fmla="*/ 336 h 1059"/>
                  <a:gd name="T34" fmla="*/ 723 w 811"/>
                  <a:gd name="T35" fmla="*/ 232 h 1059"/>
                  <a:gd name="T36" fmla="*/ 697 w 811"/>
                  <a:gd name="T37" fmla="*/ 140 h 1059"/>
                  <a:gd name="T38" fmla="*/ 622 w 811"/>
                  <a:gd name="T39" fmla="*/ 48 h 1059"/>
                  <a:gd name="T40" fmla="*/ 562 w 811"/>
                  <a:gd name="T41" fmla="*/ 17 h 1059"/>
                  <a:gd name="T42" fmla="*/ 460 w 811"/>
                  <a:gd name="T43" fmla="*/ 1 h 1059"/>
                  <a:gd name="T44" fmla="*/ 391 w 811"/>
                  <a:gd name="T45" fmla="*/ 21 h 1059"/>
                  <a:gd name="T46" fmla="*/ 313 w 811"/>
                  <a:gd name="T47" fmla="*/ 47 h 1059"/>
                  <a:gd name="T48" fmla="*/ 248 w 811"/>
                  <a:gd name="T49" fmla="*/ 87 h 1059"/>
                  <a:gd name="T50" fmla="*/ 194 w 811"/>
                  <a:gd name="T51" fmla="*/ 187 h 1059"/>
                  <a:gd name="T52" fmla="*/ 179 w 811"/>
                  <a:gd name="T53" fmla="*/ 307 h 1059"/>
                  <a:gd name="T54" fmla="*/ 184 w 811"/>
                  <a:gd name="T55" fmla="*/ 443 h 1059"/>
                  <a:gd name="T56" fmla="*/ 161 w 811"/>
                  <a:gd name="T57" fmla="*/ 509 h 1059"/>
                  <a:gd name="T58" fmla="*/ 129 w 811"/>
                  <a:gd name="T59" fmla="*/ 533 h 1059"/>
                  <a:gd name="T60" fmla="*/ 108 w 811"/>
                  <a:gd name="T61" fmla="*/ 568 h 1059"/>
                  <a:gd name="T62" fmla="*/ 121 w 811"/>
                  <a:gd name="T63" fmla="*/ 597 h 1059"/>
                  <a:gd name="T64" fmla="*/ 174 w 811"/>
                  <a:gd name="T65" fmla="*/ 635 h 1059"/>
                  <a:gd name="T66" fmla="*/ 299 w 811"/>
                  <a:gd name="T67" fmla="*/ 666 h 1059"/>
                  <a:gd name="T68" fmla="*/ 265 w 811"/>
                  <a:gd name="T69" fmla="*/ 710 h 1059"/>
                  <a:gd name="T70" fmla="*/ 190 w 811"/>
                  <a:gd name="T71" fmla="*/ 758 h 1059"/>
                  <a:gd name="T72" fmla="*/ 98 w 811"/>
                  <a:gd name="T73" fmla="*/ 794 h 1059"/>
                  <a:gd name="T74" fmla="*/ 32 w 811"/>
                  <a:gd name="T75" fmla="*/ 851 h 1059"/>
                  <a:gd name="T76" fmla="*/ 1 w 811"/>
                  <a:gd name="T77" fmla="*/ 953 h 1059"/>
                  <a:gd name="T78" fmla="*/ 5 w 811"/>
                  <a:gd name="T79" fmla="*/ 1034 h 1059"/>
                  <a:gd name="T80" fmla="*/ 42 w 811"/>
                  <a:gd name="T81" fmla="*/ 1059 h 1059"/>
                  <a:gd name="T82" fmla="*/ 74 w 811"/>
                  <a:gd name="T83" fmla="*/ 1044 h 1059"/>
                  <a:gd name="T84" fmla="*/ 85 w 811"/>
                  <a:gd name="T85" fmla="*/ 1000 h 1059"/>
                  <a:gd name="T86" fmla="*/ 100 w 811"/>
                  <a:gd name="T87" fmla="*/ 904 h 1059"/>
                  <a:gd name="T88" fmla="*/ 134 w 811"/>
                  <a:gd name="T89" fmla="*/ 869 h 1059"/>
                  <a:gd name="T90" fmla="*/ 260 w 811"/>
                  <a:gd name="T91" fmla="*/ 816 h 1059"/>
                  <a:gd name="T92" fmla="*/ 335 w 811"/>
                  <a:gd name="T93" fmla="*/ 758 h 1059"/>
                  <a:gd name="T94" fmla="*/ 379 w 811"/>
                  <a:gd name="T95" fmla="*/ 685 h 1059"/>
                  <a:gd name="T96" fmla="*/ 382 w 811"/>
                  <a:gd name="T97" fmla="*/ 617 h 1059"/>
                  <a:gd name="T98" fmla="*/ 361 w 811"/>
                  <a:gd name="T99" fmla="*/ 591 h 1059"/>
                  <a:gd name="T100" fmla="*/ 289 w 811"/>
                  <a:gd name="T101" fmla="*/ 583 h 1059"/>
                  <a:gd name="T102" fmla="*/ 232 w 811"/>
                  <a:gd name="T103" fmla="*/ 553 h 1059"/>
                  <a:gd name="T104" fmla="*/ 265 w 811"/>
                  <a:gd name="T105" fmla="*/ 457 h 1059"/>
                  <a:gd name="T106" fmla="*/ 265 w 811"/>
                  <a:gd name="T107" fmla="*/ 374 h 1059"/>
                  <a:gd name="T108" fmla="*/ 271 w 811"/>
                  <a:gd name="T109" fmla="*/ 218 h 1059"/>
                  <a:gd name="T110" fmla="*/ 299 w 811"/>
                  <a:gd name="T111" fmla="*/ 152 h 1059"/>
                  <a:gd name="T112" fmla="*/ 334 w 811"/>
                  <a:gd name="T113" fmla="*/ 127 h 1059"/>
                  <a:gd name="T114" fmla="*/ 377 w 811"/>
                  <a:gd name="T115" fmla="*/ 125 h 1059"/>
                  <a:gd name="T116" fmla="*/ 408 w 811"/>
                  <a:gd name="T117" fmla="*/ 109 h 1059"/>
                  <a:gd name="T118" fmla="*/ 458 w 811"/>
                  <a:gd name="T119" fmla="*/ 85 h 1059"/>
                  <a:gd name="T120" fmla="*/ 533 w 811"/>
                  <a:gd name="T121" fmla="*/ 96 h 10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811" h="1059">
                    <a:moveTo>
                      <a:pt x="535" y="96"/>
                    </a:moveTo>
                    <a:lnTo>
                      <a:pt x="535" y="96"/>
                    </a:lnTo>
                    <a:lnTo>
                      <a:pt x="549" y="102"/>
                    </a:lnTo>
                    <a:lnTo>
                      <a:pt x="558" y="107"/>
                    </a:lnTo>
                    <a:lnTo>
                      <a:pt x="568" y="111"/>
                    </a:lnTo>
                    <a:lnTo>
                      <a:pt x="577" y="117"/>
                    </a:lnTo>
                    <a:lnTo>
                      <a:pt x="586" y="126"/>
                    </a:lnTo>
                    <a:lnTo>
                      <a:pt x="596" y="136"/>
                    </a:lnTo>
                    <a:lnTo>
                      <a:pt x="605" y="147"/>
                    </a:lnTo>
                    <a:lnTo>
                      <a:pt x="614" y="161"/>
                    </a:lnTo>
                    <a:lnTo>
                      <a:pt x="622" y="177"/>
                    </a:lnTo>
                    <a:lnTo>
                      <a:pt x="630" y="196"/>
                    </a:lnTo>
                    <a:lnTo>
                      <a:pt x="636" y="218"/>
                    </a:lnTo>
                    <a:lnTo>
                      <a:pt x="641" y="242"/>
                    </a:lnTo>
                    <a:lnTo>
                      <a:pt x="645" y="269"/>
                    </a:lnTo>
                    <a:lnTo>
                      <a:pt x="646" y="300"/>
                    </a:lnTo>
                    <a:lnTo>
                      <a:pt x="646" y="334"/>
                    </a:lnTo>
                    <a:lnTo>
                      <a:pt x="646" y="334"/>
                    </a:lnTo>
                    <a:lnTo>
                      <a:pt x="646" y="373"/>
                    </a:lnTo>
                    <a:lnTo>
                      <a:pt x="648" y="409"/>
                    </a:lnTo>
                    <a:lnTo>
                      <a:pt x="652" y="442"/>
                    </a:lnTo>
                    <a:lnTo>
                      <a:pt x="657" y="472"/>
                    </a:lnTo>
                    <a:lnTo>
                      <a:pt x="665" y="499"/>
                    </a:lnTo>
                    <a:lnTo>
                      <a:pt x="669" y="512"/>
                    </a:lnTo>
                    <a:lnTo>
                      <a:pt x="673" y="524"/>
                    </a:lnTo>
                    <a:lnTo>
                      <a:pt x="679" y="535"/>
                    </a:lnTo>
                    <a:lnTo>
                      <a:pt x="684" y="545"/>
                    </a:lnTo>
                    <a:lnTo>
                      <a:pt x="691" y="555"/>
                    </a:lnTo>
                    <a:lnTo>
                      <a:pt x="698" y="564"/>
                    </a:lnTo>
                    <a:lnTo>
                      <a:pt x="698" y="564"/>
                    </a:lnTo>
                    <a:lnTo>
                      <a:pt x="687" y="568"/>
                    </a:lnTo>
                    <a:lnTo>
                      <a:pt x="677" y="572"/>
                    </a:lnTo>
                    <a:lnTo>
                      <a:pt x="664" y="576"/>
                    </a:lnTo>
                    <a:lnTo>
                      <a:pt x="649" y="579"/>
                    </a:lnTo>
                    <a:lnTo>
                      <a:pt x="633" y="581"/>
                    </a:lnTo>
                    <a:lnTo>
                      <a:pt x="616" y="583"/>
                    </a:lnTo>
                    <a:lnTo>
                      <a:pt x="596" y="584"/>
                    </a:lnTo>
                    <a:lnTo>
                      <a:pt x="575" y="584"/>
                    </a:lnTo>
                    <a:lnTo>
                      <a:pt x="575" y="584"/>
                    </a:lnTo>
                    <a:lnTo>
                      <a:pt x="567" y="584"/>
                    </a:lnTo>
                    <a:lnTo>
                      <a:pt x="559" y="588"/>
                    </a:lnTo>
                    <a:lnTo>
                      <a:pt x="553" y="591"/>
                    </a:lnTo>
                    <a:lnTo>
                      <a:pt x="546" y="596"/>
                    </a:lnTo>
                    <a:lnTo>
                      <a:pt x="541" y="602"/>
                    </a:lnTo>
                    <a:lnTo>
                      <a:pt x="536" y="609"/>
                    </a:lnTo>
                    <a:lnTo>
                      <a:pt x="534" y="617"/>
                    </a:lnTo>
                    <a:lnTo>
                      <a:pt x="533" y="627"/>
                    </a:lnTo>
                    <a:lnTo>
                      <a:pt x="533" y="627"/>
                    </a:lnTo>
                    <a:lnTo>
                      <a:pt x="534" y="634"/>
                    </a:lnTo>
                    <a:lnTo>
                      <a:pt x="536" y="642"/>
                    </a:lnTo>
                    <a:lnTo>
                      <a:pt x="540" y="650"/>
                    </a:lnTo>
                    <a:lnTo>
                      <a:pt x="545" y="656"/>
                    </a:lnTo>
                    <a:lnTo>
                      <a:pt x="552" y="662"/>
                    </a:lnTo>
                    <a:lnTo>
                      <a:pt x="558" y="665"/>
                    </a:lnTo>
                    <a:lnTo>
                      <a:pt x="567" y="668"/>
                    </a:lnTo>
                    <a:lnTo>
                      <a:pt x="575" y="668"/>
                    </a:lnTo>
                    <a:lnTo>
                      <a:pt x="575" y="668"/>
                    </a:lnTo>
                    <a:lnTo>
                      <a:pt x="580" y="668"/>
                    </a:lnTo>
                    <a:lnTo>
                      <a:pt x="580" y="668"/>
                    </a:lnTo>
                    <a:lnTo>
                      <a:pt x="609" y="668"/>
                    </a:lnTo>
                    <a:lnTo>
                      <a:pt x="636" y="666"/>
                    </a:lnTo>
                    <a:lnTo>
                      <a:pt x="661" y="662"/>
                    </a:lnTo>
                    <a:lnTo>
                      <a:pt x="683" y="657"/>
                    </a:lnTo>
                    <a:lnTo>
                      <a:pt x="704" y="652"/>
                    </a:lnTo>
                    <a:lnTo>
                      <a:pt x="721" y="645"/>
                    </a:lnTo>
                    <a:lnTo>
                      <a:pt x="738" y="638"/>
                    </a:lnTo>
                    <a:lnTo>
                      <a:pt x="752" y="631"/>
                    </a:lnTo>
                    <a:lnTo>
                      <a:pt x="764" y="623"/>
                    </a:lnTo>
                    <a:lnTo>
                      <a:pt x="775" y="617"/>
                    </a:lnTo>
                    <a:lnTo>
                      <a:pt x="790" y="604"/>
                    </a:lnTo>
                    <a:lnTo>
                      <a:pt x="800" y="594"/>
                    </a:lnTo>
                    <a:lnTo>
                      <a:pt x="805" y="589"/>
                    </a:lnTo>
                    <a:lnTo>
                      <a:pt x="805" y="589"/>
                    </a:lnTo>
                    <a:lnTo>
                      <a:pt x="808" y="583"/>
                    </a:lnTo>
                    <a:lnTo>
                      <a:pt x="810" y="578"/>
                    </a:lnTo>
                    <a:lnTo>
                      <a:pt x="811" y="572"/>
                    </a:lnTo>
                    <a:lnTo>
                      <a:pt x="811" y="567"/>
                    </a:lnTo>
                    <a:lnTo>
                      <a:pt x="811" y="561"/>
                    </a:lnTo>
                    <a:lnTo>
                      <a:pt x="810" y="556"/>
                    </a:lnTo>
                    <a:lnTo>
                      <a:pt x="809" y="551"/>
                    </a:lnTo>
                    <a:lnTo>
                      <a:pt x="807" y="546"/>
                    </a:lnTo>
                    <a:lnTo>
                      <a:pt x="807" y="546"/>
                    </a:lnTo>
                    <a:lnTo>
                      <a:pt x="804" y="541"/>
                    </a:lnTo>
                    <a:lnTo>
                      <a:pt x="802" y="537"/>
                    </a:lnTo>
                    <a:lnTo>
                      <a:pt x="797" y="533"/>
                    </a:lnTo>
                    <a:lnTo>
                      <a:pt x="794" y="531"/>
                    </a:lnTo>
                    <a:lnTo>
                      <a:pt x="784" y="527"/>
                    </a:lnTo>
                    <a:lnTo>
                      <a:pt x="773" y="523"/>
                    </a:lnTo>
                    <a:lnTo>
                      <a:pt x="773" y="523"/>
                    </a:lnTo>
                    <a:lnTo>
                      <a:pt x="770" y="521"/>
                    </a:lnTo>
                    <a:lnTo>
                      <a:pt x="765" y="516"/>
                    </a:lnTo>
                    <a:lnTo>
                      <a:pt x="757" y="506"/>
                    </a:lnTo>
                    <a:lnTo>
                      <a:pt x="753" y="498"/>
                    </a:lnTo>
                    <a:lnTo>
                      <a:pt x="748" y="490"/>
                    </a:lnTo>
                    <a:lnTo>
                      <a:pt x="745" y="479"/>
                    </a:lnTo>
                    <a:lnTo>
                      <a:pt x="741" y="466"/>
                    </a:lnTo>
                    <a:lnTo>
                      <a:pt x="738" y="450"/>
                    </a:lnTo>
                    <a:lnTo>
                      <a:pt x="734" y="433"/>
                    </a:lnTo>
                    <a:lnTo>
                      <a:pt x="732" y="413"/>
                    </a:lnTo>
                    <a:lnTo>
                      <a:pt x="730" y="391"/>
                    </a:lnTo>
                    <a:lnTo>
                      <a:pt x="729" y="364"/>
                    </a:lnTo>
                    <a:lnTo>
                      <a:pt x="729" y="336"/>
                    </a:lnTo>
                    <a:lnTo>
                      <a:pt x="729" y="336"/>
                    </a:lnTo>
                    <a:lnTo>
                      <a:pt x="729" y="313"/>
                    </a:lnTo>
                    <a:lnTo>
                      <a:pt x="729" y="292"/>
                    </a:lnTo>
                    <a:lnTo>
                      <a:pt x="728" y="270"/>
                    </a:lnTo>
                    <a:lnTo>
                      <a:pt x="726" y="250"/>
                    </a:lnTo>
                    <a:lnTo>
                      <a:pt x="723" y="232"/>
                    </a:lnTo>
                    <a:lnTo>
                      <a:pt x="720" y="214"/>
                    </a:lnTo>
                    <a:lnTo>
                      <a:pt x="716" y="197"/>
                    </a:lnTo>
                    <a:lnTo>
                      <a:pt x="713" y="182"/>
                    </a:lnTo>
                    <a:lnTo>
                      <a:pt x="707" y="166"/>
                    </a:lnTo>
                    <a:lnTo>
                      <a:pt x="703" y="153"/>
                    </a:lnTo>
                    <a:lnTo>
                      <a:pt x="697" y="140"/>
                    </a:lnTo>
                    <a:lnTo>
                      <a:pt x="691" y="128"/>
                    </a:lnTo>
                    <a:lnTo>
                      <a:pt x="679" y="107"/>
                    </a:lnTo>
                    <a:lnTo>
                      <a:pt x="665" y="88"/>
                    </a:lnTo>
                    <a:lnTo>
                      <a:pt x="650" y="72"/>
                    </a:lnTo>
                    <a:lnTo>
                      <a:pt x="636" y="59"/>
                    </a:lnTo>
                    <a:lnTo>
                      <a:pt x="622" y="48"/>
                    </a:lnTo>
                    <a:lnTo>
                      <a:pt x="609" y="38"/>
                    </a:lnTo>
                    <a:lnTo>
                      <a:pt x="596" y="32"/>
                    </a:lnTo>
                    <a:lnTo>
                      <a:pt x="584" y="25"/>
                    </a:lnTo>
                    <a:lnTo>
                      <a:pt x="565" y="17"/>
                    </a:lnTo>
                    <a:lnTo>
                      <a:pt x="562" y="17"/>
                    </a:lnTo>
                    <a:lnTo>
                      <a:pt x="562" y="17"/>
                    </a:lnTo>
                    <a:lnTo>
                      <a:pt x="543" y="11"/>
                    </a:lnTo>
                    <a:lnTo>
                      <a:pt x="524" y="6"/>
                    </a:lnTo>
                    <a:lnTo>
                      <a:pt x="507" y="3"/>
                    </a:lnTo>
                    <a:lnTo>
                      <a:pt x="491" y="1"/>
                    </a:lnTo>
                    <a:lnTo>
                      <a:pt x="475" y="0"/>
                    </a:lnTo>
                    <a:lnTo>
                      <a:pt x="460" y="1"/>
                    </a:lnTo>
                    <a:lnTo>
                      <a:pt x="446" y="2"/>
                    </a:lnTo>
                    <a:lnTo>
                      <a:pt x="433" y="4"/>
                    </a:lnTo>
                    <a:lnTo>
                      <a:pt x="421" y="8"/>
                    </a:lnTo>
                    <a:lnTo>
                      <a:pt x="410" y="12"/>
                    </a:lnTo>
                    <a:lnTo>
                      <a:pt x="399" y="16"/>
                    </a:lnTo>
                    <a:lnTo>
                      <a:pt x="391" y="21"/>
                    </a:lnTo>
                    <a:lnTo>
                      <a:pt x="374" y="30"/>
                    </a:lnTo>
                    <a:lnTo>
                      <a:pt x="361" y="40"/>
                    </a:lnTo>
                    <a:lnTo>
                      <a:pt x="361" y="40"/>
                    </a:lnTo>
                    <a:lnTo>
                      <a:pt x="345" y="41"/>
                    </a:lnTo>
                    <a:lnTo>
                      <a:pt x="329" y="43"/>
                    </a:lnTo>
                    <a:lnTo>
                      <a:pt x="313" y="47"/>
                    </a:lnTo>
                    <a:lnTo>
                      <a:pt x="299" y="52"/>
                    </a:lnTo>
                    <a:lnTo>
                      <a:pt x="285" y="59"/>
                    </a:lnTo>
                    <a:lnTo>
                      <a:pt x="272" y="66"/>
                    </a:lnTo>
                    <a:lnTo>
                      <a:pt x="259" y="76"/>
                    </a:lnTo>
                    <a:lnTo>
                      <a:pt x="248" y="87"/>
                    </a:lnTo>
                    <a:lnTo>
                      <a:pt x="248" y="87"/>
                    </a:lnTo>
                    <a:lnTo>
                      <a:pt x="235" y="101"/>
                    </a:lnTo>
                    <a:lnTo>
                      <a:pt x="224" y="116"/>
                    </a:lnTo>
                    <a:lnTo>
                      <a:pt x="214" y="133"/>
                    </a:lnTo>
                    <a:lnTo>
                      <a:pt x="207" y="150"/>
                    </a:lnTo>
                    <a:lnTo>
                      <a:pt x="199" y="168"/>
                    </a:lnTo>
                    <a:lnTo>
                      <a:pt x="194" y="187"/>
                    </a:lnTo>
                    <a:lnTo>
                      <a:pt x="189" y="206"/>
                    </a:lnTo>
                    <a:lnTo>
                      <a:pt x="185" y="226"/>
                    </a:lnTo>
                    <a:lnTo>
                      <a:pt x="183" y="246"/>
                    </a:lnTo>
                    <a:lnTo>
                      <a:pt x="181" y="267"/>
                    </a:lnTo>
                    <a:lnTo>
                      <a:pt x="179" y="286"/>
                    </a:lnTo>
                    <a:lnTo>
                      <a:pt x="179" y="307"/>
                    </a:lnTo>
                    <a:lnTo>
                      <a:pt x="181" y="346"/>
                    </a:lnTo>
                    <a:lnTo>
                      <a:pt x="183" y="383"/>
                    </a:lnTo>
                    <a:lnTo>
                      <a:pt x="183" y="383"/>
                    </a:lnTo>
                    <a:lnTo>
                      <a:pt x="185" y="406"/>
                    </a:lnTo>
                    <a:lnTo>
                      <a:pt x="185" y="425"/>
                    </a:lnTo>
                    <a:lnTo>
                      <a:pt x="184" y="443"/>
                    </a:lnTo>
                    <a:lnTo>
                      <a:pt x="182" y="458"/>
                    </a:lnTo>
                    <a:lnTo>
                      <a:pt x="178" y="472"/>
                    </a:lnTo>
                    <a:lnTo>
                      <a:pt x="175" y="484"/>
                    </a:lnTo>
                    <a:lnTo>
                      <a:pt x="171" y="494"/>
                    </a:lnTo>
                    <a:lnTo>
                      <a:pt x="166" y="503"/>
                    </a:lnTo>
                    <a:lnTo>
                      <a:pt x="161" y="509"/>
                    </a:lnTo>
                    <a:lnTo>
                      <a:pt x="157" y="516"/>
                    </a:lnTo>
                    <a:lnTo>
                      <a:pt x="148" y="523"/>
                    </a:lnTo>
                    <a:lnTo>
                      <a:pt x="141" y="527"/>
                    </a:lnTo>
                    <a:lnTo>
                      <a:pt x="138" y="528"/>
                    </a:lnTo>
                    <a:lnTo>
                      <a:pt x="138" y="528"/>
                    </a:lnTo>
                    <a:lnTo>
                      <a:pt x="129" y="533"/>
                    </a:lnTo>
                    <a:lnTo>
                      <a:pt x="121" y="540"/>
                    </a:lnTo>
                    <a:lnTo>
                      <a:pt x="114" y="547"/>
                    </a:lnTo>
                    <a:lnTo>
                      <a:pt x="110" y="557"/>
                    </a:lnTo>
                    <a:lnTo>
                      <a:pt x="110" y="557"/>
                    </a:lnTo>
                    <a:lnTo>
                      <a:pt x="109" y="562"/>
                    </a:lnTo>
                    <a:lnTo>
                      <a:pt x="108" y="568"/>
                    </a:lnTo>
                    <a:lnTo>
                      <a:pt x="109" y="572"/>
                    </a:lnTo>
                    <a:lnTo>
                      <a:pt x="110" y="578"/>
                    </a:lnTo>
                    <a:lnTo>
                      <a:pt x="111" y="583"/>
                    </a:lnTo>
                    <a:lnTo>
                      <a:pt x="114" y="589"/>
                    </a:lnTo>
                    <a:lnTo>
                      <a:pt x="117" y="593"/>
                    </a:lnTo>
                    <a:lnTo>
                      <a:pt x="121" y="597"/>
                    </a:lnTo>
                    <a:lnTo>
                      <a:pt x="121" y="597"/>
                    </a:lnTo>
                    <a:lnTo>
                      <a:pt x="131" y="606"/>
                    </a:lnTo>
                    <a:lnTo>
                      <a:pt x="140" y="615"/>
                    </a:lnTo>
                    <a:lnTo>
                      <a:pt x="151" y="622"/>
                    </a:lnTo>
                    <a:lnTo>
                      <a:pt x="162" y="629"/>
                    </a:lnTo>
                    <a:lnTo>
                      <a:pt x="174" y="635"/>
                    </a:lnTo>
                    <a:lnTo>
                      <a:pt x="185" y="641"/>
                    </a:lnTo>
                    <a:lnTo>
                      <a:pt x="209" y="650"/>
                    </a:lnTo>
                    <a:lnTo>
                      <a:pt x="233" y="656"/>
                    </a:lnTo>
                    <a:lnTo>
                      <a:pt x="257" y="660"/>
                    </a:lnTo>
                    <a:lnTo>
                      <a:pt x="278" y="664"/>
                    </a:lnTo>
                    <a:lnTo>
                      <a:pt x="299" y="666"/>
                    </a:lnTo>
                    <a:lnTo>
                      <a:pt x="299" y="666"/>
                    </a:lnTo>
                    <a:lnTo>
                      <a:pt x="292" y="680"/>
                    </a:lnTo>
                    <a:lnTo>
                      <a:pt x="286" y="688"/>
                    </a:lnTo>
                    <a:lnTo>
                      <a:pt x="281" y="695"/>
                    </a:lnTo>
                    <a:lnTo>
                      <a:pt x="273" y="703"/>
                    </a:lnTo>
                    <a:lnTo>
                      <a:pt x="265" y="710"/>
                    </a:lnTo>
                    <a:lnTo>
                      <a:pt x="256" y="718"/>
                    </a:lnTo>
                    <a:lnTo>
                      <a:pt x="246" y="726"/>
                    </a:lnTo>
                    <a:lnTo>
                      <a:pt x="234" y="734"/>
                    </a:lnTo>
                    <a:lnTo>
                      <a:pt x="221" y="742"/>
                    </a:lnTo>
                    <a:lnTo>
                      <a:pt x="207" y="750"/>
                    </a:lnTo>
                    <a:lnTo>
                      <a:pt x="190" y="758"/>
                    </a:lnTo>
                    <a:lnTo>
                      <a:pt x="173" y="766"/>
                    </a:lnTo>
                    <a:lnTo>
                      <a:pt x="154" y="774"/>
                    </a:lnTo>
                    <a:lnTo>
                      <a:pt x="134" y="781"/>
                    </a:lnTo>
                    <a:lnTo>
                      <a:pt x="112" y="789"/>
                    </a:lnTo>
                    <a:lnTo>
                      <a:pt x="112" y="789"/>
                    </a:lnTo>
                    <a:lnTo>
                      <a:pt x="98" y="794"/>
                    </a:lnTo>
                    <a:lnTo>
                      <a:pt x="84" y="800"/>
                    </a:lnTo>
                    <a:lnTo>
                      <a:pt x="72" y="807"/>
                    </a:lnTo>
                    <a:lnTo>
                      <a:pt x="60" y="817"/>
                    </a:lnTo>
                    <a:lnTo>
                      <a:pt x="49" y="827"/>
                    </a:lnTo>
                    <a:lnTo>
                      <a:pt x="39" y="839"/>
                    </a:lnTo>
                    <a:lnTo>
                      <a:pt x="32" y="851"/>
                    </a:lnTo>
                    <a:lnTo>
                      <a:pt x="24" y="865"/>
                    </a:lnTo>
                    <a:lnTo>
                      <a:pt x="17" y="880"/>
                    </a:lnTo>
                    <a:lnTo>
                      <a:pt x="12" y="897"/>
                    </a:lnTo>
                    <a:lnTo>
                      <a:pt x="8" y="914"/>
                    </a:lnTo>
                    <a:lnTo>
                      <a:pt x="4" y="934"/>
                    </a:lnTo>
                    <a:lnTo>
                      <a:pt x="1" y="953"/>
                    </a:lnTo>
                    <a:lnTo>
                      <a:pt x="0" y="974"/>
                    </a:lnTo>
                    <a:lnTo>
                      <a:pt x="0" y="996"/>
                    </a:lnTo>
                    <a:lnTo>
                      <a:pt x="0" y="1018"/>
                    </a:lnTo>
                    <a:lnTo>
                      <a:pt x="0" y="1018"/>
                    </a:lnTo>
                    <a:lnTo>
                      <a:pt x="2" y="1026"/>
                    </a:lnTo>
                    <a:lnTo>
                      <a:pt x="5" y="1034"/>
                    </a:lnTo>
                    <a:lnTo>
                      <a:pt x="9" y="1041"/>
                    </a:lnTo>
                    <a:lnTo>
                      <a:pt x="14" y="1047"/>
                    </a:lnTo>
                    <a:lnTo>
                      <a:pt x="21" y="1052"/>
                    </a:lnTo>
                    <a:lnTo>
                      <a:pt x="27" y="1055"/>
                    </a:lnTo>
                    <a:lnTo>
                      <a:pt x="35" y="1058"/>
                    </a:lnTo>
                    <a:lnTo>
                      <a:pt x="42" y="1059"/>
                    </a:lnTo>
                    <a:lnTo>
                      <a:pt x="45" y="1059"/>
                    </a:lnTo>
                    <a:lnTo>
                      <a:pt x="45" y="1059"/>
                    </a:lnTo>
                    <a:lnTo>
                      <a:pt x="53" y="1056"/>
                    </a:lnTo>
                    <a:lnTo>
                      <a:pt x="61" y="1054"/>
                    </a:lnTo>
                    <a:lnTo>
                      <a:pt x="67" y="1050"/>
                    </a:lnTo>
                    <a:lnTo>
                      <a:pt x="74" y="1044"/>
                    </a:lnTo>
                    <a:lnTo>
                      <a:pt x="78" y="1038"/>
                    </a:lnTo>
                    <a:lnTo>
                      <a:pt x="82" y="1031"/>
                    </a:lnTo>
                    <a:lnTo>
                      <a:pt x="85" y="1023"/>
                    </a:lnTo>
                    <a:lnTo>
                      <a:pt x="85" y="1014"/>
                    </a:lnTo>
                    <a:lnTo>
                      <a:pt x="85" y="1014"/>
                    </a:lnTo>
                    <a:lnTo>
                      <a:pt x="85" y="1000"/>
                    </a:lnTo>
                    <a:lnTo>
                      <a:pt x="85" y="981"/>
                    </a:lnTo>
                    <a:lnTo>
                      <a:pt x="86" y="960"/>
                    </a:lnTo>
                    <a:lnTo>
                      <a:pt x="89" y="937"/>
                    </a:lnTo>
                    <a:lnTo>
                      <a:pt x="92" y="925"/>
                    </a:lnTo>
                    <a:lnTo>
                      <a:pt x="96" y="914"/>
                    </a:lnTo>
                    <a:lnTo>
                      <a:pt x="100" y="904"/>
                    </a:lnTo>
                    <a:lnTo>
                      <a:pt x="104" y="894"/>
                    </a:lnTo>
                    <a:lnTo>
                      <a:pt x="111" y="886"/>
                    </a:lnTo>
                    <a:lnTo>
                      <a:pt x="117" y="879"/>
                    </a:lnTo>
                    <a:lnTo>
                      <a:pt x="125" y="873"/>
                    </a:lnTo>
                    <a:lnTo>
                      <a:pt x="134" y="869"/>
                    </a:lnTo>
                    <a:lnTo>
                      <a:pt x="134" y="869"/>
                    </a:lnTo>
                    <a:lnTo>
                      <a:pt x="159" y="861"/>
                    </a:lnTo>
                    <a:lnTo>
                      <a:pt x="183" y="853"/>
                    </a:lnTo>
                    <a:lnTo>
                      <a:pt x="205" y="844"/>
                    </a:lnTo>
                    <a:lnTo>
                      <a:pt x="224" y="835"/>
                    </a:lnTo>
                    <a:lnTo>
                      <a:pt x="243" y="826"/>
                    </a:lnTo>
                    <a:lnTo>
                      <a:pt x="260" y="816"/>
                    </a:lnTo>
                    <a:lnTo>
                      <a:pt x="275" y="807"/>
                    </a:lnTo>
                    <a:lnTo>
                      <a:pt x="290" y="798"/>
                    </a:lnTo>
                    <a:lnTo>
                      <a:pt x="303" y="788"/>
                    </a:lnTo>
                    <a:lnTo>
                      <a:pt x="314" y="778"/>
                    </a:lnTo>
                    <a:lnTo>
                      <a:pt x="325" y="768"/>
                    </a:lnTo>
                    <a:lnTo>
                      <a:pt x="335" y="758"/>
                    </a:lnTo>
                    <a:lnTo>
                      <a:pt x="344" y="749"/>
                    </a:lnTo>
                    <a:lnTo>
                      <a:pt x="351" y="739"/>
                    </a:lnTo>
                    <a:lnTo>
                      <a:pt x="358" y="729"/>
                    </a:lnTo>
                    <a:lnTo>
                      <a:pt x="363" y="720"/>
                    </a:lnTo>
                    <a:lnTo>
                      <a:pt x="372" y="702"/>
                    </a:lnTo>
                    <a:lnTo>
                      <a:pt x="379" y="685"/>
                    </a:lnTo>
                    <a:lnTo>
                      <a:pt x="382" y="669"/>
                    </a:lnTo>
                    <a:lnTo>
                      <a:pt x="384" y="655"/>
                    </a:lnTo>
                    <a:lnTo>
                      <a:pt x="384" y="643"/>
                    </a:lnTo>
                    <a:lnTo>
                      <a:pt x="384" y="632"/>
                    </a:lnTo>
                    <a:lnTo>
                      <a:pt x="382" y="619"/>
                    </a:lnTo>
                    <a:lnTo>
                      <a:pt x="382" y="617"/>
                    </a:lnTo>
                    <a:lnTo>
                      <a:pt x="382" y="617"/>
                    </a:lnTo>
                    <a:lnTo>
                      <a:pt x="380" y="610"/>
                    </a:lnTo>
                    <a:lnTo>
                      <a:pt x="376" y="605"/>
                    </a:lnTo>
                    <a:lnTo>
                      <a:pt x="372" y="599"/>
                    </a:lnTo>
                    <a:lnTo>
                      <a:pt x="367" y="595"/>
                    </a:lnTo>
                    <a:lnTo>
                      <a:pt x="361" y="591"/>
                    </a:lnTo>
                    <a:lnTo>
                      <a:pt x="355" y="589"/>
                    </a:lnTo>
                    <a:lnTo>
                      <a:pt x="348" y="586"/>
                    </a:lnTo>
                    <a:lnTo>
                      <a:pt x="342" y="586"/>
                    </a:lnTo>
                    <a:lnTo>
                      <a:pt x="342" y="586"/>
                    </a:lnTo>
                    <a:lnTo>
                      <a:pt x="320" y="585"/>
                    </a:lnTo>
                    <a:lnTo>
                      <a:pt x="289" y="583"/>
                    </a:lnTo>
                    <a:lnTo>
                      <a:pt x="273" y="580"/>
                    </a:lnTo>
                    <a:lnTo>
                      <a:pt x="256" y="577"/>
                    </a:lnTo>
                    <a:lnTo>
                      <a:pt x="238" y="572"/>
                    </a:lnTo>
                    <a:lnTo>
                      <a:pt x="221" y="566"/>
                    </a:lnTo>
                    <a:lnTo>
                      <a:pt x="221" y="566"/>
                    </a:lnTo>
                    <a:lnTo>
                      <a:pt x="232" y="553"/>
                    </a:lnTo>
                    <a:lnTo>
                      <a:pt x="241" y="536"/>
                    </a:lnTo>
                    <a:lnTo>
                      <a:pt x="250" y="517"/>
                    </a:lnTo>
                    <a:lnTo>
                      <a:pt x="258" y="495"/>
                    </a:lnTo>
                    <a:lnTo>
                      <a:pt x="261" y="483"/>
                    </a:lnTo>
                    <a:lnTo>
                      <a:pt x="263" y="470"/>
                    </a:lnTo>
                    <a:lnTo>
                      <a:pt x="265" y="457"/>
                    </a:lnTo>
                    <a:lnTo>
                      <a:pt x="267" y="442"/>
                    </a:lnTo>
                    <a:lnTo>
                      <a:pt x="268" y="426"/>
                    </a:lnTo>
                    <a:lnTo>
                      <a:pt x="268" y="410"/>
                    </a:lnTo>
                    <a:lnTo>
                      <a:pt x="267" y="393"/>
                    </a:lnTo>
                    <a:lnTo>
                      <a:pt x="265" y="374"/>
                    </a:lnTo>
                    <a:lnTo>
                      <a:pt x="265" y="374"/>
                    </a:lnTo>
                    <a:lnTo>
                      <a:pt x="263" y="335"/>
                    </a:lnTo>
                    <a:lnTo>
                      <a:pt x="262" y="297"/>
                    </a:lnTo>
                    <a:lnTo>
                      <a:pt x="264" y="263"/>
                    </a:lnTo>
                    <a:lnTo>
                      <a:pt x="265" y="247"/>
                    </a:lnTo>
                    <a:lnTo>
                      <a:pt x="269" y="232"/>
                    </a:lnTo>
                    <a:lnTo>
                      <a:pt x="271" y="218"/>
                    </a:lnTo>
                    <a:lnTo>
                      <a:pt x="274" y="205"/>
                    </a:lnTo>
                    <a:lnTo>
                      <a:pt x="278" y="191"/>
                    </a:lnTo>
                    <a:lnTo>
                      <a:pt x="283" y="181"/>
                    </a:lnTo>
                    <a:lnTo>
                      <a:pt x="288" y="170"/>
                    </a:lnTo>
                    <a:lnTo>
                      <a:pt x="294" y="160"/>
                    </a:lnTo>
                    <a:lnTo>
                      <a:pt x="299" y="152"/>
                    </a:lnTo>
                    <a:lnTo>
                      <a:pt x="306" y="145"/>
                    </a:lnTo>
                    <a:lnTo>
                      <a:pt x="306" y="145"/>
                    </a:lnTo>
                    <a:lnTo>
                      <a:pt x="312" y="139"/>
                    </a:lnTo>
                    <a:lnTo>
                      <a:pt x="319" y="134"/>
                    </a:lnTo>
                    <a:lnTo>
                      <a:pt x="326" y="131"/>
                    </a:lnTo>
                    <a:lnTo>
                      <a:pt x="334" y="127"/>
                    </a:lnTo>
                    <a:lnTo>
                      <a:pt x="343" y="125"/>
                    </a:lnTo>
                    <a:lnTo>
                      <a:pt x="352" y="124"/>
                    </a:lnTo>
                    <a:lnTo>
                      <a:pt x="362" y="124"/>
                    </a:lnTo>
                    <a:lnTo>
                      <a:pt x="373" y="125"/>
                    </a:lnTo>
                    <a:lnTo>
                      <a:pt x="373" y="125"/>
                    </a:lnTo>
                    <a:lnTo>
                      <a:pt x="377" y="125"/>
                    </a:lnTo>
                    <a:lnTo>
                      <a:pt x="383" y="125"/>
                    </a:lnTo>
                    <a:lnTo>
                      <a:pt x="387" y="124"/>
                    </a:lnTo>
                    <a:lnTo>
                      <a:pt x="392" y="122"/>
                    </a:lnTo>
                    <a:lnTo>
                      <a:pt x="400" y="116"/>
                    </a:lnTo>
                    <a:lnTo>
                      <a:pt x="408" y="109"/>
                    </a:lnTo>
                    <a:lnTo>
                      <a:pt x="408" y="109"/>
                    </a:lnTo>
                    <a:lnTo>
                      <a:pt x="411" y="106"/>
                    </a:lnTo>
                    <a:lnTo>
                      <a:pt x="418" y="101"/>
                    </a:lnTo>
                    <a:lnTo>
                      <a:pt x="428" y="95"/>
                    </a:lnTo>
                    <a:lnTo>
                      <a:pt x="442" y="89"/>
                    </a:lnTo>
                    <a:lnTo>
                      <a:pt x="449" y="87"/>
                    </a:lnTo>
                    <a:lnTo>
                      <a:pt x="458" y="85"/>
                    </a:lnTo>
                    <a:lnTo>
                      <a:pt x="469" y="84"/>
                    </a:lnTo>
                    <a:lnTo>
                      <a:pt x="480" y="84"/>
                    </a:lnTo>
                    <a:lnTo>
                      <a:pt x="492" y="85"/>
                    </a:lnTo>
                    <a:lnTo>
                      <a:pt x="504" y="87"/>
                    </a:lnTo>
                    <a:lnTo>
                      <a:pt x="518" y="90"/>
                    </a:lnTo>
                    <a:lnTo>
                      <a:pt x="533" y="96"/>
                    </a:lnTo>
                    <a:lnTo>
                      <a:pt x="535" y="9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7" descr=" " title=" "/>
              <p:cNvSpPr>
                <a:spLocks noEditPoints="1"/>
              </p:cNvSpPr>
              <p:nvPr/>
            </p:nvSpPr>
            <p:spPr bwMode="auto">
              <a:xfrm>
                <a:off x="4099315" y="1573559"/>
                <a:ext cx="262288" cy="277529"/>
              </a:xfrm>
              <a:custGeom>
                <a:avLst/>
                <a:gdLst>
                  <a:gd name="T0" fmla="*/ 1012 w 1306"/>
                  <a:gd name="T1" fmla="*/ 898 h 1384"/>
                  <a:gd name="T2" fmla="*/ 893 w 1306"/>
                  <a:gd name="T3" fmla="*/ 829 h 1384"/>
                  <a:gd name="T4" fmla="*/ 839 w 1306"/>
                  <a:gd name="T5" fmla="*/ 765 h 1384"/>
                  <a:gd name="T6" fmla="*/ 911 w 1306"/>
                  <a:gd name="T7" fmla="*/ 685 h 1384"/>
                  <a:gd name="T8" fmla="*/ 973 w 1306"/>
                  <a:gd name="T9" fmla="*/ 517 h 1384"/>
                  <a:gd name="T10" fmla="*/ 981 w 1306"/>
                  <a:gd name="T11" fmla="*/ 332 h 1384"/>
                  <a:gd name="T12" fmla="*/ 940 w 1306"/>
                  <a:gd name="T13" fmla="*/ 165 h 1384"/>
                  <a:gd name="T14" fmla="*/ 856 w 1306"/>
                  <a:gd name="T15" fmla="*/ 63 h 1384"/>
                  <a:gd name="T16" fmla="*/ 726 w 1306"/>
                  <a:gd name="T17" fmla="*/ 5 h 1384"/>
                  <a:gd name="T18" fmla="*/ 652 w 1306"/>
                  <a:gd name="T19" fmla="*/ 0 h 1384"/>
                  <a:gd name="T20" fmla="*/ 488 w 1306"/>
                  <a:gd name="T21" fmla="*/ 39 h 1384"/>
                  <a:gd name="T22" fmla="*/ 393 w 1306"/>
                  <a:gd name="T23" fmla="*/ 121 h 1384"/>
                  <a:gd name="T24" fmla="*/ 333 w 1306"/>
                  <a:gd name="T25" fmla="*/ 261 h 1384"/>
                  <a:gd name="T26" fmla="*/ 323 w 1306"/>
                  <a:gd name="T27" fmla="*/ 431 h 1384"/>
                  <a:gd name="T28" fmla="*/ 370 w 1306"/>
                  <a:gd name="T29" fmla="*/ 642 h 1384"/>
                  <a:gd name="T30" fmla="*/ 435 w 1306"/>
                  <a:gd name="T31" fmla="*/ 737 h 1384"/>
                  <a:gd name="T32" fmla="*/ 429 w 1306"/>
                  <a:gd name="T33" fmla="*/ 816 h 1384"/>
                  <a:gd name="T34" fmla="*/ 390 w 1306"/>
                  <a:gd name="T35" fmla="*/ 845 h 1384"/>
                  <a:gd name="T36" fmla="*/ 175 w 1306"/>
                  <a:gd name="T37" fmla="*/ 944 h 1384"/>
                  <a:gd name="T38" fmla="*/ 54 w 1306"/>
                  <a:gd name="T39" fmla="*/ 1009 h 1384"/>
                  <a:gd name="T40" fmla="*/ 1 w 1306"/>
                  <a:gd name="T41" fmla="*/ 1165 h 1384"/>
                  <a:gd name="T42" fmla="*/ 12 w 1306"/>
                  <a:gd name="T43" fmla="*/ 1340 h 1384"/>
                  <a:gd name="T44" fmla="*/ 43 w 1306"/>
                  <a:gd name="T45" fmla="*/ 1382 h 1384"/>
                  <a:gd name="T46" fmla="*/ 77 w 1306"/>
                  <a:gd name="T47" fmla="*/ 1377 h 1384"/>
                  <a:gd name="T48" fmla="*/ 92 w 1306"/>
                  <a:gd name="T49" fmla="*/ 1329 h 1384"/>
                  <a:gd name="T50" fmla="*/ 83 w 1306"/>
                  <a:gd name="T51" fmla="*/ 1212 h 1384"/>
                  <a:gd name="T52" fmla="*/ 104 w 1306"/>
                  <a:gd name="T53" fmla="*/ 1080 h 1384"/>
                  <a:gd name="T54" fmla="*/ 196 w 1306"/>
                  <a:gd name="T55" fmla="*/ 1022 h 1384"/>
                  <a:gd name="T56" fmla="*/ 428 w 1306"/>
                  <a:gd name="T57" fmla="*/ 917 h 1384"/>
                  <a:gd name="T58" fmla="*/ 526 w 1306"/>
                  <a:gd name="T59" fmla="*/ 829 h 1384"/>
                  <a:gd name="T60" fmla="*/ 647 w 1306"/>
                  <a:gd name="T61" fmla="*/ 823 h 1384"/>
                  <a:gd name="T62" fmla="*/ 655 w 1306"/>
                  <a:gd name="T63" fmla="*/ 823 h 1384"/>
                  <a:gd name="T64" fmla="*/ 740 w 1306"/>
                  <a:gd name="T65" fmla="*/ 812 h 1384"/>
                  <a:gd name="T66" fmla="*/ 821 w 1306"/>
                  <a:gd name="T67" fmla="*/ 878 h 1384"/>
                  <a:gd name="T68" fmla="*/ 1006 w 1306"/>
                  <a:gd name="T69" fmla="*/ 984 h 1384"/>
                  <a:gd name="T70" fmla="*/ 1166 w 1306"/>
                  <a:gd name="T71" fmla="*/ 1041 h 1384"/>
                  <a:gd name="T72" fmla="*/ 1219 w 1306"/>
                  <a:gd name="T73" fmla="*/ 1134 h 1384"/>
                  <a:gd name="T74" fmla="*/ 1222 w 1306"/>
                  <a:gd name="T75" fmla="*/ 1246 h 1384"/>
                  <a:gd name="T76" fmla="*/ 1211 w 1306"/>
                  <a:gd name="T77" fmla="*/ 1352 h 1384"/>
                  <a:gd name="T78" fmla="*/ 1244 w 1306"/>
                  <a:gd name="T79" fmla="*/ 1384 h 1384"/>
                  <a:gd name="T80" fmla="*/ 1283 w 1306"/>
                  <a:gd name="T81" fmla="*/ 1369 h 1384"/>
                  <a:gd name="T82" fmla="*/ 1305 w 1306"/>
                  <a:gd name="T83" fmla="*/ 1241 h 1384"/>
                  <a:gd name="T84" fmla="*/ 1290 w 1306"/>
                  <a:gd name="T85" fmla="*/ 1077 h 1384"/>
                  <a:gd name="T86" fmla="*/ 1194 w 1306"/>
                  <a:gd name="T87" fmla="*/ 964 h 1384"/>
                  <a:gd name="T88" fmla="*/ 580 w 1306"/>
                  <a:gd name="T89" fmla="*/ 730 h 1384"/>
                  <a:gd name="T90" fmla="*/ 472 w 1306"/>
                  <a:gd name="T91" fmla="*/ 648 h 1384"/>
                  <a:gd name="T92" fmla="*/ 415 w 1306"/>
                  <a:gd name="T93" fmla="*/ 490 h 1384"/>
                  <a:gd name="T94" fmla="*/ 411 w 1306"/>
                  <a:gd name="T95" fmla="*/ 336 h 1384"/>
                  <a:gd name="T96" fmla="*/ 439 w 1306"/>
                  <a:gd name="T97" fmla="*/ 209 h 1384"/>
                  <a:gd name="T98" fmla="*/ 513 w 1306"/>
                  <a:gd name="T99" fmla="*/ 121 h 1384"/>
                  <a:gd name="T100" fmla="*/ 625 w 1306"/>
                  <a:gd name="T101" fmla="*/ 83 h 1384"/>
                  <a:gd name="T102" fmla="*/ 653 w 1306"/>
                  <a:gd name="T103" fmla="*/ 83 h 1384"/>
                  <a:gd name="T104" fmla="*/ 709 w 1306"/>
                  <a:gd name="T105" fmla="*/ 87 h 1384"/>
                  <a:gd name="T106" fmla="*/ 833 w 1306"/>
                  <a:gd name="T107" fmla="*/ 157 h 1384"/>
                  <a:gd name="T108" fmla="*/ 882 w 1306"/>
                  <a:gd name="T109" fmla="*/ 250 h 1384"/>
                  <a:gd name="T110" fmla="*/ 896 w 1306"/>
                  <a:gd name="T111" fmla="*/ 349 h 1384"/>
                  <a:gd name="T112" fmla="*/ 872 w 1306"/>
                  <a:gd name="T113" fmla="*/ 571 h 1384"/>
                  <a:gd name="T114" fmla="*/ 818 w 1306"/>
                  <a:gd name="T115" fmla="*/ 670 h 1384"/>
                  <a:gd name="T116" fmla="*/ 678 w 1306"/>
                  <a:gd name="T117" fmla="*/ 739 h 1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306" h="1384">
                    <a:moveTo>
                      <a:pt x="1158" y="952"/>
                    </a:moveTo>
                    <a:lnTo>
                      <a:pt x="1158" y="952"/>
                    </a:lnTo>
                    <a:lnTo>
                      <a:pt x="1132" y="944"/>
                    </a:lnTo>
                    <a:lnTo>
                      <a:pt x="1106" y="936"/>
                    </a:lnTo>
                    <a:lnTo>
                      <a:pt x="1081" y="927"/>
                    </a:lnTo>
                    <a:lnTo>
                      <a:pt x="1057" y="917"/>
                    </a:lnTo>
                    <a:lnTo>
                      <a:pt x="1034" y="907"/>
                    </a:lnTo>
                    <a:lnTo>
                      <a:pt x="1012" y="898"/>
                    </a:lnTo>
                    <a:lnTo>
                      <a:pt x="973" y="878"/>
                    </a:lnTo>
                    <a:lnTo>
                      <a:pt x="940" y="860"/>
                    </a:lnTo>
                    <a:lnTo>
                      <a:pt x="917" y="845"/>
                    </a:lnTo>
                    <a:lnTo>
                      <a:pt x="895" y="831"/>
                    </a:lnTo>
                    <a:lnTo>
                      <a:pt x="895" y="831"/>
                    </a:lnTo>
                    <a:lnTo>
                      <a:pt x="894" y="831"/>
                    </a:lnTo>
                    <a:lnTo>
                      <a:pt x="894" y="830"/>
                    </a:lnTo>
                    <a:lnTo>
                      <a:pt x="893" y="829"/>
                    </a:lnTo>
                    <a:lnTo>
                      <a:pt x="893" y="829"/>
                    </a:lnTo>
                    <a:lnTo>
                      <a:pt x="885" y="824"/>
                    </a:lnTo>
                    <a:lnTo>
                      <a:pt x="876" y="816"/>
                    </a:lnTo>
                    <a:lnTo>
                      <a:pt x="869" y="808"/>
                    </a:lnTo>
                    <a:lnTo>
                      <a:pt x="862" y="800"/>
                    </a:lnTo>
                    <a:lnTo>
                      <a:pt x="849" y="782"/>
                    </a:lnTo>
                    <a:lnTo>
                      <a:pt x="839" y="765"/>
                    </a:lnTo>
                    <a:lnTo>
                      <a:pt x="839" y="765"/>
                    </a:lnTo>
                    <a:lnTo>
                      <a:pt x="850" y="756"/>
                    </a:lnTo>
                    <a:lnTo>
                      <a:pt x="861" y="746"/>
                    </a:lnTo>
                    <a:lnTo>
                      <a:pt x="871" y="737"/>
                    </a:lnTo>
                    <a:lnTo>
                      <a:pt x="881" y="727"/>
                    </a:lnTo>
                    <a:lnTo>
                      <a:pt x="881" y="727"/>
                    </a:lnTo>
                    <a:lnTo>
                      <a:pt x="892" y="714"/>
                    </a:lnTo>
                    <a:lnTo>
                      <a:pt x="902" y="700"/>
                    </a:lnTo>
                    <a:lnTo>
                      <a:pt x="911" y="685"/>
                    </a:lnTo>
                    <a:lnTo>
                      <a:pt x="920" y="671"/>
                    </a:lnTo>
                    <a:lnTo>
                      <a:pt x="929" y="656"/>
                    </a:lnTo>
                    <a:lnTo>
                      <a:pt x="936" y="642"/>
                    </a:lnTo>
                    <a:lnTo>
                      <a:pt x="943" y="627"/>
                    </a:lnTo>
                    <a:lnTo>
                      <a:pt x="948" y="610"/>
                    </a:lnTo>
                    <a:lnTo>
                      <a:pt x="959" y="579"/>
                    </a:lnTo>
                    <a:lnTo>
                      <a:pt x="967" y="547"/>
                    </a:lnTo>
                    <a:lnTo>
                      <a:pt x="973" y="517"/>
                    </a:lnTo>
                    <a:lnTo>
                      <a:pt x="977" y="486"/>
                    </a:lnTo>
                    <a:lnTo>
                      <a:pt x="981" y="458"/>
                    </a:lnTo>
                    <a:lnTo>
                      <a:pt x="983" y="431"/>
                    </a:lnTo>
                    <a:lnTo>
                      <a:pt x="983" y="406"/>
                    </a:lnTo>
                    <a:lnTo>
                      <a:pt x="984" y="384"/>
                    </a:lnTo>
                    <a:lnTo>
                      <a:pt x="983" y="349"/>
                    </a:lnTo>
                    <a:lnTo>
                      <a:pt x="981" y="332"/>
                    </a:lnTo>
                    <a:lnTo>
                      <a:pt x="981" y="332"/>
                    </a:lnTo>
                    <a:lnTo>
                      <a:pt x="980" y="307"/>
                    </a:lnTo>
                    <a:lnTo>
                      <a:pt x="976" y="284"/>
                    </a:lnTo>
                    <a:lnTo>
                      <a:pt x="973" y="261"/>
                    </a:lnTo>
                    <a:lnTo>
                      <a:pt x="968" y="240"/>
                    </a:lnTo>
                    <a:lnTo>
                      <a:pt x="962" y="220"/>
                    </a:lnTo>
                    <a:lnTo>
                      <a:pt x="956" y="201"/>
                    </a:lnTo>
                    <a:lnTo>
                      <a:pt x="948" y="183"/>
                    </a:lnTo>
                    <a:lnTo>
                      <a:pt x="940" y="165"/>
                    </a:lnTo>
                    <a:lnTo>
                      <a:pt x="932" y="150"/>
                    </a:lnTo>
                    <a:lnTo>
                      <a:pt x="922" y="135"/>
                    </a:lnTo>
                    <a:lnTo>
                      <a:pt x="912" y="121"/>
                    </a:lnTo>
                    <a:lnTo>
                      <a:pt x="902" y="108"/>
                    </a:lnTo>
                    <a:lnTo>
                      <a:pt x="892" y="95"/>
                    </a:lnTo>
                    <a:lnTo>
                      <a:pt x="880" y="84"/>
                    </a:lnTo>
                    <a:lnTo>
                      <a:pt x="868" y="73"/>
                    </a:lnTo>
                    <a:lnTo>
                      <a:pt x="856" y="63"/>
                    </a:lnTo>
                    <a:lnTo>
                      <a:pt x="844" y="54"/>
                    </a:lnTo>
                    <a:lnTo>
                      <a:pt x="831" y="46"/>
                    </a:lnTo>
                    <a:lnTo>
                      <a:pt x="818" y="39"/>
                    </a:lnTo>
                    <a:lnTo>
                      <a:pt x="805" y="32"/>
                    </a:lnTo>
                    <a:lnTo>
                      <a:pt x="791" y="26"/>
                    </a:lnTo>
                    <a:lnTo>
                      <a:pt x="778" y="21"/>
                    </a:lnTo>
                    <a:lnTo>
                      <a:pt x="751" y="12"/>
                    </a:lnTo>
                    <a:lnTo>
                      <a:pt x="726" y="5"/>
                    </a:lnTo>
                    <a:lnTo>
                      <a:pt x="700" y="2"/>
                    </a:lnTo>
                    <a:lnTo>
                      <a:pt x="676" y="0"/>
                    </a:lnTo>
                    <a:lnTo>
                      <a:pt x="653" y="0"/>
                    </a:lnTo>
                    <a:lnTo>
                      <a:pt x="653" y="0"/>
                    </a:lnTo>
                    <a:lnTo>
                      <a:pt x="653" y="0"/>
                    </a:lnTo>
                    <a:lnTo>
                      <a:pt x="653" y="0"/>
                    </a:lnTo>
                    <a:lnTo>
                      <a:pt x="652" y="0"/>
                    </a:lnTo>
                    <a:lnTo>
                      <a:pt x="652" y="0"/>
                    </a:lnTo>
                    <a:lnTo>
                      <a:pt x="629" y="0"/>
                    </a:lnTo>
                    <a:lnTo>
                      <a:pt x="605" y="2"/>
                    </a:lnTo>
                    <a:lnTo>
                      <a:pt x="580" y="5"/>
                    </a:lnTo>
                    <a:lnTo>
                      <a:pt x="554" y="12"/>
                    </a:lnTo>
                    <a:lnTo>
                      <a:pt x="527" y="21"/>
                    </a:lnTo>
                    <a:lnTo>
                      <a:pt x="514" y="26"/>
                    </a:lnTo>
                    <a:lnTo>
                      <a:pt x="501" y="32"/>
                    </a:lnTo>
                    <a:lnTo>
                      <a:pt x="488" y="39"/>
                    </a:lnTo>
                    <a:lnTo>
                      <a:pt x="475" y="46"/>
                    </a:lnTo>
                    <a:lnTo>
                      <a:pt x="463" y="54"/>
                    </a:lnTo>
                    <a:lnTo>
                      <a:pt x="450" y="63"/>
                    </a:lnTo>
                    <a:lnTo>
                      <a:pt x="438" y="73"/>
                    </a:lnTo>
                    <a:lnTo>
                      <a:pt x="426" y="84"/>
                    </a:lnTo>
                    <a:lnTo>
                      <a:pt x="415" y="95"/>
                    </a:lnTo>
                    <a:lnTo>
                      <a:pt x="403" y="108"/>
                    </a:lnTo>
                    <a:lnTo>
                      <a:pt x="393" y="121"/>
                    </a:lnTo>
                    <a:lnTo>
                      <a:pt x="384" y="135"/>
                    </a:lnTo>
                    <a:lnTo>
                      <a:pt x="374" y="150"/>
                    </a:lnTo>
                    <a:lnTo>
                      <a:pt x="365" y="165"/>
                    </a:lnTo>
                    <a:lnTo>
                      <a:pt x="357" y="183"/>
                    </a:lnTo>
                    <a:lnTo>
                      <a:pt x="350" y="201"/>
                    </a:lnTo>
                    <a:lnTo>
                      <a:pt x="343" y="220"/>
                    </a:lnTo>
                    <a:lnTo>
                      <a:pt x="338" y="240"/>
                    </a:lnTo>
                    <a:lnTo>
                      <a:pt x="333" y="261"/>
                    </a:lnTo>
                    <a:lnTo>
                      <a:pt x="329" y="284"/>
                    </a:lnTo>
                    <a:lnTo>
                      <a:pt x="327" y="307"/>
                    </a:lnTo>
                    <a:lnTo>
                      <a:pt x="325" y="332"/>
                    </a:lnTo>
                    <a:lnTo>
                      <a:pt x="325" y="332"/>
                    </a:lnTo>
                    <a:lnTo>
                      <a:pt x="324" y="349"/>
                    </a:lnTo>
                    <a:lnTo>
                      <a:pt x="323" y="384"/>
                    </a:lnTo>
                    <a:lnTo>
                      <a:pt x="323" y="406"/>
                    </a:lnTo>
                    <a:lnTo>
                      <a:pt x="323" y="431"/>
                    </a:lnTo>
                    <a:lnTo>
                      <a:pt x="325" y="458"/>
                    </a:lnTo>
                    <a:lnTo>
                      <a:pt x="328" y="486"/>
                    </a:lnTo>
                    <a:lnTo>
                      <a:pt x="332" y="517"/>
                    </a:lnTo>
                    <a:lnTo>
                      <a:pt x="339" y="547"/>
                    </a:lnTo>
                    <a:lnTo>
                      <a:pt x="347" y="579"/>
                    </a:lnTo>
                    <a:lnTo>
                      <a:pt x="357" y="610"/>
                    </a:lnTo>
                    <a:lnTo>
                      <a:pt x="363" y="627"/>
                    </a:lnTo>
                    <a:lnTo>
                      <a:pt x="370" y="642"/>
                    </a:lnTo>
                    <a:lnTo>
                      <a:pt x="377" y="656"/>
                    </a:lnTo>
                    <a:lnTo>
                      <a:pt x="386" y="671"/>
                    </a:lnTo>
                    <a:lnTo>
                      <a:pt x="394" y="685"/>
                    </a:lnTo>
                    <a:lnTo>
                      <a:pt x="403" y="700"/>
                    </a:lnTo>
                    <a:lnTo>
                      <a:pt x="414" y="714"/>
                    </a:lnTo>
                    <a:lnTo>
                      <a:pt x="425" y="727"/>
                    </a:lnTo>
                    <a:lnTo>
                      <a:pt x="425" y="727"/>
                    </a:lnTo>
                    <a:lnTo>
                      <a:pt x="435" y="737"/>
                    </a:lnTo>
                    <a:lnTo>
                      <a:pt x="444" y="746"/>
                    </a:lnTo>
                    <a:lnTo>
                      <a:pt x="455" y="756"/>
                    </a:lnTo>
                    <a:lnTo>
                      <a:pt x="466" y="765"/>
                    </a:lnTo>
                    <a:lnTo>
                      <a:pt x="466" y="765"/>
                    </a:lnTo>
                    <a:lnTo>
                      <a:pt x="456" y="782"/>
                    </a:lnTo>
                    <a:lnTo>
                      <a:pt x="443" y="800"/>
                    </a:lnTo>
                    <a:lnTo>
                      <a:pt x="437" y="808"/>
                    </a:lnTo>
                    <a:lnTo>
                      <a:pt x="429" y="816"/>
                    </a:lnTo>
                    <a:lnTo>
                      <a:pt x="422" y="824"/>
                    </a:lnTo>
                    <a:lnTo>
                      <a:pt x="413" y="829"/>
                    </a:lnTo>
                    <a:lnTo>
                      <a:pt x="413" y="829"/>
                    </a:lnTo>
                    <a:lnTo>
                      <a:pt x="413" y="830"/>
                    </a:lnTo>
                    <a:lnTo>
                      <a:pt x="412" y="831"/>
                    </a:lnTo>
                    <a:lnTo>
                      <a:pt x="411" y="831"/>
                    </a:lnTo>
                    <a:lnTo>
                      <a:pt x="411" y="831"/>
                    </a:lnTo>
                    <a:lnTo>
                      <a:pt x="390" y="845"/>
                    </a:lnTo>
                    <a:lnTo>
                      <a:pt x="365" y="860"/>
                    </a:lnTo>
                    <a:lnTo>
                      <a:pt x="332" y="878"/>
                    </a:lnTo>
                    <a:lnTo>
                      <a:pt x="293" y="898"/>
                    </a:lnTo>
                    <a:lnTo>
                      <a:pt x="271" y="907"/>
                    </a:lnTo>
                    <a:lnTo>
                      <a:pt x="249" y="917"/>
                    </a:lnTo>
                    <a:lnTo>
                      <a:pt x="225" y="927"/>
                    </a:lnTo>
                    <a:lnTo>
                      <a:pt x="200" y="936"/>
                    </a:lnTo>
                    <a:lnTo>
                      <a:pt x="175" y="944"/>
                    </a:lnTo>
                    <a:lnTo>
                      <a:pt x="147" y="952"/>
                    </a:lnTo>
                    <a:lnTo>
                      <a:pt x="147" y="952"/>
                    </a:lnTo>
                    <a:lnTo>
                      <a:pt x="129" y="957"/>
                    </a:lnTo>
                    <a:lnTo>
                      <a:pt x="112" y="964"/>
                    </a:lnTo>
                    <a:lnTo>
                      <a:pt x="95" y="973"/>
                    </a:lnTo>
                    <a:lnTo>
                      <a:pt x="80" y="984"/>
                    </a:lnTo>
                    <a:lnTo>
                      <a:pt x="66" y="996"/>
                    </a:lnTo>
                    <a:lnTo>
                      <a:pt x="54" y="1009"/>
                    </a:lnTo>
                    <a:lnTo>
                      <a:pt x="42" y="1024"/>
                    </a:lnTo>
                    <a:lnTo>
                      <a:pt x="32" y="1040"/>
                    </a:lnTo>
                    <a:lnTo>
                      <a:pt x="23" y="1058"/>
                    </a:lnTo>
                    <a:lnTo>
                      <a:pt x="16" y="1077"/>
                    </a:lnTo>
                    <a:lnTo>
                      <a:pt x="10" y="1097"/>
                    </a:lnTo>
                    <a:lnTo>
                      <a:pt x="5" y="1119"/>
                    </a:lnTo>
                    <a:lnTo>
                      <a:pt x="2" y="1141"/>
                    </a:lnTo>
                    <a:lnTo>
                      <a:pt x="1" y="1165"/>
                    </a:lnTo>
                    <a:lnTo>
                      <a:pt x="0" y="1190"/>
                    </a:lnTo>
                    <a:lnTo>
                      <a:pt x="1" y="1216"/>
                    </a:lnTo>
                    <a:lnTo>
                      <a:pt x="1" y="1216"/>
                    </a:lnTo>
                    <a:lnTo>
                      <a:pt x="1" y="1241"/>
                    </a:lnTo>
                    <a:lnTo>
                      <a:pt x="3" y="1280"/>
                    </a:lnTo>
                    <a:lnTo>
                      <a:pt x="5" y="1300"/>
                    </a:lnTo>
                    <a:lnTo>
                      <a:pt x="7" y="1321"/>
                    </a:lnTo>
                    <a:lnTo>
                      <a:pt x="12" y="1340"/>
                    </a:lnTo>
                    <a:lnTo>
                      <a:pt x="16" y="1357"/>
                    </a:lnTo>
                    <a:lnTo>
                      <a:pt x="16" y="1357"/>
                    </a:lnTo>
                    <a:lnTo>
                      <a:pt x="19" y="1363"/>
                    </a:lnTo>
                    <a:lnTo>
                      <a:pt x="22" y="1369"/>
                    </a:lnTo>
                    <a:lnTo>
                      <a:pt x="27" y="1373"/>
                    </a:lnTo>
                    <a:lnTo>
                      <a:pt x="32" y="1377"/>
                    </a:lnTo>
                    <a:lnTo>
                      <a:pt x="38" y="1380"/>
                    </a:lnTo>
                    <a:lnTo>
                      <a:pt x="43" y="1382"/>
                    </a:lnTo>
                    <a:lnTo>
                      <a:pt x="48" y="1384"/>
                    </a:lnTo>
                    <a:lnTo>
                      <a:pt x="54" y="1384"/>
                    </a:lnTo>
                    <a:lnTo>
                      <a:pt x="54" y="1384"/>
                    </a:lnTo>
                    <a:lnTo>
                      <a:pt x="62" y="1384"/>
                    </a:lnTo>
                    <a:lnTo>
                      <a:pt x="66" y="1383"/>
                    </a:lnTo>
                    <a:lnTo>
                      <a:pt x="70" y="1382"/>
                    </a:lnTo>
                    <a:lnTo>
                      <a:pt x="70" y="1382"/>
                    </a:lnTo>
                    <a:lnTo>
                      <a:pt x="77" y="1377"/>
                    </a:lnTo>
                    <a:lnTo>
                      <a:pt x="83" y="1373"/>
                    </a:lnTo>
                    <a:lnTo>
                      <a:pt x="88" y="1367"/>
                    </a:lnTo>
                    <a:lnTo>
                      <a:pt x="92" y="1360"/>
                    </a:lnTo>
                    <a:lnTo>
                      <a:pt x="94" y="1352"/>
                    </a:lnTo>
                    <a:lnTo>
                      <a:pt x="95" y="1345"/>
                    </a:lnTo>
                    <a:lnTo>
                      <a:pt x="94" y="1336"/>
                    </a:lnTo>
                    <a:lnTo>
                      <a:pt x="92" y="1329"/>
                    </a:lnTo>
                    <a:lnTo>
                      <a:pt x="92" y="1329"/>
                    </a:lnTo>
                    <a:lnTo>
                      <a:pt x="90" y="1319"/>
                    </a:lnTo>
                    <a:lnTo>
                      <a:pt x="88" y="1307"/>
                    </a:lnTo>
                    <a:lnTo>
                      <a:pt x="85" y="1277"/>
                    </a:lnTo>
                    <a:lnTo>
                      <a:pt x="83" y="1246"/>
                    </a:lnTo>
                    <a:lnTo>
                      <a:pt x="83" y="1216"/>
                    </a:lnTo>
                    <a:lnTo>
                      <a:pt x="83" y="1216"/>
                    </a:lnTo>
                    <a:lnTo>
                      <a:pt x="83" y="1212"/>
                    </a:lnTo>
                    <a:lnTo>
                      <a:pt x="83" y="1212"/>
                    </a:lnTo>
                    <a:lnTo>
                      <a:pt x="82" y="1188"/>
                    </a:lnTo>
                    <a:lnTo>
                      <a:pt x="83" y="1161"/>
                    </a:lnTo>
                    <a:lnTo>
                      <a:pt x="85" y="1147"/>
                    </a:lnTo>
                    <a:lnTo>
                      <a:pt x="88" y="1134"/>
                    </a:lnTo>
                    <a:lnTo>
                      <a:pt x="90" y="1120"/>
                    </a:lnTo>
                    <a:lnTo>
                      <a:pt x="94" y="1105"/>
                    </a:lnTo>
                    <a:lnTo>
                      <a:pt x="99" y="1092"/>
                    </a:lnTo>
                    <a:lnTo>
                      <a:pt x="104" y="1080"/>
                    </a:lnTo>
                    <a:lnTo>
                      <a:pt x="112" y="1068"/>
                    </a:lnTo>
                    <a:lnTo>
                      <a:pt x="119" y="1059"/>
                    </a:lnTo>
                    <a:lnTo>
                      <a:pt x="129" y="1049"/>
                    </a:lnTo>
                    <a:lnTo>
                      <a:pt x="140" y="1041"/>
                    </a:lnTo>
                    <a:lnTo>
                      <a:pt x="153" y="1035"/>
                    </a:lnTo>
                    <a:lnTo>
                      <a:pt x="168" y="1029"/>
                    </a:lnTo>
                    <a:lnTo>
                      <a:pt x="168" y="1029"/>
                    </a:lnTo>
                    <a:lnTo>
                      <a:pt x="196" y="1022"/>
                    </a:lnTo>
                    <a:lnTo>
                      <a:pt x="224" y="1013"/>
                    </a:lnTo>
                    <a:lnTo>
                      <a:pt x="251" y="1004"/>
                    </a:lnTo>
                    <a:lnTo>
                      <a:pt x="276" y="994"/>
                    </a:lnTo>
                    <a:lnTo>
                      <a:pt x="301" y="984"/>
                    </a:lnTo>
                    <a:lnTo>
                      <a:pt x="324" y="974"/>
                    </a:lnTo>
                    <a:lnTo>
                      <a:pt x="365" y="953"/>
                    </a:lnTo>
                    <a:lnTo>
                      <a:pt x="401" y="934"/>
                    </a:lnTo>
                    <a:lnTo>
                      <a:pt x="428" y="917"/>
                    </a:lnTo>
                    <a:lnTo>
                      <a:pt x="457" y="898"/>
                    </a:lnTo>
                    <a:lnTo>
                      <a:pt x="457" y="898"/>
                    </a:lnTo>
                    <a:lnTo>
                      <a:pt x="472" y="888"/>
                    </a:lnTo>
                    <a:lnTo>
                      <a:pt x="485" y="878"/>
                    </a:lnTo>
                    <a:lnTo>
                      <a:pt x="497" y="866"/>
                    </a:lnTo>
                    <a:lnTo>
                      <a:pt x="508" y="854"/>
                    </a:lnTo>
                    <a:lnTo>
                      <a:pt x="517" y="841"/>
                    </a:lnTo>
                    <a:lnTo>
                      <a:pt x="526" y="829"/>
                    </a:lnTo>
                    <a:lnTo>
                      <a:pt x="534" y="816"/>
                    </a:lnTo>
                    <a:lnTo>
                      <a:pt x="540" y="804"/>
                    </a:lnTo>
                    <a:lnTo>
                      <a:pt x="540" y="804"/>
                    </a:lnTo>
                    <a:lnTo>
                      <a:pt x="565" y="812"/>
                    </a:lnTo>
                    <a:lnTo>
                      <a:pt x="591" y="817"/>
                    </a:lnTo>
                    <a:lnTo>
                      <a:pt x="618" y="820"/>
                    </a:lnTo>
                    <a:lnTo>
                      <a:pt x="647" y="823"/>
                    </a:lnTo>
                    <a:lnTo>
                      <a:pt x="647" y="823"/>
                    </a:lnTo>
                    <a:lnTo>
                      <a:pt x="648" y="823"/>
                    </a:lnTo>
                    <a:lnTo>
                      <a:pt x="649" y="823"/>
                    </a:lnTo>
                    <a:lnTo>
                      <a:pt x="650" y="823"/>
                    </a:lnTo>
                    <a:lnTo>
                      <a:pt x="651" y="823"/>
                    </a:lnTo>
                    <a:lnTo>
                      <a:pt x="652" y="823"/>
                    </a:lnTo>
                    <a:lnTo>
                      <a:pt x="653" y="823"/>
                    </a:lnTo>
                    <a:lnTo>
                      <a:pt x="654" y="823"/>
                    </a:lnTo>
                    <a:lnTo>
                      <a:pt x="655" y="823"/>
                    </a:lnTo>
                    <a:lnTo>
                      <a:pt x="657" y="823"/>
                    </a:lnTo>
                    <a:lnTo>
                      <a:pt x="658" y="823"/>
                    </a:lnTo>
                    <a:lnTo>
                      <a:pt x="658" y="823"/>
                    </a:lnTo>
                    <a:lnTo>
                      <a:pt x="659" y="823"/>
                    </a:lnTo>
                    <a:lnTo>
                      <a:pt x="659" y="823"/>
                    </a:lnTo>
                    <a:lnTo>
                      <a:pt x="688" y="820"/>
                    </a:lnTo>
                    <a:lnTo>
                      <a:pt x="715" y="817"/>
                    </a:lnTo>
                    <a:lnTo>
                      <a:pt x="740" y="812"/>
                    </a:lnTo>
                    <a:lnTo>
                      <a:pt x="765" y="804"/>
                    </a:lnTo>
                    <a:lnTo>
                      <a:pt x="765" y="804"/>
                    </a:lnTo>
                    <a:lnTo>
                      <a:pt x="772" y="816"/>
                    </a:lnTo>
                    <a:lnTo>
                      <a:pt x="779" y="829"/>
                    </a:lnTo>
                    <a:lnTo>
                      <a:pt x="788" y="841"/>
                    </a:lnTo>
                    <a:lnTo>
                      <a:pt x="798" y="854"/>
                    </a:lnTo>
                    <a:lnTo>
                      <a:pt x="809" y="866"/>
                    </a:lnTo>
                    <a:lnTo>
                      <a:pt x="821" y="878"/>
                    </a:lnTo>
                    <a:lnTo>
                      <a:pt x="834" y="888"/>
                    </a:lnTo>
                    <a:lnTo>
                      <a:pt x="848" y="898"/>
                    </a:lnTo>
                    <a:lnTo>
                      <a:pt x="848" y="898"/>
                    </a:lnTo>
                    <a:lnTo>
                      <a:pt x="877" y="917"/>
                    </a:lnTo>
                    <a:lnTo>
                      <a:pt x="906" y="934"/>
                    </a:lnTo>
                    <a:lnTo>
                      <a:pt x="940" y="953"/>
                    </a:lnTo>
                    <a:lnTo>
                      <a:pt x="982" y="974"/>
                    </a:lnTo>
                    <a:lnTo>
                      <a:pt x="1006" y="984"/>
                    </a:lnTo>
                    <a:lnTo>
                      <a:pt x="1030" y="994"/>
                    </a:lnTo>
                    <a:lnTo>
                      <a:pt x="1055" y="1004"/>
                    </a:lnTo>
                    <a:lnTo>
                      <a:pt x="1082" y="1013"/>
                    </a:lnTo>
                    <a:lnTo>
                      <a:pt x="1109" y="1022"/>
                    </a:lnTo>
                    <a:lnTo>
                      <a:pt x="1138" y="1029"/>
                    </a:lnTo>
                    <a:lnTo>
                      <a:pt x="1138" y="1029"/>
                    </a:lnTo>
                    <a:lnTo>
                      <a:pt x="1153" y="1035"/>
                    </a:lnTo>
                    <a:lnTo>
                      <a:pt x="1166" y="1041"/>
                    </a:lnTo>
                    <a:lnTo>
                      <a:pt x="1177" y="1049"/>
                    </a:lnTo>
                    <a:lnTo>
                      <a:pt x="1186" y="1059"/>
                    </a:lnTo>
                    <a:lnTo>
                      <a:pt x="1195" y="1068"/>
                    </a:lnTo>
                    <a:lnTo>
                      <a:pt x="1202" y="1080"/>
                    </a:lnTo>
                    <a:lnTo>
                      <a:pt x="1207" y="1092"/>
                    </a:lnTo>
                    <a:lnTo>
                      <a:pt x="1212" y="1105"/>
                    </a:lnTo>
                    <a:lnTo>
                      <a:pt x="1216" y="1120"/>
                    </a:lnTo>
                    <a:lnTo>
                      <a:pt x="1219" y="1134"/>
                    </a:lnTo>
                    <a:lnTo>
                      <a:pt x="1220" y="1147"/>
                    </a:lnTo>
                    <a:lnTo>
                      <a:pt x="1222" y="1161"/>
                    </a:lnTo>
                    <a:lnTo>
                      <a:pt x="1223" y="1188"/>
                    </a:lnTo>
                    <a:lnTo>
                      <a:pt x="1222" y="1212"/>
                    </a:lnTo>
                    <a:lnTo>
                      <a:pt x="1222" y="1212"/>
                    </a:lnTo>
                    <a:lnTo>
                      <a:pt x="1222" y="1216"/>
                    </a:lnTo>
                    <a:lnTo>
                      <a:pt x="1222" y="1216"/>
                    </a:lnTo>
                    <a:lnTo>
                      <a:pt x="1222" y="1246"/>
                    </a:lnTo>
                    <a:lnTo>
                      <a:pt x="1221" y="1277"/>
                    </a:lnTo>
                    <a:lnTo>
                      <a:pt x="1218" y="1307"/>
                    </a:lnTo>
                    <a:lnTo>
                      <a:pt x="1216" y="1319"/>
                    </a:lnTo>
                    <a:lnTo>
                      <a:pt x="1214" y="1329"/>
                    </a:lnTo>
                    <a:lnTo>
                      <a:pt x="1214" y="1329"/>
                    </a:lnTo>
                    <a:lnTo>
                      <a:pt x="1211" y="1336"/>
                    </a:lnTo>
                    <a:lnTo>
                      <a:pt x="1210" y="1345"/>
                    </a:lnTo>
                    <a:lnTo>
                      <a:pt x="1211" y="1352"/>
                    </a:lnTo>
                    <a:lnTo>
                      <a:pt x="1214" y="1360"/>
                    </a:lnTo>
                    <a:lnTo>
                      <a:pt x="1218" y="1367"/>
                    </a:lnTo>
                    <a:lnTo>
                      <a:pt x="1222" y="1373"/>
                    </a:lnTo>
                    <a:lnTo>
                      <a:pt x="1229" y="1377"/>
                    </a:lnTo>
                    <a:lnTo>
                      <a:pt x="1236" y="1382"/>
                    </a:lnTo>
                    <a:lnTo>
                      <a:pt x="1236" y="1382"/>
                    </a:lnTo>
                    <a:lnTo>
                      <a:pt x="1240" y="1383"/>
                    </a:lnTo>
                    <a:lnTo>
                      <a:pt x="1244" y="1384"/>
                    </a:lnTo>
                    <a:lnTo>
                      <a:pt x="1252" y="1384"/>
                    </a:lnTo>
                    <a:lnTo>
                      <a:pt x="1252" y="1384"/>
                    </a:lnTo>
                    <a:lnTo>
                      <a:pt x="1257" y="1384"/>
                    </a:lnTo>
                    <a:lnTo>
                      <a:pt x="1264" y="1382"/>
                    </a:lnTo>
                    <a:lnTo>
                      <a:pt x="1269" y="1380"/>
                    </a:lnTo>
                    <a:lnTo>
                      <a:pt x="1273" y="1377"/>
                    </a:lnTo>
                    <a:lnTo>
                      <a:pt x="1279" y="1373"/>
                    </a:lnTo>
                    <a:lnTo>
                      <a:pt x="1283" y="1369"/>
                    </a:lnTo>
                    <a:lnTo>
                      <a:pt x="1286" y="1363"/>
                    </a:lnTo>
                    <a:lnTo>
                      <a:pt x="1290" y="1357"/>
                    </a:lnTo>
                    <a:lnTo>
                      <a:pt x="1290" y="1357"/>
                    </a:lnTo>
                    <a:lnTo>
                      <a:pt x="1295" y="1340"/>
                    </a:lnTo>
                    <a:lnTo>
                      <a:pt x="1298" y="1321"/>
                    </a:lnTo>
                    <a:lnTo>
                      <a:pt x="1302" y="1300"/>
                    </a:lnTo>
                    <a:lnTo>
                      <a:pt x="1303" y="1280"/>
                    </a:lnTo>
                    <a:lnTo>
                      <a:pt x="1305" y="1241"/>
                    </a:lnTo>
                    <a:lnTo>
                      <a:pt x="1305" y="1216"/>
                    </a:lnTo>
                    <a:lnTo>
                      <a:pt x="1305" y="1216"/>
                    </a:lnTo>
                    <a:lnTo>
                      <a:pt x="1306" y="1190"/>
                    </a:lnTo>
                    <a:lnTo>
                      <a:pt x="1306" y="1165"/>
                    </a:lnTo>
                    <a:lnTo>
                      <a:pt x="1304" y="1141"/>
                    </a:lnTo>
                    <a:lnTo>
                      <a:pt x="1301" y="1119"/>
                    </a:lnTo>
                    <a:lnTo>
                      <a:pt x="1295" y="1097"/>
                    </a:lnTo>
                    <a:lnTo>
                      <a:pt x="1290" y="1077"/>
                    </a:lnTo>
                    <a:lnTo>
                      <a:pt x="1282" y="1058"/>
                    </a:lnTo>
                    <a:lnTo>
                      <a:pt x="1273" y="1040"/>
                    </a:lnTo>
                    <a:lnTo>
                      <a:pt x="1264" y="1024"/>
                    </a:lnTo>
                    <a:lnTo>
                      <a:pt x="1252" y="1009"/>
                    </a:lnTo>
                    <a:lnTo>
                      <a:pt x="1240" y="996"/>
                    </a:lnTo>
                    <a:lnTo>
                      <a:pt x="1225" y="984"/>
                    </a:lnTo>
                    <a:lnTo>
                      <a:pt x="1210" y="973"/>
                    </a:lnTo>
                    <a:lnTo>
                      <a:pt x="1194" y="964"/>
                    </a:lnTo>
                    <a:lnTo>
                      <a:pt x="1177" y="957"/>
                    </a:lnTo>
                    <a:lnTo>
                      <a:pt x="1158" y="952"/>
                    </a:lnTo>
                    <a:lnTo>
                      <a:pt x="1158" y="952"/>
                    </a:lnTo>
                    <a:close/>
                    <a:moveTo>
                      <a:pt x="653" y="740"/>
                    </a:moveTo>
                    <a:lnTo>
                      <a:pt x="653" y="740"/>
                    </a:lnTo>
                    <a:lnTo>
                      <a:pt x="627" y="739"/>
                    </a:lnTo>
                    <a:lnTo>
                      <a:pt x="603" y="736"/>
                    </a:lnTo>
                    <a:lnTo>
                      <a:pt x="580" y="730"/>
                    </a:lnTo>
                    <a:lnTo>
                      <a:pt x="559" y="722"/>
                    </a:lnTo>
                    <a:lnTo>
                      <a:pt x="539" y="713"/>
                    </a:lnTo>
                    <a:lnTo>
                      <a:pt x="522" y="701"/>
                    </a:lnTo>
                    <a:lnTo>
                      <a:pt x="504" y="688"/>
                    </a:lnTo>
                    <a:lnTo>
                      <a:pt x="489" y="670"/>
                    </a:lnTo>
                    <a:lnTo>
                      <a:pt x="489" y="670"/>
                    </a:lnTo>
                    <a:lnTo>
                      <a:pt x="479" y="659"/>
                    </a:lnTo>
                    <a:lnTo>
                      <a:pt x="472" y="648"/>
                    </a:lnTo>
                    <a:lnTo>
                      <a:pt x="464" y="637"/>
                    </a:lnTo>
                    <a:lnTo>
                      <a:pt x="456" y="623"/>
                    </a:lnTo>
                    <a:lnTo>
                      <a:pt x="450" y="611"/>
                    </a:lnTo>
                    <a:lnTo>
                      <a:pt x="444" y="598"/>
                    </a:lnTo>
                    <a:lnTo>
                      <a:pt x="435" y="571"/>
                    </a:lnTo>
                    <a:lnTo>
                      <a:pt x="426" y="544"/>
                    </a:lnTo>
                    <a:lnTo>
                      <a:pt x="419" y="517"/>
                    </a:lnTo>
                    <a:lnTo>
                      <a:pt x="415" y="490"/>
                    </a:lnTo>
                    <a:lnTo>
                      <a:pt x="412" y="462"/>
                    </a:lnTo>
                    <a:lnTo>
                      <a:pt x="410" y="438"/>
                    </a:lnTo>
                    <a:lnTo>
                      <a:pt x="409" y="415"/>
                    </a:lnTo>
                    <a:lnTo>
                      <a:pt x="409" y="375"/>
                    </a:lnTo>
                    <a:lnTo>
                      <a:pt x="410" y="349"/>
                    </a:lnTo>
                    <a:lnTo>
                      <a:pt x="411" y="338"/>
                    </a:lnTo>
                    <a:lnTo>
                      <a:pt x="411" y="336"/>
                    </a:lnTo>
                    <a:lnTo>
                      <a:pt x="411" y="336"/>
                    </a:lnTo>
                    <a:lnTo>
                      <a:pt x="412" y="318"/>
                    </a:lnTo>
                    <a:lnTo>
                      <a:pt x="414" y="299"/>
                    </a:lnTo>
                    <a:lnTo>
                      <a:pt x="416" y="282"/>
                    </a:lnTo>
                    <a:lnTo>
                      <a:pt x="419" y="265"/>
                    </a:lnTo>
                    <a:lnTo>
                      <a:pt x="424" y="250"/>
                    </a:lnTo>
                    <a:lnTo>
                      <a:pt x="428" y="236"/>
                    </a:lnTo>
                    <a:lnTo>
                      <a:pt x="434" y="222"/>
                    </a:lnTo>
                    <a:lnTo>
                      <a:pt x="439" y="209"/>
                    </a:lnTo>
                    <a:lnTo>
                      <a:pt x="444" y="197"/>
                    </a:lnTo>
                    <a:lnTo>
                      <a:pt x="451" y="186"/>
                    </a:lnTo>
                    <a:lnTo>
                      <a:pt x="457" y="175"/>
                    </a:lnTo>
                    <a:lnTo>
                      <a:pt x="465" y="165"/>
                    </a:lnTo>
                    <a:lnTo>
                      <a:pt x="473" y="157"/>
                    </a:lnTo>
                    <a:lnTo>
                      <a:pt x="480" y="148"/>
                    </a:lnTo>
                    <a:lnTo>
                      <a:pt x="497" y="133"/>
                    </a:lnTo>
                    <a:lnTo>
                      <a:pt x="513" y="121"/>
                    </a:lnTo>
                    <a:lnTo>
                      <a:pt x="530" y="110"/>
                    </a:lnTo>
                    <a:lnTo>
                      <a:pt x="548" y="102"/>
                    </a:lnTo>
                    <a:lnTo>
                      <a:pt x="565" y="96"/>
                    </a:lnTo>
                    <a:lnTo>
                      <a:pt x="582" y="90"/>
                    </a:lnTo>
                    <a:lnTo>
                      <a:pt x="597" y="87"/>
                    </a:lnTo>
                    <a:lnTo>
                      <a:pt x="612" y="85"/>
                    </a:lnTo>
                    <a:lnTo>
                      <a:pt x="625" y="83"/>
                    </a:lnTo>
                    <a:lnTo>
                      <a:pt x="625" y="83"/>
                    </a:lnTo>
                    <a:lnTo>
                      <a:pt x="641" y="83"/>
                    </a:lnTo>
                    <a:lnTo>
                      <a:pt x="641" y="83"/>
                    </a:lnTo>
                    <a:lnTo>
                      <a:pt x="650" y="83"/>
                    </a:lnTo>
                    <a:lnTo>
                      <a:pt x="652" y="83"/>
                    </a:lnTo>
                    <a:lnTo>
                      <a:pt x="652" y="83"/>
                    </a:lnTo>
                    <a:lnTo>
                      <a:pt x="653" y="83"/>
                    </a:lnTo>
                    <a:lnTo>
                      <a:pt x="653" y="83"/>
                    </a:lnTo>
                    <a:lnTo>
                      <a:pt x="653" y="83"/>
                    </a:lnTo>
                    <a:lnTo>
                      <a:pt x="655" y="83"/>
                    </a:lnTo>
                    <a:lnTo>
                      <a:pt x="655" y="83"/>
                    </a:lnTo>
                    <a:lnTo>
                      <a:pt x="664" y="83"/>
                    </a:lnTo>
                    <a:lnTo>
                      <a:pt x="664" y="83"/>
                    </a:lnTo>
                    <a:lnTo>
                      <a:pt x="680" y="83"/>
                    </a:lnTo>
                    <a:lnTo>
                      <a:pt x="680" y="83"/>
                    </a:lnTo>
                    <a:lnTo>
                      <a:pt x="694" y="85"/>
                    </a:lnTo>
                    <a:lnTo>
                      <a:pt x="709" y="87"/>
                    </a:lnTo>
                    <a:lnTo>
                      <a:pt x="724" y="90"/>
                    </a:lnTo>
                    <a:lnTo>
                      <a:pt x="741" y="96"/>
                    </a:lnTo>
                    <a:lnTo>
                      <a:pt x="758" y="102"/>
                    </a:lnTo>
                    <a:lnTo>
                      <a:pt x="775" y="110"/>
                    </a:lnTo>
                    <a:lnTo>
                      <a:pt x="793" y="121"/>
                    </a:lnTo>
                    <a:lnTo>
                      <a:pt x="809" y="133"/>
                    </a:lnTo>
                    <a:lnTo>
                      <a:pt x="825" y="148"/>
                    </a:lnTo>
                    <a:lnTo>
                      <a:pt x="833" y="157"/>
                    </a:lnTo>
                    <a:lnTo>
                      <a:pt x="840" y="165"/>
                    </a:lnTo>
                    <a:lnTo>
                      <a:pt x="848" y="175"/>
                    </a:lnTo>
                    <a:lnTo>
                      <a:pt x="855" y="186"/>
                    </a:lnTo>
                    <a:lnTo>
                      <a:pt x="861" y="197"/>
                    </a:lnTo>
                    <a:lnTo>
                      <a:pt x="867" y="209"/>
                    </a:lnTo>
                    <a:lnTo>
                      <a:pt x="872" y="222"/>
                    </a:lnTo>
                    <a:lnTo>
                      <a:pt x="877" y="236"/>
                    </a:lnTo>
                    <a:lnTo>
                      <a:pt x="882" y="250"/>
                    </a:lnTo>
                    <a:lnTo>
                      <a:pt x="886" y="265"/>
                    </a:lnTo>
                    <a:lnTo>
                      <a:pt x="889" y="282"/>
                    </a:lnTo>
                    <a:lnTo>
                      <a:pt x="892" y="299"/>
                    </a:lnTo>
                    <a:lnTo>
                      <a:pt x="894" y="318"/>
                    </a:lnTo>
                    <a:lnTo>
                      <a:pt x="895" y="336"/>
                    </a:lnTo>
                    <a:lnTo>
                      <a:pt x="895" y="338"/>
                    </a:lnTo>
                    <a:lnTo>
                      <a:pt x="895" y="338"/>
                    </a:lnTo>
                    <a:lnTo>
                      <a:pt x="896" y="349"/>
                    </a:lnTo>
                    <a:lnTo>
                      <a:pt x="897" y="375"/>
                    </a:lnTo>
                    <a:lnTo>
                      <a:pt x="897" y="415"/>
                    </a:lnTo>
                    <a:lnTo>
                      <a:pt x="896" y="438"/>
                    </a:lnTo>
                    <a:lnTo>
                      <a:pt x="894" y="462"/>
                    </a:lnTo>
                    <a:lnTo>
                      <a:pt x="890" y="490"/>
                    </a:lnTo>
                    <a:lnTo>
                      <a:pt x="886" y="517"/>
                    </a:lnTo>
                    <a:lnTo>
                      <a:pt x="880" y="544"/>
                    </a:lnTo>
                    <a:lnTo>
                      <a:pt x="872" y="571"/>
                    </a:lnTo>
                    <a:lnTo>
                      <a:pt x="861" y="598"/>
                    </a:lnTo>
                    <a:lnTo>
                      <a:pt x="856" y="611"/>
                    </a:lnTo>
                    <a:lnTo>
                      <a:pt x="849" y="623"/>
                    </a:lnTo>
                    <a:lnTo>
                      <a:pt x="843" y="637"/>
                    </a:lnTo>
                    <a:lnTo>
                      <a:pt x="835" y="648"/>
                    </a:lnTo>
                    <a:lnTo>
                      <a:pt x="826" y="659"/>
                    </a:lnTo>
                    <a:lnTo>
                      <a:pt x="818" y="670"/>
                    </a:lnTo>
                    <a:lnTo>
                      <a:pt x="818" y="670"/>
                    </a:lnTo>
                    <a:lnTo>
                      <a:pt x="801" y="688"/>
                    </a:lnTo>
                    <a:lnTo>
                      <a:pt x="785" y="701"/>
                    </a:lnTo>
                    <a:lnTo>
                      <a:pt x="775" y="707"/>
                    </a:lnTo>
                    <a:lnTo>
                      <a:pt x="766" y="713"/>
                    </a:lnTo>
                    <a:lnTo>
                      <a:pt x="747" y="722"/>
                    </a:lnTo>
                    <a:lnTo>
                      <a:pt x="725" y="730"/>
                    </a:lnTo>
                    <a:lnTo>
                      <a:pt x="703" y="736"/>
                    </a:lnTo>
                    <a:lnTo>
                      <a:pt x="678" y="739"/>
                    </a:lnTo>
                    <a:lnTo>
                      <a:pt x="653" y="740"/>
                    </a:lnTo>
                    <a:lnTo>
                      <a:pt x="653" y="74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4444181" y="3927802"/>
            <a:ext cx="4434348" cy="978588"/>
            <a:chOff x="4444181" y="3927802"/>
            <a:chExt cx="4434348" cy="978588"/>
          </a:xfrm>
        </p:grpSpPr>
        <p:sp>
          <p:nvSpPr>
            <p:cNvPr id="29" name="Rectangle 28"/>
            <p:cNvSpPr/>
            <p:nvPr/>
          </p:nvSpPr>
          <p:spPr>
            <a:xfrm>
              <a:off x="4444181" y="3927802"/>
              <a:ext cx="4434348" cy="978588"/>
            </a:xfrm>
            <a:prstGeom prst="rect">
              <a:avLst/>
            </a:prstGeom>
            <a:solidFill>
              <a:schemeClr val="accent4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9728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+mj-lt"/>
                </a:rPr>
                <a:t>IT Support Governance and Leadership</a:t>
              </a:r>
            </a:p>
          </p:txBody>
        </p:sp>
        <p:grpSp>
          <p:nvGrpSpPr>
            <p:cNvPr id="48" name="Group 47" descr="people icon" title="people icon"/>
            <p:cNvGrpSpPr>
              <a:grpSpLocks noChangeAspect="1"/>
            </p:cNvGrpSpPr>
            <p:nvPr/>
          </p:nvGrpSpPr>
          <p:grpSpPr>
            <a:xfrm>
              <a:off x="4616271" y="4154984"/>
              <a:ext cx="688440" cy="525171"/>
              <a:chOff x="4710139" y="1529443"/>
              <a:chExt cx="479469" cy="365760"/>
            </a:xfrm>
            <a:solidFill>
              <a:schemeClr val="tx1"/>
            </a:solidFill>
          </p:grpSpPr>
          <p:sp>
            <p:nvSpPr>
              <p:cNvPr id="49" name="Freeform 5" descr=" " title=" "/>
              <p:cNvSpPr>
                <a:spLocks noEditPoints="1"/>
              </p:cNvSpPr>
              <p:nvPr/>
            </p:nvSpPr>
            <p:spPr bwMode="auto">
              <a:xfrm>
                <a:off x="4875983" y="1805302"/>
                <a:ext cx="147782" cy="89901"/>
              </a:xfrm>
              <a:custGeom>
                <a:avLst/>
                <a:gdLst>
                  <a:gd name="T0" fmla="*/ 682 w 720"/>
                  <a:gd name="T1" fmla="*/ 438 h 438"/>
                  <a:gd name="T2" fmla="*/ 690 w 720"/>
                  <a:gd name="T3" fmla="*/ 438 h 438"/>
                  <a:gd name="T4" fmla="*/ 704 w 720"/>
                  <a:gd name="T5" fmla="*/ 432 h 438"/>
                  <a:gd name="T6" fmla="*/ 714 w 720"/>
                  <a:gd name="T7" fmla="*/ 422 h 438"/>
                  <a:gd name="T8" fmla="*/ 720 w 720"/>
                  <a:gd name="T9" fmla="*/ 408 h 438"/>
                  <a:gd name="T10" fmla="*/ 720 w 720"/>
                  <a:gd name="T11" fmla="*/ 158 h 438"/>
                  <a:gd name="T12" fmla="*/ 720 w 720"/>
                  <a:gd name="T13" fmla="*/ 152 h 438"/>
                  <a:gd name="T14" fmla="*/ 714 w 720"/>
                  <a:gd name="T15" fmla="*/ 138 h 438"/>
                  <a:gd name="T16" fmla="*/ 710 w 720"/>
                  <a:gd name="T17" fmla="*/ 132 h 438"/>
                  <a:gd name="T18" fmla="*/ 676 w 720"/>
                  <a:gd name="T19" fmla="*/ 102 h 438"/>
                  <a:gd name="T20" fmla="*/ 638 w 720"/>
                  <a:gd name="T21" fmla="*/ 76 h 438"/>
                  <a:gd name="T22" fmla="*/ 556 w 720"/>
                  <a:gd name="T23" fmla="*/ 34 h 438"/>
                  <a:gd name="T24" fmla="*/ 462 w 720"/>
                  <a:gd name="T25" fmla="*/ 8 h 438"/>
                  <a:gd name="T26" fmla="*/ 360 w 720"/>
                  <a:gd name="T27" fmla="*/ 0 h 438"/>
                  <a:gd name="T28" fmla="*/ 308 w 720"/>
                  <a:gd name="T29" fmla="*/ 2 h 438"/>
                  <a:gd name="T30" fmla="*/ 210 w 720"/>
                  <a:gd name="T31" fmla="*/ 20 h 438"/>
                  <a:gd name="T32" fmla="*/ 122 w 720"/>
                  <a:gd name="T33" fmla="*/ 54 h 438"/>
                  <a:gd name="T34" fmla="*/ 62 w 720"/>
                  <a:gd name="T35" fmla="*/ 88 h 438"/>
                  <a:gd name="T36" fmla="*/ 26 w 720"/>
                  <a:gd name="T37" fmla="*/ 116 h 438"/>
                  <a:gd name="T38" fmla="*/ 10 w 720"/>
                  <a:gd name="T39" fmla="*/ 132 h 438"/>
                  <a:gd name="T40" fmla="*/ 2 w 720"/>
                  <a:gd name="T41" fmla="*/ 144 h 438"/>
                  <a:gd name="T42" fmla="*/ 0 w 720"/>
                  <a:gd name="T43" fmla="*/ 158 h 438"/>
                  <a:gd name="T44" fmla="*/ 0 w 720"/>
                  <a:gd name="T45" fmla="*/ 400 h 438"/>
                  <a:gd name="T46" fmla="*/ 2 w 720"/>
                  <a:gd name="T47" fmla="*/ 416 h 438"/>
                  <a:gd name="T48" fmla="*/ 10 w 720"/>
                  <a:gd name="T49" fmla="*/ 428 h 438"/>
                  <a:gd name="T50" fmla="*/ 22 w 720"/>
                  <a:gd name="T51" fmla="*/ 436 h 438"/>
                  <a:gd name="T52" fmla="*/ 38 w 720"/>
                  <a:gd name="T53" fmla="*/ 438 h 438"/>
                  <a:gd name="T54" fmla="*/ 74 w 720"/>
                  <a:gd name="T55" fmla="*/ 174 h 438"/>
                  <a:gd name="T56" fmla="*/ 102 w 720"/>
                  <a:gd name="T57" fmla="*/ 152 h 438"/>
                  <a:gd name="T58" fmla="*/ 166 w 720"/>
                  <a:gd name="T59" fmla="*/ 116 h 438"/>
                  <a:gd name="T60" fmla="*/ 238 w 720"/>
                  <a:gd name="T61" fmla="*/ 90 h 438"/>
                  <a:gd name="T62" fmla="*/ 318 w 720"/>
                  <a:gd name="T63" fmla="*/ 76 h 438"/>
                  <a:gd name="T64" fmla="*/ 360 w 720"/>
                  <a:gd name="T65" fmla="*/ 76 h 438"/>
                  <a:gd name="T66" fmla="*/ 442 w 720"/>
                  <a:gd name="T67" fmla="*/ 82 h 438"/>
                  <a:gd name="T68" fmla="*/ 518 w 720"/>
                  <a:gd name="T69" fmla="*/ 100 h 438"/>
                  <a:gd name="T70" fmla="*/ 586 w 720"/>
                  <a:gd name="T71" fmla="*/ 132 h 438"/>
                  <a:gd name="T72" fmla="*/ 646 w 720"/>
                  <a:gd name="T73" fmla="*/ 174 h 438"/>
                  <a:gd name="T74" fmla="*/ 74 w 720"/>
                  <a:gd name="T75" fmla="*/ 362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20" h="438">
                    <a:moveTo>
                      <a:pt x="38" y="438"/>
                    </a:moveTo>
                    <a:lnTo>
                      <a:pt x="682" y="438"/>
                    </a:lnTo>
                    <a:lnTo>
                      <a:pt x="682" y="438"/>
                    </a:lnTo>
                    <a:lnTo>
                      <a:pt x="690" y="438"/>
                    </a:lnTo>
                    <a:lnTo>
                      <a:pt x="698" y="436"/>
                    </a:lnTo>
                    <a:lnTo>
                      <a:pt x="704" y="432"/>
                    </a:lnTo>
                    <a:lnTo>
                      <a:pt x="710" y="428"/>
                    </a:lnTo>
                    <a:lnTo>
                      <a:pt x="714" y="422"/>
                    </a:lnTo>
                    <a:lnTo>
                      <a:pt x="718" y="416"/>
                    </a:lnTo>
                    <a:lnTo>
                      <a:pt x="720" y="408"/>
                    </a:lnTo>
                    <a:lnTo>
                      <a:pt x="720" y="400"/>
                    </a:lnTo>
                    <a:lnTo>
                      <a:pt x="720" y="158"/>
                    </a:lnTo>
                    <a:lnTo>
                      <a:pt x="720" y="158"/>
                    </a:lnTo>
                    <a:lnTo>
                      <a:pt x="720" y="152"/>
                    </a:lnTo>
                    <a:lnTo>
                      <a:pt x="718" y="144"/>
                    </a:lnTo>
                    <a:lnTo>
                      <a:pt x="714" y="138"/>
                    </a:lnTo>
                    <a:lnTo>
                      <a:pt x="710" y="132"/>
                    </a:lnTo>
                    <a:lnTo>
                      <a:pt x="710" y="132"/>
                    </a:lnTo>
                    <a:lnTo>
                      <a:pt x="694" y="116"/>
                    </a:lnTo>
                    <a:lnTo>
                      <a:pt x="676" y="102"/>
                    </a:lnTo>
                    <a:lnTo>
                      <a:pt x="658" y="88"/>
                    </a:lnTo>
                    <a:lnTo>
                      <a:pt x="638" y="76"/>
                    </a:lnTo>
                    <a:lnTo>
                      <a:pt x="598" y="54"/>
                    </a:lnTo>
                    <a:lnTo>
                      <a:pt x="556" y="34"/>
                    </a:lnTo>
                    <a:lnTo>
                      <a:pt x="510" y="20"/>
                    </a:lnTo>
                    <a:lnTo>
                      <a:pt x="462" y="8"/>
                    </a:lnTo>
                    <a:lnTo>
                      <a:pt x="412" y="2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08" y="2"/>
                    </a:lnTo>
                    <a:lnTo>
                      <a:pt x="258" y="8"/>
                    </a:lnTo>
                    <a:lnTo>
                      <a:pt x="210" y="20"/>
                    </a:lnTo>
                    <a:lnTo>
                      <a:pt x="164" y="34"/>
                    </a:lnTo>
                    <a:lnTo>
                      <a:pt x="122" y="54"/>
                    </a:lnTo>
                    <a:lnTo>
                      <a:pt x="82" y="76"/>
                    </a:lnTo>
                    <a:lnTo>
                      <a:pt x="62" y="88"/>
                    </a:lnTo>
                    <a:lnTo>
                      <a:pt x="44" y="102"/>
                    </a:lnTo>
                    <a:lnTo>
                      <a:pt x="26" y="116"/>
                    </a:lnTo>
                    <a:lnTo>
                      <a:pt x="10" y="132"/>
                    </a:lnTo>
                    <a:lnTo>
                      <a:pt x="10" y="132"/>
                    </a:lnTo>
                    <a:lnTo>
                      <a:pt x="6" y="138"/>
                    </a:lnTo>
                    <a:lnTo>
                      <a:pt x="2" y="144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0" y="400"/>
                    </a:lnTo>
                    <a:lnTo>
                      <a:pt x="0" y="400"/>
                    </a:lnTo>
                    <a:lnTo>
                      <a:pt x="0" y="408"/>
                    </a:lnTo>
                    <a:lnTo>
                      <a:pt x="2" y="416"/>
                    </a:lnTo>
                    <a:lnTo>
                      <a:pt x="6" y="422"/>
                    </a:lnTo>
                    <a:lnTo>
                      <a:pt x="10" y="428"/>
                    </a:lnTo>
                    <a:lnTo>
                      <a:pt x="16" y="432"/>
                    </a:lnTo>
                    <a:lnTo>
                      <a:pt x="22" y="436"/>
                    </a:lnTo>
                    <a:lnTo>
                      <a:pt x="30" y="438"/>
                    </a:lnTo>
                    <a:lnTo>
                      <a:pt x="38" y="438"/>
                    </a:lnTo>
                    <a:lnTo>
                      <a:pt x="38" y="438"/>
                    </a:lnTo>
                    <a:close/>
                    <a:moveTo>
                      <a:pt x="74" y="174"/>
                    </a:moveTo>
                    <a:lnTo>
                      <a:pt x="74" y="174"/>
                    </a:lnTo>
                    <a:lnTo>
                      <a:pt x="102" y="152"/>
                    </a:lnTo>
                    <a:lnTo>
                      <a:pt x="134" y="132"/>
                    </a:lnTo>
                    <a:lnTo>
                      <a:pt x="166" y="116"/>
                    </a:lnTo>
                    <a:lnTo>
                      <a:pt x="202" y="100"/>
                    </a:lnTo>
                    <a:lnTo>
                      <a:pt x="238" y="90"/>
                    </a:lnTo>
                    <a:lnTo>
                      <a:pt x="278" y="82"/>
                    </a:lnTo>
                    <a:lnTo>
                      <a:pt x="318" y="76"/>
                    </a:lnTo>
                    <a:lnTo>
                      <a:pt x="360" y="76"/>
                    </a:lnTo>
                    <a:lnTo>
                      <a:pt x="360" y="76"/>
                    </a:lnTo>
                    <a:lnTo>
                      <a:pt x="402" y="76"/>
                    </a:lnTo>
                    <a:lnTo>
                      <a:pt x="442" y="82"/>
                    </a:lnTo>
                    <a:lnTo>
                      <a:pt x="482" y="90"/>
                    </a:lnTo>
                    <a:lnTo>
                      <a:pt x="518" y="100"/>
                    </a:lnTo>
                    <a:lnTo>
                      <a:pt x="554" y="116"/>
                    </a:lnTo>
                    <a:lnTo>
                      <a:pt x="586" y="132"/>
                    </a:lnTo>
                    <a:lnTo>
                      <a:pt x="618" y="152"/>
                    </a:lnTo>
                    <a:lnTo>
                      <a:pt x="646" y="174"/>
                    </a:lnTo>
                    <a:lnTo>
                      <a:pt x="646" y="362"/>
                    </a:lnTo>
                    <a:lnTo>
                      <a:pt x="74" y="362"/>
                    </a:lnTo>
                    <a:lnTo>
                      <a:pt x="74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6" descr=" " title=" "/>
              <p:cNvSpPr>
                <a:spLocks noEditPoints="1"/>
              </p:cNvSpPr>
              <p:nvPr/>
            </p:nvSpPr>
            <p:spPr bwMode="auto">
              <a:xfrm>
                <a:off x="4903897" y="1709244"/>
                <a:ext cx="91953" cy="91543"/>
              </a:xfrm>
              <a:custGeom>
                <a:avLst/>
                <a:gdLst>
                  <a:gd name="T0" fmla="*/ 2 w 448"/>
                  <a:gd name="T1" fmla="*/ 246 h 446"/>
                  <a:gd name="T2" fmla="*/ 18 w 448"/>
                  <a:gd name="T3" fmla="*/ 310 h 446"/>
                  <a:gd name="T4" fmla="*/ 52 w 448"/>
                  <a:gd name="T5" fmla="*/ 364 h 446"/>
                  <a:gd name="T6" fmla="*/ 100 w 448"/>
                  <a:gd name="T7" fmla="*/ 408 h 446"/>
                  <a:gd name="T8" fmla="*/ 158 w 448"/>
                  <a:gd name="T9" fmla="*/ 436 h 446"/>
                  <a:gd name="T10" fmla="*/ 224 w 448"/>
                  <a:gd name="T11" fmla="*/ 446 h 446"/>
                  <a:gd name="T12" fmla="*/ 268 w 448"/>
                  <a:gd name="T13" fmla="*/ 442 h 446"/>
                  <a:gd name="T14" fmla="*/ 330 w 448"/>
                  <a:gd name="T15" fmla="*/ 420 h 446"/>
                  <a:gd name="T16" fmla="*/ 382 w 448"/>
                  <a:gd name="T17" fmla="*/ 380 h 446"/>
                  <a:gd name="T18" fmla="*/ 420 w 448"/>
                  <a:gd name="T19" fmla="*/ 330 h 446"/>
                  <a:gd name="T20" fmla="*/ 442 w 448"/>
                  <a:gd name="T21" fmla="*/ 268 h 446"/>
                  <a:gd name="T22" fmla="*/ 448 w 448"/>
                  <a:gd name="T23" fmla="*/ 222 h 446"/>
                  <a:gd name="T24" fmla="*/ 438 w 448"/>
                  <a:gd name="T25" fmla="*/ 156 h 446"/>
                  <a:gd name="T26" fmla="*/ 410 w 448"/>
                  <a:gd name="T27" fmla="*/ 98 h 446"/>
                  <a:gd name="T28" fmla="*/ 366 w 448"/>
                  <a:gd name="T29" fmla="*/ 50 h 446"/>
                  <a:gd name="T30" fmla="*/ 310 w 448"/>
                  <a:gd name="T31" fmla="*/ 18 h 446"/>
                  <a:gd name="T32" fmla="*/ 246 w 448"/>
                  <a:gd name="T33" fmla="*/ 0 h 446"/>
                  <a:gd name="T34" fmla="*/ 202 w 448"/>
                  <a:gd name="T35" fmla="*/ 0 h 446"/>
                  <a:gd name="T36" fmla="*/ 138 w 448"/>
                  <a:gd name="T37" fmla="*/ 18 h 446"/>
                  <a:gd name="T38" fmla="*/ 82 w 448"/>
                  <a:gd name="T39" fmla="*/ 50 h 446"/>
                  <a:gd name="T40" fmla="*/ 38 w 448"/>
                  <a:gd name="T41" fmla="*/ 98 h 446"/>
                  <a:gd name="T42" fmla="*/ 10 w 448"/>
                  <a:gd name="T43" fmla="*/ 156 h 446"/>
                  <a:gd name="T44" fmla="*/ 0 w 448"/>
                  <a:gd name="T45" fmla="*/ 222 h 446"/>
                  <a:gd name="T46" fmla="*/ 372 w 448"/>
                  <a:gd name="T47" fmla="*/ 222 h 446"/>
                  <a:gd name="T48" fmla="*/ 366 w 448"/>
                  <a:gd name="T49" fmla="*/ 266 h 446"/>
                  <a:gd name="T50" fmla="*/ 346 w 448"/>
                  <a:gd name="T51" fmla="*/ 306 h 446"/>
                  <a:gd name="T52" fmla="*/ 318 w 448"/>
                  <a:gd name="T53" fmla="*/ 338 h 446"/>
                  <a:gd name="T54" fmla="*/ 282 w 448"/>
                  <a:gd name="T55" fmla="*/ 360 h 446"/>
                  <a:gd name="T56" fmla="*/ 240 w 448"/>
                  <a:gd name="T57" fmla="*/ 370 h 446"/>
                  <a:gd name="T58" fmla="*/ 208 w 448"/>
                  <a:gd name="T59" fmla="*/ 370 h 446"/>
                  <a:gd name="T60" fmla="*/ 166 w 448"/>
                  <a:gd name="T61" fmla="*/ 360 h 446"/>
                  <a:gd name="T62" fmla="*/ 130 w 448"/>
                  <a:gd name="T63" fmla="*/ 338 h 446"/>
                  <a:gd name="T64" fmla="*/ 102 w 448"/>
                  <a:gd name="T65" fmla="*/ 306 h 446"/>
                  <a:gd name="T66" fmla="*/ 82 w 448"/>
                  <a:gd name="T67" fmla="*/ 266 h 446"/>
                  <a:gd name="T68" fmla="*/ 76 w 448"/>
                  <a:gd name="T69" fmla="*/ 222 h 446"/>
                  <a:gd name="T70" fmla="*/ 80 w 448"/>
                  <a:gd name="T71" fmla="*/ 194 h 446"/>
                  <a:gd name="T72" fmla="*/ 94 w 448"/>
                  <a:gd name="T73" fmla="*/ 152 h 446"/>
                  <a:gd name="T74" fmla="*/ 120 w 448"/>
                  <a:gd name="T75" fmla="*/ 118 h 446"/>
                  <a:gd name="T76" fmla="*/ 154 w 448"/>
                  <a:gd name="T77" fmla="*/ 92 h 446"/>
                  <a:gd name="T78" fmla="*/ 194 w 448"/>
                  <a:gd name="T79" fmla="*/ 78 h 446"/>
                  <a:gd name="T80" fmla="*/ 224 w 448"/>
                  <a:gd name="T81" fmla="*/ 74 h 446"/>
                  <a:gd name="T82" fmla="*/ 268 w 448"/>
                  <a:gd name="T83" fmla="*/ 82 h 446"/>
                  <a:gd name="T84" fmla="*/ 306 w 448"/>
                  <a:gd name="T85" fmla="*/ 100 h 446"/>
                  <a:gd name="T86" fmla="*/ 338 w 448"/>
                  <a:gd name="T87" fmla="*/ 128 h 446"/>
                  <a:gd name="T88" fmla="*/ 360 w 448"/>
                  <a:gd name="T89" fmla="*/ 166 h 446"/>
                  <a:gd name="T90" fmla="*/ 372 w 448"/>
                  <a:gd name="T91" fmla="*/ 208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8" h="446">
                    <a:moveTo>
                      <a:pt x="0" y="222"/>
                    </a:moveTo>
                    <a:lnTo>
                      <a:pt x="0" y="222"/>
                    </a:lnTo>
                    <a:lnTo>
                      <a:pt x="2" y="246"/>
                    </a:lnTo>
                    <a:lnTo>
                      <a:pt x="6" y="268"/>
                    </a:lnTo>
                    <a:lnTo>
                      <a:pt x="10" y="290"/>
                    </a:lnTo>
                    <a:lnTo>
                      <a:pt x="18" y="310"/>
                    </a:lnTo>
                    <a:lnTo>
                      <a:pt x="28" y="330"/>
                    </a:lnTo>
                    <a:lnTo>
                      <a:pt x="38" y="348"/>
                    </a:lnTo>
                    <a:lnTo>
                      <a:pt x="52" y="364"/>
                    </a:lnTo>
                    <a:lnTo>
                      <a:pt x="66" y="380"/>
                    </a:lnTo>
                    <a:lnTo>
                      <a:pt x="82" y="396"/>
                    </a:lnTo>
                    <a:lnTo>
                      <a:pt x="100" y="408"/>
                    </a:lnTo>
                    <a:lnTo>
                      <a:pt x="118" y="420"/>
                    </a:lnTo>
                    <a:lnTo>
                      <a:pt x="138" y="428"/>
                    </a:lnTo>
                    <a:lnTo>
                      <a:pt x="158" y="436"/>
                    </a:lnTo>
                    <a:lnTo>
                      <a:pt x="180" y="442"/>
                    </a:lnTo>
                    <a:lnTo>
                      <a:pt x="202" y="446"/>
                    </a:lnTo>
                    <a:lnTo>
                      <a:pt x="224" y="446"/>
                    </a:lnTo>
                    <a:lnTo>
                      <a:pt x="224" y="446"/>
                    </a:lnTo>
                    <a:lnTo>
                      <a:pt x="246" y="446"/>
                    </a:lnTo>
                    <a:lnTo>
                      <a:pt x="268" y="442"/>
                    </a:lnTo>
                    <a:lnTo>
                      <a:pt x="290" y="436"/>
                    </a:lnTo>
                    <a:lnTo>
                      <a:pt x="310" y="428"/>
                    </a:lnTo>
                    <a:lnTo>
                      <a:pt x="330" y="420"/>
                    </a:lnTo>
                    <a:lnTo>
                      <a:pt x="348" y="408"/>
                    </a:lnTo>
                    <a:lnTo>
                      <a:pt x="366" y="396"/>
                    </a:lnTo>
                    <a:lnTo>
                      <a:pt x="382" y="380"/>
                    </a:lnTo>
                    <a:lnTo>
                      <a:pt x="396" y="364"/>
                    </a:lnTo>
                    <a:lnTo>
                      <a:pt x="410" y="348"/>
                    </a:lnTo>
                    <a:lnTo>
                      <a:pt x="420" y="330"/>
                    </a:lnTo>
                    <a:lnTo>
                      <a:pt x="430" y="310"/>
                    </a:lnTo>
                    <a:lnTo>
                      <a:pt x="438" y="290"/>
                    </a:lnTo>
                    <a:lnTo>
                      <a:pt x="442" y="268"/>
                    </a:lnTo>
                    <a:lnTo>
                      <a:pt x="446" y="246"/>
                    </a:lnTo>
                    <a:lnTo>
                      <a:pt x="448" y="222"/>
                    </a:lnTo>
                    <a:lnTo>
                      <a:pt x="448" y="222"/>
                    </a:lnTo>
                    <a:lnTo>
                      <a:pt x="446" y="200"/>
                    </a:lnTo>
                    <a:lnTo>
                      <a:pt x="442" y="178"/>
                    </a:lnTo>
                    <a:lnTo>
                      <a:pt x="438" y="156"/>
                    </a:lnTo>
                    <a:lnTo>
                      <a:pt x="430" y="136"/>
                    </a:lnTo>
                    <a:lnTo>
                      <a:pt x="420" y="116"/>
                    </a:lnTo>
                    <a:lnTo>
                      <a:pt x="410" y="98"/>
                    </a:lnTo>
                    <a:lnTo>
                      <a:pt x="396" y="80"/>
                    </a:lnTo>
                    <a:lnTo>
                      <a:pt x="382" y="66"/>
                    </a:lnTo>
                    <a:lnTo>
                      <a:pt x="366" y="50"/>
                    </a:lnTo>
                    <a:lnTo>
                      <a:pt x="348" y="38"/>
                    </a:lnTo>
                    <a:lnTo>
                      <a:pt x="330" y="26"/>
                    </a:lnTo>
                    <a:lnTo>
                      <a:pt x="310" y="18"/>
                    </a:lnTo>
                    <a:lnTo>
                      <a:pt x="290" y="10"/>
                    </a:lnTo>
                    <a:lnTo>
                      <a:pt x="268" y="4"/>
                    </a:lnTo>
                    <a:lnTo>
                      <a:pt x="246" y="0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02" y="0"/>
                    </a:lnTo>
                    <a:lnTo>
                      <a:pt x="180" y="4"/>
                    </a:lnTo>
                    <a:lnTo>
                      <a:pt x="158" y="10"/>
                    </a:lnTo>
                    <a:lnTo>
                      <a:pt x="138" y="18"/>
                    </a:lnTo>
                    <a:lnTo>
                      <a:pt x="118" y="26"/>
                    </a:lnTo>
                    <a:lnTo>
                      <a:pt x="100" y="38"/>
                    </a:lnTo>
                    <a:lnTo>
                      <a:pt x="82" y="50"/>
                    </a:lnTo>
                    <a:lnTo>
                      <a:pt x="66" y="66"/>
                    </a:lnTo>
                    <a:lnTo>
                      <a:pt x="52" y="80"/>
                    </a:lnTo>
                    <a:lnTo>
                      <a:pt x="38" y="98"/>
                    </a:lnTo>
                    <a:lnTo>
                      <a:pt x="28" y="116"/>
                    </a:lnTo>
                    <a:lnTo>
                      <a:pt x="18" y="136"/>
                    </a:lnTo>
                    <a:lnTo>
                      <a:pt x="10" y="156"/>
                    </a:lnTo>
                    <a:lnTo>
                      <a:pt x="6" y="178"/>
                    </a:lnTo>
                    <a:lnTo>
                      <a:pt x="2" y="200"/>
                    </a:lnTo>
                    <a:lnTo>
                      <a:pt x="0" y="222"/>
                    </a:lnTo>
                    <a:lnTo>
                      <a:pt x="0" y="222"/>
                    </a:lnTo>
                    <a:close/>
                    <a:moveTo>
                      <a:pt x="372" y="222"/>
                    </a:moveTo>
                    <a:lnTo>
                      <a:pt x="372" y="222"/>
                    </a:lnTo>
                    <a:lnTo>
                      <a:pt x="372" y="238"/>
                    </a:lnTo>
                    <a:lnTo>
                      <a:pt x="368" y="252"/>
                    </a:lnTo>
                    <a:lnTo>
                      <a:pt x="366" y="266"/>
                    </a:lnTo>
                    <a:lnTo>
                      <a:pt x="360" y="280"/>
                    </a:lnTo>
                    <a:lnTo>
                      <a:pt x="354" y="294"/>
                    </a:lnTo>
                    <a:lnTo>
                      <a:pt x="346" y="306"/>
                    </a:lnTo>
                    <a:lnTo>
                      <a:pt x="338" y="316"/>
                    </a:lnTo>
                    <a:lnTo>
                      <a:pt x="328" y="328"/>
                    </a:lnTo>
                    <a:lnTo>
                      <a:pt x="318" y="338"/>
                    </a:lnTo>
                    <a:lnTo>
                      <a:pt x="306" y="346"/>
                    </a:lnTo>
                    <a:lnTo>
                      <a:pt x="294" y="352"/>
                    </a:lnTo>
                    <a:lnTo>
                      <a:pt x="282" y="360"/>
                    </a:lnTo>
                    <a:lnTo>
                      <a:pt x="268" y="364"/>
                    </a:lnTo>
                    <a:lnTo>
                      <a:pt x="254" y="368"/>
                    </a:lnTo>
                    <a:lnTo>
                      <a:pt x="240" y="370"/>
                    </a:lnTo>
                    <a:lnTo>
                      <a:pt x="224" y="370"/>
                    </a:lnTo>
                    <a:lnTo>
                      <a:pt x="224" y="370"/>
                    </a:lnTo>
                    <a:lnTo>
                      <a:pt x="208" y="370"/>
                    </a:lnTo>
                    <a:lnTo>
                      <a:pt x="194" y="368"/>
                    </a:lnTo>
                    <a:lnTo>
                      <a:pt x="180" y="364"/>
                    </a:lnTo>
                    <a:lnTo>
                      <a:pt x="166" y="360"/>
                    </a:lnTo>
                    <a:lnTo>
                      <a:pt x="154" y="352"/>
                    </a:lnTo>
                    <a:lnTo>
                      <a:pt x="142" y="346"/>
                    </a:lnTo>
                    <a:lnTo>
                      <a:pt x="130" y="338"/>
                    </a:lnTo>
                    <a:lnTo>
                      <a:pt x="120" y="328"/>
                    </a:lnTo>
                    <a:lnTo>
                      <a:pt x="110" y="316"/>
                    </a:lnTo>
                    <a:lnTo>
                      <a:pt x="102" y="306"/>
                    </a:lnTo>
                    <a:lnTo>
                      <a:pt x="94" y="294"/>
                    </a:lnTo>
                    <a:lnTo>
                      <a:pt x="88" y="280"/>
                    </a:lnTo>
                    <a:lnTo>
                      <a:pt x="82" y="266"/>
                    </a:lnTo>
                    <a:lnTo>
                      <a:pt x="80" y="252"/>
                    </a:lnTo>
                    <a:lnTo>
                      <a:pt x="76" y="238"/>
                    </a:lnTo>
                    <a:lnTo>
                      <a:pt x="76" y="222"/>
                    </a:lnTo>
                    <a:lnTo>
                      <a:pt x="76" y="222"/>
                    </a:lnTo>
                    <a:lnTo>
                      <a:pt x="76" y="208"/>
                    </a:lnTo>
                    <a:lnTo>
                      <a:pt x="80" y="194"/>
                    </a:lnTo>
                    <a:lnTo>
                      <a:pt x="82" y="178"/>
                    </a:lnTo>
                    <a:lnTo>
                      <a:pt x="88" y="166"/>
                    </a:lnTo>
                    <a:lnTo>
                      <a:pt x="94" y="152"/>
                    </a:lnTo>
                    <a:lnTo>
                      <a:pt x="102" y="140"/>
                    </a:lnTo>
                    <a:lnTo>
                      <a:pt x="110" y="128"/>
                    </a:lnTo>
                    <a:lnTo>
                      <a:pt x="120" y="118"/>
                    </a:lnTo>
                    <a:lnTo>
                      <a:pt x="130" y="108"/>
                    </a:lnTo>
                    <a:lnTo>
                      <a:pt x="142" y="100"/>
                    </a:lnTo>
                    <a:lnTo>
                      <a:pt x="154" y="92"/>
                    </a:lnTo>
                    <a:lnTo>
                      <a:pt x="166" y="86"/>
                    </a:lnTo>
                    <a:lnTo>
                      <a:pt x="180" y="82"/>
                    </a:lnTo>
                    <a:lnTo>
                      <a:pt x="194" y="78"/>
                    </a:lnTo>
                    <a:lnTo>
                      <a:pt x="208" y="76"/>
                    </a:lnTo>
                    <a:lnTo>
                      <a:pt x="224" y="74"/>
                    </a:lnTo>
                    <a:lnTo>
                      <a:pt x="224" y="74"/>
                    </a:lnTo>
                    <a:lnTo>
                      <a:pt x="240" y="76"/>
                    </a:lnTo>
                    <a:lnTo>
                      <a:pt x="254" y="78"/>
                    </a:lnTo>
                    <a:lnTo>
                      <a:pt x="268" y="82"/>
                    </a:lnTo>
                    <a:lnTo>
                      <a:pt x="282" y="86"/>
                    </a:lnTo>
                    <a:lnTo>
                      <a:pt x="294" y="92"/>
                    </a:lnTo>
                    <a:lnTo>
                      <a:pt x="306" y="100"/>
                    </a:lnTo>
                    <a:lnTo>
                      <a:pt x="318" y="108"/>
                    </a:lnTo>
                    <a:lnTo>
                      <a:pt x="328" y="118"/>
                    </a:lnTo>
                    <a:lnTo>
                      <a:pt x="338" y="128"/>
                    </a:lnTo>
                    <a:lnTo>
                      <a:pt x="346" y="140"/>
                    </a:lnTo>
                    <a:lnTo>
                      <a:pt x="354" y="152"/>
                    </a:lnTo>
                    <a:lnTo>
                      <a:pt x="360" y="166"/>
                    </a:lnTo>
                    <a:lnTo>
                      <a:pt x="366" y="178"/>
                    </a:lnTo>
                    <a:lnTo>
                      <a:pt x="368" y="194"/>
                    </a:lnTo>
                    <a:lnTo>
                      <a:pt x="372" y="208"/>
                    </a:lnTo>
                    <a:lnTo>
                      <a:pt x="372" y="222"/>
                    </a:lnTo>
                    <a:lnTo>
                      <a:pt x="372" y="2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7" descr=" " title=" "/>
              <p:cNvSpPr>
                <a:spLocks noEditPoints="1"/>
              </p:cNvSpPr>
              <p:nvPr/>
            </p:nvSpPr>
            <p:spPr bwMode="auto">
              <a:xfrm>
                <a:off x="5041416" y="1805302"/>
                <a:ext cx="148192" cy="89901"/>
              </a:xfrm>
              <a:custGeom>
                <a:avLst/>
                <a:gdLst>
                  <a:gd name="T0" fmla="*/ 360 w 722"/>
                  <a:gd name="T1" fmla="*/ 0 h 438"/>
                  <a:gd name="T2" fmla="*/ 260 w 722"/>
                  <a:gd name="T3" fmla="*/ 8 h 438"/>
                  <a:gd name="T4" fmla="*/ 166 w 722"/>
                  <a:gd name="T5" fmla="*/ 34 h 438"/>
                  <a:gd name="T6" fmla="*/ 82 w 722"/>
                  <a:gd name="T7" fmla="*/ 76 h 438"/>
                  <a:gd name="T8" fmla="*/ 46 w 722"/>
                  <a:gd name="T9" fmla="*/ 102 h 438"/>
                  <a:gd name="T10" fmla="*/ 12 w 722"/>
                  <a:gd name="T11" fmla="*/ 132 h 438"/>
                  <a:gd name="T12" fmla="*/ 6 w 722"/>
                  <a:gd name="T13" fmla="*/ 138 h 438"/>
                  <a:gd name="T14" fmla="*/ 2 w 722"/>
                  <a:gd name="T15" fmla="*/ 152 h 438"/>
                  <a:gd name="T16" fmla="*/ 0 w 722"/>
                  <a:gd name="T17" fmla="*/ 400 h 438"/>
                  <a:gd name="T18" fmla="*/ 2 w 722"/>
                  <a:gd name="T19" fmla="*/ 408 h 438"/>
                  <a:gd name="T20" fmla="*/ 6 w 722"/>
                  <a:gd name="T21" fmla="*/ 422 h 438"/>
                  <a:gd name="T22" fmla="*/ 18 w 722"/>
                  <a:gd name="T23" fmla="*/ 432 h 438"/>
                  <a:gd name="T24" fmla="*/ 30 w 722"/>
                  <a:gd name="T25" fmla="*/ 438 h 438"/>
                  <a:gd name="T26" fmla="*/ 684 w 722"/>
                  <a:gd name="T27" fmla="*/ 438 h 438"/>
                  <a:gd name="T28" fmla="*/ 692 w 722"/>
                  <a:gd name="T29" fmla="*/ 438 h 438"/>
                  <a:gd name="T30" fmla="*/ 704 w 722"/>
                  <a:gd name="T31" fmla="*/ 432 h 438"/>
                  <a:gd name="T32" fmla="*/ 714 w 722"/>
                  <a:gd name="T33" fmla="*/ 422 h 438"/>
                  <a:gd name="T34" fmla="*/ 720 w 722"/>
                  <a:gd name="T35" fmla="*/ 408 h 438"/>
                  <a:gd name="T36" fmla="*/ 722 w 722"/>
                  <a:gd name="T37" fmla="*/ 158 h 438"/>
                  <a:gd name="T38" fmla="*/ 720 w 722"/>
                  <a:gd name="T39" fmla="*/ 152 h 438"/>
                  <a:gd name="T40" fmla="*/ 716 w 722"/>
                  <a:gd name="T41" fmla="*/ 138 h 438"/>
                  <a:gd name="T42" fmla="*/ 710 w 722"/>
                  <a:gd name="T43" fmla="*/ 132 h 438"/>
                  <a:gd name="T44" fmla="*/ 676 w 722"/>
                  <a:gd name="T45" fmla="*/ 102 h 438"/>
                  <a:gd name="T46" fmla="*/ 640 w 722"/>
                  <a:gd name="T47" fmla="*/ 76 h 438"/>
                  <a:gd name="T48" fmla="*/ 556 w 722"/>
                  <a:gd name="T49" fmla="*/ 34 h 438"/>
                  <a:gd name="T50" fmla="*/ 462 w 722"/>
                  <a:gd name="T51" fmla="*/ 8 h 438"/>
                  <a:gd name="T52" fmla="*/ 360 w 722"/>
                  <a:gd name="T53" fmla="*/ 0 h 438"/>
                  <a:gd name="T54" fmla="*/ 646 w 722"/>
                  <a:gd name="T55" fmla="*/ 362 h 438"/>
                  <a:gd name="T56" fmla="*/ 76 w 722"/>
                  <a:gd name="T57" fmla="*/ 174 h 438"/>
                  <a:gd name="T58" fmla="*/ 104 w 722"/>
                  <a:gd name="T59" fmla="*/ 152 h 438"/>
                  <a:gd name="T60" fmla="*/ 168 w 722"/>
                  <a:gd name="T61" fmla="*/ 116 h 438"/>
                  <a:gd name="T62" fmla="*/ 240 w 722"/>
                  <a:gd name="T63" fmla="*/ 90 h 438"/>
                  <a:gd name="T64" fmla="*/ 320 w 722"/>
                  <a:gd name="T65" fmla="*/ 76 h 438"/>
                  <a:gd name="T66" fmla="*/ 360 w 722"/>
                  <a:gd name="T67" fmla="*/ 76 h 438"/>
                  <a:gd name="T68" fmla="*/ 444 w 722"/>
                  <a:gd name="T69" fmla="*/ 82 h 438"/>
                  <a:gd name="T70" fmla="*/ 520 w 722"/>
                  <a:gd name="T71" fmla="*/ 100 h 438"/>
                  <a:gd name="T72" fmla="*/ 588 w 722"/>
                  <a:gd name="T73" fmla="*/ 132 h 438"/>
                  <a:gd name="T74" fmla="*/ 646 w 722"/>
                  <a:gd name="T75" fmla="*/ 174 h 438"/>
                  <a:gd name="T76" fmla="*/ 646 w 722"/>
                  <a:gd name="T77" fmla="*/ 362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722" h="438">
                    <a:moveTo>
                      <a:pt x="360" y="0"/>
                    </a:moveTo>
                    <a:lnTo>
                      <a:pt x="360" y="0"/>
                    </a:lnTo>
                    <a:lnTo>
                      <a:pt x="310" y="2"/>
                    </a:lnTo>
                    <a:lnTo>
                      <a:pt x="260" y="8"/>
                    </a:lnTo>
                    <a:lnTo>
                      <a:pt x="212" y="20"/>
                    </a:lnTo>
                    <a:lnTo>
                      <a:pt x="166" y="34"/>
                    </a:lnTo>
                    <a:lnTo>
                      <a:pt x="122" y="54"/>
                    </a:lnTo>
                    <a:lnTo>
                      <a:pt x="82" y="76"/>
                    </a:lnTo>
                    <a:lnTo>
                      <a:pt x="64" y="88"/>
                    </a:lnTo>
                    <a:lnTo>
                      <a:pt x="46" y="102"/>
                    </a:lnTo>
                    <a:lnTo>
                      <a:pt x="28" y="116"/>
                    </a:lnTo>
                    <a:lnTo>
                      <a:pt x="12" y="132"/>
                    </a:lnTo>
                    <a:lnTo>
                      <a:pt x="12" y="132"/>
                    </a:lnTo>
                    <a:lnTo>
                      <a:pt x="6" y="138"/>
                    </a:lnTo>
                    <a:lnTo>
                      <a:pt x="4" y="144"/>
                    </a:lnTo>
                    <a:lnTo>
                      <a:pt x="2" y="152"/>
                    </a:lnTo>
                    <a:lnTo>
                      <a:pt x="0" y="158"/>
                    </a:lnTo>
                    <a:lnTo>
                      <a:pt x="0" y="400"/>
                    </a:lnTo>
                    <a:lnTo>
                      <a:pt x="0" y="400"/>
                    </a:lnTo>
                    <a:lnTo>
                      <a:pt x="2" y="408"/>
                    </a:lnTo>
                    <a:lnTo>
                      <a:pt x="4" y="416"/>
                    </a:lnTo>
                    <a:lnTo>
                      <a:pt x="6" y="422"/>
                    </a:lnTo>
                    <a:lnTo>
                      <a:pt x="12" y="428"/>
                    </a:lnTo>
                    <a:lnTo>
                      <a:pt x="18" y="432"/>
                    </a:lnTo>
                    <a:lnTo>
                      <a:pt x="24" y="436"/>
                    </a:lnTo>
                    <a:lnTo>
                      <a:pt x="30" y="438"/>
                    </a:lnTo>
                    <a:lnTo>
                      <a:pt x="38" y="438"/>
                    </a:lnTo>
                    <a:lnTo>
                      <a:pt x="684" y="438"/>
                    </a:lnTo>
                    <a:lnTo>
                      <a:pt x="684" y="438"/>
                    </a:lnTo>
                    <a:lnTo>
                      <a:pt x="692" y="438"/>
                    </a:lnTo>
                    <a:lnTo>
                      <a:pt x="698" y="436"/>
                    </a:lnTo>
                    <a:lnTo>
                      <a:pt x="704" y="432"/>
                    </a:lnTo>
                    <a:lnTo>
                      <a:pt x="710" y="428"/>
                    </a:lnTo>
                    <a:lnTo>
                      <a:pt x="714" y="422"/>
                    </a:lnTo>
                    <a:lnTo>
                      <a:pt x="718" y="416"/>
                    </a:lnTo>
                    <a:lnTo>
                      <a:pt x="720" y="408"/>
                    </a:lnTo>
                    <a:lnTo>
                      <a:pt x="722" y="400"/>
                    </a:lnTo>
                    <a:lnTo>
                      <a:pt x="722" y="158"/>
                    </a:lnTo>
                    <a:lnTo>
                      <a:pt x="722" y="158"/>
                    </a:lnTo>
                    <a:lnTo>
                      <a:pt x="720" y="152"/>
                    </a:lnTo>
                    <a:lnTo>
                      <a:pt x="718" y="144"/>
                    </a:lnTo>
                    <a:lnTo>
                      <a:pt x="716" y="138"/>
                    </a:lnTo>
                    <a:lnTo>
                      <a:pt x="710" y="132"/>
                    </a:lnTo>
                    <a:lnTo>
                      <a:pt x="710" y="132"/>
                    </a:lnTo>
                    <a:lnTo>
                      <a:pt x="694" y="116"/>
                    </a:lnTo>
                    <a:lnTo>
                      <a:pt x="676" y="102"/>
                    </a:lnTo>
                    <a:lnTo>
                      <a:pt x="658" y="88"/>
                    </a:lnTo>
                    <a:lnTo>
                      <a:pt x="640" y="76"/>
                    </a:lnTo>
                    <a:lnTo>
                      <a:pt x="600" y="54"/>
                    </a:lnTo>
                    <a:lnTo>
                      <a:pt x="556" y="34"/>
                    </a:lnTo>
                    <a:lnTo>
                      <a:pt x="510" y="20"/>
                    </a:lnTo>
                    <a:lnTo>
                      <a:pt x="462" y="8"/>
                    </a:lnTo>
                    <a:lnTo>
                      <a:pt x="412" y="2"/>
                    </a:lnTo>
                    <a:lnTo>
                      <a:pt x="360" y="0"/>
                    </a:lnTo>
                    <a:lnTo>
                      <a:pt x="360" y="0"/>
                    </a:lnTo>
                    <a:close/>
                    <a:moveTo>
                      <a:pt x="646" y="362"/>
                    </a:moveTo>
                    <a:lnTo>
                      <a:pt x="76" y="362"/>
                    </a:lnTo>
                    <a:lnTo>
                      <a:pt x="76" y="174"/>
                    </a:lnTo>
                    <a:lnTo>
                      <a:pt x="76" y="174"/>
                    </a:lnTo>
                    <a:lnTo>
                      <a:pt x="104" y="152"/>
                    </a:lnTo>
                    <a:lnTo>
                      <a:pt x="134" y="132"/>
                    </a:lnTo>
                    <a:lnTo>
                      <a:pt x="168" y="116"/>
                    </a:lnTo>
                    <a:lnTo>
                      <a:pt x="202" y="100"/>
                    </a:lnTo>
                    <a:lnTo>
                      <a:pt x="240" y="90"/>
                    </a:lnTo>
                    <a:lnTo>
                      <a:pt x="278" y="82"/>
                    </a:lnTo>
                    <a:lnTo>
                      <a:pt x="320" y="76"/>
                    </a:lnTo>
                    <a:lnTo>
                      <a:pt x="360" y="76"/>
                    </a:lnTo>
                    <a:lnTo>
                      <a:pt x="360" y="76"/>
                    </a:lnTo>
                    <a:lnTo>
                      <a:pt x="402" y="76"/>
                    </a:lnTo>
                    <a:lnTo>
                      <a:pt x="444" y="82"/>
                    </a:lnTo>
                    <a:lnTo>
                      <a:pt x="482" y="90"/>
                    </a:lnTo>
                    <a:lnTo>
                      <a:pt x="520" y="100"/>
                    </a:lnTo>
                    <a:lnTo>
                      <a:pt x="554" y="116"/>
                    </a:lnTo>
                    <a:lnTo>
                      <a:pt x="588" y="132"/>
                    </a:lnTo>
                    <a:lnTo>
                      <a:pt x="618" y="152"/>
                    </a:lnTo>
                    <a:lnTo>
                      <a:pt x="646" y="174"/>
                    </a:lnTo>
                    <a:lnTo>
                      <a:pt x="646" y="362"/>
                    </a:lnTo>
                    <a:lnTo>
                      <a:pt x="646" y="36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" name="Freeform 8" descr=" " title=" "/>
              <p:cNvSpPr>
                <a:spLocks noEditPoints="1"/>
              </p:cNvSpPr>
              <p:nvPr/>
            </p:nvSpPr>
            <p:spPr bwMode="auto">
              <a:xfrm>
                <a:off x="5069741" y="1709244"/>
                <a:ext cx="91542" cy="91543"/>
              </a:xfrm>
              <a:custGeom>
                <a:avLst/>
                <a:gdLst>
                  <a:gd name="T0" fmla="*/ 246 w 446"/>
                  <a:gd name="T1" fmla="*/ 446 h 446"/>
                  <a:gd name="T2" fmla="*/ 310 w 446"/>
                  <a:gd name="T3" fmla="*/ 428 h 446"/>
                  <a:gd name="T4" fmla="*/ 364 w 446"/>
                  <a:gd name="T5" fmla="*/ 396 h 446"/>
                  <a:gd name="T6" fmla="*/ 408 w 446"/>
                  <a:gd name="T7" fmla="*/ 348 h 446"/>
                  <a:gd name="T8" fmla="*/ 436 w 446"/>
                  <a:gd name="T9" fmla="*/ 290 h 446"/>
                  <a:gd name="T10" fmla="*/ 446 w 446"/>
                  <a:gd name="T11" fmla="*/ 222 h 446"/>
                  <a:gd name="T12" fmla="*/ 442 w 446"/>
                  <a:gd name="T13" fmla="*/ 178 h 446"/>
                  <a:gd name="T14" fmla="*/ 420 w 446"/>
                  <a:gd name="T15" fmla="*/ 116 h 446"/>
                  <a:gd name="T16" fmla="*/ 380 w 446"/>
                  <a:gd name="T17" fmla="*/ 66 h 446"/>
                  <a:gd name="T18" fmla="*/ 330 w 446"/>
                  <a:gd name="T19" fmla="*/ 26 h 446"/>
                  <a:gd name="T20" fmla="*/ 268 w 446"/>
                  <a:gd name="T21" fmla="*/ 4 h 446"/>
                  <a:gd name="T22" fmla="*/ 222 w 446"/>
                  <a:gd name="T23" fmla="*/ 0 h 446"/>
                  <a:gd name="T24" fmla="*/ 156 w 446"/>
                  <a:gd name="T25" fmla="*/ 10 h 446"/>
                  <a:gd name="T26" fmla="*/ 98 w 446"/>
                  <a:gd name="T27" fmla="*/ 38 h 446"/>
                  <a:gd name="T28" fmla="*/ 50 w 446"/>
                  <a:gd name="T29" fmla="*/ 80 h 446"/>
                  <a:gd name="T30" fmla="*/ 18 w 446"/>
                  <a:gd name="T31" fmla="*/ 136 h 446"/>
                  <a:gd name="T32" fmla="*/ 0 w 446"/>
                  <a:gd name="T33" fmla="*/ 200 h 446"/>
                  <a:gd name="T34" fmla="*/ 0 w 446"/>
                  <a:gd name="T35" fmla="*/ 246 h 446"/>
                  <a:gd name="T36" fmla="*/ 18 w 446"/>
                  <a:gd name="T37" fmla="*/ 310 h 446"/>
                  <a:gd name="T38" fmla="*/ 50 w 446"/>
                  <a:gd name="T39" fmla="*/ 364 h 446"/>
                  <a:gd name="T40" fmla="*/ 98 w 446"/>
                  <a:gd name="T41" fmla="*/ 408 h 446"/>
                  <a:gd name="T42" fmla="*/ 156 w 446"/>
                  <a:gd name="T43" fmla="*/ 436 h 446"/>
                  <a:gd name="T44" fmla="*/ 222 w 446"/>
                  <a:gd name="T45" fmla="*/ 446 h 446"/>
                  <a:gd name="T46" fmla="*/ 222 w 446"/>
                  <a:gd name="T47" fmla="*/ 74 h 446"/>
                  <a:gd name="T48" fmla="*/ 266 w 446"/>
                  <a:gd name="T49" fmla="*/ 82 h 446"/>
                  <a:gd name="T50" fmla="*/ 306 w 446"/>
                  <a:gd name="T51" fmla="*/ 100 h 446"/>
                  <a:gd name="T52" fmla="*/ 338 w 446"/>
                  <a:gd name="T53" fmla="*/ 128 h 446"/>
                  <a:gd name="T54" fmla="*/ 360 w 446"/>
                  <a:gd name="T55" fmla="*/ 166 h 446"/>
                  <a:gd name="T56" fmla="*/ 370 w 446"/>
                  <a:gd name="T57" fmla="*/ 208 h 446"/>
                  <a:gd name="T58" fmla="*/ 370 w 446"/>
                  <a:gd name="T59" fmla="*/ 238 h 446"/>
                  <a:gd name="T60" fmla="*/ 360 w 446"/>
                  <a:gd name="T61" fmla="*/ 280 h 446"/>
                  <a:gd name="T62" fmla="*/ 338 w 446"/>
                  <a:gd name="T63" fmla="*/ 316 h 446"/>
                  <a:gd name="T64" fmla="*/ 306 w 446"/>
                  <a:gd name="T65" fmla="*/ 346 h 446"/>
                  <a:gd name="T66" fmla="*/ 266 w 446"/>
                  <a:gd name="T67" fmla="*/ 364 h 446"/>
                  <a:gd name="T68" fmla="*/ 222 w 446"/>
                  <a:gd name="T69" fmla="*/ 370 h 446"/>
                  <a:gd name="T70" fmla="*/ 194 w 446"/>
                  <a:gd name="T71" fmla="*/ 368 h 446"/>
                  <a:gd name="T72" fmla="*/ 152 w 446"/>
                  <a:gd name="T73" fmla="*/ 352 h 446"/>
                  <a:gd name="T74" fmla="*/ 118 w 446"/>
                  <a:gd name="T75" fmla="*/ 328 h 446"/>
                  <a:gd name="T76" fmla="*/ 92 w 446"/>
                  <a:gd name="T77" fmla="*/ 294 h 446"/>
                  <a:gd name="T78" fmla="*/ 78 w 446"/>
                  <a:gd name="T79" fmla="*/ 252 h 446"/>
                  <a:gd name="T80" fmla="*/ 76 w 446"/>
                  <a:gd name="T81" fmla="*/ 222 h 446"/>
                  <a:gd name="T82" fmla="*/ 82 w 446"/>
                  <a:gd name="T83" fmla="*/ 178 h 446"/>
                  <a:gd name="T84" fmla="*/ 100 w 446"/>
                  <a:gd name="T85" fmla="*/ 140 h 446"/>
                  <a:gd name="T86" fmla="*/ 128 w 446"/>
                  <a:gd name="T87" fmla="*/ 108 h 446"/>
                  <a:gd name="T88" fmla="*/ 166 w 446"/>
                  <a:gd name="T89" fmla="*/ 86 h 446"/>
                  <a:gd name="T90" fmla="*/ 208 w 446"/>
                  <a:gd name="T91" fmla="*/ 76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6" h="446">
                    <a:moveTo>
                      <a:pt x="222" y="446"/>
                    </a:moveTo>
                    <a:lnTo>
                      <a:pt x="222" y="446"/>
                    </a:lnTo>
                    <a:lnTo>
                      <a:pt x="246" y="446"/>
                    </a:lnTo>
                    <a:lnTo>
                      <a:pt x="268" y="442"/>
                    </a:lnTo>
                    <a:lnTo>
                      <a:pt x="290" y="436"/>
                    </a:lnTo>
                    <a:lnTo>
                      <a:pt x="310" y="428"/>
                    </a:lnTo>
                    <a:lnTo>
                      <a:pt x="330" y="420"/>
                    </a:lnTo>
                    <a:lnTo>
                      <a:pt x="348" y="408"/>
                    </a:lnTo>
                    <a:lnTo>
                      <a:pt x="364" y="396"/>
                    </a:lnTo>
                    <a:lnTo>
                      <a:pt x="380" y="380"/>
                    </a:lnTo>
                    <a:lnTo>
                      <a:pt x="396" y="364"/>
                    </a:lnTo>
                    <a:lnTo>
                      <a:pt x="408" y="348"/>
                    </a:lnTo>
                    <a:lnTo>
                      <a:pt x="420" y="330"/>
                    </a:lnTo>
                    <a:lnTo>
                      <a:pt x="428" y="310"/>
                    </a:lnTo>
                    <a:lnTo>
                      <a:pt x="436" y="290"/>
                    </a:lnTo>
                    <a:lnTo>
                      <a:pt x="442" y="268"/>
                    </a:lnTo>
                    <a:lnTo>
                      <a:pt x="446" y="246"/>
                    </a:lnTo>
                    <a:lnTo>
                      <a:pt x="446" y="222"/>
                    </a:lnTo>
                    <a:lnTo>
                      <a:pt x="446" y="222"/>
                    </a:lnTo>
                    <a:lnTo>
                      <a:pt x="446" y="200"/>
                    </a:lnTo>
                    <a:lnTo>
                      <a:pt x="442" y="178"/>
                    </a:lnTo>
                    <a:lnTo>
                      <a:pt x="436" y="156"/>
                    </a:lnTo>
                    <a:lnTo>
                      <a:pt x="428" y="136"/>
                    </a:lnTo>
                    <a:lnTo>
                      <a:pt x="420" y="116"/>
                    </a:lnTo>
                    <a:lnTo>
                      <a:pt x="408" y="98"/>
                    </a:lnTo>
                    <a:lnTo>
                      <a:pt x="396" y="80"/>
                    </a:lnTo>
                    <a:lnTo>
                      <a:pt x="380" y="66"/>
                    </a:lnTo>
                    <a:lnTo>
                      <a:pt x="364" y="50"/>
                    </a:lnTo>
                    <a:lnTo>
                      <a:pt x="348" y="38"/>
                    </a:lnTo>
                    <a:lnTo>
                      <a:pt x="330" y="26"/>
                    </a:lnTo>
                    <a:lnTo>
                      <a:pt x="310" y="18"/>
                    </a:lnTo>
                    <a:lnTo>
                      <a:pt x="290" y="10"/>
                    </a:lnTo>
                    <a:lnTo>
                      <a:pt x="268" y="4"/>
                    </a:lnTo>
                    <a:lnTo>
                      <a:pt x="246" y="0"/>
                    </a:lnTo>
                    <a:lnTo>
                      <a:pt x="222" y="0"/>
                    </a:lnTo>
                    <a:lnTo>
                      <a:pt x="222" y="0"/>
                    </a:lnTo>
                    <a:lnTo>
                      <a:pt x="200" y="0"/>
                    </a:lnTo>
                    <a:lnTo>
                      <a:pt x="178" y="4"/>
                    </a:lnTo>
                    <a:lnTo>
                      <a:pt x="156" y="10"/>
                    </a:lnTo>
                    <a:lnTo>
                      <a:pt x="136" y="18"/>
                    </a:lnTo>
                    <a:lnTo>
                      <a:pt x="116" y="26"/>
                    </a:lnTo>
                    <a:lnTo>
                      <a:pt x="98" y="38"/>
                    </a:lnTo>
                    <a:lnTo>
                      <a:pt x="82" y="50"/>
                    </a:lnTo>
                    <a:lnTo>
                      <a:pt x="66" y="66"/>
                    </a:lnTo>
                    <a:lnTo>
                      <a:pt x="50" y="80"/>
                    </a:lnTo>
                    <a:lnTo>
                      <a:pt x="38" y="98"/>
                    </a:lnTo>
                    <a:lnTo>
                      <a:pt x="26" y="116"/>
                    </a:lnTo>
                    <a:lnTo>
                      <a:pt x="18" y="136"/>
                    </a:lnTo>
                    <a:lnTo>
                      <a:pt x="10" y="156"/>
                    </a:lnTo>
                    <a:lnTo>
                      <a:pt x="4" y="178"/>
                    </a:lnTo>
                    <a:lnTo>
                      <a:pt x="0" y="200"/>
                    </a:lnTo>
                    <a:lnTo>
                      <a:pt x="0" y="222"/>
                    </a:lnTo>
                    <a:lnTo>
                      <a:pt x="0" y="222"/>
                    </a:lnTo>
                    <a:lnTo>
                      <a:pt x="0" y="246"/>
                    </a:lnTo>
                    <a:lnTo>
                      <a:pt x="4" y="268"/>
                    </a:lnTo>
                    <a:lnTo>
                      <a:pt x="10" y="290"/>
                    </a:lnTo>
                    <a:lnTo>
                      <a:pt x="18" y="310"/>
                    </a:lnTo>
                    <a:lnTo>
                      <a:pt x="26" y="330"/>
                    </a:lnTo>
                    <a:lnTo>
                      <a:pt x="38" y="348"/>
                    </a:lnTo>
                    <a:lnTo>
                      <a:pt x="50" y="364"/>
                    </a:lnTo>
                    <a:lnTo>
                      <a:pt x="66" y="380"/>
                    </a:lnTo>
                    <a:lnTo>
                      <a:pt x="82" y="396"/>
                    </a:lnTo>
                    <a:lnTo>
                      <a:pt x="98" y="408"/>
                    </a:lnTo>
                    <a:lnTo>
                      <a:pt x="116" y="420"/>
                    </a:lnTo>
                    <a:lnTo>
                      <a:pt x="136" y="428"/>
                    </a:lnTo>
                    <a:lnTo>
                      <a:pt x="156" y="436"/>
                    </a:lnTo>
                    <a:lnTo>
                      <a:pt x="178" y="442"/>
                    </a:lnTo>
                    <a:lnTo>
                      <a:pt x="200" y="446"/>
                    </a:lnTo>
                    <a:lnTo>
                      <a:pt x="222" y="446"/>
                    </a:lnTo>
                    <a:lnTo>
                      <a:pt x="222" y="446"/>
                    </a:lnTo>
                    <a:close/>
                    <a:moveTo>
                      <a:pt x="222" y="74"/>
                    </a:moveTo>
                    <a:lnTo>
                      <a:pt x="222" y="74"/>
                    </a:lnTo>
                    <a:lnTo>
                      <a:pt x="238" y="76"/>
                    </a:lnTo>
                    <a:lnTo>
                      <a:pt x="252" y="78"/>
                    </a:lnTo>
                    <a:lnTo>
                      <a:pt x="266" y="82"/>
                    </a:lnTo>
                    <a:lnTo>
                      <a:pt x="280" y="86"/>
                    </a:lnTo>
                    <a:lnTo>
                      <a:pt x="294" y="92"/>
                    </a:lnTo>
                    <a:lnTo>
                      <a:pt x="306" y="100"/>
                    </a:lnTo>
                    <a:lnTo>
                      <a:pt x="318" y="108"/>
                    </a:lnTo>
                    <a:lnTo>
                      <a:pt x="328" y="118"/>
                    </a:lnTo>
                    <a:lnTo>
                      <a:pt x="338" y="128"/>
                    </a:lnTo>
                    <a:lnTo>
                      <a:pt x="346" y="140"/>
                    </a:lnTo>
                    <a:lnTo>
                      <a:pt x="354" y="152"/>
                    </a:lnTo>
                    <a:lnTo>
                      <a:pt x="360" y="166"/>
                    </a:lnTo>
                    <a:lnTo>
                      <a:pt x="364" y="178"/>
                    </a:lnTo>
                    <a:lnTo>
                      <a:pt x="368" y="194"/>
                    </a:lnTo>
                    <a:lnTo>
                      <a:pt x="370" y="208"/>
                    </a:lnTo>
                    <a:lnTo>
                      <a:pt x="370" y="222"/>
                    </a:lnTo>
                    <a:lnTo>
                      <a:pt x="370" y="222"/>
                    </a:lnTo>
                    <a:lnTo>
                      <a:pt x="370" y="238"/>
                    </a:lnTo>
                    <a:lnTo>
                      <a:pt x="368" y="252"/>
                    </a:lnTo>
                    <a:lnTo>
                      <a:pt x="364" y="266"/>
                    </a:lnTo>
                    <a:lnTo>
                      <a:pt x="360" y="280"/>
                    </a:lnTo>
                    <a:lnTo>
                      <a:pt x="354" y="294"/>
                    </a:lnTo>
                    <a:lnTo>
                      <a:pt x="346" y="306"/>
                    </a:lnTo>
                    <a:lnTo>
                      <a:pt x="338" y="316"/>
                    </a:lnTo>
                    <a:lnTo>
                      <a:pt x="328" y="328"/>
                    </a:lnTo>
                    <a:lnTo>
                      <a:pt x="318" y="338"/>
                    </a:lnTo>
                    <a:lnTo>
                      <a:pt x="306" y="346"/>
                    </a:lnTo>
                    <a:lnTo>
                      <a:pt x="294" y="352"/>
                    </a:lnTo>
                    <a:lnTo>
                      <a:pt x="280" y="360"/>
                    </a:lnTo>
                    <a:lnTo>
                      <a:pt x="266" y="364"/>
                    </a:lnTo>
                    <a:lnTo>
                      <a:pt x="252" y="368"/>
                    </a:lnTo>
                    <a:lnTo>
                      <a:pt x="238" y="370"/>
                    </a:lnTo>
                    <a:lnTo>
                      <a:pt x="222" y="370"/>
                    </a:lnTo>
                    <a:lnTo>
                      <a:pt x="222" y="370"/>
                    </a:lnTo>
                    <a:lnTo>
                      <a:pt x="208" y="370"/>
                    </a:lnTo>
                    <a:lnTo>
                      <a:pt x="194" y="368"/>
                    </a:lnTo>
                    <a:lnTo>
                      <a:pt x="180" y="364"/>
                    </a:lnTo>
                    <a:lnTo>
                      <a:pt x="166" y="360"/>
                    </a:lnTo>
                    <a:lnTo>
                      <a:pt x="152" y="352"/>
                    </a:lnTo>
                    <a:lnTo>
                      <a:pt x="140" y="346"/>
                    </a:lnTo>
                    <a:lnTo>
                      <a:pt x="128" y="338"/>
                    </a:lnTo>
                    <a:lnTo>
                      <a:pt x="118" y="328"/>
                    </a:lnTo>
                    <a:lnTo>
                      <a:pt x="108" y="316"/>
                    </a:lnTo>
                    <a:lnTo>
                      <a:pt x="100" y="306"/>
                    </a:lnTo>
                    <a:lnTo>
                      <a:pt x="92" y="294"/>
                    </a:lnTo>
                    <a:lnTo>
                      <a:pt x="86" y="280"/>
                    </a:lnTo>
                    <a:lnTo>
                      <a:pt x="82" y="266"/>
                    </a:lnTo>
                    <a:lnTo>
                      <a:pt x="78" y="252"/>
                    </a:lnTo>
                    <a:lnTo>
                      <a:pt x="76" y="238"/>
                    </a:lnTo>
                    <a:lnTo>
                      <a:pt x="76" y="222"/>
                    </a:lnTo>
                    <a:lnTo>
                      <a:pt x="76" y="222"/>
                    </a:lnTo>
                    <a:lnTo>
                      <a:pt x="76" y="208"/>
                    </a:lnTo>
                    <a:lnTo>
                      <a:pt x="78" y="194"/>
                    </a:lnTo>
                    <a:lnTo>
                      <a:pt x="82" y="178"/>
                    </a:lnTo>
                    <a:lnTo>
                      <a:pt x="86" y="166"/>
                    </a:lnTo>
                    <a:lnTo>
                      <a:pt x="92" y="152"/>
                    </a:lnTo>
                    <a:lnTo>
                      <a:pt x="100" y="140"/>
                    </a:lnTo>
                    <a:lnTo>
                      <a:pt x="108" y="128"/>
                    </a:lnTo>
                    <a:lnTo>
                      <a:pt x="118" y="118"/>
                    </a:lnTo>
                    <a:lnTo>
                      <a:pt x="128" y="108"/>
                    </a:lnTo>
                    <a:lnTo>
                      <a:pt x="140" y="100"/>
                    </a:lnTo>
                    <a:lnTo>
                      <a:pt x="152" y="92"/>
                    </a:lnTo>
                    <a:lnTo>
                      <a:pt x="166" y="86"/>
                    </a:lnTo>
                    <a:lnTo>
                      <a:pt x="180" y="82"/>
                    </a:lnTo>
                    <a:lnTo>
                      <a:pt x="194" y="78"/>
                    </a:lnTo>
                    <a:lnTo>
                      <a:pt x="208" y="76"/>
                    </a:lnTo>
                    <a:lnTo>
                      <a:pt x="222" y="74"/>
                    </a:lnTo>
                    <a:lnTo>
                      <a:pt x="222" y="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" name="Freeform 9" descr=" " title=" "/>
              <p:cNvSpPr>
                <a:spLocks noEditPoints="1"/>
              </p:cNvSpPr>
              <p:nvPr/>
            </p:nvSpPr>
            <p:spPr bwMode="auto">
              <a:xfrm>
                <a:off x="4710139" y="1805302"/>
                <a:ext cx="148192" cy="89901"/>
              </a:xfrm>
              <a:custGeom>
                <a:avLst/>
                <a:gdLst>
                  <a:gd name="T0" fmla="*/ 684 w 722"/>
                  <a:gd name="T1" fmla="*/ 438 h 438"/>
                  <a:gd name="T2" fmla="*/ 692 w 722"/>
                  <a:gd name="T3" fmla="*/ 438 h 438"/>
                  <a:gd name="T4" fmla="*/ 704 w 722"/>
                  <a:gd name="T5" fmla="*/ 432 h 438"/>
                  <a:gd name="T6" fmla="*/ 716 w 722"/>
                  <a:gd name="T7" fmla="*/ 422 h 438"/>
                  <a:gd name="T8" fmla="*/ 720 w 722"/>
                  <a:gd name="T9" fmla="*/ 408 h 438"/>
                  <a:gd name="T10" fmla="*/ 722 w 722"/>
                  <a:gd name="T11" fmla="*/ 158 h 438"/>
                  <a:gd name="T12" fmla="*/ 720 w 722"/>
                  <a:gd name="T13" fmla="*/ 152 h 438"/>
                  <a:gd name="T14" fmla="*/ 716 w 722"/>
                  <a:gd name="T15" fmla="*/ 138 h 438"/>
                  <a:gd name="T16" fmla="*/ 710 w 722"/>
                  <a:gd name="T17" fmla="*/ 132 h 438"/>
                  <a:gd name="T18" fmla="*/ 676 w 722"/>
                  <a:gd name="T19" fmla="*/ 102 h 438"/>
                  <a:gd name="T20" fmla="*/ 640 w 722"/>
                  <a:gd name="T21" fmla="*/ 76 h 438"/>
                  <a:gd name="T22" fmla="*/ 556 w 722"/>
                  <a:gd name="T23" fmla="*/ 34 h 438"/>
                  <a:gd name="T24" fmla="*/ 462 w 722"/>
                  <a:gd name="T25" fmla="*/ 8 h 438"/>
                  <a:gd name="T26" fmla="*/ 360 w 722"/>
                  <a:gd name="T27" fmla="*/ 0 h 438"/>
                  <a:gd name="T28" fmla="*/ 310 w 722"/>
                  <a:gd name="T29" fmla="*/ 2 h 438"/>
                  <a:gd name="T30" fmla="*/ 212 w 722"/>
                  <a:gd name="T31" fmla="*/ 20 h 438"/>
                  <a:gd name="T32" fmla="*/ 122 w 722"/>
                  <a:gd name="T33" fmla="*/ 54 h 438"/>
                  <a:gd name="T34" fmla="*/ 64 w 722"/>
                  <a:gd name="T35" fmla="*/ 88 h 438"/>
                  <a:gd name="T36" fmla="*/ 28 w 722"/>
                  <a:gd name="T37" fmla="*/ 116 h 438"/>
                  <a:gd name="T38" fmla="*/ 12 w 722"/>
                  <a:gd name="T39" fmla="*/ 132 h 438"/>
                  <a:gd name="T40" fmla="*/ 4 w 722"/>
                  <a:gd name="T41" fmla="*/ 144 h 438"/>
                  <a:gd name="T42" fmla="*/ 0 w 722"/>
                  <a:gd name="T43" fmla="*/ 158 h 438"/>
                  <a:gd name="T44" fmla="*/ 0 w 722"/>
                  <a:gd name="T45" fmla="*/ 400 h 438"/>
                  <a:gd name="T46" fmla="*/ 4 w 722"/>
                  <a:gd name="T47" fmla="*/ 416 h 438"/>
                  <a:gd name="T48" fmla="*/ 12 w 722"/>
                  <a:gd name="T49" fmla="*/ 428 h 438"/>
                  <a:gd name="T50" fmla="*/ 24 w 722"/>
                  <a:gd name="T51" fmla="*/ 436 h 438"/>
                  <a:gd name="T52" fmla="*/ 38 w 722"/>
                  <a:gd name="T53" fmla="*/ 438 h 438"/>
                  <a:gd name="T54" fmla="*/ 76 w 722"/>
                  <a:gd name="T55" fmla="*/ 174 h 438"/>
                  <a:gd name="T56" fmla="*/ 104 w 722"/>
                  <a:gd name="T57" fmla="*/ 152 h 438"/>
                  <a:gd name="T58" fmla="*/ 168 w 722"/>
                  <a:gd name="T59" fmla="*/ 116 h 438"/>
                  <a:gd name="T60" fmla="*/ 240 w 722"/>
                  <a:gd name="T61" fmla="*/ 90 h 438"/>
                  <a:gd name="T62" fmla="*/ 320 w 722"/>
                  <a:gd name="T63" fmla="*/ 76 h 438"/>
                  <a:gd name="T64" fmla="*/ 360 w 722"/>
                  <a:gd name="T65" fmla="*/ 76 h 438"/>
                  <a:gd name="T66" fmla="*/ 444 w 722"/>
                  <a:gd name="T67" fmla="*/ 82 h 438"/>
                  <a:gd name="T68" fmla="*/ 520 w 722"/>
                  <a:gd name="T69" fmla="*/ 100 h 438"/>
                  <a:gd name="T70" fmla="*/ 588 w 722"/>
                  <a:gd name="T71" fmla="*/ 132 h 438"/>
                  <a:gd name="T72" fmla="*/ 646 w 722"/>
                  <a:gd name="T73" fmla="*/ 174 h 438"/>
                  <a:gd name="T74" fmla="*/ 76 w 722"/>
                  <a:gd name="T75" fmla="*/ 362 h 4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722" h="438">
                    <a:moveTo>
                      <a:pt x="38" y="438"/>
                    </a:moveTo>
                    <a:lnTo>
                      <a:pt x="684" y="438"/>
                    </a:lnTo>
                    <a:lnTo>
                      <a:pt x="684" y="438"/>
                    </a:lnTo>
                    <a:lnTo>
                      <a:pt x="692" y="438"/>
                    </a:lnTo>
                    <a:lnTo>
                      <a:pt x="698" y="436"/>
                    </a:lnTo>
                    <a:lnTo>
                      <a:pt x="704" y="432"/>
                    </a:lnTo>
                    <a:lnTo>
                      <a:pt x="710" y="428"/>
                    </a:lnTo>
                    <a:lnTo>
                      <a:pt x="716" y="422"/>
                    </a:lnTo>
                    <a:lnTo>
                      <a:pt x="718" y="416"/>
                    </a:lnTo>
                    <a:lnTo>
                      <a:pt x="720" y="408"/>
                    </a:lnTo>
                    <a:lnTo>
                      <a:pt x="722" y="400"/>
                    </a:lnTo>
                    <a:lnTo>
                      <a:pt x="722" y="158"/>
                    </a:lnTo>
                    <a:lnTo>
                      <a:pt x="722" y="158"/>
                    </a:lnTo>
                    <a:lnTo>
                      <a:pt x="720" y="152"/>
                    </a:lnTo>
                    <a:lnTo>
                      <a:pt x="718" y="144"/>
                    </a:lnTo>
                    <a:lnTo>
                      <a:pt x="716" y="138"/>
                    </a:lnTo>
                    <a:lnTo>
                      <a:pt x="710" y="132"/>
                    </a:lnTo>
                    <a:lnTo>
                      <a:pt x="710" y="132"/>
                    </a:lnTo>
                    <a:lnTo>
                      <a:pt x="694" y="116"/>
                    </a:lnTo>
                    <a:lnTo>
                      <a:pt x="676" y="102"/>
                    </a:lnTo>
                    <a:lnTo>
                      <a:pt x="658" y="88"/>
                    </a:lnTo>
                    <a:lnTo>
                      <a:pt x="640" y="76"/>
                    </a:lnTo>
                    <a:lnTo>
                      <a:pt x="600" y="54"/>
                    </a:lnTo>
                    <a:lnTo>
                      <a:pt x="556" y="34"/>
                    </a:lnTo>
                    <a:lnTo>
                      <a:pt x="510" y="20"/>
                    </a:lnTo>
                    <a:lnTo>
                      <a:pt x="462" y="8"/>
                    </a:lnTo>
                    <a:lnTo>
                      <a:pt x="412" y="2"/>
                    </a:lnTo>
                    <a:lnTo>
                      <a:pt x="360" y="0"/>
                    </a:lnTo>
                    <a:lnTo>
                      <a:pt x="360" y="0"/>
                    </a:lnTo>
                    <a:lnTo>
                      <a:pt x="310" y="2"/>
                    </a:lnTo>
                    <a:lnTo>
                      <a:pt x="260" y="8"/>
                    </a:lnTo>
                    <a:lnTo>
                      <a:pt x="212" y="20"/>
                    </a:lnTo>
                    <a:lnTo>
                      <a:pt x="166" y="34"/>
                    </a:lnTo>
                    <a:lnTo>
                      <a:pt x="122" y="54"/>
                    </a:lnTo>
                    <a:lnTo>
                      <a:pt x="82" y="76"/>
                    </a:lnTo>
                    <a:lnTo>
                      <a:pt x="64" y="88"/>
                    </a:lnTo>
                    <a:lnTo>
                      <a:pt x="46" y="102"/>
                    </a:lnTo>
                    <a:lnTo>
                      <a:pt x="28" y="116"/>
                    </a:lnTo>
                    <a:lnTo>
                      <a:pt x="12" y="132"/>
                    </a:lnTo>
                    <a:lnTo>
                      <a:pt x="12" y="132"/>
                    </a:lnTo>
                    <a:lnTo>
                      <a:pt x="6" y="138"/>
                    </a:lnTo>
                    <a:lnTo>
                      <a:pt x="4" y="144"/>
                    </a:lnTo>
                    <a:lnTo>
                      <a:pt x="2" y="152"/>
                    </a:lnTo>
                    <a:lnTo>
                      <a:pt x="0" y="158"/>
                    </a:lnTo>
                    <a:lnTo>
                      <a:pt x="0" y="400"/>
                    </a:lnTo>
                    <a:lnTo>
                      <a:pt x="0" y="400"/>
                    </a:lnTo>
                    <a:lnTo>
                      <a:pt x="2" y="408"/>
                    </a:lnTo>
                    <a:lnTo>
                      <a:pt x="4" y="416"/>
                    </a:lnTo>
                    <a:lnTo>
                      <a:pt x="6" y="422"/>
                    </a:lnTo>
                    <a:lnTo>
                      <a:pt x="12" y="428"/>
                    </a:lnTo>
                    <a:lnTo>
                      <a:pt x="18" y="432"/>
                    </a:lnTo>
                    <a:lnTo>
                      <a:pt x="24" y="436"/>
                    </a:lnTo>
                    <a:lnTo>
                      <a:pt x="30" y="438"/>
                    </a:lnTo>
                    <a:lnTo>
                      <a:pt x="38" y="438"/>
                    </a:lnTo>
                    <a:lnTo>
                      <a:pt x="38" y="438"/>
                    </a:lnTo>
                    <a:close/>
                    <a:moveTo>
                      <a:pt x="76" y="174"/>
                    </a:moveTo>
                    <a:lnTo>
                      <a:pt x="76" y="174"/>
                    </a:lnTo>
                    <a:lnTo>
                      <a:pt x="104" y="152"/>
                    </a:lnTo>
                    <a:lnTo>
                      <a:pt x="134" y="132"/>
                    </a:lnTo>
                    <a:lnTo>
                      <a:pt x="168" y="116"/>
                    </a:lnTo>
                    <a:lnTo>
                      <a:pt x="202" y="100"/>
                    </a:lnTo>
                    <a:lnTo>
                      <a:pt x="240" y="90"/>
                    </a:lnTo>
                    <a:lnTo>
                      <a:pt x="278" y="82"/>
                    </a:lnTo>
                    <a:lnTo>
                      <a:pt x="320" y="76"/>
                    </a:lnTo>
                    <a:lnTo>
                      <a:pt x="360" y="76"/>
                    </a:lnTo>
                    <a:lnTo>
                      <a:pt x="360" y="76"/>
                    </a:lnTo>
                    <a:lnTo>
                      <a:pt x="402" y="76"/>
                    </a:lnTo>
                    <a:lnTo>
                      <a:pt x="444" y="82"/>
                    </a:lnTo>
                    <a:lnTo>
                      <a:pt x="482" y="90"/>
                    </a:lnTo>
                    <a:lnTo>
                      <a:pt x="520" y="100"/>
                    </a:lnTo>
                    <a:lnTo>
                      <a:pt x="554" y="116"/>
                    </a:lnTo>
                    <a:lnTo>
                      <a:pt x="588" y="132"/>
                    </a:lnTo>
                    <a:lnTo>
                      <a:pt x="618" y="152"/>
                    </a:lnTo>
                    <a:lnTo>
                      <a:pt x="646" y="174"/>
                    </a:lnTo>
                    <a:lnTo>
                      <a:pt x="646" y="362"/>
                    </a:lnTo>
                    <a:lnTo>
                      <a:pt x="76" y="362"/>
                    </a:lnTo>
                    <a:lnTo>
                      <a:pt x="76" y="17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" name="Freeform 10" descr=" " title=" "/>
              <p:cNvSpPr>
                <a:spLocks noEditPoints="1"/>
              </p:cNvSpPr>
              <p:nvPr/>
            </p:nvSpPr>
            <p:spPr bwMode="auto">
              <a:xfrm>
                <a:off x="4738464" y="1709244"/>
                <a:ext cx="91542" cy="91543"/>
              </a:xfrm>
              <a:custGeom>
                <a:avLst/>
                <a:gdLst>
                  <a:gd name="T0" fmla="*/ 200 w 446"/>
                  <a:gd name="T1" fmla="*/ 0 h 446"/>
                  <a:gd name="T2" fmla="*/ 136 w 446"/>
                  <a:gd name="T3" fmla="*/ 18 h 446"/>
                  <a:gd name="T4" fmla="*/ 82 w 446"/>
                  <a:gd name="T5" fmla="*/ 50 h 446"/>
                  <a:gd name="T6" fmla="*/ 38 w 446"/>
                  <a:gd name="T7" fmla="*/ 98 h 446"/>
                  <a:gd name="T8" fmla="*/ 10 w 446"/>
                  <a:gd name="T9" fmla="*/ 156 h 446"/>
                  <a:gd name="T10" fmla="*/ 0 w 446"/>
                  <a:gd name="T11" fmla="*/ 222 h 446"/>
                  <a:gd name="T12" fmla="*/ 4 w 446"/>
                  <a:gd name="T13" fmla="*/ 268 h 446"/>
                  <a:gd name="T14" fmla="*/ 26 w 446"/>
                  <a:gd name="T15" fmla="*/ 330 h 446"/>
                  <a:gd name="T16" fmla="*/ 66 w 446"/>
                  <a:gd name="T17" fmla="*/ 380 h 446"/>
                  <a:gd name="T18" fmla="*/ 116 w 446"/>
                  <a:gd name="T19" fmla="*/ 420 h 446"/>
                  <a:gd name="T20" fmla="*/ 178 w 446"/>
                  <a:gd name="T21" fmla="*/ 442 h 446"/>
                  <a:gd name="T22" fmla="*/ 224 w 446"/>
                  <a:gd name="T23" fmla="*/ 446 h 446"/>
                  <a:gd name="T24" fmla="*/ 290 w 446"/>
                  <a:gd name="T25" fmla="*/ 436 h 446"/>
                  <a:gd name="T26" fmla="*/ 348 w 446"/>
                  <a:gd name="T27" fmla="*/ 408 h 446"/>
                  <a:gd name="T28" fmla="*/ 396 w 446"/>
                  <a:gd name="T29" fmla="*/ 364 h 446"/>
                  <a:gd name="T30" fmla="*/ 428 w 446"/>
                  <a:gd name="T31" fmla="*/ 310 h 446"/>
                  <a:gd name="T32" fmla="*/ 446 w 446"/>
                  <a:gd name="T33" fmla="*/ 246 h 446"/>
                  <a:gd name="T34" fmla="*/ 446 w 446"/>
                  <a:gd name="T35" fmla="*/ 200 h 446"/>
                  <a:gd name="T36" fmla="*/ 428 w 446"/>
                  <a:gd name="T37" fmla="*/ 136 h 446"/>
                  <a:gd name="T38" fmla="*/ 396 w 446"/>
                  <a:gd name="T39" fmla="*/ 80 h 446"/>
                  <a:gd name="T40" fmla="*/ 348 w 446"/>
                  <a:gd name="T41" fmla="*/ 38 h 446"/>
                  <a:gd name="T42" fmla="*/ 290 w 446"/>
                  <a:gd name="T43" fmla="*/ 10 h 446"/>
                  <a:gd name="T44" fmla="*/ 224 w 446"/>
                  <a:gd name="T45" fmla="*/ 0 h 446"/>
                  <a:gd name="T46" fmla="*/ 224 w 446"/>
                  <a:gd name="T47" fmla="*/ 370 h 446"/>
                  <a:gd name="T48" fmla="*/ 180 w 446"/>
                  <a:gd name="T49" fmla="*/ 364 h 446"/>
                  <a:gd name="T50" fmla="*/ 140 w 446"/>
                  <a:gd name="T51" fmla="*/ 346 h 446"/>
                  <a:gd name="T52" fmla="*/ 108 w 446"/>
                  <a:gd name="T53" fmla="*/ 316 h 446"/>
                  <a:gd name="T54" fmla="*/ 86 w 446"/>
                  <a:gd name="T55" fmla="*/ 280 h 446"/>
                  <a:gd name="T56" fmla="*/ 76 w 446"/>
                  <a:gd name="T57" fmla="*/ 238 h 446"/>
                  <a:gd name="T58" fmla="*/ 76 w 446"/>
                  <a:gd name="T59" fmla="*/ 208 h 446"/>
                  <a:gd name="T60" fmla="*/ 86 w 446"/>
                  <a:gd name="T61" fmla="*/ 166 h 446"/>
                  <a:gd name="T62" fmla="*/ 108 w 446"/>
                  <a:gd name="T63" fmla="*/ 128 h 446"/>
                  <a:gd name="T64" fmla="*/ 140 w 446"/>
                  <a:gd name="T65" fmla="*/ 100 h 446"/>
                  <a:gd name="T66" fmla="*/ 180 w 446"/>
                  <a:gd name="T67" fmla="*/ 82 h 446"/>
                  <a:gd name="T68" fmla="*/ 224 w 446"/>
                  <a:gd name="T69" fmla="*/ 74 h 446"/>
                  <a:gd name="T70" fmla="*/ 252 w 446"/>
                  <a:gd name="T71" fmla="*/ 78 h 446"/>
                  <a:gd name="T72" fmla="*/ 294 w 446"/>
                  <a:gd name="T73" fmla="*/ 92 h 446"/>
                  <a:gd name="T74" fmla="*/ 328 w 446"/>
                  <a:gd name="T75" fmla="*/ 118 h 446"/>
                  <a:gd name="T76" fmla="*/ 354 w 446"/>
                  <a:gd name="T77" fmla="*/ 152 h 446"/>
                  <a:gd name="T78" fmla="*/ 368 w 446"/>
                  <a:gd name="T79" fmla="*/ 194 h 446"/>
                  <a:gd name="T80" fmla="*/ 370 w 446"/>
                  <a:gd name="T81" fmla="*/ 222 h 446"/>
                  <a:gd name="T82" fmla="*/ 364 w 446"/>
                  <a:gd name="T83" fmla="*/ 266 h 446"/>
                  <a:gd name="T84" fmla="*/ 346 w 446"/>
                  <a:gd name="T85" fmla="*/ 306 h 446"/>
                  <a:gd name="T86" fmla="*/ 318 w 446"/>
                  <a:gd name="T87" fmla="*/ 338 h 446"/>
                  <a:gd name="T88" fmla="*/ 280 w 446"/>
                  <a:gd name="T89" fmla="*/ 360 h 446"/>
                  <a:gd name="T90" fmla="*/ 238 w 446"/>
                  <a:gd name="T91" fmla="*/ 370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6" h="446">
                    <a:moveTo>
                      <a:pt x="224" y="0"/>
                    </a:moveTo>
                    <a:lnTo>
                      <a:pt x="224" y="0"/>
                    </a:lnTo>
                    <a:lnTo>
                      <a:pt x="200" y="0"/>
                    </a:lnTo>
                    <a:lnTo>
                      <a:pt x="178" y="4"/>
                    </a:lnTo>
                    <a:lnTo>
                      <a:pt x="156" y="10"/>
                    </a:lnTo>
                    <a:lnTo>
                      <a:pt x="136" y="18"/>
                    </a:lnTo>
                    <a:lnTo>
                      <a:pt x="116" y="26"/>
                    </a:lnTo>
                    <a:lnTo>
                      <a:pt x="98" y="38"/>
                    </a:lnTo>
                    <a:lnTo>
                      <a:pt x="82" y="50"/>
                    </a:lnTo>
                    <a:lnTo>
                      <a:pt x="66" y="66"/>
                    </a:lnTo>
                    <a:lnTo>
                      <a:pt x="50" y="80"/>
                    </a:lnTo>
                    <a:lnTo>
                      <a:pt x="38" y="98"/>
                    </a:lnTo>
                    <a:lnTo>
                      <a:pt x="26" y="116"/>
                    </a:lnTo>
                    <a:lnTo>
                      <a:pt x="18" y="136"/>
                    </a:lnTo>
                    <a:lnTo>
                      <a:pt x="10" y="156"/>
                    </a:lnTo>
                    <a:lnTo>
                      <a:pt x="4" y="178"/>
                    </a:lnTo>
                    <a:lnTo>
                      <a:pt x="0" y="200"/>
                    </a:lnTo>
                    <a:lnTo>
                      <a:pt x="0" y="222"/>
                    </a:lnTo>
                    <a:lnTo>
                      <a:pt x="0" y="222"/>
                    </a:lnTo>
                    <a:lnTo>
                      <a:pt x="0" y="246"/>
                    </a:lnTo>
                    <a:lnTo>
                      <a:pt x="4" y="268"/>
                    </a:lnTo>
                    <a:lnTo>
                      <a:pt x="10" y="290"/>
                    </a:lnTo>
                    <a:lnTo>
                      <a:pt x="18" y="310"/>
                    </a:lnTo>
                    <a:lnTo>
                      <a:pt x="26" y="330"/>
                    </a:lnTo>
                    <a:lnTo>
                      <a:pt x="38" y="348"/>
                    </a:lnTo>
                    <a:lnTo>
                      <a:pt x="50" y="364"/>
                    </a:lnTo>
                    <a:lnTo>
                      <a:pt x="66" y="380"/>
                    </a:lnTo>
                    <a:lnTo>
                      <a:pt x="82" y="396"/>
                    </a:lnTo>
                    <a:lnTo>
                      <a:pt x="98" y="408"/>
                    </a:lnTo>
                    <a:lnTo>
                      <a:pt x="116" y="420"/>
                    </a:lnTo>
                    <a:lnTo>
                      <a:pt x="136" y="428"/>
                    </a:lnTo>
                    <a:lnTo>
                      <a:pt x="156" y="436"/>
                    </a:lnTo>
                    <a:lnTo>
                      <a:pt x="178" y="442"/>
                    </a:lnTo>
                    <a:lnTo>
                      <a:pt x="200" y="446"/>
                    </a:lnTo>
                    <a:lnTo>
                      <a:pt x="224" y="446"/>
                    </a:lnTo>
                    <a:lnTo>
                      <a:pt x="224" y="446"/>
                    </a:lnTo>
                    <a:lnTo>
                      <a:pt x="246" y="446"/>
                    </a:lnTo>
                    <a:lnTo>
                      <a:pt x="268" y="442"/>
                    </a:lnTo>
                    <a:lnTo>
                      <a:pt x="290" y="436"/>
                    </a:lnTo>
                    <a:lnTo>
                      <a:pt x="310" y="428"/>
                    </a:lnTo>
                    <a:lnTo>
                      <a:pt x="330" y="420"/>
                    </a:lnTo>
                    <a:lnTo>
                      <a:pt x="348" y="408"/>
                    </a:lnTo>
                    <a:lnTo>
                      <a:pt x="364" y="396"/>
                    </a:lnTo>
                    <a:lnTo>
                      <a:pt x="380" y="380"/>
                    </a:lnTo>
                    <a:lnTo>
                      <a:pt x="396" y="364"/>
                    </a:lnTo>
                    <a:lnTo>
                      <a:pt x="408" y="348"/>
                    </a:lnTo>
                    <a:lnTo>
                      <a:pt x="420" y="330"/>
                    </a:lnTo>
                    <a:lnTo>
                      <a:pt x="428" y="310"/>
                    </a:lnTo>
                    <a:lnTo>
                      <a:pt x="436" y="290"/>
                    </a:lnTo>
                    <a:lnTo>
                      <a:pt x="442" y="268"/>
                    </a:lnTo>
                    <a:lnTo>
                      <a:pt x="446" y="246"/>
                    </a:lnTo>
                    <a:lnTo>
                      <a:pt x="446" y="222"/>
                    </a:lnTo>
                    <a:lnTo>
                      <a:pt x="446" y="222"/>
                    </a:lnTo>
                    <a:lnTo>
                      <a:pt x="446" y="200"/>
                    </a:lnTo>
                    <a:lnTo>
                      <a:pt x="442" y="178"/>
                    </a:lnTo>
                    <a:lnTo>
                      <a:pt x="436" y="156"/>
                    </a:lnTo>
                    <a:lnTo>
                      <a:pt x="428" y="136"/>
                    </a:lnTo>
                    <a:lnTo>
                      <a:pt x="420" y="116"/>
                    </a:lnTo>
                    <a:lnTo>
                      <a:pt x="408" y="98"/>
                    </a:lnTo>
                    <a:lnTo>
                      <a:pt x="396" y="80"/>
                    </a:lnTo>
                    <a:lnTo>
                      <a:pt x="380" y="66"/>
                    </a:lnTo>
                    <a:lnTo>
                      <a:pt x="364" y="50"/>
                    </a:lnTo>
                    <a:lnTo>
                      <a:pt x="348" y="38"/>
                    </a:lnTo>
                    <a:lnTo>
                      <a:pt x="330" y="26"/>
                    </a:lnTo>
                    <a:lnTo>
                      <a:pt x="310" y="18"/>
                    </a:lnTo>
                    <a:lnTo>
                      <a:pt x="290" y="10"/>
                    </a:lnTo>
                    <a:lnTo>
                      <a:pt x="268" y="4"/>
                    </a:lnTo>
                    <a:lnTo>
                      <a:pt x="246" y="0"/>
                    </a:lnTo>
                    <a:lnTo>
                      <a:pt x="224" y="0"/>
                    </a:lnTo>
                    <a:lnTo>
                      <a:pt x="224" y="0"/>
                    </a:lnTo>
                    <a:close/>
                    <a:moveTo>
                      <a:pt x="224" y="370"/>
                    </a:moveTo>
                    <a:lnTo>
                      <a:pt x="224" y="370"/>
                    </a:lnTo>
                    <a:lnTo>
                      <a:pt x="208" y="370"/>
                    </a:lnTo>
                    <a:lnTo>
                      <a:pt x="194" y="368"/>
                    </a:lnTo>
                    <a:lnTo>
                      <a:pt x="180" y="364"/>
                    </a:lnTo>
                    <a:lnTo>
                      <a:pt x="166" y="360"/>
                    </a:lnTo>
                    <a:lnTo>
                      <a:pt x="152" y="352"/>
                    </a:lnTo>
                    <a:lnTo>
                      <a:pt x="140" y="346"/>
                    </a:lnTo>
                    <a:lnTo>
                      <a:pt x="128" y="338"/>
                    </a:lnTo>
                    <a:lnTo>
                      <a:pt x="118" y="328"/>
                    </a:lnTo>
                    <a:lnTo>
                      <a:pt x="108" y="316"/>
                    </a:lnTo>
                    <a:lnTo>
                      <a:pt x="100" y="306"/>
                    </a:lnTo>
                    <a:lnTo>
                      <a:pt x="92" y="294"/>
                    </a:lnTo>
                    <a:lnTo>
                      <a:pt x="86" y="280"/>
                    </a:lnTo>
                    <a:lnTo>
                      <a:pt x="82" y="266"/>
                    </a:lnTo>
                    <a:lnTo>
                      <a:pt x="78" y="252"/>
                    </a:lnTo>
                    <a:lnTo>
                      <a:pt x="76" y="238"/>
                    </a:lnTo>
                    <a:lnTo>
                      <a:pt x="76" y="222"/>
                    </a:lnTo>
                    <a:lnTo>
                      <a:pt x="76" y="222"/>
                    </a:lnTo>
                    <a:lnTo>
                      <a:pt x="76" y="208"/>
                    </a:lnTo>
                    <a:lnTo>
                      <a:pt x="78" y="194"/>
                    </a:lnTo>
                    <a:lnTo>
                      <a:pt x="82" y="178"/>
                    </a:lnTo>
                    <a:lnTo>
                      <a:pt x="86" y="166"/>
                    </a:lnTo>
                    <a:lnTo>
                      <a:pt x="92" y="152"/>
                    </a:lnTo>
                    <a:lnTo>
                      <a:pt x="100" y="140"/>
                    </a:lnTo>
                    <a:lnTo>
                      <a:pt x="108" y="128"/>
                    </a:lnTo>
                    <a:lnTo>
                      <a:pt x="118" y="118"/>
                    </a:lnTo>
                    <a:lnTo>
                      <a:pt x="128" y="108"/>
                    </a:lnTo>
                    <a:lnTo>
                      <a:pt x="140" y="100"/>
                    </a:lnTo>
                    <a:lnTo>
                      <a:pt x="152" y="92"/>
                    </a:lnTo>
                    <a:lnTo>
                      <a:pt x="166" y="86"/>
                    </a:lnTo>
                    <a:lnTo>
                      <a:pt x="180" y="82"/>
                    </a:lnTo>
                    <a:lnTo>
                      <a:pt x="194" y="78"/>
                    </a:lnTo>
                    <a:lnTo>
                      <a:pt x="208" y="76"/>
                    </a:lnTo>
                    <a:lnTo>
                      <a:pt x="224" y="74"/>
                    </a:lnTo>
                    <a:lnTo>
                      <a:pt x="224" y="74"/>
                    </a:lnTo>
                    <a:lnTo>
                      <a:pt x="238" y="76"/>
                    </a:lnTo>
                    <a:lnTo>
                      <a:pt x="252" y="78"/>
                    </a:lnTo>
                    <a:lnTo>
                      <a:pt x="266" y="82"/>
                    </a:lnTo>
                    <a:lnTo>
                      <a:pt x="280" y="86"/>
                    </a:lnTo>
                    <a:lnTo>
                      <a:pt x="294" y="92"/>
                    </a:lnTo>
                    <a:lnTo>
                      <a:pt x="306" y="100"/>
                    </a:lnTo>
                    <a:lnTo>
                      <a:pt x="318" y="108"/>
                    </a:lnTo>
                    <a:lnTo>
                      <a:pt x="328" y="118"/>
                    </a:lnTo>
                    <a:lnTo>
                      <a:pt x="338" y="128"/>
                    </a:lnTo>
                    <a:lnTo>
                      <a:pt x="346" y="140"/>
                    </a:lnTo>
                    <a:lnTo>
                      <a:pt x="354" y="152"/>
                    </a:lnTo>
                    <a:lnTo>
                      <a:pt x="360" y="166"/>
                    </a:lnTo>
                    <a:lnTo>
                      <a:pt x="364" y="178"/>
                    </a:lnTo>
                    <a:lnTo>
                      <a:pt x="368" y="194"/>
                    </a:lnTo>
                    <a:lnTo>
                      <a:pt x="370" y="208"/>
                    </a:lnTo>
                    <a:lnTo>
                      <a:pt x="370" y="222"/>
                    </a:lnTo>
                    <a:lnTo>
                      <a:pt x="370" y="222"/>
                    </a:lnTo>
                    <a:lnTo>
                      <a:pt x="370" y="238"/>
                    </a:lnTo>
                    <a:lnTo>
                      <a:pt x="368" y="252"/>
                    </a:lnTo>
                    <a:lnTo>
                      <a:pt x="364" y="266"/>
                    </a:lnTo>
                    <a:lnTo>
                      <a:pt x="360" y="280"/>
                    </a:lnTo>
                    <a:lnTo>
                      <a:pt x="354" y="294"/>
                    </a:lnTo>
                    <a:lnTo>
                      <a:pt x="346" y="306"/>
                    </a:lnTo>
                    <a:lnTo>
                      <a:pt x="338" y="316"/>
                    </a:lnTo>
                    <a:lnTo>
                      <a:pt x="328" y="328"/>
                    </a:lnTo>
                    <a:lnTo>
                      <a:pt x="318" y="338"/>
                    </a:lnTo>
                    <a:lnTo>
                      <a:pt x="306" y="346"/>
                    </a:lnTo>
                    <a:lnTo>
                      <a:pt x="294" y="352"/>
                    </a:lnTo>
                    <a:lnTo>
                      <a:pt x="280" y="360"/>
                    </a:lnTo>
                    <a:lnTo>
                      <a:pt x="266" y="364"/>
                    </a:lnTo>
                    <a:lnTo>
                      <a:pt x="252" y="368"/>
                    </a:lnTo>
                    <a:lnTo>
                      <a:pt x="238" y="370"/>
                    </a:lnTo>
                    <a:lnTo>
                      <a:pt x="224" y="370"/>
                    </a:lnTo>
                    <a:lnTo>
                      <a:pt x="224" y="3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" name="Freeform 11" descr=" " title=" "/>
              <p:cNvSpPr>
                <a:spLocks/>
              </p:cNvSpPr>
              <p:nvPr/>
            </p:nvSpPr>
            <p:spPr bwMode="auto">
              <a:xfrm>
                <a:off x="4828775" y="1715812"/>
                <a:ext cx="76354" cy="20936"/>
              </a:xfrm>
              <a:custGeom>
                <a:avLst/>
                <a:gdLst>
                  <a:gd name="T0" fmla="*/ 348 w 372"/>
                  <a:gd name="T1" fmla="*/ 102 h 102"/>
                  <a:gd name="T2" fmla="*/ 372 w 372"/>
                  <a:gd name="T3" fmla="*/ 32 h 102"/>
                  <a:gd name="T4" fmla="*/ 372 w 372"/>
                  <a:gd name="T5" fmla="*/ 32 h 102"/>
                  <a:gd name="T6" fmla="*/ 328 w 372"/>
                  <a:gd name="T7" fmla="*/ 18 h 102"/>
                  <a:gd name="T8" fmla="*/ 282 w 372"/>
                  <a:gd name="T9" fmla="*/ 8 h 102"/>
                  <a:gd name="T10" fmla="*/ 234 w 372"/>
                  <a:gd name="T11" fmla="*/ 2 h 102"/>
                  <a:gd name="T12" fmla="*/ 186 w 372"/>
                  <a:gd name="T13" fmla="*/ 0 h 102"/>
                  <a:gd name="T14" fmla="*/ 138 w 372"/>
                  <a:gd name="T15" fmla="*/ 2 h 102"/>
                  <a:gd name="T16" fmla="*/ 90 w 372"/>
                  <a:gd name="T17" fmla="*/ 8 h 102"/>
                  <a:gd name="T18" fmla="*/ 44 w 372"/>
                  <a:gd name="T19" fmla="*/ 18 h 102"/>
                  <a:gd name="T20" fmla="*/ 0 w 372"/>
                  <a:gd name="T21" fmla="*/ 32 h 102"/>
                  <a:gd name="T22" fmla="*/ 26 w 372"/>
                  <a:gd name="T23" fmla="*/ 102 h 102"/>
                  <a:gd name="T24" fmla="*/ 26 w 372"/>
                  <a:gd name="T25" fmla="*/ 102 h 102"/>
                  <a:gd name="T26" fmla="*/ 64 w 372"/>
                  <a:gd name="T27" fmla="*/ 90 h 102"/>
                  <a:gd name="T28" fmla="*/ 104 w 372"/>
                  <a:gd name="T29" fmla="*/ 82 h 102"/>
                  <a:gd name="T30" fmla="*/ 144 w 372"/>
                  <a:gd name="T31" fmla="*/ 78 h 102"/>
                  <a:gd name="T32" fmla="*/ 186 w 372"/>
                  <a:gd name="T33" fmla="*/ 76 h 102"/>
                  <a:gd name="T34" fmla="*/ 228 w 372"/>
                  <a:gd name="T35" fmla="*/ 78 h 102"/>
                  <a:gd name="T36" fmla="*/ 270 w 372"/>
                  <a:gd name="T37" fmla="*/ 82 h 102"/>
                  <a:gd name="T38" fmla="*/ 310 w 372"/>
                  <a:gd name="T39" fmla="*/ 90 h 102"/>
                  <a:gd name="T40" fmla="*/ 348 w 372"/>
                  <a:gd name="T41" fmla="*/ 102 h 102"/>
                  <a:gd name="T42" fmla="*/ 348 w 372"/>
                  <a:gd name="T43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2" h="102">
                    <a:moveTo>
                      <a:pt x="348" y="102"/>
                    </a:moveTo>
                    <a:lnTo>
                      <a:pt x="372" y="32"/>
                    </a:lnTo>
                    <a:lnTo>
                      <a:pt x="372" y="32"/>
                    </a:lnTo>
                    <a:lnTo>
                      <a:pt x="328" y="18"/>
                    </a:lnTo>
                    <a:lnTo>
                      <a:pt x="282" y="8"/>
                    </a:lnTo>
                    <a:lnTo>
                      <a:pt x="234" y="2"/>
                    </a:lnTo>
                    <a:lnTo>
                      <a:pt x="186" y="0"/>
                    </a:lnTo>
                    <a:lnTo>
                      <a:pt x="138" y="2"/>
                    </a:lnTo>
                    <a:lnTo>
                      <a:pt x="90" y="8"/>
                    </a:lnTo>
                    <a:lnTo>
                      <a:pt x="44" y="18"/>
                    </a:lnTo>
                    <a:lnTo>
                      <a:pt x="0" y="32"/>
                    </a:lnTo>
                    <a:lnTo>
                      <a:pt x="26" y="102"/>
                    </a:lnTo>
                    <a:lnTo>
                      <a:pt x="26" y="102"/>
                    </a:lnTo>
                    <a:lnTo>
                      <a:pt x="64" y="90"/>
                    </a:lnTo>
                    <a:lnTo>
                      <a:pt x="104" y="82"/>
                    </a:lnTo>
                    <a:lnTo>
                      <a:pt x="144" y="78"/>
                    </a:lnTo>
                    <a:lnTo>
                      <a:pt x="186" y="76"/>
                    </a:lnTo>
                    <a:lnTo>
                      <a:pt x="228" y="78"/>
                    </a:lnTo>
                    <a:lnTo>
                      <a:pt x="270" y="82"/>
                    </a:lnTo>
                    <a:lnTo>
                      <a:pt x="310" y="90"/>
                    </a:lnTo>
                    <a:lnTo>
                      <a:pt x="348" y="102"/>
                    </a:lnTo>
                    <a:lnTo>
                      <a:pt x="348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Freeform 12" descr=" " title=" "/>
              <p:cNvSpPr>
                <a:spLocks noEditPoints="1"/>
              </p:cNvSpPr>
              <p:nvPr/>
            </p:nvSpPr>
            <p:spPr bwMode="auto">
              <a:xfrm>
                <a:off x="4821386" y="1619754"/>
                <a:ext cx="91542" cy="91543"/>
              </a:xfrm>
              <a:custGeom>
                <a:avLst/>
                <a:gdLst>
                  <a:gd name="T0" fmla="*/ 200 w 446"/>
                  <a:gd name="T1" fmla="*/ 0 h 446"/>
                  <a:gd name="T2" fmla="*/ 136 w 446"/>
                  <a:gd name="T3" fmla="*/ 18 h 446"/>
                  <a:gd name="T4" fmla="*/ 80 w 446"/>
                  <a:gd name="T5" fmla="*/ 50 h 446"/>
                  <a:gd name="T6" fmla="*/ 38 w 446"/>
                  <a:gd name="T7" fmla="*/ 98 h 446"/>
                  <a:gd name="T8" fmla="*/ 10 w 446"/>
                  <a:gd name="T9" fmla="*/ 156 h 446"/>
                  <a:gd name="T10" fmla="*/ 0 w 446"/>
                  <a:gd name="T11" fmla="*/ 224 h 446"/>
                  <a:gd name="T12" fmla="*/ 4 w 446"/>
                  <a:gd name="T13" fmla="*/ 268 h 446"/>
                  <a:gd name="T14" fmla="*/ 26 w 446"/>
                  <a:gd name="T15" fmla="*/ 330 h 446"/>
                  <a:gd name="T16" fmla="*/ 64 w 446"/>
                  <a:gd name="T17" fmla="*/ 380 h 446"/>
                  <a:gd name="T18" fmla="*/ 116 w 446"/>
                  <a:gd name="T19" fmla="*/ 420 h 446"/>
                  <a:gd name="T20" fmla="*/ 178 w 446"/>
                  <a:gd name="T21" fmla="*/ 442 h 446"/>
                  <a:gd name="T22" fmla="*/ 222 w 446"/>
                  <a:gd name="T23" fmla="*/ 446 h 446"/>
                  <a:gd name="T24" fmla="*/ 288 w 446"/>
                  <a:gd name="T25" fmla="*/ 436 h 446"/>
                  <a:gd name="T26" fmla="*/ 348 w 446"/>
                  <a:gd name="T27" fmla="*/ 408 h 446"/>
                  <a:gd name="T28" fmla="*/ 394 w 446"/>
                  <a:gd name="T29" fmla="*/ 366 h 446"/>
                  <a:gd name="T30" fmla="*/ 428 w 446"/>
                  <a:gd name="T31" fmla="*/ 310 h 446"/>
                  <a:gd name="T32" fmla="*/ 444 w 446"/>
                  <a:gd name="T33" fmla="*/ 246 h 446"/>
                  <a:gd name="T34" fmla="*/ 444 w 446"/>
                  <a:gd name="T35" fmla="*/ 200 h 446"/>
                  <a:gd name="T36" fmla="*/ 428 w 446"/>
                  <a:gd name="T37" fmla="*/ 136 h 446"/>
                  <a:gd name="T38" fmla="*/ 394 w 446"/>
                  <a:gd name="T39" fmla="*/ 82 h 446"/>
                  <a:gd name="T40" fmla="*/ 348 w 446"/>
                  <a:gd name="T41" fmla="*/ 38 h 446"/>
                  <a:gd name="T42" fmla="*/ 288 w 446"/>
                  <a:gd name="T43" fmla="*/ 10 h 446"/>
                  <a:gd name="T44" fmla="*/ 222 w 446"/>
                  <a:gd name="T45" fmla="*/ 0 h 446"/>
                  <a:gd name="T46" fmla="*/ 222 w 446"/>
                  <a:gd name="T47" fmla="*/ 372 h 446"/>
                  <a:gd name="T48" fmla="*/ 178 w 446"/>
                  <a:gd name="T49" fmla="*/ 364 h 446"/>
                  <a:gd name="T50" fmla="*/ 140 w 446"/>
                  <a:gd name="T51" fmla="*/ 346 h 446"/>
                  <a:gd name="T52" fmla="*/ 108 w 446"/>
                  <a:gd name="T53" fmla="*/ 318 h 446"/>
                  <a:gd name="T54" fmla="*/ 86 w 446"/>
                  <a:gd name="T55" fmla="*/ 280 h 446"/>
                  <a:gd name="T56" fmla="*/ 76 w 446"/>
                  <a:gd name="T57" fmla="*/ 238 h 446"/>
                  <a:gd name="T58" fmla="*/ 76 w 446"/>
                  <a:gd name="T59" fmla="*/ 208 h 446"/>
                  <a:gd name="T60" fmla="*/ 86 w 446"/>
                  <a:gd name="T61" fmla="*/ 166 h 446"/>
                  <a:gd name="T62" fmla="*/ 108 w 446"/>
                  <a:gd name="T63" fmla="*/ 130 h 446"/>
                  <a:gd name="T64" fmla="*/ 140 w 446"/>
                  <a:gd name="T65" fmla="*/ 100 h 446"/>
                  <a:gd name="T66" fmla="*/ 178 w 446"/>
                  <a:gd name="T67" fmla="*/ 82 h 446"/>
                  <a:gd name="T68" fmla="*/ 222 w 446"/>
                  <a:gd name="T69" fmla="*/ 76 h 446"/>
                  <a:gd name="T70" fmla="*/ 252 w 446"/>
                  <a:gd name="T71" fmla="*/ 78 h 446"/>
                  <a:gd name="T72" fmla="*/ 292 w 446"/>
                  <a:gd name="T73" fmla="*/ 94 h 446"/>
                  <a:gd name="T74" fmla="*/ 328 w 446"/>
                  <a:gd name="T75" fmla="*/ 118 h 446"/>
                  <a:gd name="T76" fmla="*/ 352 w 446"/>
                  <a:gd name="T77" fmla="*/ 152 h 446"/>
                  <a:gd name="T78" fmla="*/ 368 w 446"/>
                  <a:gd name="T79" fmla="*/ 194 h 446"/>
                  <a:gd name="T80" fmla="*/ 370 w 446"/>
                  <a:gd name="T81" fmla="*/ 224 h 446"/>
                  <a:gd name="T82" fmla="*/ 364 w 446"/>
                  <a:gd name="T83" fmla="*/ 268 h 446"/>
                  <a:gd name="T84" fmla="*/ 346 w 446"/>
                  <a:gd name="T85" fmla="*/ 306 h 446"/>
                  <a:gd name="T86" fmla="*/ 316 w 446"/>
                  <a:gd name="T87" fmla="*/ 338 h 446"/>
                  <a:gd name="T88" fmla="*/ 280 w 446"/>
                  <a:gd name="T89" fmla="*/ 360 h 446"/>
                  <a:gd name="T90" fmla="*/ 238 w 446"/>
                  <a:gd name="T91" fmla="*/ 370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6" h="446">
                    <a:moveTo>
                      <a:pt x="222" y="0"/>
                    </a:moveTo>
                    <a:lnTo>
                      <a:pt x="222" y="0"/>
                    </a:lnTo>
                    <a:lnTo>
                      <a:pt x="200" y="0"/>
                    </a:lnTo>
                    <a:lnTo>
                      <a:pt x="178" y="4"/>
                    </a:lnTo>
                    <a:lnTo>
                      <a:pt x="156" y="10"/>
                    </a:lnTo>
                    <a:lnTo>
                      <a:pt x="136" y="18"/>
                    </a:lnTo>
                    <a:lnTo>
                      <a:pt x="116" y="26"/>
                    </a:lnTo>
                    <a:lnTo>
                      <a:pt x="98" y="38"/>
                    </a:lnTo>
                    <a:lnTo>
                      <a:pt x="80" y="50"/>
                    </a:lnTo>
                    <a:lnTo>
                      <a:pt x="64" y="66"/>
                    </a:lnTo>
                    <a:lnTo>
                      <a:pt x="50" y="82"/>
                    </a:lnTo>
                    <a:lnTo>
                      <a:pt x="38" y="98"/>
                    </a:lnTo>
                    <a:lnTo>
                      <a:pt x="26" y="116"/>
                    </a:lnTo>
                    <a:lnTo>
                      <a:pt x="16" y="136"/>
                    </a:lnTo>
                    <a:lnTo>
                      <a:pt x="10" y="156"/>
                    </a:lnTo>
                    <a:lnTo>
                      <a:pt x="4" y="178"/>
                    </a:lnTo>
                    <a:lnTo>
                      <a:pt x="0" y="200"/>
                    </a:lnTo>
                    <a:lnTo>
                      <a:pt x="0" y="224"/>
                    </a:lnTo>
                    <a:lnTo>
                      <a:pt x="0" y="224"/>
                    </a:lnTo>
                    <a:lnTo>
                      <a:pt x="0" y="246"/>
                    </a:lnTo>
                    <a:lnTo>
                      <a:pt x="4" y="268"/>
                    </a:lnTo>
                    <a:lnTo>
                      <a:pt x="10" y="290"/>
                    </a:lnTo>
                    <a:lnTo>
                      <a:pt x="16" y="310"/>
                    </a:lnTo>
                    <a:lnTo>
                      <a:pt x="26" y="330"/>
                    </a:lnTo>
                    <a:lnTo>
                      <a:pt x="38" y="348"/>
                    </a:lnTo>
                    <a:lnTo>
                      <a:pt x="50" y="366"/>
                    </a:lnTo>
                    <a:lnTo>
                      <a:pt x="64" y="380"/>
                    </a:lnTo>
                    <a:lnTo>
                      <a:pt x="80" y="396"/>
                    </a:lnTo>
                    <a:lnTo>
                      <a:pt x="98" y="408"/>
                    </a:lnTo>
                    <a:lnTo>
                      <a:pt x="116" y="420"/>
                    </a:lnTo>
                    <a:lnTo>
                      <a:pt x="136" y="428"/>
                    </a:lnTo>
                    <a:lnTo>
                      <a:pt x="156" y="436"/>
                    </a:lnTo>
                    <a:lnTo>
                      <a:pt x="178" y="442"/>
                    </a:lnTo>
                    <a:lnTo>
                      <a:pt x="200" y="446"/>
                    </a:lnTo>
                    <a:lnTo>
                      <a:pt x="222" y="446"/>
                    </a:lnTo>
                    <a:lnTo>
                      <a:pt x="222" y="446"/>
                    </a:lnTo>
                    <a:lnTo>
                      <a:pt x="246" y="446"/>
                    </a:lnTo>
                    <a:lnTo>
                      <a:pt x="268" y="442"/>
                    </a:lnTo>
                    <a:lnTo>
                      <a:pt x="288" y="436"/>
                    </a:lnTo>
                    <a:lnTo>
                      <a:pt x="310" y="428"/>
                    </a:lnTo>
                    <a:lnTo>
                      <a:pt x="328" y="420"/>
                    </a:lnTo>
                    <a:lnTo>
                      <a:pt x="348" y="408"/>
                    </a:lnTo>
                    <a:lnTo>
                      <a:pt x="364" y="396"/>
                    </a:lnTo>
                    <a:lnTo>
                      <a:pt x="380" y="380"/>
                    </a:lnTo>
                    <a:lnTo>
                      <a:pt x="394" y="366"/>
                    </a:lnTo>
                    <a:lnTo>
                      <a:pt x="408" y="348"/>
                    </a:lnTo>
                    <a:lnTo>
                      <a:pt x="418" y="330"/>
                    </a:lnTo>
                    <a:lnTo>
                      <a:pt x="428" y="310"/>
                    </a:lnTo>
                    <a:lnTo>
                      <a:pt x="436" y="290"/>
                    </a:lnTo>
                    <a:lnTo>
                      <a:pt x="442" y="268"/>
                    </a:lnTo>
                    <a:lnTo>
                      <a:pt x="444" y="246"/>
                    </a:lnTo>
                    <a:lnTo>
                      <a:pt x="446" y="224"/>
                    </a:lnTo>
                    <a:lnTo>
                      <a:pt x="446" y="224"/>
                    </a:lnTo>
                    <a:lnTo>
                      <a:pt x="444" y="200"/>
                    </a:lnTo>
                    <a:lnTo>
                      <a:pt x="442" y="178"/>
                    </a:lnTo>
                    <a:lnTo>
                      <a:pt x="436" y="156"/>
                    </a:lnTo>
                    <a:lnTo>
                      <a:pt x="428" y="136"/>
                    </a:lnTo>
                    <a:lnTo>
                      <a:pt x="418" y="116"/>
                    </a:lnTo>
                    <a:lnTo>
                      <a:pt x="408" y="98"/>
                    </a:lnTo>
                    <a:lnTo>
                      <a:pt x="394" y="82"/>
                    </a:lnTo>
                    <a:lnTo>
                      <a:pt x="380" y="66"/>
                    </a:lnTo>
                    <a:lnTo>
                      <a:pt x="364" y="50"/>
                    </a:lnTo>
                    <a:lnTo>
                      <a:pt x="348" y="38"/>
                    </a:lnTo>
                    <a:lnTo>
                      <a:pt x="328" y="26"/>
                    </a:lnTo>
                    <a:lnTo>
                      <a:pt x="310" y="18"/>
                    </a:lnTo>
                    <a:lnTo>
                      <a:pt x="288" y="10"/>
                    </a:lnTo>
                    <a:lnTo>
                      <a:pt x="268" y="4"/>
                    </a:lnTo>
                    <a:lnTo>
                      <a:pt x="246" y="0"/>
                    </a:lnTo>
                    <a:lnTo>
                      <a:pt x="222" y="0"/>
                    </a:lnTo>
                    <a:lnTo>
                      <a:pt x="222" y="0"/>
                    </a:lnTo>
                    <a:close/>
                    <a:moveTo>
                      <a:pt x="222" y="372"/>
                    </a:moveTo>
                    <a:lnTo>
                      <a:pt x="222" y="372"/>
                    </a:lnTo>
                    <a:lnTo>
                      <a:pt x="208" y="370"/>
                    </a:lnTo>
                    <a:lnTo>
                      <a:pt x="192" y="368"/>
                    </a:lnTo>
                    <a:lnTo>
                      <a:pt x="178" y="364"/>
                    </a:lnTo>
                    <a:lnTo>
                      <a:pt x="164" y="360"/>
                    </a:lnTo>
                    <a:lnTo>
                      <a:pt x="152" y="354"/>
                    </a:lnTo>
                    <a:lnTo>
                      <a:pt x="140" y="346"/>
                    </a:lnTo>
                    <a:lnTo>
                      <a:pt x="128" y="338"/>
                    </a:lnTo>
                    <a:lnTo>
                      <a:pt x="118" y="328"/>
                    </a:lnTo>
                    <a:lnTo>
                      <a:pt x="108" y="318"/>
                    </a:lnTo>
                    <a:lnTo>
                      <a:pt x="100" y="306"/>
                    </a:lnTo>
                    <a:lnTo>
                      <a:pt x="92" y="294"/>
                    </a:lnTo>
                    <a:lnTo>
                      <a:pt x="86" y="280"/>
                    </a:lnTo>
                    <a:lnTo>
                      <a:pt x="82" y="268"/>
                    </a:lnTo>
                    <a:lnTo>
                      <a:pt x="78" y="252"/>
                    </a:lnTo>
                    <a:lnTo>
                      <a:pt x="76" y="238"/>
                    </a:lnTo>
                    <a:lnTo>
                      <a:pt x="74" y="224"/>
                    </a:lnTo>
                    <a:lnTo>
                      <a:pt x="74" y="224"/>
                    </a:lnTo>
                    <a:lnTo>
                      <a:pt x="76" y="208"/>
                    </a:lnTo>
                    <a:lnTo>
                      <a:pt x="78" y="194"/>
                    </a:lnTo>
                    <a:lnTo>
                      <a:pt x="82" y="180"/>
                    </a:lnTo>
                    <a:lnTo>
                      <a:pt x="86" y="166"/>
                    </a:lnTo>
                    <a:lnTo>
                      <a:pt x="92" y="152"/>
                    </a:lnTo>
                    <a:lnTo>
                      <a:pt x="100" y="140"/>
                    </a:lnTo>
                    <a:lnTo>
                      <a:pt x="108" y="130"/>
                    </a:lnTo>
                    <a:lnTo>
                      <a:pt x="118" y="118"/>
                    </a:lnTo>
                    <a:lnTo>
                      <a:pt x="128" y="110"/>
                    </a:lnTo>
                    <a:lnTo>
                      <a:pt x="140" y="100"/>
                    </a:lnTo>
                    <a:lnTo>
                      <a:pt x="152" y="94"/>
                    </a:lnTo>
                    <a:lnTo>
                      <a:pt x="164" y="86"/>
                    </a:lnTo>
                    <a:lnTo>
                      <a:pt x="178" y="82"/>
                    </a:lnTo>
                    <a:lnTo>
                      <a:pt x="192" y="78"/>
                    </a:lnTo>
                    <a:lnTo>
                      <a:pt x="208" y="76"/>
                    </a:lnTo>
                    <a:lnTo>
                      <a:pt x="222" y="76"/>
                    </a:lnTo>
                    <a:lnTo>
                      <a:pt x="222" y="76"/>
                    </a:lnTo>
                    <a:lnTo>
                      <a:pt x="238" y="76"/>
                    </a:lnTo>
                    <a:lnTo>
                      <a:pt x="252" y="78"/>
                    </a:lnTo>
                    <a:lnTo>
                      <a:pt x="266" y="82"/>
                    </a:lnTo>
                    <a:lnTo>
                      <a:pt x="280" y="86"/>
                    </a:lnTo>
                    <a:lnTo>
                      <a:pt x="292" y="94"/>
                    </a:lnTo>
                    <a:lnTo>
                      <a:pt x="306" y="100"/>
                    </a:lnTo>
                    <a:lnTo>
                      <a:pt x="316" y="110"/>
                    </a:lnTo>
                    <a:lnTo>
                      <a:pt x="328" y="118"/>
                    </a:lnTo>
                    <a:lnTo>
                      <a:pt x="336" y="130"/>
                    </a:lnTo>
                    <a:lnTo>
                      <a:pt x="346" y="140"/>
                    </a:lnTo>
                    <a:lnTo>
                      <a:pt x="352" y="152"/>
                    </a:lnTo>
                    <a:lnTo>
                      <a:pt x="358" y="166"/>
                    </a:lnTo>
                    <a:lnTo>
                      <a:pt x="364" y="180"/>
                    </a:lnTo>
                    <a:lnTo>
                      <a:pt x="368" y="194"/>
                    </a:lnTo>
                    <a:lnTo>
                      <a:pt x="370" y="208"/>
                    </a:lnTo>
                    <a:lnTo>
                      <a:pt x="370" y="224"/>
                    </a:lnTo>
                    <a:lnTo>
                      <a:pt x="370" y="224"/>
                    </a:lnTo>
                    <a:lnTo>
                      <a:pt x="370" y="238"/>
                    </a:lnTo>
                    <a:lnTo>
                      <a:pt x="368" y="252"/>
                    </a:lnTo>
                    <a:lnTo>
                      <a:pt x="364" y="268"/>
                    </a:lnTo>
                    <a:lnTo>
                      <a:pt x="358" y="280"/>
                    </a:lnTo>
                    <a:lnTo>
                      <a:pt x="352" y="294"/>
                    </a:lnTo>
                    <a:lnTo>
                      <a:pt x="346" y="306"/>
                    </a:lnTo>
                    <a:lnTo>
                      <a:pt x="336" y="318"/>
                    </a:lnTo>
                    <a:lnTo>
                      <a:pt x="328" y="328"/>
                    </a:lnTo>
                    <a:lnTo>
                      <a:pt x="316" y="338"/>
                    </a:lnTo>
                    <a:lnTo>
                      <a:pt x="306" y="346"/>
                    </a:lnTo>
                    <a:lnTo>
                      <a:pt x="292" y="354"/>
                    </a:lnTo>
                    <a:lnTo>
                      <a:pt x="280" y="360"/>
                    </a:lnTo>
                    <a:lnTo>
                      <a:pt x="266" y="364"/>
                    </a:lnTo>
                    <a:lnTo>
                      <a:pt x="252" y="368"/>
                    </a:lnTo>
                    <a:lnTo>
                      <a:pt x="238" y="370"/>
                    </a:lnTo>
                    <a:lnTo>
                      <a:pt x="222" y="372"/>
                    </a:lnTo>
                    <a:lnTo>
                      <a:pt x="222" y="37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" name="Freeform 13" descr=" " title=" "/>
              <p:cNvSpPr>
                <a:spLocks/>
              </p:cNvSpPr>
              <p:nvPr/>
            </p:nvSpPr>
            <p:spPr bwMode="auto">
              <a:xfrm>
                <a:off x="4994618" y="1715812"/>
                <a:ext cx="76354" cy="20936"/>
              </a:xfrm>
              <a:custGeom>
                <a:avLst/>
                <a:gdLst>
                  <a:gd name="T0" fmla="*/ 346 w 372"/>
                  <a:gd name="T1" fmla="*/ 102 h 102"/>
                  <a:gd name="T2" fmla="*/ 372 w 372"/>
                  <a:gd name="T3" fmla="*/ 32 h 102"/>
                  <a:gd name="T4" fmla="*/ 372 w 372"/>
                  <a:gd name="T5" fmla="*/ 32 h 102"/>
                  <a:gd name="T6" fmla="*/ 328 w 372"/>
                  <a:gd name="T7" fmla="*/ 18 h 102"/>
                  <a:gd name="T8" fmla="*/ 282 w 372"/>
                  <a:gd name="T9" fmla="*/ 8 h 102"/>
                  <a:gd name="T10" fmla="*/ 234 w 372"/>
                  <a:gd name="T11" fmla="*/ 2 h 102"/>
                  <a:gd name="T12" fmla="*/ 186 w 372"/>
                  <a:gd name="T13" fmla="*/ 0 h 102"/>
                  <a:gd name="T14" fmla="*/ 138 w 372"/>
                  <a:gd name="T15" fmla="*/ 2 h 102"/>
                  <a:gd name="T16" fmla="*/ 90 w 372"/>
                  <a:gd name="T17" fmla="*/ 8 h 102"/>
                  <a:gd name="T18" fmla="*/ 44 w 372"/>
                  <a:gd name="T19" fmla="*/ 18 h 102"/>
                  <a:gd name="T20" fmla="*/ 0 w 372"/>
                  <a:gd name="T21" fmla="*/ 32 h 102"/>
                  <a:gd name="T22" fmla="*/ 24 w 372"/>
                  <a:gd name="T23" fmla="*/ 102 h 102"/>
                  <a:gd name="T24" fmla="*/ 24 w 372"/>
                  <a:gd name="T25" fmla="*/ 102 h 102"/>
                  <a:gd name="T26" fmla="*/ 62 w 372"/>
                  <a:gd name="T27" fmla="*/ 90 h 102"/>
                  <a:gd name="T28" fmla="*/ 102 w 372"/>
                  <a:gd name="T29" fmla="*/ 82 h 102"/>
                  <a:gd name="T30" fmla="*/ 144 w 372"/>
                  <a:gd name="T31" fmla="*/ 78 h 102"/>
                  <a:gd name="T32" fmla="*/ 186 w 372"/>
                  <a:gd name="T33" fmla="*/ 76 h 102"/>
                  <a:gd name="T34" fmla="*/ 228 w 372"/>
                  <a:gd name="T35" fmla="*/ 78 h 102"/>
                  <a:gd name="T36" fmla="*/ 268 w 372"/>
                  <a:gd name="T37" fmla="*/ 82 h 102"/>
                  <a:gd name="T38" fmla="*/ 308 w 372"/>
                  <a:gd name="T39" fmla="*/ 90 h 102"/>
                  <a:gd name="T40" fmla="*/ 346 w 372"/>
                  <a:gd name="T41" fmla="*/ 102 h 102"/>
                  <a:gd name="T42" fmla="*/ 346 w 372"/>
                  <a:gd name="T43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2" h="102">
                    <a:moveTo>
                      <a:pt x="346" y="102"/>
                    </a:moveTo>
                    <a:lnTo>
                      <a:pt x="372" y="32"/>
                    </a:lnTo>
                    <a:lnTo>
                      <a:pt x="372" y="32"/>
                    </a:lnTo>
                    <a:lnTo>
                      <a:pt x="328" y="18"/>
                    </a:lnTo>
                    <a:lnTo>
                      <a:pt x="282" y="8"/>
                    </a:lnTo>
                    <a:lnTo>
                      <a:pt x="234" y="2"/>
                    </a:lnTo>
                    <a:lnTo>
                      <a:pt x="186" y="0"/>
                    </a:lnTo>
                    <a:lnTo>
                      <a:pt x="138" y="2"/>
                    </a:lnTo>
                    <a:lnTo>
                      <a:pt x="90" y="8"/>
                    </a:lnTo>
                    <a:lnTo>
                      <a:pt x="44" y="18"/>
                    </a:lnTo>
                    <a:lnTo>
                      <a:pt x="0" y="32"/>
                    </a:lnTo>
                    <a:lnTo>
                      <a:pt x="24" y="102"/>
                    </a:lnTo>
                    <a:lnTo>
                      <a:pt x="24" y="102"/>
                    </a:lnTo>
                    <a:lnTo>
                      <a:pt x="62" y="90"/>
                    </a:lnTo>
                    <a:lnTo>
                      <a:pt x="102" y="82"/>
                    </a:lnTo>
                    <a:lnTo>
                      <a:pt x="144" y="78"/>
                    </a:lnTo>
                    <a:lnTo>
                      <a:pt x="186" y="76"/>
                    </a:lnTo>
                    <a:lnTo>
                      <a:pt x="228" y="78"/>
                    </a:lnTo>
                    <a:lnTo>
                      <a:pt x="268" y="82"/>
                    </a:lnTo>
                    <a:lnTo>
                      <a:pt x="308" y="90"/>
                    </a:lnTo>
                    <a:lnTo>
                      <a:pt x="346" y="102"/>
                    </a:lnTo>
                    <a:lnTo>
                      <a:pt x="346" y="10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" name="Freeform 14" descr=" " title=" "/>
              <p:cNvSpPr>
                <a:spLocks noEditPoints="1"/>
              </p:cNvSpPr>
              <p:nvPr/>
            </p:nvSpPr>
            <p:spPr bwMode="auto">
              <a:xfrm>
                <a:off x="4986819" y="1619754"/>
                <a:ext cx="91542" cy="91543"/>
              </a:xfrm>
              <a:custGeom>
                <a:avLst/>
                <a:gdLst>
                  <a:gd name="T0" fmla="*/ 2 w 446"/>
                  <a:gd name="T1" fmla="*/ 246 h 446"/>
                  <a:gd name="T2" fmla="*/ 18 w 446"/>
                  <a:gd name="T3" fmla="*/ 310 h 446"/>
                  <a:gd name="T4" fmla="*/ 52 w 446"/>
                  <a:gd name="T5" fmla="*/ 366 h 446"/>
                  <a:gd name="T6" fmla="*/ 98 w 446"/>
                  <a:gd name="T7" fmla="*/ 408 h 446"/>
                  <a:gd name="T8" fmla="*/ 158 w 446"/>
                  <a:gd name="T9" fmla="*/ 436 h 446"/>
                  <a:gd name="T10" fmla="*/ 224 w 446"/>
                  <a:gd name="T11" fmla="*/ 446 h 446"/>
                  <a:gd name="T12" fmla="*/ 268 w 446"/>
                  <a:gd name="T13" fmla="*/ 442 h 446"/>
                  <a:gd name="T14" fmla="*/ 330 w 446"/>
                  <a:gd name="T15" fmla="*/ 420 h 446"/>
                  <a:gd name="T16" fmla="*/ 382 w 446"/>
                  <a:gd name="T17" fmla="*/ 380 h 446"/>
                  <a:gd name="T18" fmla="*/ 420 w 446"/>
                  <a:gd name="T19" fmla="*/ 330 h 446"/>
                  <a:gd name="T20" fmla="*/ 442 w 446"/>
                  <a:gd name="T21" fmla="*/ 268 h 446"/>
                  <a:gd name="T22" fmla="*/ 446 w 446"/>
                  <a:gd name="T23" fmla="*/ 224 h 446"/>
                  <a:gd name="T24" fmla="*/ 436 w 446"/>
                  <a:gd name="T25" fmla="*/ 156 h 446"/>
                  <a:gd name="T26" fmla="*/ 408 w 446"/>
                  <a:gd name="T27" fmla="*/ 98 h 446"/>
                  <a:gd name="T28" fmla="*/ 366 w 446"/>
                  <a:gd name="T29" fmla="*/ 50 h 446"/>
                  <a:gd name="T30" fmla="*/ 310 w 446"/>
                  <a:gd name="T31" fmla="*/ 18 h 446"/>
                  <a:gd name="T32" fmla="*/ 246 w 446"/>
                  <a:gd name="T33" fmla="*/ 2 h 446"/>
                  <a:gd name="T34" fmla="*/ 200 w 446"/>
                  <a:gd name="T35" fmla="*/ 2 h 446"/>
                  <a:gd name="T36" fmla="*/ 136 w 446"/>
                  <a:gd name="T37" fmla="*/ 18 h 446"/>
                  <a:gd name="T38" fmla="*/ 82 w 446"/>
                  <a:gd name="T39" fmla="*/ 50 h 446"/>
                  <a:gd name="T40" fmla="*/ 38 w 446"/>
                  <a:gd name="T41" fmla="*/ 98 h 446"/>
                  <a:gd name="T42" fmla="*/ 10 w 446"/>
                  <a:gd name="T43" fmla="*/ 156 h 446"/>
                  <a:gd name="T44" fmla="*/ 0 w 446"/>
                  <a:gd name="T45" fmla="*/ 224 h 446"/>
                  <a:gd name="T46" fmla="*/ 224 w 446"/>
                  <a:gd name="T47" fmla="*/ 76 h 446"/>
                  <a:gd name="T48" fmla="*/ 268 w 446"/>
                  <a:gd name="T49" fmla="*/ 82 h 446"/>
                  <a:gd name="T50" fmla="*/ 306 w 446"/>
                  <a:gd name="T51" fmla="*/ 100 h 446"/>
                  <a:gd name="T52" fmla="*/ 338 w 446"/>
                  <a:gd name="T53" fmla="*/ 130 h 446"/>
                  <a:gd name="T54" fmla="*/ 360 w 446"/>
                  <a:gd name="T55" fmla="*/ 166 h 446"/>
                  <a:gd name="T56" fmla="*/ 370 w 446"/>
                  <a:gd name="T57" fmla="*/ 208 h 446"/>
                  <a:gd name="T58" fmla="*/ 370 w 446"/>
                  <a:gd name="T59" fmla="*/ 238 h 446"/>
                  <a:gd name="T60" fmla="*/ 360 w 446"/>
                  <a:gd name="T61" fmla="*/ 280 h 446"/>
                  <a:gd name="T62" fmla="*/ 338 w 446"/>
                  <a:gd name="T63" fmla="*/ 318 h 446"/>
                  <a:gd name="T64" fmla="*/ 306 w 446"/>
                  <a:gd name="T65" fmla="*/ 346 h 446"/>
                  <a:gd name="T66" fmla="*/ 268 w 446"/>
                  <a:gd name="T67" fmla="*/ 364 h 446"/>
                  <a:gd name="T68" fmla="*/ 224 w 446"/>
                  <a:gd name="T69" fmla="*/ 372 h 446"/>
                  <a:gd name="T70" fmla="*/ 194 w 446"/>
                  <a:gd name="T71" fmla="*/ 368 h 446"/>
                  <a:gd name="T72" fmla="*/ 154 w 446"/>
                  <a:gd name="T73" fmla="*/ 354 h 446"/>
                  <a:gd name="T74" fmla="*/ 118 w 446"/>
                  <a:gd name="T75" fmla="*/ 328 h 446"/>
                  <a:gd name="T76" fmla="*/ 94 w 446"/>
                  <a:gd name="T77" fmla="*/ 294 h 446"/>
                  <a:gd name="T78" fmla="*/ 78 w 446"/>
                  <a:gd name="T79" fmla="*/ 252 h 446"/>
                  <a:gd name="T80" fmla="*/ 76 w 446"/>
                  <a:gd name="T81" fmla="*/ 224 h 446"/>
                  <a:gd name="T82" fmla="*/ 82 w 446"/>
                  <a:gd name="T83" fmla="*/ 180 h 446"/>
                  <a:gd name="T84" fmla="*/ 100 w 446"/>
                  <a:gd name="T85" fmla="*/ 140 h 446"/>
                  <a:gd name="T86" fmla="*/ 130 w 446"/>
                  <a:gd name="T87" fmla="*/ 110 h 446"/>
                  <a:gd name="T88" fmla="*/ 166 w 446"/>
                  <a:gd name="T89" fmla="*/ 86 h 446"/>
                  <a:gd name="T90" fmla="*/ 208 w 446"/>
                  <a:gd name="T91" fmla="*/ 76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6" h="446">
                    <a:moveTo>
                      <a:pt x="0" y="224"/>
                    </a:moveTo>
                    <a:lnTo>
                      <a:pt x="0" y="224"/>
                    </a:lnTo>
                    <a:lnTo>
                      <a:pt x="2" y="246"/>
                    </a:lnTo>
                    <a:lnTo>
                      <a:pt x="4" y="268"/>
                    </a:lnTo>
                    <a:lnTo>
                      <a:pt x="10" y="290"/>
                    </a:lnTo>
                    <a:lnTo>
                      <a:pt x="18" y="310"/>
                    </a:lnTo>
                    <a:lnTo>
                      <a:pt x="28" y="330"/>
                    </a:lnTo>
                    <a:lnTo>
                      <a:pt x="38" y="348"/>
                    </a:lnTo>
                    <a:lnTo>
                      <a:pt x="52" y="366"/>
                    </a:lnTo>
                    <a:lnTo>
                      <a:pt x="66" y="380"/>
                    </a:lnTo>
                    <a:lnTo>
                      <a:pt x="82" y="396"/>
                    </a:lnTo>
                    <a:lnTo>
                      <a:pt x="98" y="408"/>
                    </a:lnTo>
                    <a:lnTo>
                      <a:pt x="118" y="420"/>
                    </a:lnTo>
                    <a:lnTo>
                      <a:pt x="136" y="428"/>
                    </a:lnTo>
                    <a:lnTo>
                      <a:pt x="158" y="436"/>
                    </a:lnTo>
                    <a:lnTo>
                      <a:pt x="178" y="442"/>
                    </a:lnTo>
                    <a:lnTo>
                      <a:pt x="200" y="446"/>
                    </a:lnTo>
                    <a:lnTo>
                      <a:pt x="224" y="446"/>
                    </a:lnTo>
                    <a:lnTo>
                      <a:pt x="224" y="446"/>
                    </a:lnTo>
                    <a:lnTo>
                      <a:pt x="246" y="446"/>
                    </a:lnTo>
                    <a:lnTo>
                      <a:pt x="268" y="442"/>
                    </a:lnTo>
                    <a:lnTo>
                      <a:pt x="290" y="436"/>
                    </a:lnTo>
                    <a:lnTo>
                      <a:pt x="310" y="428"/>
                    </a:lnTo>
                    <a:lnTo>
                      <a:pt x="330" y="420"/>
                    </a:lnTo>
                    <a:lnTo>
                      <a:pt x="348" y="408"/>
                    </a:lnTo>
                    <a:lnTo>
                      <a:pt x="366" y="396"/>
                    </a:lnTo>
                    <a:lnTo>
                      <a:pt x="382" y="380"/>
                    </a:lnTo>
                    <a:lnTo>
                      <a:pt x="396" y="366"/>
                    </a:lnTo>
                    <a:lnTo>
                      <a:pt x="408" y="348"/>
                    </a:lnTo>
                    <a:lnTo>
                      <a:pt x="420" y="330"/>
                    </a:lnTo>
                    <a:lnTo>
                      <a:pt x="430" y="310"/>
                    </a:lnTo>
                    <a:lnTo>
                      <a:pt x="436" y="290"/>
                    </a:lnTo>
                    <a:lnTo>
                      <a:pt x="442" y="268"/>
                    </a:lnTo>
                    <a:lnTo>
                      <a:pt x="446" y="246"/>
                    </a:lnTo>
                    <a:lnTo>
                      <a:pt x="446" y="224"/>
                    </a:lnTo>
                    <a:lnTo>
                      <a:pt x="446" y="224"/>
                    </a:lnTo>
                    <a:lnTo>
                      <a:pt x="446" y="200"/>
                    </a:lnTo>
                    <a:lnTo>
                      <a:pt x="442" y="178"/>
                    </a:lnTo>
                    <a:lnTo>
                      <a:pt x="436" y="156"/>
                    </a:lnTo>
                    <a:lnTo>
                      <a:pt x="430" y="136"/>
                    </a:lnTo>
                    <a:lnTo>
                      <a:pt x="420" y="116"/>
                    </a:lnTo>
                    <a:lnTo>
                      <a:pt x="408" y="98"/>
                    </a:lnTo>
                    <a:lnTo>
                      <a:pt x="396" y="82"/>
                    </a:lnTo>
                    <a:lnTo>
                      <a:pt x="382" y="66"/>
                    </a:lnTo>
                    <a:lnTo>
                      <a:pt x="366" y="50"/>
                    </a:lnTo>
                    <a:lnTo>
                      <a:pt x="348" y="38"/>
                    </a:lnTo>
                    <a:lnTo>
                      <a:pt x="330" y="26"/>
                    </a:lnTo>
                    <a:lnTo>
                      <a:pt x="310" y="18"/>
                    </a:lnTo>
                    <a:lnTo>
                      <a:pt x="290" y="10"/>
                    </a:lnTo>
                    <a:lnTo>
                      <a:pt x="268" y="4"/>
                    </a:lnTo>
                    <a:lnTo>
                      <a:pt x="246" y="2"/>
                    </a:lnTo>
                    <a:lnTo>
                      <a:pt x="224" y="0"/>
                    </a:lnTo>
                    <a:lnTo>
                      <a:pt x="224" y="0"/>
                    </a:lnTo>
                    <a:lnTo>
                      <a:pt x="200" y="2"/>
                    </a:lnTo>
                    <a:lnTo>
                      <a:pt x="178" y="4"/>
                    </a:lnTo>
                    <a:lnTo>
                      <a:pt x="158" y="10"/>
                    </a:lnTo>
                    <a:lnTo>
                      <a:pt x="136" y="18"/>
                    </a:lnTo>
                    <a:lnTo>
                      <a:pt x="118" y="26"/>
                    </a:lnTo>
                    <a:lnTo>
                      <a:pt x="98" y="38"/>
                    </a:lnTo>
                    <a:lnTo>
                      <a:pt x="82" y="50"/>
                    </a:lnTo>
                    <a:lnTo>
                      <a:pt x="66" y="66"/>
                    </a:lnTo>
                    <a:lnTo>
                      <a:pt x="52" y="82"/>
                    </a:lnTo>
                    <a:lnTo>
                      <a:pt x="38" y="98"/>
                    </a:lnTo>
                    <a:lnTo>
                      <a:pt x="28" y="116"/>
                    </a:lnTo>
                    <a:lnTo>
                      <a:pt x="18" y="136"/>
                    </a:lnTo>
                    <a:lnTo>
                      <a:pt x="10" y="156"/>
                    </a:lnTo>
                    <a:lnTo>
                      <a:pt x="4" y="178"/>
                    </a:lnTo>
                    <a:lnTo>
                      <a:pt x="2" y="200"/>
                    </a:lnTo>
                    <a:lnTo>
                      <a:pt x="0" y="224"/>
                    </a:lnTo>
                    <a:lnTo>
                      <a:pt x="0" y="224"/>
                    </a:lnTo>
                    <a:close/>
                    <a:moveTo>
                      <a:pt x="224" y="76"/>
                    </a:moveTo>
                    <a:lnTo>
                      <a:pt x="224" y="76"/>
                    </a:lnTo>
                    <a:lnTo>
                      <a:pt x="238" y="76"/>
                    </a:lnTo>
                    <a:lnTo>
                      <a:pt x="254" y="78"/>
                    </a:lnTo>
                    <a:lnTo>
                      <a:pt x="268" y="82"/>
                    </a:lnTo>
                    <a:lnTo>
                      <a:pt x="282" y="86"/>
                    </a:lnTo>
                    <a:lnTo>
                      <a:pt x="294" y="94"/>
                    </a:lnTo>
                    <a:lnTo>
                      <a:pt x="306" y="100"/>
                    </a:lnTo>
                    <a:lnTo>
                      <a:pt x="318" y="110"/>
                    </a:lnTo>
                    <a:lnTo>
                      <a:pt x="328" y="118"/>
                    </a:lnTo>
                    <a:lnTo>
                      <a:pt x="338" y="130"/>
                    </a:lnTo>
                    <a:lnTo>
                      <a:pt x="346" y="140"/>
                    </a:lnTo>
                    <a:lnTo>
                      <a:pt x="354" y="152"/>
                    </a:lnTo>
                    <a:lnTo>
                      <a:pt x="360" y="166"/>
                    </a:lnTo>
                    <a:lnTo>
                      <a:pt x="364" y="180"/>
                    </a:lnTo>
                    <a:lnTo>
                      <a:pt x="368" y="194"/>
                    </a:lnTo>
                    <a:lnTo>
                      <a:pt x="370" y="208"/>
                    </a:lnTo>
                    <a:lnTo>
                      <a:pt x="372" y="224"/>
                    </a:lnTo>
                    <a:lnTo>
                      <a:pt x="372" y="224"/>
                    </a:lnTo>
                    <a:lnTo>
                      <a:pt x="370" y="238"/>
                    </a:lnTo>
                    <a:lnTo>
                      <a:pt x="368" y="252"/>
                    </a:lnTo>
                    <a:lnTo>
                      <a:pt x="364" y="268"/>
                    </a:lnTo>
                    <a:lnTo>
                      <a:pt x="360" y="280"/>
                    </a:lnTo>
                    <a:lnTo>
                      <a:pt x="354" y="294"/>
                    </a:lnTo>
                    <a:lnTo>
                      <a:pt x="346" y="306"/>
                    </a:lnTo>
                    <a:lnTo>
                      <a:pt x="338" y="318"/>
                    </a:lnTo>
                    <a:lnTo>
                      <a:pt x="328" y="328"/>
                    </a:lnTo>
                    <a:lnTo>
                      <a:pt x="318" y="338"/>
                    </a:lnTo>
                    <a:lnTo>
                      <a:pt x="306" y="346"/>
                    </a:lnTo>
                    <a:lnTo>
                      <a:pt x="294" y="354"/>
                    </a:lnTo>
                    <a:lnTo>
                      <a:pt x="282" y="360"/>
                    </a:lnTo>
                    <a:lnTo>
                      <a:pt x="268" y="364"/>
                    </a:lnTo>
                    <a:lnTo>
                      <a:pt x="254" y="368"/>
                    </a:lnTo>
                    <a:lnTo>
                      <a:pt x="238" y="370"/>
                    </a:lnTo>
                    <a:lnTo>
                      <a:pt x="224" y="372"/>
                    </a:lnTo>
                    <a:lnTo>
                      <a:pt x="224" y="372"/>
                    </a:lnTo>
                    <a:lnTo>
                      <a:pt x="208" y="370"/>
                    </a:lnTo>
                    <a:lnTo>
                      <a:pt x="194" y="368"/>
                    </a:lnTo>
                    <a:lnTo>
                      <a:pt x="180" y="364"/>
                    </a:lnTo>
                    <a:lnTo>
                      <a:pt x="166" y="360"/>
                    </a:lnTo>
                    <a:lnTo>
                      <a:pt x="154" y="354"/>
                    </a:lnTo>
                    <a:lnTo>
                      <a:pt x="140" y="346"/>
                    </a:lnTo>
                    <a:lnTo>
                      <a:pt x="130" y="338"/>
                    </a:lnTo>
                    <a:lnTo>
                      <a:pt x="118" y="328"/>
                    </a:lnTo>
                    <a:lnTo>
                      <a:pt x="110" y="318"/>
                    </a:lnTo>
                    <a:lnTo>
                      <a:pt x="100" y="306"/>
                    </a:lnTo>
                    <a:lnTo>
                      <a:pt x="94" y="294"/>
                    </a:lnTo>
                    <a:lnTo>
                      <a:pt x="88" y="280"/>
                    </a:lnTo>
                    <a:lnTo>
                      <a:pt x="82" y="268"/>
                    </a:lnTo>
                    <a:lnTo>
                      <a:pt x="78" y="252"/>
                    </a:lnTo>
                    <a:lnTo>
                      <a:pt x="76" y="238"/>
                    </a:lnTo>
                    <a:lnTo>
                      <a:pt x="76" y="224"/>
                    </a:lnTo>
                    <a:lnTo>
                      <a:pt x="76" y="224"/>
                    </a:lnTo>
                    <a:lnTo>
                      <a:pt x="76" y="208"/>
                    </a:lnTo>
                    <a:lnTo>
                      <a:pt x="78" y="194"/>
                    </a:lnTo>
                    <a:lnTo>
                      <a:pt x="82" y="180"/>
                    </a:lnTo>
                    <a:lnTo>
                      <a:pt x="88" y="166"/>
                    </a:lnTo>
                    <a:lnTo>
                      <a:pt x="94" y="152"/>
                    </a:lnTo>
                    <a:lnTo>
                      <a:pt x="100" y="140"/>
                    </a:lnTo>
                    <a:lnTo>
                      <a:pt x="110" y="130"/>
                    </a:lnTo>
                    <a:lnTo>
                      <a:pt x="118" y="118"/>
                    </a:lnTo>
                    <a:lnTo>
                      <a:pt x="130" y="110"/>
                    </a:lnTo>
                    <a:lnTo>
                      <a:pt x="140" y="100"/>
                    </a:lnTo>
                    <a:lnTo>
                      <a:pt x="154" y="94"/>
                    </a:lnTo>
                    <a:lnTo>
                      <a:pt x="166" y="86"/>
                    </a:lnTo>
                    <a:lnTo>
                      <a:pt x="180" y="82"/>
                    </a:lnTo>
                    <a:lnTo>
                      <a:pt x="194" y="78"/>
                    </a:lnTo>
                    <a:lnTo>
                      <a:pt x="208" y="76"/>
                    </a:lnTo>
                    <a:lnTo>
                      <a:pt x="224" y="76"/>
                    </a:lnTo>
                    <a:lnTo>
                      <a:pt x="224" y="7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9" name="Freeform 15" descr=" " title=" "/>
              <p:cNvSpPr>
                <a:spLocks/>
              </p:cNvSpPr>
              <p:nvPr/>
            </p:nvSpPr>
            <p:spPr bwMode="auto">
              <a:xfrm>
                <a:off x="4911697" y="1625501"/>
                <a:ext cx="76354" cy="20936"/>
              </a:xfrm>
              <a:custGeom>
                <a:avLst/>
                <a:gdLst>
                  <a:gd name="T0" fmla="*/ 0 w 372"/>
                  <a:gd name="T1" fmla="*/ 30 h 102"/>
                  <a:gd name="T2" fmla="*/ 26 w 372"/>
                  <a:gd name="T3" fmla="*/ 102 h 102"/>
                  <a:gd name="T4" fmla="*/ 26 w 372"/>
                  <a:gd name="T5" fmla="*/ 102 h 102"/>
                  <a:gd name="T6" fmla="*/ 64 w 372"/>
                  <a:gd name="T7" fmla="*/ 90 h 102"/>
                  <a:gd name="T8" fmla="*/ 104 w 372"/>
                  <a:gd name="T9" fmla="*/ 82 h 102"/>
                  <a:gd name="T10" fmla="*/ 144 w 372"/>
                  <a:gd name="T11" fmla="*/ 78 h 102"/>
                  <a:gd name="T12" fmla="*/ 186 w 372"/>
                  <a:gd name="T13" fmla="*/ 76 h 102"/>
                  <a:gd name="T14" fmla="*/ 228 w 372"/>
                  <a:gd name="T15" fmla="*/ 78 h 102"/>
                  <a:gd name="T16" fmla="*/ 268 w 372"/>
                  <a:gd name="T17" fmla="*/ 82 h 102"/>
                  <a:gd name="T18" fmla="*/ 308 w 372"/>
                  <a:gd name="T19" fmla="*/ 90 h 102"/>
                  <a:gd name="T20" fmla="*/ 346 w 372"/>
                  <a:gd name="T21" fmla="*/ 102 h 102"/>
                  <a:gd name="T22" fmla="*/ 372 w 372"/>
                  <a:gd name="T23" fmla="*/ 30 h 102"/>
                  <a:gd name="T24" fmla="*/ 372 w 372"/>
                  <a:gd name="T25" fmla="*/ 30 h 102"/>
                  <a:gd name="T26" fmla="*/ 328 w 372"/>
                  <a:gd name="T27" fmla="*/ 18 h 102"/>
                  <a:gd name="T28" fmla="*/ 282 w 372"/>
                  <a:gd name="T29" fmla="*/ 8 h 102"/>
                  <a:gd name="T30" fmla="*/ 234 w 372"/>
                  <a:gd name="T31" fmla="*/ 2 h 102"/>
                  <a:gd name="T32" fmla="*/ 186 w 372"/>
                  <a:gd name="T33" fmla="*/ 0 h 102"/>
                  <a:gd name="T34" fmla="*/ 138 w 372"/>
                  <a:gd name="T35" fmla="*/ 2 h 102"/>
                  <a:gd name="T36" fmla="*/ 90 w 372"/>
                  <a:gd name="T37" fmla="*/ 8 h 102"/>
                  <a:gd name="T38" fmla="*/ 44 w 372"/>
                  <a:gd name="T39" fmla="*/ 18 h 102"/>
                  <a:gd name="T40" fmla="*/ 0 w 372"/>
                  <a:gd name="T41" fmla="*/ 30 h 102"/>
                  <a:gd name="T42" fmla="*/ 0 w 372"/>
                  <a:gd name="T43" fmla="*/ 3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72" h="102">
                    <a:moveTo>
                      <a:pt x="0" y="30"/>
                    </a:moveTo>
                    <a:lnTo>
                      <a:pt x="26" y="102"/>
                    </a:lnTo>
                    <a:lnTo>
                      <a:pt x="26" y="102"/>
                    </a:lnTo>
                    <a:lnTo>
                      <a:pt x="64" y="90"/>
                    </a:lnTo>
                    <a:lnTo>
                      <a:pt x="104" y="82"/>
                    </a:lnTo>
                    <a:lnTo>
                      <a:pt x="144" y="78"/>
                    </a:lnTo>
                    <a:lnTo>
                      <a:pt x="186" y="76"/>
                    </a:lnTo>
                    <a:lnTo>
                      <a:pt x="228" y="78"/>
                    </a:lnTo>
                    <a:lnTo>
                      <a:pt x="268" y="82"/>
                    </a:lnTo>
                    <a:lnTo>
                      <a:pt x="308" y="90"/>
                    </a:lnTo>
                    <a:lnTo>
                      <a:pt x="346" y="102"/>
                    </a:lnTo>
                    <a:lnTo>
                      <a:pt x="372" y="30"/>
                    </a:lnTo>
                    <a:lnTo>
                      <a:pt x="372" y="30"/>
                    </a:lnTo>
                    <a:lnTo>
                      <a:pt x="328" y="18"/>
                    </a:lnTo>
                    <a:lnTo>
                      <a:pt x="282" y="8"/>
                    </a:lnTo>
                    <a:lnTo>
                      <a:pt x="234" y="2"/>
                    </a:lnTo>
                    <a:lnTo>
                      <a:pt x="186" y="0"/>
                    </a:lnTo>
                    <a:lnTo>
                      <a:pt x="138" y="2"/>
                    </a:lnTo>
                    <a:lnTo>
                      <a:pt x="90" y="8"/>
                    </a:lnTo>
                    <a:lnTo>
                      <a:pt x="44" y="18"/>
                    </a:lnTo>
                    <a:lnTo>
                      <a:pt x="0" y="30"/>
                    </a:lnTo>
                    <a:lnTo>
                      <a:pt x="0" y="3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0" name="Freeform 16" descr=" " title=" "/>
              <p:cNvSpPr>
                <a:spLocks noEditPoints="1"/>
              </p:cNvSpPr>
              <p:nvPr/>
            </p:nvSpPr>
            <p:spPr bwMode="auto">
              <a:xfrm>
                <a:off x="4903897" y="1529443"/>
                <a:ext cx="91953" cy="91543"/>
              </a:xfrm>
              <a:custGeom>
                <a:avLst/>
                <a:gdLst>
                  <a:gd name="T0" fmla="*/ 202 w 448"/>
                  <a:gd name="T1" fmla="*/ 0 h 446"/>
                  <a:gd name="T2" fmla="*/ 138 w 448"/>
                  <a:gd name="T3" fmla="*/ 18 h 446"/>
                  <a:gd name="T4" fmla="*/ 82 w 448"/>
                  <a:gd name="T5" fmla="*/ 50 h 446"/>
                  <a:gd name="T6" fmla="*/ 38 w 448"/>
                  <a:gd name="T7" fmla="*/ 98 h 446"/>
                  <a:gd name="T8" fmla="*/ 10 w 448"/>
                  <a:gd name="T9" fmla="*/ 156 h 446"/>
                  <a:gd name="T10" fmla="*/ 0 w 448"/>
                  <a:gd name="T11" fmla="*/ 222 h 446"/>
                  <a:gd name="T12" fmla="*/ 6 w 448"/>
                  <a:gd name="T13" fmla="*/ 268 h 446"/>
                  <a:gd name="T14" fmla="*/ 28 w 448"/>
                  <a:gd name="T15" fmla="*/ 330 h 446"/>
                  <a:gd name="T16" fmla="*/ 66 w 448"/>
                  <a:gd name="T17" fmla="*/ 380 h 446"/>
                  <a:gd name="T18" fmla="*/ 118 w 448"/>
                  <a:gd name="T19" fmla="*/ 420 h 446"/>
                  <a:gd name="T20" fmla="*/ 180 w 448"/>
                  <a:gd name="T21" fmla="*/ 442 h 446"/>
                  <a:gd name="T22" fmla="*/ 224 w 448"/>
                  <a:gd name="T23" fmla="*/ 446 h 446"/>
                  <a:gd name="T24" fmla="*/ 290 w 448"/>
                  <a:gd name="T25" fmla="*/ 436 h 446"/>
                  <a:gd name="T26" fmla="*/ 348 w 448"/>
                  <a:gd name="T27" fmla="*/ 408 h 446"/>
                  <a:gd name="T28" fmla="*/ 396 w 448"/>
                  <a:gd name="T29" fmla="*/ 364 h 446"/>
                  <a:gd name="T30" fmla="*/ 430 w 448"/>
                  <a:gd name="T31" fmla="*/ 310 h 446"/>
                  <a:gd name="T32" fmla="*/ 446 w 448"/>
                  <a:gd name="T33" fmla="*/ 246 h 446"/>
                  <a:gd name="T34" fmla="*/ 446 w 448"/>
                  <a:gd name="T35" fmla="*/ 200 h 446"/>
                  <a:gd name="T36" fmla="*/ 430 w 448"/>
                  <a:gd name="T37" fmla="*/ 136 h 446"/>
                  <a:gd name="T38" fmla="*/ 396 w 448"/>
                  <a:gd name="T39" fmla="*/ 80 h 446"/>
                  <a:gd name="T40" fmla="*/ 348 w 448"/>
                  <a:gd name="T41" fmla="*/ 38 h 446"/>
                  <a:gd name="T42" fmla="*/ 290 w 448"/>
                  <a:gd name="T43" fmla="*/ 10 h 446"/>
                  <a:gd name="T44" fmla="*/ 224 w 448"/>
                  <a:gd name="T45" fmla="*/ 0 h 446"/>
                  <a:gd name="T46" fmla="*/ 224 w 448"/>
                  <a:gd name="T47" fmla="*/ 370 h 446"/>
                  <a:gd name="T48" fmla="*/ 180 w 448"/>
                  <a:gd name="T49" fmla="*/ 364 h 446"/>
                  <a:gd name="T50" fmla="*/ 142 w 448"/>
                  <a:gd name="T51" fmla="*/ 346 h 446"/>
                  <a:gd name="T52" fmla="*/ 110 w 448"/>
                  <a:gd name="T53" fmla="*/ 316 h 446"/>
                  <a:gd name="T54" fmla="*/ 88 w 448"/>
                  <a:gd name="T55" fmla="*/ 280 h 446"/>
                  <a:gd name="T56" fmla="*/ 76 w 448"/>
                  <a:gd name="T57" fmla="*/ 238 h 446"/>
                  <a:gd name="T58" fmla="*/ 76 w 448"/>
                  <a:gd name="T59" fmla="*/ 208 h 446"/>
                  <a:gd name="T60" fmla="*/ 88 w 448"/>
                  <a:gd name="T61" fmla="*/ 166 h 446"/>
                  <a:gd name="T62" fmla="*/ 110 w 448"/>
                  <a:gd name="T63" fmla="*/ 128 h 446"/>
                  <a:gd name="T64" fmla="*/ 142 w 448"/>
                  <a:gd name="T65" fmla="*/ 100 h 446"/>
                  <a:gd name="T66" fmla="*/ 180 w 448"/>
                  <a:gd name="T67" fmla="*/ 82 h 446"/>
                  <a:gd name="T68" fmla="*/ 224 w 448"/>
                  <a:gd name="T69" fmla="*/ 74 h 446"/>
                  <a:gd name="T70" fmla="*/ 254 w 448"/>
                  <a:gd name="T71" fmla="*/ 78 h 446"/>
                  <a:gd name="T72" fmla="*/ 294 w 448"/>
                  <a:gd name="T73" fmla="*/ 92 h 446"/>
                  <a:gd name="T74" fmla="*/ 328 w 448"/>
                  <a:gd name="T75" fmla="*/ 118 h 446"/>
                  <a:gd name="T76" fmla="*/ 354 w 448"/>
                  <a:gd name="T77" fmla="*/ 152 h 446"/>
                  <a:gd name="T78" fmla="*/ 368 w 448"/>
                  <a:gd name="T79" fmla="*/ 192 h 446"/>
                  <a:gd name="T80" fmla="*/ 372 w 448"/>
                  <a:gd name="T81" fmla="*/ 222 h 446"/>
                  <a:gd name="T82" fmla="*/ 366 w 448"/>
                  <a:gd name="T83" fmla="*/ 266 h 446"/>
                  <a:gd name="T84" fmla="*/ 346 w 448"/>
                  <a:gd name="T85" fmla="*/ 306 h 446"/>
                  <a:gd name="T86" fmla="*/ 318 w 448"/>
                  <a:gd name="T87" fmla="*/ 336 h 446"/>
                  <a:gd name="T88" fmla="*/ 282 w 448"/>
                  <a:gd name="T89" fmla="*/ 360 h 446"/>
                  <a:gd name="T90" fmla="*/ 240 w 448"/>
                  <a:gd name="T91" fmla="*/ 370 h 4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48" h="446">
                    <a:moveTo>
                      <a:pt x="224" y="0"/>
                    </a:moveTo>
                    <a:lnTo>
                      <a:pt x="224" y="0"/>
                    </a:lnTo>
                    <a:lnTo>
                      <a:pt x="202" y="0"/>
                    </a:lnTo>
                    <a:lnTo>
                      <a:pt x="180" y="4"/>
                    </a:lnTo>
                    <a:lnTo>
                      <a:pt x="158" y="10"/>
                    </a:lnTo>
                    <a:lnTo>
                      <a:pt x="138" y="18"/>
                    </a:lnTo>
                    <a:lnTo>
                      <a:pt x="118" y="26"/>
                    </a:lnTo>
                    <a:lnTo>
                      <a:pt x="100" y="38"/>
                    </a:lnTo>
                    <a:lnTo>
                      <a:pt x="82" y="50"/>
                    </a:lnTo>
                    <a:lnTo>
                      <a:pt x="66" y="64"/>
                    </a:lnTo>
                    <a:lnTo>
                      <a:pt x="52" y="80"/>
                    </a:lnTo>
                    <a:lnTo>
                      <a:pt x="38" y="98"/>
                    </a:lnTo>
                    <a:lnTo>
                      <a:pt x="28" y="116"/>
                    </a:lnTo>
                    <a:lnTo>
                      <a:pt x="18" y="136"/>
                    </a:lnTo>
                    <a:lnTo>
                      <a:pt x="10" y="156"/>
                    </a:lnTo>
                    <a:lnTo>
                      <a:pt x="6" y="178"/>
                    </a:lnTo>
                    <a:lnTo>
                      <a:pt x="2" y="200"/>
                    </a:lnTo>
                    <a:lnTo>
                      <a:pt x="0" y="222"/>
                    </a:lnTo>
                    <a:lnTo>
                      <a:pt x="0" y="222"/>
                    </a:lnTo>
                    <a:lnTo>
                      <a:pt x="2" y="246"/>
                    </a:lnTo>
                    <a:lnTo>
                      <a:pt x="6" y="268"/>
                    </a:lnTo>
                    <a:lnTo>
                      <a:pt x="10" y="290"/>
                    </a:lnTo>
                    <a:lnTo>
                      <a:pt x="18" y="310"/>
                    </a:lnTo>
                    <a:lnTo>
                      <a:pt x="28" y="330"/>
                    </a:lnTo>
                    <a:lnTo>
                      <a:pt x="38" y="348"/>
                    </a:lnTo>
                    <a:lnTo>
                      <a:pt x="52" y="364"/>
                    </a:lnTo>
                    <a:lnTo>
                      <a:pt x="66" y="380"/>
                    </a:lnTo>
                    <a:lnTo>
                      <a:pt x="82" y="394"/>
                    </a:lnTo>
                    <a:lnTo>
                      <a:pt x="100" y="408"/>
                    </a:lnTo>
                    <a:lnTo>
                      <a:pt x="118" y="420"/>
                    </a:lnTo>
                    <a:lnTo>
                      <a:pt x="138" y="428"/>
                    </a:lnTo>
                    <a:lnTo>
                      <a:pt x="158" y="436"/>
                    </a:lnTo>
                    <a:lnTo>
                      <a:pt x="180" y="442"/>
                    </a:lnTo>
                    <a:lnTo>
                      <a:pt x="202" y="444"/>
                    </a:lnTo>
                    <a:lnTo>
                      <a:pt x="224" y="446"/>
                    </a:lnTo>
                    <a:lnTo>
                      <a:pt x="224" y="446"/>
                    </a:lnTo>
                    <a:lnTo>
                      <a:pt x="246" y="444"/>
                    </a:lnTo>
                    <a:lnTo>
                      <a:pt x="268" y="442"/>
                    </a:lnTo>
                    <a:lnTo>
                      <a:pt x="290" y="436"/>
                    </a:lnTo>
                    <a:lnTo>
                      <a:pt x="310" y="428"/>
                    </a:lnTo>
                    <a:lnTo>
                      <a:pt x="330" y="420"/>
                    </a:lnTo>
                    <a:lnTo>
                      <a:pt x="348" y="408"/>
                    </a:lnTo>
                    <a:lnTo>
                      <a:pt x="366" y="394"/>
                    </a:lnTo>
                    <a:lnTo>
                      <a:pt x="382" y="380"/>
                    </a:lnTo>
                    <a:lnTo>
                      <a:pt x="396" y="364"/>
                    </a:lnTo>
                    <a:lnTo>
                      <a:pt x="410" y="348"/>
                    </a:lnTo>
                    <a:lnTo>
                      <a:pt x="420" y="330"/>
                    </a:lnTo>
                    <a:lnTo>
                      <a:pt x="430" y="310"/>
                    </a:lnTo>
                    <a:lnTo>
                      <a:pt x="438" y="290"/>
                    </a:lnTo>
                    <a:lnTo>
                      <a:pt x="442" y="268"/>
                    </a:lnTo>
                    <a:lnTo>
                      <a:pt x="446" y="246"/>
                    </a:lnTo>
                    <a:lnTo>
                      <a:pt x="448" y="222"/>
                    </a:lnTo>
                    <a:lnTo>
                      <a:pt x="448" y="222"/>
                    </a:lnTo>
                    <a:lnTo>
                      <a:pt x="446" y="200"/>
                    </a:lnTo>
                    <a:lnTo>
                      <a:pt x="442" y="178"/>
                    </a:lnTo>
                    <a:lnTo>
                      <a:pt x="438" y="156"/>
                    </a:lnTo>
                    <a:lnTo>
                      <a:pt x="430" y="136"/>
                    </a:lnTo>
                    <a:lnTo>
                      <a:pt x="420" y="116"/>
                    </a:lnTo>
                    <a:lnTo>
                      <a:pt x="410" y="98"/>
                    </a:lnTo>
                    <a:lnTo>
                      <a:pt x="396" y="80"/>
                    </a:lnTo>
                    <a:lnTo>
                      <a:pt x="382" y="64"/>
                    </a:lnTo>
                    <a:lnTo>
                      <a:pt x="366" y="50"/>
                    </a:lnTo>
                    <a:lnTo>
                      <a:pt x="348" y="38"/>
                    </a:lnTo>
                    <a:lnTo>
                      <a:pt x="330" y="26"/>
                    </a:lnTo>
                    <a:lnTo>
                      <a:pt x="310" y="18"/>
                    </a:lnTo>
                    <a:lnTo>
                      <a:pt x="290" y="10"/>
                    </a:lnTo>
                    <a:lnTo>
                      <a:pt x="268" y="4"/>
                    </a:lnTo>
                    <a:lnTo>
                      <a:pt x="246" y="0"/>
                    </a:lnTo>
                    <a:lnTo>
                      <a:pt x="224" y="0"/>
                    </a:lnTo>
                    <a:lnTo>
                      <a:pt x="224" y="0"/>
                    </a:lnTo>
                    <a:close/>
                    <a:moveTo>
                      <a:pt x="224" y="370"/>
                    </a:moveTo>
                    <a:lnTo>
                      <a:pt x="224" y="370"/>
                    </a:lnTo>
                    <a:lnTo>
                      <a:pt x="208" y="370"/>
                    </a:lnTo>
                    <a:lnTo>
                      <a:pt x="194" y="368"/>
                    </a:lnTo>
                    <a:lnTo>
                      <a:pt x="180" y="364"/>
                    </a:lnTo>
                    <a:lnTo>
                      <a:pt x="166" y="360"/>
                    </a:lnTo>
                    <a:lnTo>
                      <a:pt x="154" y="352"/>
                    </a:lnTo>
                    <a:lnTo>
                      <a:pt x="142" y="346"/>
                    </a:lnTo>
                    <a:lnTo>
                      <a:pt x="130" y="336"/>
                    </a:lnTo>
                    <a:lnTo>
                      <a:pt x="120" y="328"/>
                    </a:lnTo>
                    <a:lnTo>
                      <a:pt x="110" y="316"/>
                    </a:lnTo>
                    <a:lnTo>
                      <a:pt x="102" y="306"/>
                    </a:lnTo>
                    <a:lnTo>
                      <a:pt x="94" y="294"/>
                    </a:lnTo>
                    <a:lnTo>
                      <a:pt x="88" y="280"/>
                    </a:lnTo>
                    <a:lnTo>
                      <a:pt x="82" y="266"/>
                    </a:lnTo>
                    <a:lnTo>
                      <a:pt x="80" y="252"/>
                    </a:lnTo>
                    <a:lnTo>
                      <a:pt x="76" y="238"/>
                    </a:lnTo>
                    <a:lnTo>
                      <a:pt x="76" y="222"/>
                    </a:lnTo>
                    <a:lnTo>
                      <a:pt x="76" y="222"/>
                    </a:lnTo>
                    <a:lnTo>
                      <a:pt x="76" y="208"/>
                    </a:lnTo>
                    <a:lnTo>
                      <a:pt x="80" y="192"/>
                    </a:lnTo>
                    <a:lnTo>
                      <a:pt x="82" y="178"/>
                    </a:lnTo>
                    <a:lnTo>
                      <a:pt x="88" y="166"/>
                    </a:lnTo>
                    <a:lnTo>
                      <a:pt x="94" y="152"/>
                    </a:lnTo>
                    <a:lnTo>
                      <a:pt x="102" y="140"/>
                    </a:lnTo>
                    <a:lnTo>
                      <a:pt x="110" y="128"/>
                    </a:lnTo>
                    <a:lnTo>
                      <a:pt x="120" y="118"/>
                    </a:lnTo>
                    <a:lnTo>
                      <a:pt x="130" y="108"/>
                    </a:lnTo>
                    <a:lnTo>
                      <a:pt x="142" y="100"/>
                    </a:lnTo>
                    <a:lnTo>
                      <a:pt x="154" y="92"/>
                    </a:lnTo>
                    <a:lnTo>
                      <a:pt x="166" y="86"/>
                    </a:lnTo>
                    <a:lnTo>
                      <a:pt x="180" y="82"/>
                    </a:lnTo>
                    <a:lnTo>
                      <a:pt x="194" y="78"/>
                    </a:lnTo>
                    <a:lnTo>
                      <a:pt x="208" y="76"/>
                    </a:lnTo>
                    <a:lnTo>
                      <a:pt x="224" y="74"/>
                    </a:lnTo>
                    <a:lnTo>
                      <a:pt x="224" y="74"/>
                    </a:lnTo>
                    <a:lnTo>
                      <a:pt x="240" y="76"/>
                    </a:lnTo>
                    <a:lnTo>
                      <a:pt x="254" y="78"/>
                    </a:lnTo>
                    <a:lnTo>
                      <a:pt x="268" y="82"/>
                    </a:lnTo>
                    <a:lnTo>
                      <a:pt x="282" y="86"/>
                    </a:lnTo>
                    <a:lnTo>
                      <a:pt x="294" y="92"/>
                    </a:lnTo>
                    <a:lnTo>
                      <a:pt x="306" y="100"/>
                    </a:lnTo>
                    <a:lnTo>
                      <a:pt x="318" y="108"/>
                    </a:lnTo>
                    <a:lnTo>
                      <a:pt x="328" y="118"/>
                    </a:lnTo>
                    <a:lnTo>
                      <a:pt x="338" y="128"/>
                    </a:lnTo>
                    <a:lnTo>
                      <a:pt x="346" y="140"/>
                    </a:lnTo>
                    <a:lnTo>
                      <a:pt x="354" y="152"/>
                    </a:lnTo>
                    <a:lnTo>
                      <a:pt x="360" y="166"/>
                    </a:lnTo>
                    <a:lnTo>
                      <a:pt x="366" y="178"/>
                    </a:lnTo>
                    <a:lnTo>
                      <a:pt x="368" y="192"/>
                    </a:lnTo>
                    <a:lnTo>
                      <a:pt x="372" y="208"/>
                    </a:lnTo>
                    <a:lnTo>
                      <a:pt x="372" y="222"/>
                    </a:lnTo>
                    <a:lnTo>
                      <a:pt x="372" y="222"/>
                    </a:lnTo>
                    <a:lnTo>
                      <a:pt x="372" y="238"/>
                    </a:lnTo>
                    <a:lnTo>
                      <a:pt x="368" y="252"/>
                    </a:lnTo>
                    <a:lnTo>
                      <a:pt x="366" y="266"/>
                    </a:lnTo>
                    <a:lnTo>
                      <a:pt x="360" y="280"/>
                    </a:lnTo>
                    <a:lnTo>
                      <a:pt x="354" y="294"/>
                    </a:lnTo>
                    <a:lnTo>
                      <a:pt x="346" y="306"/>
                    </a:lnTo>
                    <a:lnTo>
                      <a:pt x="338" y="316"/>
                    </a:lnTo>
                    <a:lnTo>
                      <a:pt x="328" y="328"/>
                    </a:lnTo>
                    <a:lnTo>
                      <a:pt x="318" y="336"/>
                    </a:lnTo>
                    <a:lnTo>
                      <a:pt x="306" y="346"/>
                    </a:lnTo>
                    <a:lnTo>
                      <a:pt x="294" y="352"/>
                    </a:lnTo>
                    <a:lnTo>
                      <a:pt x="282" y="360"/>
                    </a:lnTo>
                    <a:lnTo>
                      <a:pt x="268" y="364"/>
                    </a:lnTo>
                    <a:lnTo>
                      <a:pt x="254" y="368"/>
                    </a:lnTo>
                    <a:lnTo>
                      <a:pt x="240" y="370"/>
                    </a:lnTo>
                    <a:lnTo>
                      <a:pt x="224" y="370"/>
                    </a:lnTo>
                    <a:lnTo>
                      <a:pt x="224" y="37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4444181" y="5014313"/>
            <a:ext cx="4434348" cy="978588"/>
            <a:chOff x="4444181" y="5014313"/>
            <a:chExt cx="4434348" cy="978588"/>
          </a:xfrm>
        </p:grpSpPr>
        <p:sp>
          <p:nvSpPr>
            <p:cNvPr id="30" name="Rectangle 29"/>
            <p:cNvSpPr/>
            <p:nvPr/>
          </p:nvSpPr>
          <p:spPr>
            <a:xfrm>
              <a:off x="4444181" y="5014313"/>
              <a:ext cx="4434348" cy="978588"/>
            </a:xfrm>
            <a:prstGeom prst="rect">
              <a:avLst/>
            </a:prstGeom>
            <a:solidFill>
              <a:schemeClr val="accent5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9728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  <a:latin typeface="+mj-lt"/>
                </a:rPr>
                <a:t>IT Project Culture</a:t>
              </a:r>
            </a:p>
          </p:txBody>
        </p:sp>
        <p:grpSp>
          <p:nvGrpSpPr>
            <p:cNvPr id="61" name="Group 60" descr="checklist icon" title="checklist icon"/>
            <p:cNvGrpSpPr>
              <a:grpSpLocks noChangeAspect="1"/>
            </p:cNvGrpSpPr>
            <p:nvPr/>
          </p:nvGrpSpPr>
          <p:grpSpPr>
            <a:xfrm>
              <a:off x="4751833" y="5212840"/>
              <a:ext cx="413250" cy="578495"/>
              <a:chOff x="5633589" y="3423195"/>
              <a:chExt cx="261282" cy="365760"/>
            </a:xfrm>
            <a:solidFill>
              <a:schemeClr val="tx1"/>
            </a:solidFill>
          </p:grpSpPr>
          <p:sp>
            <p:nvSpPr>
              <p:cNvPr id="62" name="Freeform 18" descr=" " title=" "/>
              <p:cNvSpPr>
                <a:spLocks noEditPoints="1"/>
              </p:cNvSpPr>
              <p:nvPr/>
            </p:nvSpPr>
            <p:spPr bwMode="auto">
              <a:xfrm>
                <a:off x="5633589" y="3423195"/>
                <a:ext cx="261282" cy="365760"/>
              </a:xfrm>
              <a:custGeom>
                <a:avLst/>
                <a:gdLst>
                  <a:gd name="T0" fmla="*/ 2313 w 3086"/>
                  <a:gd name="T1" fmla="*/ 525 h 4320"/>
                  <a:gd name="T2" fmla="*/ 2266 w 3086"/>
                  <a:gd name="T3" fmla="*/ 469 h 4320"/>
                  <a:gd name="T4" fmla="*/ 1923 w 3086"/>
                  <a:gd name="T5" fmla="*/ 438 h 4320"/>
                  <a:gd name="T6" fmla="*/ 1921 w 3086"/>
                  <a:gd name="T7" fmla="*/ 313 h 4320"/>
                  <a:gd name="T8" fmla="*/ 1879 w 3086"/>
                  <a:gd name="T9" fmla="*/ 197 h 4320"/>
                  <a:gd name="T10" fmla="*/ 1797 w 3086"/>
                  <a:gd name="T11" fmla="*/ 96 h 4320"/>
                  <a:gd name="T12" fmla="*/ 1684 w 3086"/>
                  <a:gd name="T13" fmla="*/ 28 h 4320"/>
                  <a:gd name="T14" fmla="*/ 1558 w 3086"/>
                  <a:gd name="T15" fmla="*/ 2 h 4320"/>
                  <a:gd name="T16" fmla="*/ 1428 w 3086"/>
                  <a:gd name="T17" fmla="*/ 19 h 4320"/>
                  <a:gd name="T18" fmla="*/ 1309 w 3086"/>
                  <a:gd name="T19" fmla="*/ 78 h 4320"/>
                  <a:gd name="T20" fmla="*/ 1217 w 3086"/>
                  <a:gd name="T21" fmla="*/ 178 h 4320"/>
                  <a:gd name="T22" fmla="*/ 1167 w 3086"/>
                  <a:gd name="T23" fmla="*/ 302 h 4320"/>
                  <a:gd name="T24" fmla="*/ 1161 w 3086"/>
                  <a:gd name="T25" fmla="*/ 436 h 4320"/>
                  <a:gd name="T26" fmla="*/ 818 w 3086"/>
                  <a:gd name="T27" fmla="*/ 469 h 4320"/>
                  <a:gd name="T28" fmla="*/ 772 w 3086"/>
                  <a:gd name="T29" fmla="*/ 525 h 4320"/>
                  <a:gd name="T30" fmla="*/ 61 w 3086"/>
                  <a:gd name="T31" fmla="*/ 619 h 4320"/>
                  <a:gd name="T32" fmla="*/ 6 w 3086"/>
                  <a:gd name="T33" fmla="*/ 664 h 4320"/>
                  <a:gd name="T34" fmla="*/ 0 w 3086"/>
                  <a:gd name="T35" fmla="*/ 4259 h 4320"/>
                  <a:gd name="T36" fmla="*/ 46 w 3086"/>
                  <a:gd name="T37" fmla="*/ 4313 h 4320"/>
                  <a:gd name="T38" fmla="*/ 3023 w 3086"/>
                  <a:gd name="T39" fmla="*/ 4318 h 4320"/>
                  <a:gd name="T40" fmla="*/ 3079 w 3086"/>
                  <a:gd name="T41" fmla="*/ 4272 h 4320"/>
                  <a:gd name="T42" fmla="*/ 3084 w 3086"/>
                  <a:gd name="T43" fmla="*/ 679 h 4320"/>
                  <a:gd name="T44" fmla="*/ 3038 w 3086"/>
                  <a:gd name="T45" fmla="*/ 623 h 4320"/>
                  <a:gd name="T46" fmla="*/ 925 w 3086"/>
                  <a:gd name="T47" fmla="*/ 1016 h 4320"/>
                  <a:gd name="T48" fmla="*/ 925 w 3086"/>
                  <a:gd name="T49" fmla="*/ 695 h 4320"/>
                  <a:gd name="T50" fmla="*/ 1283 w 3086"/>
                  <a:gd name="T51" fmla="*/ 617 h 4320"/>
                  <a:gd name="T52" fmla="*/ 1328 w 3086"/>
                  <a:gd name="T53" fmla="*/ 595 h 4320"/>
                  <a:gd name="T54" fmla="*/ 1350 w 3086"/>
                  <a:gd name="T55" fmla="*/ 553 h 4320"/>
                  <a:gd name="T56" fmla="*/ 1339 w 3086"/>
                  <a:gd name="T57" fmla="*/ 501 h 4320"/>
                  <a:gd name="T58" fmla="*/ 1319 w 3086"/>
                  <a:gd name="T59" fmla="*/ 449 h 4320"/>
                  <a:gd name="T60" fmla="*/ 1313 w 3086"/>
                  <a:gd name="T61" fmla="*/ 350 h 4320"/>
                  <a:gd name="T62" fmla="*/ 1348 w 3086"/>
                  <a:gd name="T63" fmla="*/ 261 h 4320"/>
                  <a:gd name="T64" fmla="*/ 1404 w 3086"/>
                  <a:gd name="T65" fmla="*/ 202 h 4320"/>
                  <a:gd name="T66" fmla="*/ 1493 w 3086"/>
                  <a:gd name="T67" fmla="*/ 161 h 4320"/>
                  <a:gd name="T68" fmla="*/ 1550 w 3086"/>
                  <a:gd name="T69" fmla="*/ 158 h 4320"/>
                  <a:gd name="T70" fmla="*/ 1645 w 3086"/>
                  <a:gd name="T71" fmla="*/ 180 h 4320"/>
                  <a:gd name="T72" fmla="*/ 1710 w 3086"/>
                  <a:gd name="T73" fmla="*/ 228 h 4320"/>
                  <a:gd name="T74" fmla="*/ 1762 w 3086"/>
                  <a:gd name="T75" fmla="*/ 311 h 4320"/>
                  <a:gd name="T76" fmla="*/ 1773 w 3086"/>
                  <a:gd name="T77" fmla="*/ 408 h 4320"/>
                  <a:gd name="T78" fmla="*/ 1743 w 3086"/>
                  <a:gd name="T79" fmla="*/ 502 h 4320"/>
                  <a:gd name="T80" fmla="*/ 1734 w 3086"/>
                  <a:gd name="T81" fmla="*/ 553 h 4320"/>
                  <a:gd name="T82" fmla="*/ 1758 w 3086"/>
                  <a:gd name="T83" fmla="*/ 599 h 4320"/>
                  <a:gd name="T84" fmla="*/ 1767 w 3086"/>
                  <a:gd name="T85" fmla="*/ 604 h 4320"/>
                  <a:gd name="T86" fmla="*/ 1784 w 3086"/>
                  <a:gd name="T87" fmla="*/ 614 h 4320"/>
                  <a:gd name="T88" fmla="*/ 2159 w 3086"/>
                  <a:gd name="T89" fmla="*/ 682 h 4320"/>
                  <a:gd name="T90" fmla="*/ 2159 w 3086"/>
                  <a:gd name="T91" fmla="*/ 992 h 4320"/>
                  <a:gd name="T92" fmla="*/ 925 w 3086"/>
                  <a:gd name="T93" fmla="*/ 1016 h 4320"/>
                  <a:gd name="T94" fmla="*/ 2266 w 3086"/>
                  <a:gd name="T95" fmla="*/ 1227 h 4320"/>
                  <a:gd name="T96" fmla="*/ 2313 w 3086"/>
                  <a:gd name="T97" fmla="*/ 1172 h 4320"/>
                  <a:gd name="T98" fmla="*/ 462 w 3086"/>
                  <a:gd name="T99" fmla="*/ 3856 h 4320"/>
                  <a:gd name="T100" fmla="*/ 772 w 3086"/>
                  <a:gd name="T101" fmla="*/ 1172 h 4320"/>
                  <a:gd name="T102" fmla="*/ 818 w 3086"/>
                  <a:gd name="T103" fmla="*/ 1227 h 4320"/>
                  <a:gd name="T104" fmla="*/ 154 w 3086"/>
                  <a:gd name="T105" fmla="*/ 4166 h 4320"/>
                  <a:gd name="T106" fmla="*/ 386 w 3086"/>
                  <a:gd name="T107" fmla="*/ 927 h 4320"/>
                  <a:gd name="T108" fmla="*/ 321 w 3086"/>
                  <a:gd name="T109" fmla="*/ 960 h 4320"/>
                  <a:gd name="T110" fmla="*/ 308 w 3086"/>
                  <a:gd name="T111" fmla="*/ 3934 h 4320"/>
                  <a:gd name="T112" fmla="*/ 341 w 3086"/>
                  <a:gd name="T113" fmla="*/ 3997 h 4320"/>
                  <a:gd name="T114" fmla="*/ 2700 w 3086"/>
                  <a:gd name="T115" fmla="*/ 4010 h 4320"/>
                  <a:gd name="T116" fmla="*/ 2763 w 3086"/>
                  <a:gd name="T117" fmla="*/ 3977 h 4320"/>
                  <a:gd name="T118" fmla="*/ 2776 w 3086"/>
                  <a:gd name="T119" fmla="*/ 1003 h 4320"/>
                  <a:gd name="T120" fmla="*/ 2743 w 3086"/>
                  <a:gd name="T121" fmla="*/ 940 h 4320"/>
                  <a:gd name="T122" fmla="*/ 2315 w 3086"/>
                  <a:gd name="T123" fmla="*/ 771 h 4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086" h="4320">
                    <a:moveTo>
                      <a:pt x="3008" y="617"/>
                    </a:moveTo>
                    <a:lnTo>
                      <a:pt x="2315" y="617"/>
                    </a:lnTo>
                    <a:lnTo>
                      <a:pt x="2315" y="540"/>
                    </a:lnTo>
                    <a:lnTo>
                      <a:pt x="2315" y="540"/>
                    </a:lnTo>
                    <a:lnTo>
                      <a:pt x="2313" y="525"/>
                    </a:lnTo>
                    <a:lnTo>
                      <a:pt x="2307" y="510"/>
                    </a:lnTo>
                    <a:lnTo>
                      <a:pt x="2300" y="497"/>
                    </a:lnTo>
                    <a:lnTo>
                      <a:pt x="2290" y="486"/>
                    </a:lnTo>
                    <a:lnTo>
                      <a:pt x="2279" y="476"/>
                    </a:lnTo>
                    <a:lnTo>
                      <a:pt x="2266" y="469"/>
                    </a:lnTo>
                    <a:lnTo>
                      <a:pt x="2251" y="465"/>
                    </a:lnTo>
                    <a:lnTo>
                      <a:pt x="2237" y="464"/>
                    </a:lnTo>
                    <a:lnTo>
                      <a:pt x="1919" y="464"/>
                    </a:lnTo>
                    <a:lnTo>
                      <a:pt x="1919" y="464"/>
                    </a:lnTo>
                    <a:lnTo>
                      <a:pt x="1923" y="438"/>
                    </a:lnTo>
                    <a:lnTo>
                      <a:pt x="1927" y="413"/>
                    </a:lnTo>
                    <a:lnTo>
                      <a:pt x="1927" y="388"/>
                    </a:lnTo>
                    <a:lnTo>
                      <a:pt x="1927" y="363"/>
                    </a:lnTo>
                    <a:lnTo>
                      <a:pt x="1925" y="337"/>
                    </a:lnTo>
                    <a:lnTo>
                      <a:pt x="1921" y="313"/>
                    </a:lnTo>
                    <a:lnTo>
                      <a:pt x="1916" y="289"/>
                    </a:lnTo>
                    <a:lnTo>
                      <a:pt x="1908" y="265"/>
                    </a:lnTo>
                    <a:lnTo>
                      <a:pt x="1899" y="241"/>
                    </a:lnTo>
                    <a:lnTo>
                      <a:pt x="1890" y="219"/>
                    </a:lnTo>
                    <a:lnTo>
                      <a:pt x="1879" y="197"/>
                    </a:lnTo>
                    <a:lnTo>
                      <a:pt x="1864" y="174"/>
                    </a:lnTo>
                    <a:lnTo>
                      <a:pt x="1851" y="154"/>
                    </a:lnTo>
                    <a:lnTo>
                      <a:pt x="1834" y="133"/>
                    </a:lnTo>
                    <a:lnTo>
                      <a:pt x="1816" y="115"/>
                    </a:lnTo>
                    <a:lnTo>
                      <a:pt x="1797" y="96"/>
                    </a:lnTo>
                    <a:lnTo>
                      <a:pt x="1797" y="96"/>
                    </a:lnTo>
                    <a:lnTo>
                      <a:pt x="1771" y="76"/>
                    </a:lnTo>
                    <a:lnTo>
                      <a:pt x="1743" y="56"/>
                    </a:lnTo>
                    <a:lnTo>
                      <a:pt x="1714" y="41"/>
                    </a:lnTo>
                    <a:lnTo>
                      <a:pt x="1684" y="28"/>
                    </a:lnTo>
                    <a:lnTo>
                      <a:pt x="1652" y="17"/>
                    </a:lnTo>
                    <a:lnTo>
                      <a:pt x="1621" y="9"/>
                    </a:lnTo>
                    <a:lnTo>
                      <a:pt x="1589" y="4"/>
                    </a:lnTo>
                    <a:lnTo>
                      <a:pt x="1558" y="0"/>
                    </a:lnTo>
                    <a:lnTo>
                      <a:pt x="1558" y="2"/>
                    </a:lnTo>
                    <a:lnTo>
                      <a:pt x="1558" y="2"/>
                    </a:lnTo>
                    <a:lnTo>
                      <a:pt x="1524" y="2"/>
                    </a:lnTo>
                    <a:lnTo>
                      <a:pt x="1493" y="4"/>
                    </a:lnTo>
                    <a:lnTo>
                      <a:pt x="1460" y="9"/>
                    </a:lnTo>
                    <a:lnTo>
                      <a:pt x="1428" y="19"/>
                    </a:lnTo>
                    <a:lnTo>
                      <a:pt x="1396" y="28"/>
                    </a:lnTo>
                    <a:lnTo>
                      <a:pt x="1367" y="43"/>
                    </a:lnTo>
                    <a:lnTo>
                      <a:pt x="1337" y="59"/>
                    </a:lnTo>
                    <a:lnTo>
                      <a:pt x="1309" y="78"/>
                    </a:lnTo>
                    <a:lnTo>
                      <a:pt x="1309" y="78"/>
                    </a:lnTo>
                    <a:lnTo>
                      <a:pt x="1289" y="96"/>
                    </a:lnTo>
                    <a:lnTo>
                      <a:pt x="1269" y="115"/>
                    </a:lnTo>
                    <a:lnTo>
                      <a:pt x="1250" y="135"/>
                    </a:lnTo>
                    <a:lnTo>
                      <a:pt x="1233" y="156"/>
                    </a:lnTo>
                    <a:lnTo>
                      <a:pt x="1217" y="178"/>
                    </a:lnTo>
                    <a:lnTo>
                      <a:pt x="1204" y="202"/>
                    </a:lnTo>
                    <a:lnTo>
                      <a:pt x="1192" y="226"/>
                    </a:lnTo>
                    <a:lnTo>
                      <a:pt x="1181" y="250"/>
                    </a:lnTo>
                    <a:lnTo>
                      <a:pt x="1174" y="276"/>
                    </a:lnTo>
                    <a:lnTo>
                      <a:pt x="1167" y="302"/>
                    </a:lnTo>
                    <a:lnTo>
                      <a:pt x="1163" y="328"/>
                    </a:lnTo>
                    <a:lnTo>
                      <a:pt x="1159" y="356"/>
                    </a:lnTo>
                    <a:lnTo>
                      <a:pt x="1157" y="382"/>
                    </a:lnTo>
                    <a:lnTo>
                      <a:pt x="1159" y="410"/>
                    </a:lnTo>
                    <a:lnTo>
                      <a:pt x="1161" y="436"/>
                    </a:lnTo>
                    <a:lnTo>
                      <a:pt x="1167" y="464"/>
                    </a:lnTo>
                    <a:lnTo>
                      <a:pt x="848" y="464"/>
                    </a:lnTo>
                    <a:lnTo>
                      <a:pt x="848" y="464"/>
                    </a:lnTo>
                    <a:lnTo>
                      <a:pt x="833" y="465"/>
                    </a:lnTo>
                    <a:lnTo>
                      <a:pt x="818" y="469"/>
                    </a:lnTo>
                    <a:lnTo>
                      <a:pt x="805" y="476"/>
                    </a:lnTo>
                    <a:lnTo>
                      <a:pt x="794" y="486"/>
                    </a:lnTo>
                    <a:lnTo>
                      <a:pt x="784" y="497"/>
                    </a:lnTo>
                    <a:lnTo>
                      <a:pt x="777" y="510"/>
                    </a:lnTo>
                    <a:lnTo>
                      <a:pt x="772" y="525"/>
                    </a:lnTo>
                    <a:lnTo>
                      <a:pt x="772" y="540"/>
                    </a:lnTo>
                    <a:lnTo>
                      <a:pt x="772" y="617"/>
                    </a:lnTo>
                    <a:lnTo>
                      <a:pt x="76" y="617"/>
                    </a:lnTo>
                    <a:lnTo>
                      <a:pt x="76" y="617"/>
                    </a:lnTo>
                    <a:lnTo>
                      <a:pt x="61" y="619"/>
                    </a:lnTo>
                    <a:lnTo>
                      <a:pt x="46" y="623"/>
                    </a:lnTo>
                    <a:lnTo>
                      <a:pt x="33" y="630"/>
                    </a:lnTo>
                    <a:lnTo>
                      <a:pt x="22" y="640"/>
                    </a:lnTo>
                    <a:lnTo>
                      <a:pt x="13" y="651"/>
                    </a:lnTo>
                    <a:lnTo>
                      <a:pt x="6" y="664"/>
                    </a:lnTo>
                    <a:lnTo>
                      <a:pt x="0" y="679"/>
                    </a:lnTo>
                    <a:lnTo>
                      <a:pt x="0" y="695"/>
                    </a:lnTo>
                    <a:lnTo>
                      <a:pt x="0" y="4242"/>
                    </a:lnTo>
                    <a:lnTo>
                      <a:pt x="0" y="4242"/>
                    </a:lnTo>
                    <a:lnTo>
                      <a:pt x="0" y="4259"/>
                    </a:lnTo>
                    <a:lnTo>
                      <a:pt x="6" y="4272"/>
                    </a:lnTo>
                    <a:lnTo>
                      <a:pt x="13" y="4285"/>
                    </a:lnTo>
                    <a:lnTo>
                      <a:pt x="22" y="4298"/>
                    </a:lnTo>
                    <a:lnTo>
                      <a:pt x="33" y="4307"/>
                    </a:lnTo>
                    <a:lnTo>
                      <a:pt x="46" y="4313"/>
                    </a:lnTo>
                    <a:lnTo>
                      <a:pt x="61" y="4318"/>
                    </a:lnTo>
                    <a:lnTo>
                      <a:pt x="76" y="4320"/>
                    </a:lnTo>
                    <a:lnTo>
                      <a:pt x="3008" y="4320"/>
                    </a:lnTo>
                    <a:lnTo>
                      <a:pt x="3008" y="4320"/>
                    </a:lnTo>
                    <a:lnTo>
                      <a:pt x="3023" y="4318"/>
                    </a:lnTo>
                    <a:lnTo>
                      <a:pt x="3038" y="4313"/>
                    </a:lnTo>
                    <a:lnTo>
                      <a:pt x="3051" y="4307"/>
                    </a:lnTo>
                    <a:lnTo>
                      <a:pt x="3062" y="4298"/>
                    </a:lnTo>
                    <a:lnTo>
                      <a:pt x="3071" y="4285"/>
                    </a:lnTo>
                    <a:lnTo>
                      <a:pt x="3079" y="4272"/>
                    </a:lnTo>
                    <a:lnTo>
                      <a:pt x="3084" y="4259"/>
                    </a:lnTo>
                    <a:lnTo>
                      <a:pt x="3086" y="4242"/>
                    </a:lnTo>
                    <a:lnTo>
                      <a:pt x="3086" y="695"/>
                    </a:lnTo>
                    <a:lnTo>
                      <a:pt x="3086" y="695"/>
                    </a:lnTo>
                    <a:lnTo>
                      <a:pt x="3084" y="679"/>
                    </a:lnTo>
                    <a:lnTo>
                      <a:pt x="3079" y="664"/>
                    </a:lnTo>
                    <a:lnTo>
                      <a:pt x="3071" y="651"/>
                    </a:lnTo>
                    <a:lnTo>
                      <a:pt x="3062" y="640"/>
                    </a:lnTo>
                    <a:lnTo>
                      <a:pt x="3051" y="630"/>
                    </a:lnTo>
                    <a:lnTo>
                      <a:pt x="3038" y="623"/>
                    </a:lnTo>
                    <a:lnTo>
                      <a:pt x="3023" y="619"/>
                    </a:lnTo>
                    <a:lnTo>
                      <a:pt x="3008" y="617"/>
                    </a:lnTo>
                    <a:lnTo>
                      <a:pt x="3008" y="617"/>
                    </a:lnTo>
                    <a:close/>
                    <a:moveTo>
                      <a:pt x="925" y="1016"/>
                    </a:moveTo>
                    <a:lnTo>
                      <a:pt x="925" y="1016"/>
                    </a:lnTo>
                    <a:lnTo>
                      <a:pt x="925" y="1003"/>
                    </a:lnTo>
                    <a:lnTo>
                      <a:pt x="925" y="992"/>
                    </a:lnTo>
                    <a:lnTo>
                      <a:pt x="925" y="708"/>
                    </a:lnTo>
                    <a:lnTo>
                      <a:pt x="925" y="708"/>
                    </a:lnTo>
                    <a:lnTo>
                      <a:pt x="925" y="695"/>
                    </a:lnTo>
                    <a:lnTo>
                      <a:pt x="925" y="682"/>
                    </a:lnTo>
                    <a:lnTo>
                      <a:pt x="925" y="619"/>
                    </a:lnTo>
                    <a:lnTo>
                      <a:pt x="1272" y="619"/>
                    </a:lnTo>
                    <a:lnTo>
                      <a:pt x="1272" y="619"/>
                    </a:lnTo>
                    <a:lnTo>
                      <a:pt x="1283" y="617"/>
                    </a:lnTo>
                    <a:lnTo>
                      <a:pt x="1294" y="616"/>
                    </a:lnTo>
                    <a:lnTo>
                      <a:pt x="1304" y="612"/>
                    </a:lnTo>
                    <a:lnTo>
                      <a:pt x="1313" y="608"/>
                    </a:lnTo>
                    <a:lnTo>
                      <a:pt x="1320" y="603"/>
                    </a:lnTo>
                    <a:lnTo>
                      <a:pt x="1328" y="595"/>
                    </a:lnTo>
                    <a:lnTo>
                      <a:pt x="1335" y="588"/>
                    </a:lnTo>
                    <a:lnTo>
                      <a:pt x="1341" y="580"/>
                    </a:lnTo>
                    <a:lnTo>
                      <a:pt x="1345" y="571"/>
                    </a:lnTo>
                    <a:lnTo>
                      <a:pt x="1348" y="562"/>
                    </a:lnTo>
                    <a:lnTo>
                      <a:pt x="1350" y="553"/>
                    </a:lnTo>
                    <a:lnTo>
                      <a:pt x="1350" y="541"/>
                    </a:lnTo>
                    <a:lnTo>
                      <a:pt x="1350" y="532"/>
                    </a:lnTo>
                    <a:lnTo>
                      <a:pt x="1348" y="521"/>
                    </a:lnTo>
                    <a:lnTo>
                      <a:pt x="1345" y="512"/>
                    </a:lnTo>
                    <a:lnTo>
                      <a:pt x="1339" y="501"/>
                    </a:lnTo>
                    <a:lnTo>
                      <a:pt x="1339" y="501"/>
                    </a:lnTo>
                    <a:lnTo>
                      <a:pt x="1333" y="486"/>
                    </a:lnTo>
                    <a:lnTo>
                      <a:pt x="1333" y="486"/>
                    </a:lnTo>
                    <a:lnTo>
                      <a:pt x="1326" y="467"/>
                    </a:lnTo>
                    <a:lnTo>
                      <a:pt x="1319" y="449"/>
                    </a:lnTo>
                    <a:lnTo>
                      <a:pt x="1315" y="428"/>
                    </a:lnTo>
                    <a:lnTo>
                      <a:pt x="1311" y="410"/>
                    </a:lnTo>
                    <a:lnTo>
                      <a:pt x="1311" y="389"/>
                    </a:lnTo>
                    <a:lnTo>
                      <a:pt x="1311" y="371"/>
                    </a:lnTo>
                    <a:lnTo>
                      <a:pt x="1313" y="350"/>
                    </a:lnTo>
                    <a:lnTo>
                      <a:pt x="1317" y="332"/>
                    </a:lnTo>
                    <a:lnTo>
                      <a:pt x="1322" y="313"/>
                    </a:lnTo>
                    <a:lnTo>
                      <a:pt x="1330" y="295"/>
                    </a:lnTo>
                    <a:lnTo>
                      <a:pt x="1339" y="278"/>
                    </a:lnTo>
                    <a:lnTo>
                      <a:pt x="1348" y="261"/>
                    </a:lnTo>
                    <a:lnTo>
                      <a:pt x="1359" y="245"/>
                    </a:lnTo>
                    <a:lnTo>
                      <a:pt x="1372" y="230"/>
                    </a:lnTo>
                    <a:lnTo>
                      <a:pt x="1387" y="215"/>
                    </a:lnTo>
                    <a:lnTo>
                      <a:pt x="1404" y="202"/>
                    </a:lnTo>
                    <a:lnTo>
                      <a:pt x="1404" y="202"/>
                    </a:lnTo>
                    <a:lnTo>
                      <a:pt x="1421" y="191"/>
                    </a:lnTo>
                    <a:lnTo>
                      <a:pt x="1437" y="182"/>
                    </a:lnTo>
                    <a:lnTo>
                      <a:pt x="1456" y="172"/>
                    </a:lnTo>
                    <a:lnTo>
                      <a:pt x="1474" y="167"/>
                    </a:lnTo>
                    <a:lnTo>
                      <a:pt x="1493" y="161"/>
                    </a:lnTo>
                    <a:lnTo>
                      <a:pt x="1513" y="158"/>
                    </a:lnTo>
                    <a:lnTo>
                      <a:pt x="1532" y="156"/>
                    </a:lnTo>
                    <a:lnTo>
                      <a:pt x="1550" y="156"/>
                    </a:lnTo>
                    <a:lnTo>
                      <a:pt x="1550" y="158"/>
                    </a:lnTo>
                    <a:lnTo>
                      <a:pt x="1550" y="158"/>
                    </a:lnTo>
                    <a:lnTo>
                      <a:pt x="1571" y="158"/>
                    </a:lnTo>
                    <a:lnTo>
                      <a:pt x="1589" y="161"/>
                    </a:lnTo>
                    <a:lnTo>
                      <a:pt x="1608" y="167"/>
                    </a:lnTo>
                    <a:lnTo>
                      <a:pt x="1626" y="172"/>
                    </a:lnTo>
                    <a:lnTo>
                      <a:pt x="1645" y="180"/>
                    </a:lnTo>
                    <a:lnTo>
                      <a:pt x="1664" y="191"/>
                    </a:lnTo>
                    <a:lnTo>
                      <a:pt x="1680" y="202"/>
                    </a:lnTo>
                    <a:lnTo>
                      <a:pt x="1695" y="215"/>
                    </a:lnTo>
                    <a:lnTo>
                      <a:pt x="1695" y="215"/>
                    </a:lnTo>
                    <a:lnTo>
                      <a:pt x="1710" y="228"/>
                    </a:lnTo>
                    <a:lnTo>
                      <a:pt x="1723" y="243"/>
                    </a:lnTo>
                    <a:lnTo>
                      <a:pt x="1736" y="260"/>
                    </a:lnTo>
                    <a:lnTo>
                      <a:pt x="1745" y="276"/>
                    </a:lnTo>
                    <a:lnTo>
                      <a:pt x="1754" y="295"/>
                    </a:lnTo>
                    <a:lnTo>
                      <a:pt x="1762" y="311"/>
                    </a:lnTo>
                    <a:lnTo>
                      <a:pt x="1767" y="332"/>
                    </a:lnTo>
                    <a:lnTo>
                      <a:pt x="1771" y="350"/>
                    </a:lnTo>
                    <a:lnTo>
                      <a:pt x="1773" y="369"/>
                    </a:lnTo>
                    <a:lnTo>
                      <a:pt x="1773" y="389"/>
                    </a:lnTo>
                    <a:lnTo>
                      <a:pt x="1773" y="408"/>
                    </a:lnTo>
                    <a:lnTo>
                      <a:pt x="1771" y="428"/>
                    </a:lnTo>
                    <a:lnTo>
                      <a:pt x="1766" y="447"/>
                    </a:lnTo>
                    <a:lnTo>
                      <a:pt x="1760" y="465"/>
                    </a:lnTo>
                    <a:lnTo>
                      <a:pt x="1753" y="484"/>
                    </a:lnTo>
                    <a:lnTo>
                      <a:pt x="1743" y="502"/>
                    </a:lnTo>
                    <a:lnTo>
                      <a:pt x="1743" y="502"/>
                    </a:lnTo>
                    <a:lnTo>
                      <a:pt x="1738" y="515"/>
                    </a:lnTo>
                    <a:lnTo>
                      <a:pt x="1734" y="528"/>
                    </a:lnTo>
                    <a:lnTo>
                      <a:pt x="1732" y="541"/>
                    </a:lnTo>
                    <a:lnTo>
                      <a:pt x="1734" y="553"/>
                    </a:lnTo>
                    <a:lnTo>
                      <a:pt x="1738" y="565"/>
                    </a:lnTo>
                    <a:lnTo>
                      <a:pt x="1741" y="578"/>
                    </a:lnTo>
                    <a:lnTo>
                      <a:pt x="1749" y="588"/>
                    </a:lnTo>
                    <a:lnTo>
                      <a:pt x="1758" y="599"/>
                    </a:lnTo>
                    <a:lnTo>
                      <a:pt x="1758" y="599"/>
                    </a:lnTo>
                    <a:lnTo>
                      <a:pt x="1758" y="599"/>
                    </a:lnTo>
                    <a:lnTo>
                      <a:pt x="1762" y="601"/>
                    </a:lnTo>
                    <a:lnTo>
                      <a:pt x="1764" y="603"/>
                    </a:lnTo>
                    <a:lnTo>
                      <a:pt x="1764" y="603"/>
                    </a:lnTo>
                    <a:lnTo>
                      <a:pt x="1767" y="604"/>
                    </a:lnTo>
                    <a:lnTo>
                      <a:pt x="1767" y="604"/>
                    </a:lnTo>
                    <a:lnTo>
                      <a:pt x="1773" y="608"/>
                    </a:lnTo>
                    <a:lnTo>
                      <a:pt x="1775" y="608"/>
                    </a:lnTo>
                    <a:lnTo>
                      <a:pt x="1775" y="608"/>
                    </a:lnTo>
                    <a:lnTo>
                      <a:pt x="1784" y="614"/>
                    </a:lnTo>
                    <a:lnTo>
                      <a:pt x="1793" y="616"/>
                    </a:lnTo>
                    <a:lnTo>
                      <a:pt x="1803" y="617"/>
                    </a:lnTo>
                    <a:lnTo>
                      <a:pt x="1812" y="619"/>
                    </a:lnTo>
                    <a:lnTo>
                      <a:pt x="2159" y="619"/>
                    </a:lnTo>
                    <a:lnTo>
                      <a:pt x="2159" y="682"/>
                    </a:lnTo>
                    <a:lnTo>
                      <a:pt x="2159" y="682"/>
                    </a:lnTo>
                    <a:lnTo>
                      <a:pt x="2159" y="695"/>
                    </a:lnTo>
                    <a:lnTo>
                      <a:pt x="2159" y="708"/>
                    </a:lnTo>
                    <a:lnTo>
                      <a:pt x="2159" y="992"/>
                    </a:lnTo>
                    <a:lnTo>
                      <a:pt x="2159" y="992"/>
                    </a:lnTo>
                    <a:lnTo>
                      <a:pt x="2159" y="1005"/>
                    </a:lnTo>
                    <a:lnTo>
                      <a:pt x="2159" y="1016"/>
                    </a:lnTo>
                    <a:lnTo>
                      <a:pt x="2159" y="1081"/>
                    </a:lnTo>
                    <a:lnTo>
                      <a:pt x="925" y="1081"/>
                    </a:lnTo>
                    <a:lnTo>
                      <a:pt x="925" y="1016"/>
                    </a:lnTo>
                    <a:close/>
                    <a:moveTo>
                      <a:pt x="848" y="1235"/>
                    </a:moveTo>
                    <a:lnTo>
                      <a:pt x="2237" y="1235"/>
                    </a:lnTo>
                    <a:lnTo>
                      <a:pt x="2237" y="1235"/>
                    </a:lnTo>
                    <a:lnTo>
                      <a:pt x="2251" y="1233"/>
                    </a:lnTo>
                    <a:lnTo>
                      <a:pt x="2266" y="1227"/>
                    </a:lnTo>
                    <a:lnTo>
                      <a:pt x="2279" y="1222"/>
                    </a:lnTo>
                    <a:lnTo>
                      <a:pt x="2290" y="1211"/>
                    </a:lnTo>
                    <a:lnTo>
                      <a:pt x="2300" y="1200"/>
                    </a:lnTo>
                    <a:lnTo>
                      <a:pt x="2307" y="1187"/>
                    </a:lnTo>
                    <a:lnTo>
                      <a:pt x="2313" y="1172"/>
                    </a:lnTo>
                    <a:lnTo>
                      <a:pt x="2315" y="1157"/>
                    </a:lnTo>
                    <a:lnTo>
                      <a:pt x="2315" y="1079"/>
                    </a:lnTo>
                    <a:lnTo>
                      <a:pt x="2622" y="1079"/>
                    </a:lnTo>
                    <a:lnTo>
                      <a:pt x="2622" y="3856"/>
                    </a:lnTo>
                    <a:lnTo>
                      <a:pt x="462" y="3856"/>
                    </a:lnTo>
                    <a:lnTo>
                      <a:pt x="462" y="1079"/>
                    </a:lnTo>
                    <a:lnTo>
                      <a:pt x="772" y="1079"/>
                    </a:lnTo>
                    <a:lnTo>
                      <a:pt x="772" y="1157"/>
                    </a:lnTo>
                    <a:lnTo>
                      <a:pt x="772" y="1157"/>
                    </a:lnTo>
                    <a:lnTo>
                      <a:pt x="772" y="1172"/>
                    </a:lnTo>
                    <a:lnTo>
                      <a:pt x="777" y="1187"/>
                    </a:lnTo>
                    <a:lnTo>
                      <a:pt x="784" y="1200"/>
                    </a:lnTo>
                    <a:lnTo>
                      <a:pt x="794" y="1211"/>
                    </a:lnTo>
                    <a:lnTo>
                      <a:pt x="805" y="1222"/>
                    </a:lnTo>
                    <a:lnTo>
                      <a:pt x="818" y="1227"/>
                    </a:lnTo>
                    <a:lnTo>
                      <a:pt x="833" y="1233"/>
                    </a:lnTo>
                    <a:lnTo>
                      <a:pt x="848" y="1235"/>
                    </a:lnTo>
                    <a:lnTo>
                      <a:pt x="848" y="1235"/>
                    </a:lnTo>
                    <a:close/>
                    <a:moveTo>
                      <a:pt x="2930" y="4166"/>
                    </a:moveTo>
                    <a:lnTo>
                      <a:pt x="154" y="4166"/>
                    </a:lnTo>
                    <a:lnTo>
                      <a:pt x="154" y="771"/>
                    </a:lnTo>
                    <a:lnTo>
                      <a:pt x="772" y="771"/>
                    </a:lnTo>
                    <a:lnTo>
                      <a:pt x="772" y="927"/>
                    </a:lnTo>
                    <a:lnTo>
                      <a:pt x="386" y="927"/>
                    </a:lnTo>
                    <a:lnTo>
                      <a:pt x="386" y="927"/>
                    </a:lnTo>
                    <a:lnTo>
                      <a:pt x="369" y="927"/>
                    </a:lnTo>
                    <a:lnTo>
                      <a:pt x="354" y="933"/>
                    </a:lnTo>
                    <a:lnTo>
                      <a:pt x="341" y="940"/>
                    </a:lnTo>
                    <a:lnTo>
                      <a:pt x="330" y="949"/>
                    </a:lnTo>
                    <a:lnTo>
                      <a:pt x="321" y="960"/>
                    </a:lnTo>
                    <a:lnTo>
                      <a:pt x="313" y="973"/>
                    </a:lnTo>
                    <a:lnTo>
                      <a:pt x="310" y="988"/>
                    </a:lnTo>
                    <a:lnTo>
                      <a:pt x="308" y="1003"/>
                    </a:lnTo>
                    <a:lnTo>
                      <a:pt x="308" y="3934"/>
                    </a:lnTo>
                    <a:lnTo>
                      <a:pt x="308" y="3934"/>
                    </a:lnTo>
                    <a:lnTo>
                      <a:pt x="310" y="3949"/>
                    </a:lnTo>
                    <a:lnTo>
                      <a:pt x="313" y="3964"/>
                    </a:lnTo>
                    <a:lnTo>
                      <a:pt x="321" y="3977"/>
                    </a:lnTo>
                    <a:lnTo>
                      <a:pt x="330" y="3988"/>
                    </a:lnTo>
                    <a:lnTo>
                      <a:pt x="341" y="3997"/>
                    </a:lnTo>
                    <a:lnTo>
                      <a:pt x="354" y="4005"/>
                    </a:lnTo>
                    <a:lnTo>
                      <a:pt x="369" y="4010"/>
                    </a:lnTo>
                    <a:lnTo>
                      <a:pt x="386" y="4010"/>
                    </a:lnTo>
                    <a:lnTo>
                      <a:pt x="2700" y="4010"/>
                    </a:lnTo>
                    <a:lnTo>
                      <a:pt x="2700" y="4010"/>
                    </a:lnTo>
                    <a:lnTo>
                      <a:pt x="2715" y="4010"/>
                    </a:lnTo>
                    <a:lnTo>
                      <a:pt x="2730" y="4005"/>
                    </a:lnTo>
                    <a:lnTo>
                      <a:pt x="2743" y="3997"/>
                    </a:lnTo>
                    <a:lnTo>
                      <a:pt x="2754" y="3988"/>
                    </a:lnTo>
                    <a:lnTo>
                      <a:pt x="2763" y="3977"/>
                    </a:lnTo>
                    <a:lnTo>
                      <a:pt x="2771" y="3964"/>
                    </a:lnTo>
                    <a:lnTo>
                      <a:pt x="2774" y="3949"/>
                    </a:lnTo>
                    <a:lnTo>
                      <a:pt x="2776" y="3934"/>
                    </a:lnTo>
                    <a:lnTo>
                      <a:pt x="2776" y="1003"/>
                    </a:lnTo>
                    <a:lnTo>
                      <a:pt x="2776" y="1003"/>
                    </a:lnTo>
                    <a:lnTo>
                      <a:pt x="2774" y="988"/>
                    </a:lnTo>
                    <a:lnTo>
                      <a:pt x="2771" y="973"/>
                    </a:lnTo>
                    <a:lnTo>
                      <a:pt x="2763" y="960"/>
                    </a:lnTo>
                    <a:lnTo>
                      <a:pt x="2754" y="949"/>
                    </a:lnTo>
                    <a:lnTo>
                      <a:pt x="2743" y="940"/>
                    </a:lnTo>
                    <a:lnTo>
                      <a:pt x="2730" y="933"/>
                    </a:lnTo>
                    <a:lnTo>
                      <a:pt x="2715" y="927"/>
                    </a:lnTo>
                    <a:lnTo>
                      <a:pt x="2700" y="927"/>
                    </a:lnTo>
                    <a:lnTo>
                      <a:pt x="2315" y="927"/>
                    </a:lnTo>
                    <a:lnTo>
                      <a:pt x="2315" y="771"/>
                    </a:lnTo>
                    <a:lnTo>
                      <a:pt x="2930" y="771"/>
                    </a:lnTo>
                    <a:lnTo>
                      <a:pt x="2930" y="416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19" descr=" " title=" "/>
              <p:cNvSpPr>
                <a:spLocks/>
              </p:cNvSpPr>
              <p:nvPr/>
            </p:nvSpPr>
            <p:spPr bwMode="auto">
              <a:xfrm>
                <a:off x="5685574" y="3553836"/>
                <a:ext cx="52747" cy="39201"/>
              </a:xfrm>
              <a:custGeom>
                <a:avLst/>
                <a:gdLst>
                  <a:gd name="T0" fmla="*/ 26 w 623"/>
                  <a:gd name="T1" fmla="*/ 287 h 463"/>
                  <a:gd name="T2" fmla="*/ 182 w 623"/>
                  <a:gd name="T3" fmla="*/ 441 h 463"/>
                  <a:gd name="T4" fmla="*/ 182 w 623"/>
                  <a:gd name="T5" fmla="*/ 441 h 463"/>
                  <a:gd name="T6" fmla="*/ 193 w 623"/>
                  <a:gd name="T7" fmla="*/ 450 h 463"/>
                  <a:gd name="T8" fmla="*/ 206 w 623"/>
                  <a:gd name="T9" fmla="*/ 458 h 463"/>
                  <a:gd name="T10" fmla="*/ 221 w 623"/>
                  <a:gd name="T11" fmla="*/ 461 h 463"/>
                  <a:gd name="T12" fmla="*/ 235 w 623"/>
                  <a:gd name="T13" fmla="*/ 463 h 463"/>
                  <a:gd name="T14" fmla="*/ 250 w 623"/>
                  <a:gd name="T15" fmla="*/ 461 h 463"/>
                  <a:gd name="T16" fmla="*/ 265 w 623"/>
                  <a:gd name="T17" fmla="*/ 458 h 463"/>
                  <a:gd name="T18" fmla="*/ 278 w 623"/>
                  <a:gd name="T19" fmla="*/ 450 h 463"/>
                  <a:gd name="T20" fmla="*/ 289 w 623"/>
                  <a:gd name="T21" fmla="*/ 441 h 463"/>
                  <a:gd name="T22" fmla="*/ 599 w 623"/>
                  <a:gd name="T23" fmla="*/ 131 h 463"/>
                  <a:gd name="T24" fmla="*/ 599 w 623"/>
                  <a:gd name="T25" fmla="*/ 131 h 463"/>
                  <a:gd name="T26" fmla="*/ 608 w 623"/>
                  <a:gd name="T27" fmla="*/ 122 h 463"/>
                  <a:gd name="T28" fmla="*/ 614 w 623"/>
                  <a:gd name="T29" fmla="*/ 113 h 463"/>
                  <a:gd name="T30" fmla="*/ 619 w 623"/>
                  <a:gd name="T31" fmla="*/ 102 h 463"/>
                  <a:gd name="T32" fmla="*/ 621 w 623"/>
                  <a:gd name="T33" fmla="*/ 90 h 463"/>
                  <a:gd name="T34" fmla="*/ 623 w 623"/>
                  <a:gd name="T35" fmla="*/ 79 h 463"/>
                  <a:gd name="T36" fmla="*/ 623 w 623"/>
                  <a:gd name="T37" fmla="*/ 68 h 463"/>
                  <a:gd name="T38" fmla="*/ 621 w 623"/>
                  <a:gd name="T39" fmla="*/ 57 h 463"/>
                  <a:gd name="T40" fmla="*/ 617 w 623"/>
                  <a:gd name="T41" fmla="*/ 48 h 463"/>
                  <a:gd name="T42" fmla="*/ 612 w 623"/>
                  <a:gd name="T43" fmla="*/ 37 h 463"/>
                  <a:gd name="T44" fmla="*/ 606 w 623"/>
                  <a:gd name="T45" fmla="*/ 27 h 463"/>
                  <a:gd name="T46" fmla="*/ 599 w 623"/>
                  <a:gd name="T47" fmla="*/ 20 h 463"/>
                  <a:gd name="T48" fmla="*/ 590 w 623"/>
                  <a:gd name="T49" fmla="*/ 13 h 463"/>
                  <a:gd name="T50" fmla="*/ 580 w 623"/>
                  <a:gd name="T51" fmla="*/ 7 h 463"/>
                  <a:gd name="T52" fmla="*/ 569 w 623"/>
                  <a:gd name="T53" fmla="*/ 3 h 463"/>
                  <a:gd name="T54" fmla="*/ 556 w 623"/>
                  <a:gd name="T55" fmla="*/ 0 h 463"/>
                  <a:gd name="T56" fmla="*/ 543 w 623"/>
                  <a:gd name="T57" fmla="*/ 0 h 463"/>
                  <a:gd name="T58" fmla="*/ 543 w 623"/>
                  <a:gd name="T59" fmla="*/ 0 h 463"/>
                  <a:gd name="T60" fmla="*/ 528 w 623"/>
                  <a:gd name="T61" fmla="*/ 1 h 463"/>
                  <a:gd name="T62" fmla="*/ 515 w 623"/>
                  <a:gd name="T63" fmla="*/ 5 h 463"/>
                  <a:gd name="T64" fmla="*/ 502 w 623"/>
                  <a:gd name="T65" fmla="*/ 13 h 463"/>
                  <a:gd name="T66" fmla="*/ 491 w 623"/>
                  <a:gd name="T67" fmla="*/ 24 h 463"/>
                  <a:gd name="T68" fmla="*/ 235 w 623"/>
                  <a:gd name="T69" fmla="*/ 276 h 463"/>
                  <a:gd name="T70" fmla="*/ 135 w 623"/>
                  <a:gd name="T71" fmla="*/ 178 h 463"/>
                  <a:gd name="T72" fmla="*/ 135 w 623"/>
                  <a:gd name="T73" fmla="*/ 178 h 463"/>
                  <a:gd name="T74" fmla="*/ 120 w 623"/>
                  <a:gd name="T75" fmla="*/ 165 h 463"/>
                  <a:gd name="T76" fmla="*/ 106 w 623"/>
                  <a:gd name="T77" fmla="*/ 157 h 463"/>
                  <a:gd name="T78" fmla="*/ 91 w 623"/>
                  <a:gd name="T79" fmla="*/ 153 h 463"/>
                  <a:gd name="T80" fmla="*/ 76 w 623"/>
                  <a:gd name="T81" fmla="*/ 152 h 463"/>
                  <a:gd name="T82" fmla="*/ 61 w 623"/>
                  <a:gd name="T83" fmla="*/ 153 h 463"/>
                  <a:gd name="T84" fmla="*/ 48 w 623"/>
                  <a:gd name="T85" fmla="*/ 159 h 463"/>
                  <a:gd name="T86" fmla="*/ 35 w 623"/>
                  <a:gd name="T87" fmla="*/ 166 h 463"/>
                  <a:gd name="T88" fmla="*/ 24 w 623"/>
                  <a:gd name="T89" fmla="*/ 176 h 463"/>
                  <a:gd name="T90" fmla="*/ 15 w 623"/>
                  <a:gd name="T91" fmla="*/ 187 h 463"/>
                  <a:gd name="T92" fmla="*/ 7 w 623"/>
                  <a:gd name="T93" fmla="*/ 200 h 463"/>
                  <a:gd name="T94" fmla="*/ 4 w 623"/>
                  <a:gd name="T95" fmla="*/ 213 h 463"/>
                  <a:gd name="T96" fmla="*/ 0 w 623"/>
                  <a:gd name="T97" fmla="*/ 228 h 463"/>
                  <a:gd name="T98" fmla="*/ 2 w 623"/>
                  <a:gd name="T99" fmla="*/ 242 h 463"/>
                  <a:gd name="T100" fmla="*/ 5 w 623"/>
                  <a:gd name="T101" fmla="*/ 257 h 463"/>
                  <a:gd name="T102" fmla="*/ 15 w 623"/>
                  <a:gd name="T103" fmla="*/ 272 h 463"/>
                  <a:gd name="T104" fmla="*/ 26 w 623"/>
                  <a:gd name="T105" fmla="*/ 287 h 463"/>
                  <a:gd name="T106" fmla="*/ 26 w 623"/>
                  <a:gd name="T107" fmla="*/ 287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23" h="463">
                    <a:moveTo>
                      <a:pt x="26" y="287"/>
                    </a:moveTo>
                    <a:lnTo>
                      <a:pt x="182" y="441"/>
                    </a:lnTo>
                    <a:lnTo>
                      <a:pt x="182" y="441"/>
                    </a:lnTo>
                    <a:lnTo>
                      <a:pt x="193" y="450"/>
                    </a:lnTo>
                    <a:lnTo>
                      <a:pt x="206" y="458"/>
                    </a:lnTo>
                    <a:lnTo>
                      <a:pt x="221" y="461"/>
                    </a:lnTo>
                    <a:lnTo>
                      <a:pt x="235" y="463"/>
                    </a:lnTo>
                    <a:lnTo>
                      <a:pt x="250" y="461"/>
                    </a:lnTo>
                    <a:lnTo>
                      <a:pt x="265" y="458"/>
                    </a:lnTo>
                    <a:lnTo>
                      <a:pt x="278" y="450"/>
                    </a:lnTo>
                    <a:lnTo>
                      <a:pt x="289" y="441"/>
                    </a:lnTo>
                    <a:lnTo>
                      <a:pt x="599" y="131"/>
                    </a:lnTo>
                    <a:lnTo>
                      <a:pt x="599" y="131"/>
                    </a:lnTo>
                    <a:lnTo>
                      <a:pt x="608" y="122"/>
                    </a:lnTo>
                    <a:lnTo>
                      <a:pt x="614" y="113"/>
                    </a:lnTo>
                    <a:lnTo>
                      <a:pt x="619" y="102"/>
                    </a:lnTo>
                    <a:lnTo>
                      <a:pt x="621" y="90"/>
                    </a:lnTo>
                    <a:lnTo>
                      <a:pt x="623" y="79"/>
                    </a:lnTo>
                    <a:lnTo>
                      <a:pt x="623" y="68"/>
                    </a:lnTo>
                    <a:lnTo>
                      <a:pt x="621" y="57"/>
                    </a:lnTo>
                    <a:lnTo>
                      <a:pt x="617" y="48"/>
                    </a:lnTo>
                    <a:lnTo>
                      <a:pt x="612" y="37"/>
                    </a:lnTo>
                    <a:lnTo>
                      <a:pt x="606" y="27"/>
                    </a:lnTo>
                    <a:lnTo>
                      <a:pt x="599" y="20"/>
                    </a:lnTo>
                    <a:lnTo>
                      <a:pt x="590" y="13"/>
                    </a:lnTo>
                    <a:lnTo>
                      <a:pt x="580" y="7"/>
                    </a:lnTo>
                    <a:lnTo>
                      <a:pt x="569" y="3"/>
                    </a:lnTo>
                    <a:lnTo>
                      <a:pt x="556" y="0"/>
                    </a:lnTo>
                    <a:lnTo>
                      <a:pt x="543" y="0"/>
                    </a:lnTo>
                    <a:lnTo>
                      <a:pt x="543" y="0"/>
                    </a:lnTo>
                    <a:lnTo>
                      <a:pt x="528" y="1"/>
                    </a:lnTo>
                    <a:lnTo>
                      <a:pt x="515" y="5"/>
                    </a:lnTo>
                    <a:lnTo>
                      <a:pt x="502" y="13"/>
                    </a:lnTo>
                    <a:lnTo>
                      <a:pt x="491" y="24"/>
                    </a:lnTo>
                    <a:lnTo>
                      <a:pt x="235" y="276"/>
                    </a:lnTo>
                    <a:lnTo>
                      <a:pt x="135" y="178"/>
                    </a:lnTo>
                    <a:lnTo>
                      <a:pt x="135" y="178"/>
                    </a:lnTo>
                    <a:lnTo>
                      <a:pt x="120" y="165"/>
                    </a:lnTo>
                    <a:lnTo>
                      <a:pt x="106" y="157"/>
                    </a:lnTo>
                    <a:lnTo>
                      <a:pt x="91" y="153"/>
                    </a:lnTo>
                    <a:lnTo>
                      <a:pt x="76" y="152"/>
                    </a:lnTo>
                    <a:lnTo>
                      <a:pt x="61" y="153"/>
                    </a:lnTo>
                    <a:lnTo>
                      <a:pt x="48" y="159"/>
                    </a:lnTo>
                    <a:lnTo>
                      <a:pt x="35" y="166"/>
                    </a:lnTo>
                    <a:lnTo>
                      <a:pt x="24" y="176"/>
                    </a:lnTo>
                    <a:lnTo>
                      <a:pt x="15" y="187"/>
                    </a:lnTo>
                    <a:lnTo>
                      <a:pt x="7" y="200"/>
                    </a:lnTo>
                    <a:lnTo>
                      <a:pt x="4" y="213"/>
                    </a:lnTo>
                    <a:lnTo>
                      <a:pt x="0" y="228"/>
                    </a:lnTo>
                    <a:lnTo>
                      <a:pt x="2" y="242"/>
                    </a:lnTo>
                    <a:lnTo>
                      <a:pt x="5" y="257"/>
                    </a:lnTo>
                    <a:lnTo>
                      <a:pt x="15" y="272"/>
                    </a:lnTo>
                    <a:lnTo>
                      <a:pt x="26" y="287"/>
                    </a:lnTo>
                    <a:lnTo>
                      <a:pt x="26" y="287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Freeform 20" descr=" " title=" "/>
              <p:cNvSpPr>
                <a:spLocks/>
              </p:cNvSpPr>
              <p:nvPr/>
            </p:nvSpPr>
            <p:spPr bwMode="auto">
              <a:xfrm>
                <a:off x="5750853" y="3553836"/>
                <a:ext cx="52663" cy="12954"/>
              </a:xfrm>
              <a:custGeom>
                <a:avLst/>
                <a:gdLst>
                  <a:gd name="T0" fmla="*/ 82 w 622"/>
                  <a:gd name="T1" fmla="*/ 153 h 153"/>
                  <a:gd name="T2" fmla="*/ 544 w 622"/>
                  <a:gd name="T3" fmla="*/ 153 h 153"/>
                  <a:gd name="T4" fmla="*/ 544 w 622"/>
                  <a:gd name="T5" fmla="*/ 153 h 153"/>
                  <a:gd name="T6" fmla="*/ 562 w 622"/>
                  <a:gd name="T7" fmla="*/ 152 h 153"/>
                  <a:gd name="T8" fmla="*/ 579 w 622"/>
                  <a:gd name="T9" fmla="*/ 148 h 153"/>
                  <a:gd name="T10" fmla="*/ 592 w 622"/>
                  <a:gd name="T11" fmla="*/ 141 h 153"/>
                  <a:gd name="T12" fmla="*/ 603 w 622"/>
                  <a:gd name="T13" fmla="*/ 129 h 153"/>
                  <a:gd name="T14" fmla="*/ 612 w 622"/>
                  <a:gd name="T15" fmla="*/ 118 h 153"/>
                  <a:gd name="T16" fmla="*/ 618 w 622"/>
                  <a:gd name="T17" fmla="*/ 105 h 153"/>
                  <a:gd name="T18" fmla="*/ 622 w 622"/>
                  <a:gd name="T19" fmla="*/ 90 h 153"/>
                  <a:gd name="T20" fmla="*/ 622 w 622"/>
                  <a:gd name="T21" fmla="*/ 77 h 153"/>
                  <a:gd name="T22" fmla="*/ 622 w 622"/>
                  <a:gd name="T23" fmla="*/ 63 h 153"/>
                  <a:gd name="T24" fmla="*/ 618 w 622"/>
                  <a:gd name="T25" fmla="*/ 48 h 153"/>
                  <a:gd name="T26" fmla="*/ 612 w 622"/>
                  <a:gd name="T27" fmla="*/ 35 h 153"/>
                  <a:gd name="T28" fmla="*/ 603 w 622"/>
                  <a:gd name="T29" fmla="*/ 24 h 153"/>
                  <a:gd name="T30" fmla="*/ 592 w 622"/>
                  <a:gd name="T31" fmla="*/ 13 h 153"/>
                  <a:gd name="T32" fmla="*/ 579 w 622"/>
                  <a:gd name="T33" fmla="*/ 5 h 153"/>
                  <a:gd name="T34" fmla="*/ 562 w 622"/>
                  <a:gd name="T35" fmla="*/ 1 h 153"/>
                  <a:gd name="T36" fmla="*/ 544 w 622"/>
                  <a:gd name="T37" fmla="*/ 0 h 153"/>
                  <a:gd name="T38" fmla="*/ 82 w 622"/>
                  <a:gd name="T39" fmla="*/ 0 h 153"/>
                  <a:gd name="T40" fmla="*/ 82 w 622"/>
                  <a:gd name="T41" fmla="*/ 0 h 153"/>
                  <a:gd name="T42" fmla="*/ 73 w 622"/>
                  <a:gd name="T43" fmla="*/ 0 h 153"/>
                  <a:gd name="T44" fmla="*/ 73 w 622"/>
                  <a:gd name="T45" fmla="*/ 0 h 153"/>
                  <a:gd name="T46" fmla="*/ 56 w 622"/>
                  <a:gd name="T47" fmla="*/ 1 h 153"/>
                  <a:gd name="T48" fmla="*/ 39 w 622"/>
                  <a:gd name="T49" fmla="*/ 9 h 153"/>
                  <a:gd name="T50" fmla="*/ 28 w 622"/>
                  <a:gd name="T51" fmla="*/ 16 h 153"/>
                  <a:gd name="T52" fmla="*/ 17 w 622"/>
                  <a:gd name="T53" fmla="*/ 27 h 153"/>
                  <a:gd name="T54" fmla="*/ 10 w 622"/>
                  <a:gd name="T55" fmla="*/ 39 h 153"/>
                  <a:gd name="T56" fmla="*/ 4 w 622"/>
                  <a:gd name="T57" fmla="*/ 52 h 153"/>
                  <a:gd name="T58" fmla="*/ 0 w 622"/>
                  <a:gd name="T59" fmla="*/ 66 h 153"/>
                  <a:gd name="T60" fmla="*/ 0 w 622"/>
                  <a:gd name="T61" fmla="*/ 81 h 153"/>
                  <a:gd name="T62" fmla="*/ 2 w 622"/>
                  <a:gd name="T63" fmla="*/ 94 h 153"/>
                  <a:gd name="T64" fmla="*/ 6 w 622"/>
                  <a:gd name="T65" fmla="*/ 109 h 153"/>
                  <a:gd name="T66" fmla="*/ 13 w 622"/>
                  <a:gd name="T67" fmla="*/ 122 h 153"/>
                  <a:gd name="T68" fmla="*/ 23 w 622"/>
                  <a:gd name="T69" fmla="*/ 133 h 153"/>
                  <a:gd name="T70" fmla="*/ 34 w 622"/>
                  <a:gd name="T71" fmla="*/ 142 h 153"/>
                  <a:gd name="T72" fmla="*/ 47 w 622"/>
                  <a:gd name="T73" fmla="*/ 150 h 153"/>
                  <a:gd name="T74" fmla="*/ 63 w 622"/>
                  <a:gd name="T75" fmla="*/ 153 h 153"/>
                  <a:gd name="T76" fmla="*/ 82 w 622"/>
                  <a:gd name="T77" fmla="*/ 153 h 153"/>
                  <a:gd name="T78" fmla="*/ 82 w 622"/>
                  <a:gd name="T79" fmla="*/ 153 h 1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22" h="153">
                    <a:moveTo>
                      <a:pt x="82" y="153"/>
                    </a:moveTo>
                    <a:lnTo>
                      <a:pt x="544" y="153"/>
                    </a:lnTo>
                    <a:lnTo>
                      <a:pt x="544" y="153"/>
                    </a:lnTo>
                    <a:lnTo>
                      <a:pt x="562" y="152"/>
                    </a:lnTo>
                    <a:lnTo>
                      <a:pt x="579" y="148"/>
                    </a:lnTo>
                    <a:lnTo>
                      <a:pt x="592" y="141"/>
                    </a:lnTo>
                    <a:lnTo>
                      <a:pt x="603" y="129"/>
                    </a:lnTo>
                    <a:lnTo>
                      <a:pt x="612" y="118"/>
                    </a:lnTo>
                    <a:lnTo>
                      <a:pt x="618" y="105"/>
                    </a:lnTo>
                    <a:lnTo>
                      <a:pt x="622" y="90"/>
                    </a:lnTo>
                    <a:lnTo>
                      <a:pt x="622" y="77"/>
                    </a:lnTo>
                    <a:lnTo>
                      <a:pt x="622" y="63"/>
                    </a:lnTo>
                    <a:lnTo>
                      <a:pt x="618" y="48"/>
                    </a:lnTo>
                    <a:lnTo>
                      <a:pt x="612" y="35"/>
                    </a:lnTo>
                    <a:lnTo>
                      <a:pt x="603" y="24"/>
                    </a:lnTo>
                    <a:lnTo>
                      <a:pt x="592" y="13"/>
                    </a:lnTo>
                    <a:lnTo>
                      <a:pt x="579" y="5"/>
                    </a:lnTo>
                    <a:lnTo>
                      <a:pt x="562" y="1"/>
                    </a:lnTo>
                    <a:lnTo>
                      <a:pt x="544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6" y="1"/>
                    </a:lnTo>
                    <a:lnTo>
                      <a:pt x="39" y="9"/>
                    </a:lnTo>
                    <a:lnTo>
                      <a:pt x="28" y="16"/>
                    </a:lnTo>
                    <a:lnTo>
                      <a:pt x="17" y="27"/>
                    </a:lnTo>
                    <a:lnTo>
                      <a:pt x="10" y="39"/>
                    </a:lnTo>
                    <a:lnTo>
                      <a:pt x="4" y="52"/>
                    </a:lnTo>
                    <a:lnTo>
                      <a:pt x="0" y="66"/>
                    </a:lnTo>
                    <a:lnTo>
                      <a:pt x="0" y="81"/>
                    </a:lnTo>
                    <a:lnTo>
                      <a:pt x="2" y="94"/>
                    </a:lnTo>
                    <a:lnTo>
                      <a:pt x="6" y="109"/>
                    </a:lnTo>
                    <a:lnTo>
                      <a:pt x="13" y="122"/>
                    </a:lnTo>
                    <a:lnTo>
                      <a:pt x="23" y="133"/>
                    </a:lnTo>
                    <a:lnTo>
                      <a:pt x="34" y="142"/>
                    </a:lnTo>
                    <a:lnTo>
                      <a:pt x="47" y="150"/>
                    </a:lnTo>
                    <a:lnTo>
                      <a:pt x="63" y="153"/>
                    </a:lnTo>
                    <a:lnTo>
                      <a:pt x="82" y="153"/>
                    </a:lnTo>
                    <a:lnTo>
                      <a:pt x="82" y="153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21" descr=" " title=" "/>
              <p:cNvSpPr>
                <a:spLocks/>
              </p:cNvSpPr>
              <p:nvPr/>
            </p:nvSpPr>
            <p:spPr bwMode="auto">
              <a:xfrm>
                <a:off x="5751022" y="3579828"/>
                <a:ext cx="91440" cy="13208"/>
              </a:xfrm>
              <a:custGeom>
                <a:avLst/>
                <a:gdLst>
                  <a:gd name="T0" fmla="*/ 73 w 1080"/>
                  <a:gd name="T1" fmla="*/ 0 h 156"/>
                  <a:gd name="T2" fmla="*/ 73 w 1080"/>
                  <a:gd name="T3" fmla="*/ 0 h 156"/>
                  <a:gd name="T4" fmla="*/ 56 w 1080"/>
                  <a:gd name="T5" fmla="*/ 4 h 156"/>
                  <a:gd name="T6" fmla="*/ 39 w 1080"/>
                  <a:gd name="T7" fmla="*/ 10 h 156"/>
                  <a:gd name="T8" fmla="*/ 26 w 1080"/>
                  <a:gd name="T9" fmla="*/ 17 h 156"/>
                  <a:gd name="T10" fmla="*/ 17 w 1080"/>
                  <a:gd name="T11" fmla="*/ 28 h 156"/>
                  <a:gd name="T12" fmla="*/ 9 w 1080"/>
                  <a:gd name="T13" fmla="*/ 39 h 156"/>
                  <a:gd name="T14" fmla="*/ 4 w 1080"/>
                  <a:gd name="T15" fmla="*/ 54 h 156"/>
                  <a:gd name="T16" fmla="*/ 0 w 1080"/>
                  <a:gd name="T17" fmla="*/ 67 h 156"/>
                  <a:gd name="T18" fmla="*/ 0 w 1080"/>
                  <a:gd name="T19" fmla="*/ 82 h 156"/>
                  <a:gd name="T20" fmla="*/ 2 w 1080"/>
                  <a:gd name="T21" fmla="*/ 97 h 156"/>
                  <a:gd name="T22" fmla="*/ 6 w 1080"/>
                  <a:gd name="T23" fmla="*/ 110 h 156"/>
                  <a:gd name="T24" fmla="*/ 13 w 1080"/>
                  <a:gd name="T25" fmla="*/ 123 h 156"/>
                  <a:gd name="T26" fmla="*/ 22 w 1080"/>
                  <a:gd name="T27" fmla="*/ 134 h 156"/>
                  <a:gd name="T28" fmla="*/ 34 w 1080"/>
                  <a:gd name="T29" fmla="*/ 143 h 156"/>
                  <a:gd name="T30" fmla="*/ 47 w 1080"/>
                  <a:gd name="T31" fmla="*/ 151 h 156"/>
                  <a:gd name="T32" fmla="*/ 63 w 1080"/>
                  <a:gd name="T33" fmla="*/ 154 h 156"/>
                  <a:gd name="T34" fmla="*/ 82 w 1080"/>
                  <a:gd name="T35" fmla="*/ 156 h 156"/>
                  <a:gd name="T36" fmla="*/ 1002 w 1080"/>
                  <a:gd name="T37" fmla="*/ 156 h 156"/>
                  <a:gd name="T38" fmla="*/ 1002 w 1080"/>
                  <a:gd name="T39" fmla="*/ 156 h 156"/>
                  <a:gd name="T40" fmla="*/ 1018 w 1080"/>
                  <a:gd name="T41" fmla="*/ 154 h 156"/>
                  <a:gd name="T42" fmla="*/ 1035 w 1080"/>
                  <a:gd name="T43" fmla="*/ 149 h 156"/>
                  <a:gd name="T44" fmla="*/ 1048 w 1080"/>
                  <a:gd name="T45" fmla="*/ 141 h 156"/>
                  <a:gd name="T46" fmla="*/ 1059 w 1080"/>
                  <a:gd name="T47" fmla="*/ 132 h 156"/>
                  <a:gd name="T48" fmla="*/ 1068 w 1080"/>
                  <a:gd name="T49" fmla="*/ 121 h 156"/>
                  <a:gd name="T50" fmla="*/ 1074 w 1080"/>
                  <a:gd name="T51" fmla="*/ 106 h 156"/>
                  <a:gd name="T52" fmla="*/ 1078 w 1080"/>
                  <a:gd name="T53" fmla="*/ 93 h 156"/>
                  <a:gd name="T54" fmla="*/ 1080 w 1080"/>
                  <a:gd name="T55" fmla="*/ 78 h 156"/>
                  <a:gd name="T56" fmla="*/ 1078 w 1080"/>
                  <a:gd name="T57" fmla="*/ 63 h 156"/>
                  <a:gd name="T58" fmla="*/ 1074 w 1080"/>
                  <a:gd name="T59" fmla="*/ 50 h 156"/>
                  <a:gd name="T60" fmla="*/ 1068 w 1080"/>
                  <a:gd name="T61" fmla="*/ 37 h 156"/>
                  <a:gd name="T62" fmla="*/ 1059 w 1080"/>
                  <a:gd name="T63" fmla="*/ 24 h 156"/>
                  <a:gd name="T64" fmla="*/ 1048 w 1080"/>
                  <a:gd name="T65" fmla="*/ 15 h 156"/>
                  <a:gd name="T66" fmla="*/ 1035 w 1080"/>
                  <a:gd name="T67" fmla="*/ 8 h 156"/>
                  <a:gd name="T68" fmla="*/ 1018 w 1080"/>
                  <a:gd name="T69" fmla="*/ 2 h 156"/>
                  <a:gd name="T70" fmla="*/ 1002 w 1080"/>
                  <a:gd name="T71" fmla="*/ 0 h 156"/>
                  <a:gd name="T72" fmla="*/ 82 w 1080"/>
                  <a:gd name="T73" fmla="*/ 0 h 156"/>
                  <a:gd name="T74" fmla="*/ 82 w 1080"/>
                  <a:gd name="T75" fmla="*/ 0 h 156"/>
                  <a:gd name="T76" fmla="*/ 73 w 1080"/>
                  <a:gd name="T77" fmla="*/ 0 h 156"/>
                  <a:gd name="T78" fmla="*/ 73 w 1080"/>
                  <a:gd name="T7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80" h="156">
                    <a:moveTo>
                      <a:pt x="73" y="0"/>
                    </a:moveTo>
                    <a:lnTo>
                      <a:pt x="73" y="0"/>
                    </a:lnTo>
                    <a:lnTo>
                      <a:pt x="56" y="4"/>
                    </a:lnTo>
                    <a:lnTo>
                      <a:pt x="39" y="10"/>
                    </a:lnTo>
                    <a:lnTo>
                      <a:pt x="26" y="17"/>
                    </a:lnTo>
                    <a:lnTo>
                      <a:pt x="17" y="28"/>
                    </a:lnTo>
                    <a:lnTo>
                      <a:pt x="9" y="39"/>
                    </a:lnTo>
                    <a:lnTo>
                      <a:pt x="4" y="54"/>
                    </a:lnTo>
                    <a:lnTo>
                      <a:pt x="0" y="67"/>
                    </a:lnTo>
                    <a:lnTo>
                      <a:pt x="0" y="82"/>
                    </a:lnTo>
                    <a:lnTo>
                      <a:pt x="2" y="97"/>
                    </a:lnTo>
                    <a:lnTo>
                      <a:pt x="6" y="110"/>
                    </a:lnTo>
                    <a:lnTo>
                      <a:pt x="13" y="123"/>
                    </a:lnTo>
                    <a:lnTo>
                      <a:pt x="22" y="134"/>
                    </a:lnTo>
                    <a:lnTo>
                      <a:pt x="34" y="143"/>
                    </a:lnTo>
                    <a:lnTo>
                      <a:pt x="47" y="151"/>
                    </a:lnTo>
                    <a:lnTo>
                      <a:pt x="63" y="154"/>
                    </a:lnTo>
                    <a:lnTo>
                      <a:pt x="8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18" y="154"/>
                    </a:lnTo>
                    <a:lnTo>
                      <a:pt x="1035" y="149"/>
                    </a:lnTo>
                    <a:lnTo>
                      <a:pt x="1048" y="141"/>
                    </a:lnTo>
                    <a:lnTo>
                      <a:pt x="1059" y="132"/>
                    </a:lnTo>
                    <a:lnTo>
                      <a:pt x="1068" y="121"/>
                    </a:lnTo>
                    <a:lnTo>
                      <a:pt x="1074" y="106"/>
                    </a:lnTo>
                    <a:lnTo>
                      <a:pt x="1078" y="93"/>
                    </a:lnTo>
                    <a:lnTo>
                      <a:pt x="1080" y="78"/>
                    </a:lnTo>
                    <a:lnTo>
                      <a:pt x="1078" y="63"/>
                    </a:lnTo>
                    <a:lnTo>
                      <a:pt x="1074" y="50"/>
                    </a:lnTo>
                    <a:lnTo>
                      <a:pt x="1068" y="37"/>
                    </a:lnTo>
                    <a:lnTo>
                      <a:pt x="1059" y="24"/>
                    </a:lnTo>
                    <a:lnTo>
                      <a:pt x="1048" y="15"/>
                    </a:lnTo>
                    <a:lnTo>
                      <a:pt x="1035" y="8"/>
                    </a:lnTo>
                    <a:lnTo>
                      <a:pt x="1018" y="2"/>
                    </a:lnTo>
                    <a:lnTo>
                      <a:pt x="1002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22" descr=" " title=" "/>
              <p:cNvSpPr>
                <a:spLocks/>
              </p:cNvSpPr>
              <p:nvPr/>
            </p:nvSpPr>
            <p:spPr bwMode="auto">
              <a:xfrm>
                <a:off x="5685574" y="3619114"/>
                <a:ext cx="52747" cy="39201"/>
              </a:xfrm>
              <a:custGeom>
                <a:avLst/>
                <a:gdLst>
                  <a:gd name="T0" fmla="*/ 543 w 623"/>
                  <a:gd name="T1" fmla="*/ 0 h 463"/>
                  <a:gd name="T2" fmla="*/ 543 w 623"/>
                  <a:gd name="T3" fmla="*/ 0 h 463"/>
                  <a:gd name="T4" fmla="*/ 528 w 623"/>
                  <a:gd name="T5" fmla="*/ 2 h 463"/>
                  <a:gd name="T6" fmla="*/ 515 w 623"/>
                  <a:gd name="T7" fmla="*/ 5 h 463"/>
                  <a:gd name="T8" fmla="*/ 502 w 623"/>
                  <a:gd name="T9" fmla="*/ 13 h 463"/>
                  <a:gd name="T10" fmla="*/ 491 w 623"/>
                  <a:gd name="T11" fmla="*/ 24 h 463"/>
                  <a:gd name="T12" fmla="*/ 235 w 623"/>
                  <a:gd name="T13" fmla="*/ 276 h 463"/>
                  <a:gd name="T14" fmla="*/ 135 w 623"/>
                  <a:gd name="T15" fmla="*/ 178 h 463"/>
                  <a:gd name="T16" fmla="*/ 135 w 623"/>
                  <a:gd name="T17" fmla="*/ 178 h 463"/>
                  <a:gd name="T18" fmla="*/ 120 w 623"/>
                  <a:gd name="T19" fmla="*/ 165 h 463"/>
                  <a:gd name="T20" fmla="*/ 106 w 623"/>
                  <a:gd name="T21" fmla="*/ 157 h 463"/>
                  <a:gd name="T22" fmla="*/ 91 w 623"/>
                  <a:gd name="T23" fmla="*/ 154 h 463"/>
                  <a:gd name="T24" fmla="*/ 76 w 623"/>
                  <a:gd name="T25" fmla="*/ 152 h 463"/>
                  <a:gd name="T26" fmla="*/ 61 w 623"/>
                  <a:gd name="T27" fmla="*/ 154 h 463"/>
                  <a:gd name="T28" fmla="*/ 48 w 623"/>
                  <a:gd name="T29" fmla="*/ 159 h 463"/>
                  <a:gd name="T30" fmla="*/ 35 w 623"/>
                  <a:gd name="T31" fmla="*/ 167 h 463"/>
                  <a:gd name="T32" fmla="*/ 24 w 623"/>
                  <a:gd name="T33" fmla="*/ 176 h 463"/>
                  <a:gd name="T34" fmla="*/ 15 w 623"/>
                  <a:gd name="T35" fmla="*/ 187 h 463"/>
                  <a:gd name="T36" fmla="*/ 7 w 623"/>
                  <a:gd name="T37" fmla="*/ 200 h 463"/>
                  <a:gd name="T38" fmla="*/ 4 w 623"/>
                  <a:gd name="T39" fmla="*/ 213 h 463"/>
                  <a:gd name="T40" fmla="*/ 0 w 623"/>
                  <a:gd name="T41" fmla="*/ 228 h 463"/>
                  <a:gd name="T42" fmla="*/ 2 w 623"/>
                  <a:gd name="T43" fmla="*/ 243 h 463"/>
                  <a:gd name="T44" fmla="*/ 5 w 623"/>
                  <a:gd name="T45" fmla="*/ 258 h 463"/>
                  <a:gd name="T46" fmla="*/ 15 w 623"/>
                  <a:gd name="T47" fmla="*/ 272 h 463"/>
                  <a:gd name="T48" fmla="*/ 26 w 623"/>
                  <a:gd name="T49" fmla="*/ 287 h 463"/>
                  <a:gd name="T50" fmla="*/ 182 w 623"/>
                  <a:gd name="T51" fmla="*/ 441 h 463"/>
                  <a:gd name="T52" fmla="*/ 182 w 623"/>
                  <a:gd name="T53" fmla="*/ 441 h 463"/>
                  <a:gd name="T54" fmla="*/ 193 w 623"/>
                  <a:gd name="T55" fmla="*/ 450 h 463"/>
                  <a:gd name="T56" fmla="*/ 206 w 623"/>
                  <a:gd name="T57" fmla="*/ 458 h 463"/>
                  <a:gd name="T58" fmla="*/ 221 w 623"/>
                  <a:gd name="T59" fmla="*/ 462 h 463"/>
                  <a:gd name="T60" fmla="*/ 235 w 623"/>
                  <a:gd name="T61" fmla="*/ 463 h 463"/>
                  <a:gd name="T62" fmla="*/ 250 w 623"/>
                  <a:gd name="T63" fmla="*/ 462 h 463"/>
                  <a:gd name="T64" fmla="*/ 265 w 623"/>
                  <a:gd name="T65" fmla="*/ 458 h 463"/>
                  <a:gd name="T66" fmla="*/ 278 w 623"/>
                  <a:gd name="T67" fmla="*/ 450 h 463"/>
                  <a:gd name="T68" fmla="*/ 289 w 623"/>
                  <a:gd name="T69" fmla="*/ 441 h 463"/>
                  <a:gd name="T70" fmla="*/ 599 w 623"/>
                  <a:gd name="T71" fmla="*/ 132 h 463"/>
                  <a:gd name="T72" fmla="*/ 599 w 623"/>
                  <a:gd name="T73" fmla="*/ 132 h 463"/>
                  <a:gd name="T74" fmla="*/ 608 w 623"/>
                  <a:gd name="T75" fmla="*/ 122 h 463"/>
                  <a:gd name="T76" fmla="*/ 614 w 623"/>
                  <a:gd name="T77" fmla="*/ 113 h 463"/>
                  <a:gd name="T78" fmla="*/ 619 w 623"/>
                  <a:gd name="T79" fmla="*/ 102 h 463"/>
                  <a:gd name="T80" fmla="*/ 621 w 623"/>
                  <a:gd name="T81" fmla="*/ 91 h 463"/>
                  <a:gd name="T82" fmla="*/ 623 w 623"/>
                  <a:gd name="T83" fmla="*/ 80 h 463"/>
                  <a:gd name="T84" fmla="*/ 623 w 623"/>
                  <a:gd name="T85" fmla="*/ 68 h 463"/>
                  <a:gd name="T86" fmla="*/ 621 w 623"/>
                  <a:gd name="T87" fmla="*/ 57 h 463"/>
                  <a:gd name="T88" fmla="*/ 617 w 623"/>
                  <a:gd name="T89" fmla="*/ 48 h 463"/>
                  <a:gd name="T90" fmla="*/ 612 w 623"/>
                  <a:gd name="T91" fmla="*/ 37 h 463"/>
                  <a:gd name="T92" fmla="*/ 606 w 623"/>
                  <a:gd name="T93" fmla="*/ 28 h 463"/>
                  <a:gd name="T94" fmla="*/ 599 w 623"/>
                  <a:gd name="T95" fmla="*/ 20 h 463"/>
                  <a:gd name="T96" fmla="*/ 590 w 623"/>
                  <a:gd name="T97" fmla="*/ 13 h 463"/>
                  <a:gd name="T98" fmla="*/ 580 w 623"/>
                  <a:gd name="T99" fmla="*/ 7 h 463"/>
                  <a:gd name="T100" fmla="*/ 569 w 623"/>
                  <a:gd name="T101" fmla="*/ 4 h 463"/>
                  <a:gd name="T102" fmla="*/ 556 w 623"/>
                  <a:gd name="T103" fmla="*/ 0 h 463"/>
                  <a:gd name="T104" fmla="*/ 543 w 623"/>
                  <a:gd name="T105" fmla="*/ 0 h 463"/>
                  <a:gd name="T106" fmla="*/ 543 w 623"/>
                  <a:gd name="T107" fmla="*/ 0 h 4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23" h="463">
                    <a:moveTo>
                      <a:pt x="543" y="0"/>
                    </a:moveTo>
                    <a:lnTo>
                      <a:pt x="543" y="0"/>
                    </a:lnTo>
                    <a:lnTo>
                      <a:pt x="528" y="2"/>
                    </a:lnTo>
                    <a:lnTo>
                      <a:pt x="515" y="5"/>
                    </a:lnTo>
                    <a:lnTo>
                      <a:pt x="502" y="13"/>
                    </a:lnTo>
                    <a:lnTo>
                      <a:pt x="491" y="24"/>
                    </a:lnTo>
                    <a:lnTo>
                      <a:pt x="235" y="276"/>
                    </a:lnTo>
                    <a:lnTo>
                      <a:pt x="135" y="178"/>
                    </a:lnTo>
                    <a:lnTo>
                      <a:pt x="135" y="178"/>
                    </a:lnTo>
                    <a:lnTo>
                      <a:pt x="120" y="165"/>
                    </a:lnTo>
                    <a:lnTo>
                      <a:pt x="106" y="157"/>
                    </a:lnTo>
                    <a:lnTo>
                      <a:pt x="91" y="154"/>
                    </a:lnTo>
                    <a:lnTo>
                      <a:pt x="76" y="152"/>
                    </a:lnTo>
                    <a:lnTo>
                      <a:pt x="61" y="154"/>
                    </a:lnTo>
                    <a:lnTo>
                      <a:pt x="48" y="159"/>
                    </a:lnTo>
                    <a:lnTo>
                      <a:pt x="35" y="167"/>
                    </a:lnTo>
                    <a:lnTo>
                      <a:pt x="24" y="176"/>
                    </a:lnTo>
                    <a:lnTo>
                      <a:pt x="15" y="187"/>
                    </a:lnTo>
                    <a:lnTo>
                      <a:pt x="7" y="200"/>
                    </a:lnTo>
                    <a:lnTo>
                      <a:pt x="4" y="213"/>
                    </a:lnTo>
                    <a:lnTo>
                      <a:pt x="0" y="228"/>
                    </a:lnTo>
                    <a:lnTo>
                      <a:pt x="2" y="243"/>
                    </a:lnTo>
                    <a:lnTo>
                      <a:pt x="5" y="258"/>
                    </a:lnTo>
                    <a:lnTo>
                      <a:pt x="15" y="272"/>
                    </a:lnTo>
                    <a:lnTo>
                      <a:pt x="26" y="287"/>
                    </a:lnTo>
                    <a:lnTo>
                      <a:pt x="182" y="441"/>
                    </a:lnTo>
                    <a:lnTo>
                      <a:pt x="182" y="441"/>
                    </a:lnTo>
                    <a:lnTo>
                      <a:pt x="193" y="450"/>
                    </a:lnTo>
                    <a:lnTo>
                      <a:pt x="206" y="458"/>
                    </a:lnTo>
                    <a:lnTo>
                      <a:pt x="221" y="462"/>
                    </a:lnTo>
                    <a:lnTo>
                      <a:pt x="235" y="463"/>
                    </a:lnTo>
                    <a:lnTo>
                      <a:pt x="250" y="462"/>
                    </a:lnTo>
                    <a:lnTo>
                      <a:pt x="265" y="458"/>
                    </a:lnTo>
                    <a:lnTo>
                      <a:pt x="278" y="450"/>
                    </a:lnTo>
                    <a:lnTo>
                      <a:pt x="289" y="441"/>
                    </a:lnTo>
                    <a:lnTo>
                      <a:pt x="599" y="132"/>
                    </a:lnTo>
                    <a:lnTo>
                      <a:pt x="599" y="132"/>
                    </a:lnTo>
                    <a:lnTo>
                      <a:pt x="608" y="122"/>
                    </a:lnTo>
                    <a:lnTo>
                      <a:pt x="614" y="113"/>
                    </a:lnTo>
                    <a:lnTo>
                      <a:pt x="619" y="102"/>
                    </a:lnTo>
                    <a:lnTo>
                      <a:pt x="621" y="91"/>
                    </a:lnTo>
                    <a:lnTo>
                      <a:pt x="623" y="80"/>
                    </a:lnTo>
                    <a:lnTo>
                      <a:pt x="623" y="68"/>
                    </a:lnTo>
                    <a:lnTo>
                      <a:pt x="621" y="57"/>
                    </a:lnTo>
                    <a:lnTo>
                      <a:pt x="617" y="48"/>
                    </a:lnTo>
                    <a:lnTo>
                      <a:pt x="612" y="37"/>
                    </a:lnTo>
                    <a:lnTo>
                      <a:pt x="606" y="28"/>
                    </a:lnTo>
                    <a:lnTo>
                      <a:pt x="599" y="20"/>
                    </a:lnTo>
                    <a:lnTo>
                      <a:pt x="590" y="13"/>
                    </a:lnTo>
                    <a:lnTo>
                      <a:pt x="580" y="7"/>
                    </a:lnTo>
                    <a:lnTo>
                      <a:pt x="569" y="4"/>
                    </a:lnTo>
                    <a:lnTo>
                      <a:pt x="556" y="0"/>
                    </a:lnTo>
                    <a:lnTo>
                      <a:pt x="543" y="0"/>
                    </a:lnTo>
                    <a:lnTo>
                      <a:pt x="54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3" descr=" " title=" "/>
              <p:cNvSpPr>
                <a:spLocks/>
              </p:cNvSpPr>
              <p:nvPr/>
            </p:nvSpPr>
            <p:spPr bwMode="auto">
              <a:xfrm>
                <a:off x="5750853" y="3619114"/>
                <a:ext cx="52663" cy="13039"/>
              </a:xfrm>
              <a:custGeom>
                <a:avLst/>
                <a:gdLst>
                  <a:gd name="T0" fmla="*/ 82 w 622"/>
                  <a:gd name="T1" fmla="*/ 154 h 154"/>
                  <a:gd name="T2" fmla="*/ 544 w 622"/>
                  <a:gd name="T3" fmla="*/ 154 h 154"/>
                  <a:gd name="T4" fmla="*/ 544 w 622"/>
                  <a:gd name="T5" fmla="*/ 154 h 154"/>
                  <a:gd name="T6" fmla="*/ 562 w 622"/>
                  <a:gd name="T7" fmla="*/ 152 h 154"/>
                  <a:gd name="T8" fmla="*/ 579 w 622"/>
                  <a:gd name="T9" fmla="*/ 148 h 154"/>
                  <a:gd name="T10" fmla="*/ 592 w 622"/>
                  <a:gd name="T11" fmla="*/ 141 h 154"/>
                  <a:gd name="T12" fmla="*/ 603 w 622"/>
                  <a:gd name="T13" fmla="*/ 130 h 154"/>
                  <a:gd name="T14" fmla="*/ 612 w 622"/>
                  <a:gd name="T15" fmla="*/ 119 h 154"/>
                  <a:gd name="T16" fmla="*/ 618 w 622"/>
                  <a:gd name="T17" fmla="*/ 106 h 154"/>
                  <a:gd name="T18" fmla="*/ 622 w 622"/>
                  <a:gd name="T19" fmla="*/ 91 h 154"/>
                  <a:gd name="T20" fmla="*/ 622 w 622"/>
                  <a:gd name="T21" fmla="*/ 78 h 154"/>
                  <a:gd name="T22" fmla="*/ 622 w 622"/>
                  <a:gd name="T23" fmla="*/ 63 h 154"/>
                  <a:gd name="T24" fmla="*/ 618 w 622"/>
                  <a:gd name="T25" fmla="*/ 48 h 154"/>
                  <a:gd name="T26" fmla="*/ 612 w 622"/>
                  <a:gd name="T27" fmla="*/ 35 h 154"/>
                  <a:gd name="T28" fmla="*/ 603 w 622"/>
                  <a:gd name="T29" fmla="*/ 24 h 154"/>
                  <a:gd name="T30" fmla="*/ 592 w 622"/>
                  <a:gd name="T31" fmla="*/ 13 h 154"/>
                  <a:gd name="T32" fmla="*/ 579 w 622"/>
                  <a:gd name="T33" fmla="*/ 5 h 154"/>
                  <a:gd name="T34" fmla="*/ 562 w 622"/>
                  <a:gd name="T35" fmla="*/ 2 h 154"/>
                  <a:gd name="T36" fmla="*/ 544 w 622"/>
                  <a:gd name="T37" fmla="*/ 0 h 154"/>
                  <a:gd name="T38" fmla="*/ 82 w 622"/>
                  <a:gd name="T39" fmla="*/ 0 h 154"/>
                  <a:gd name="T40" fmla="*/ 82 w 622"/>
                  <a:gd name="T41" fmla="*/ 0 h 154"/>
                  <a:gd name="T42" fmla="*/ 73 w 622"/>
                  <a:gd name="T43" fmla="*/ 0 h 154"/>
                  <a:gd name="T44" fmla="*/ 73 w 622"/>
                  <a:gd name="T45" fmla="*/ 0 h 154"/>
                  <a:gd name="T46" fmla="*/ 56 w 622"/>
                  <a:gd name="T47" fmla="*/ 2 h 154"/>
                  <a:gd name="T48" fmla="*/ 39 w 622"/>
                  <a:gd name="T49" fmla="*/ 7 h 154"/>
                  <a:gd name="T50" fmla="*/ 26 w 622"/>
                  <a:gd name="T51" fmla="*/ 17 h 154"/>
                  <a:gd name="T52" fmla="*/ 17 w 622"/>
                  <a:gd name="T53" fmla="*/ 28 h 154"/>
                  <a:gd name="T54" fmla="*/ 10 w 622"/>
                  <a:gd name="T55" fmla="*/ 39 h 154"/>
                  <a:gd name="T56" fmla="*/ 4 w 622"/>
                  <a:gd name="T57" fmla="*/ 52 h 154"/>
                  <a:gd name="T58" fmla="*/ 0 w 622"/>
                  <a:gd name="T59" fmla="*/ 67 h 154"/>
                  <a:gd name="T60" fmla="*/ 0 w 622"/>
                  <a:gd name="T61" fmla="*/ 81 h 154"/>
                  <a:gd name="T62" fmla="*/ 2 w 622"/>
                  <a:gd name="T63" fmla="*/ 94 h 154"/>
                  <a:gd name="T64" fmla="*/ 6 w 622"/>
                  <a:gd name="T65" fmla="*/ 109 h 154"/>
                  <a:gd name="T66" fmla="*/ 13 w 622"/>
                  <a:gd name="T67" fmla="*/ 122 h 154"/>
                  <a:gd name="T68" fmla="*/ 23 w 622"/>
                  <a:gd name="T69" fmla="*/ 133 h 154"/>
                  <a:gd name="T70" fmla="*/ 34 w 622"/>
                  <a:gd name="T71" fmla="*/ 143 h 154"/>
                  <a:gd name="T72" fmla="*/ 47 w 622"/>
                  <a:gd name="T73" fmla="*/ 150 h 154"/>
                  <a:gd name="T74" fmla="*/ 63 w 622"/>
                  <a:gd name="T75" fmla="*/ 154 h 154"/>
                  <a:gd name="T76" fmla="*/ 82 w 622"/>
                  <a:gd name="T77" fmla="*/ 154 h 154"/>
                  <a:gd name="T78" fmla="*/ 82 w 622"/>
                  <a:gd name="T79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22" h="154">
                    <a:moveTo>
                      <a:pt x="82" y="154"/>
                    </a:moveTo>
                    <a:lnTo>
                      <a:pt x="544" y="154"/>
                    </a:lnTo>
                    <a:lnTo>
                      <a:pt x="544" y="154"/>
                    </a:lnTo>
                    <a:lnTo>
                      <a:pt x="562" y="152"/>
                    </a:lnTo>
                    <a:lnTo>
                      <a:pt x="579" y="148"/>
                    </a:lnTo>
                    <a:lnTo>
                      <a:pt x="592" y="141"/>
                    </a:lnTo>
                    <a:lnTo>
                      <a:pt x="603" y="130"/>
                    </a:lnTo>
                    <a:lnTo>
                      <a:pt x="612" y="119"/>
                    </a:lnTo>
                    <a:lnTo>
                      <a:pt x="618" y="106"/>
                    </a:lnTo>
                    <a:lnTo>
                      <a:pt x="622" y="91"/>
                    </a:lnTo>
                    <a:lnTo>
                      <a:pt x="622" y="78"/>
                    </a:lnTo>
                    <a:lnTo>
                      <a:pt x="622" y="63"/>
                    </a:lnTo>
                    <a:lnTo>
                      <a:pt x="618" y="48"/>
                    </a:lnTo>
                    <a:lnTo>
                      <a:pt x="612" y="35"/>
                    </a:lnTo>
                    <a:lnTo>
                      <a:pt x="603" y="24"/>
                    </a:lnTo>
                    <a:lnTo>
                      <a:pt x="592" y="13"/>
                    </a:lnTo>
                    <a:lnTo>
                      <a:pt x="579" y="5"/>
                    </a:lnTo>
                    <a:lnTo>
                      <a:pt x="562" y="2"/>
                    </a:lnTo>
                    <a:lnTo>
                      <a:pt x="544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6" y="2"/>
                    </a:lnTo>
                    <a:lnTo>
                      <a:pt x="39" y="7"/>
                    </a:lnTo>
                    <a:lnTo>
                      <a:pt x="26" y="17"/>
                    </a:lnTo>
                    <a:lnTo>
                      <a:pt x="17" y="28"/>
                    </a:lnTo>
                    <a:lnTo>
                      <a:pt x="10" y="39"/>
                    </a:lnTo>
                    <a:lnTo>
                      <a:pt x="4" y="52"/>
                    </a:lnTo>
                    <a:lnTo>
                      <a:pt x="0" y="67"/>
                    </a:lnTo>
                    <a:lnTo>
                      <a:pt x="0" y="81"/>
                    </a:lnTo>
                    <a:lnTo>
                      <a:pt x="2" y="94"/>
                    </a:lnTo>
                    <a:lnTo>
                      <a:pt x="6" y="109"/>
                    </a:lnTo>
                    <a:lnTo>
                      <a:pt x="13" y="122"/>
                    </a:lnTo>
                    <a:lnTo>
                      <a:pt x="23" y="133"/>
                    </a:lnTo>
                    <a:lnTo>
                      <a:pt x="34" y="143"/>
                    </a:lnTo>
                    <a:lnTo>
                      <a:pt x="47" y="150"/>
                    </a:lnTo>
                    <a:lnTo>
                      <a:pt x="63" y="154"/>
                    </a:lnTo>
                    <a:lnTo>
                      <a:pt x="82" y="154"/>
                    </a:lnTo>
                    <a:lnTo>
                      <a:pt x="82" y="1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24" descr=" " title=" "/>
              <p:cNvSpPr>
                <a:spLocks/>
              </p:cNvSpPr>
              <p:nvPr/>
            </p:nvSpPr>
            <p:spPr bwMode="auto">
              <a:xfrm>
                <a:off x="5751022" y="3645191"/>
                <a:ext cx="91440" cy="13123"/>
              </a:xfrm>
              <a:custGeom>
                <a:avLst/>
                <a:gdLst>
                  <a:gd name="T0" fmla="*/ 1002 w 1080"/>
                  <a:gd name="T1" fmla="*/ 0 h 155"/>
                  <a:gd name="T2" fmla="*/ 82 w 1080"/>
                  <a:gd name="T3" fmla="*/ 0 h 155"/>
                  <a:gd name="T4" fmla="*/ 82 w 1080"/>
                  <a:gd name="T5" fmla="*/ 0 h 155"/>
                  <a:gd name="T6" fmla="*/ 73 w 1080"/>
                  <a:gd name="T7" fmla="*/ 0 h 155"/>
                  <a:gd name="T8" fmla="*/ 73 w 1080"/>
                  <a:gd name="T9" fmla="*/ 0 h 155"/>
                  <a:gd name="T10" fmla="*/ 56 w 1080"/>
                  <a:gd name="T11" fmla="*/ 3 h 155"/>
                  <a:gd name="T12" fmla="*/ 39 w 1080"/>
                  <a:gd name="T13" fmla="*/ 9 h 155"/>
                  <a:gd name="T14" fmla="*/ 26 w 1080"/>
                  <a:gd name="T15" fmla="*/ 16 h 155"/>
                  <a:gd name="T16" fmla="*/ 17 w 1080"/>
                  <a:gd name="T17" fmla="*/ 27 h 155"/>
                  <a:gd name="T18" fmla="*/ 9 w 1080"/>
                  <a:gd name="T19" fmla="*/ 39 h 155"/>
                  <a:gd name="T20" fmla="*/ 4 w 1080"/>
                  <a:gd name="T21" fmla="*/ 53 h 155"/>
                  <a:gd name="T22" fmla="*/ 0 w 1080"/>
                  <a:gd name="T23" fmla="*/ 66 h 155"/>
                  <a:gd name="T24" fmla="*/ 0 w 1080"/>
                  <a:gd name="T25" fmla="*/ 81 h 155"/>
                  <a:gd name="T26" fmla="*/ 2 w 1080"/>
                  <a:gd name="T27" fmla="*/ 96 h 155"/>
                  <a:gd name="T28" fmla="*/ 6 w 1080"/>
                  <a:gd name="T29" fmla="*/ 109 h 155"/>
                  <a:gd name="T30" fmla="*/ 13 w 1080"/>
                  <a:gd name="T31" fmla="*/ 122 h 155"/>
                  <a:gd name="T32" fmla="*/ 22 w 1080"/>
                  <a:gd name="T33" fmla="*/ 133 h 155"/>
                  <a:gd name="T34" fmla="*/ 34 w 1080"/>
                  <a:gd name="T35" fmla="*/ 142 h 155"/>
                  <a:gd name="T36" fmla="*/ 47 w 1080"/>
                  <a:gd name="T37" fmla="*/ 150 h 155"/>
                  <a:gd name="T38" fmla="*/ 63 w 1080"/>
                  <a:gd name="T39" fmla="*/ 154 h 155"/>
                  <a:gd name="T40" fmla="*/ 82 w 1080"/>
                  <a:gd name="T41" fmla="*/ 155 h 155"/>
                  <a:gd name="T42" fmla="*/ 1002 w 1080"/>
                  <a:gd name="T43" fmla="*/ 155 h 155"/>
                  <a:gd name="T44" fmla="*/ 1002 w 1080"/>
                  <a:gd name="T45" fmla="*/ 155 h 155"/>
                  <a:gd name="T46" fmla="*/ 1018 w 1080"/>
                  <a:gd name="T47" fmla="*/ 154 h 155"/>
                  <a:gd name="T48" fmla="*/ 1035 w 1080"/>
                  <a:gd name="T49" fmla="*/ 148 h 155"/>
                  <a:gd name="T50" fmla="*/ 1048 w 1080"/>
                  <a:gd name="T51" fmla="*/ 141 h 155"/>
                  <a:gd name="T52" fmla="*/ 1059 w 1080"/>
                  <a:gd name="T53" fmla="*/ 131 h 155"/>
                  <a:gd name="T54" fmla="*/ 1068 w 1080"/>
                  <a:gd name="T55" fmla="*/ 118 h 155"/>
                  <a:gd name="T56" fmla="*/ 1074 w 1080"/>
                  <a:gd name="T57" fmla="*/ 105 h 155"/>
                  <a:gd name="T58" fmla="*/ 1078 w 1080"/>
                  <a:gd name="T59" fmla="*/ 92 h 155"/>
                  <a:gd name="T60" fmla="*/ 1080 w 1080"/>
                  <a:gd name="T61" fmla="*/ 78 h 155"/>
                  <a:gd name="T62" fmla="*/ 1078 w 1080"/>
                  <a:gd name="T63" fmla="*/ 63 h 155"/>
                  <a:gd name="T64" fmla="*/ 1074 w 1080"/>
                  <a:gd name="T65" fmla="*/ 50 h 155"/>
                  <a:gd name="T66" fmla="*/ 1068 w 1080"/>
                  <a:gd name="T67" fmla="*/ 35 h 155"/>
                  <a:gd name="T68" fmla="*/ 1059 w 1080"/>
                  <a:gd name="T69" fmla="*/ 24 h 155"/>
                  <a:gd name="T70" fmla="*/ 1048 w 1080"/>
                  <a:gd name="T71" fmla="*/ 14 h 155"/>
                  <a:gd name="T72" fmla="*/ 1035 w 1080"/>
                  <a:gd name="T73" fmla="*/ 7 h 155"/>
                  <a:gd name="T74" fmla="*/ 1018 w 1080"/>
                  <a:gd name="T75" fmla="*/ 2 h 155"/>
                  <a:gd name="T76" fmla="*/ 1002 w 1080"/>
                  <a:gd name="T77" fmla="*/ 0 h 155"/>
                  <a:gd name="T78" fmla="*/ 1002 w 1080"/>
                  <a:gd name="T79" fmla="*/ 0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80" h="155">
                    <a:moveTo>
                      <a:pt x="1002" y="0"/>
                    </a:moveTo>
                    <a:lnTo>
                      <a:pt x="82" y="0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6" y="3"/>
                    </a:lnTo>
                    <a:lnTo>
                      <a:pt x="39" y="9"/>
                    </a:lnTo>
                    <a:lnTo>
                      <a:pt x="26" y="16"/>
                    </a:lnTo>
                    <a:lnTo>
                      <a:pt x="17" y="27"/>
                    </a:lnTo>
                    <a:lnTo>
                      <a:pt x="9" y="39"/>
                    </a:lnTo>
                    <a:lnTo>
                      <a:pt x="4" y="53"/>
                    </a:lnTo>
                    <a:lnTo>
                      <a:pt x="0" y="66"/>
                    </a:lnTo>
                    <a:lnTo>
                      <a:pt x="0" y="81"/>
                    </a:lnTo>
                    <a:lnTo>
                      <a:pt x="2" y="96"/>
                    </a:lnTo>
                    <a:lnTo>
                      <a:pt x="6" y="109"/>
                    </a:lnTo>
                    <a:lnTo>
                      <a:pt x="13" y="122"/>
                    </a:lnTo>
                    <a:lnTo>
                      <a:pt x="22" y="133"/>
                    </a:lnTo>
                    <a:lnTo>
                      <a:pt x="34" y="142"/>
                    </a:lnTo>
                    <a:lnTo>
                      <a:pt x="47" y="150"/>
                    </a:lnTo>
                    <a:lnTo>
                      <a:pt x="63" y="154"/>
                    </a:lnTo>
                    <a:lnTo>
                      <a:pt x="82" y="155"/>
                    </a:lnTo>
                    <a:lnTo>
                      <a:pt x="1002" y="155"/>
                    </a:lnTo>
                    <a:lnTo>
                      <a:pt x="1002" y="155"/>
                    </a:lnTo>
                    <a:lnTo>
                      <a:pt x="1018" y="154"/>
                    </a:lnTo>
                    <a:lnTo>
                      <a:pt x="1035" y="148"/>
                    </a:lnTo>
                    <a:lnTo>
                      <a:pt x="1048" y="141"/>
                    </a:lnTo>
                    <a:lnTo>
                      <a:pt x="1059" y="131"/>
                    </a:lnTo>
                    <a:lnTo>
                      <a:pt x="1068" y="118"/>
                    </a:lnTo>
                    <a:lnTo>
                      <a:pt x="1074" y="105"/>
                    </a:lnTo>
                    <a:lnTo>
                      <a:pt x="1078" y="92"/>
                    </a:lnTo>
                    <a:lnTo>
                      <a:pt x="1080" y="78"/>
                    </a:lnTo>
                    <a:lnTo>
                      <a:pt x="1078" y="63"/>
                    </a:lnTo>
                    <a:lnTo>
                      <a:pt x="1074" y="50"/>
                    </a:lnTo>
                    <a:lnTo>
                      <a:pt x="1068" y="35"/>
                    </a:lnTo>
                    <a:lnTo>
                      <a:pt x="1059" y="24"/>
                    </a:lnTo>
                    <a:lnTo>
                      <a:pt x="1048" y="14"/>
                    </a:lnTo>
                    <a:lnTo>
                      <a:pt x="1035" y="7"/>
                    </a:lnTo>
                    <a:lnTo>
                      <a:pt x="1018" y="2"/>
                    </a:lnTo>
                    <a:lnTo>
                      <a:pt x="1002" y="0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25" descr=" " title=" "/>
              <p:cNvSpPr>
                <a:spLocks/>
              </p:cNvSpPr>
              <p:nvPr/>
            </p:nvSpPr>
            <p:spPr bwMode="auto">
              <a:xfrm>
                <a:off x="5685574" y="3684392"/>
                <a:ext cx="52747" cy="39285"/>
              </a:xfrm>
              <a:custGeom>
                <a:avLst/>
                <a:gdLst>
                  <a:gd name="T0" fmla="*/ 543 w 623"/>
                  <a:gd name="T1" fmla="*/ 0 h 464"/>
                  <a:gd name="T2" fmla="*/ 543 w 623"/>
                  <a:gd name="T3" fmla="*/ 0 h 464"/>
                  <a:gd name="T4" fmla="*/ 528 w 623"/>
                  <a:gd name="T5" fmla="*/ 2 h 464"/>
                  <a:gd name="T6" fmla="*/ 515 w 623"/>
                  <a:gd name="T7" fmla="*/ 6 h 464"/>
                  <a:gd name="T8" fmla="*/ 502 w 623"/>
                  <a:gd name="T9" fmla="*/ 13 h 464"/>
                  <a:gd name="T10" fmla="*/ 491 w 623"/>
                  <a:gd name="T11" fmla="*/ 22 h 464"/>
                  <a:gd name="T12" fmla="*/ 235 w 623"/>
                  <a:gd name="T13" fmla="*/ 276 h 464"/>
                  <a:gd name="T14" fmla="*/ 135 w 623"/>
                  <a:gd name="T15" fmla="*/ 178 h 464"/>
                  <a:gd name="T16" fmla="*/ 135 w 623"/>
                  <a:gd name="T17" fmla="*/ 178 h 464"/>
                  <a:gd name="T18" fmla="*/ 120 w 623"/>
                  <a:gd name="T19" fmla="*/ 165 h 464"/>
                  <a:gd name="T20" fmla="*/ 106 w 623"/>
                  <a:gd name="T21" fmla="*/ 158 h 464"/>
                  <a:gd name="T22" fmla="*/ 91 w 623"/>
                  <a:gd name="T23" fmla="*/ 154 h 464"/>
                  <a:gd name="T24" fmla="*/ 76 w 623"/>
                  <a:gd name="T25" fmla="*/ 152 h 464"/>
                  <a:gd name="T26" fmla="*/ 61 w 623"/>
                  <a:gd name="T27" fmla="*/ 154 h 464"/>
                  <a:gd name="T28" fmla="*/ 48 w 623"/>
                  <a:gd name="T29" fmla="*/ 160 h 464"/>
                  <a:gd name="T30" fmla="*/ 35 w 623"/>
                  <a:gd name="T31" fmla="*/ 167 h 464"/>
                  <a:gd name="T32" fmla="*/ 24 w 623"/>
                  <a:gd name="T33" fmla="*/ 176 h 464"/>
                  <a:gd name="T34" fmla="*/ 15 w 623"/>
                  <a:gd name="T35" fmla="*/ 187 h 464"/>
                  <a:gd name="T36" fmla="*/ 7 w 623"/>
                  <a:gd name="T37" fmla="*/ 200 h 464"/>
                  <a:gd name="T38" fmla="*/ 4 w 623"/>
                  <a:gd name="T39" fmla="*/ 213 h 464"/>
                  <a:gd name="T40" fmla="*/ 0 w 623"/>
                  <a:gd name="T41" fmla="*/ 228 h 464"/>
                  <a:gd name="T42" fmla="*/ 2 w 623"/>
                  <a:gd name="T43" fmla="*/ 243 h 464"/>
                  <a:gd name="T44" fmla="*/ 5 w 623"/>
                  <a:gd name="T45" fmla="*/ 258 h 464"/>
                  <a:gd name="T46" fmla="*/ 15 w 623"/>
                  <a:gd name="T47" fmla="*/ 273 h 464"/>
                  <a:gd name="T48" fmla="*/ 26 w 623"/>
                  <a:gd name="T49" fmla="*/ 288 h 464"/>
                  <a:gd name="T50" fmla="*/ 182 w 623"/>
                  <a:gd name="T51" fmla="*/ 441 h 464"/>
                  <a:gd name="T52" fmla="*/ 182 w 623"/>
                  <a:gd name="T53" fmla="*/ 441 h 464"/>
                  <a:gd name="T54" fmla="*/ 193 w 623"/>
                  <a:gd name="T55" fmla="*/ 451 h 464"/>
                  <a:gd name="T56" fmla="*/ 206 w 623"/>
                  <a:gd name="T57" fmla="*/ 458 h 464"/>
                  <a:gd name="T58" fmla="*/ 221 w 623"/>
                  <a:gd name="T59" fmla="*/ 462 h 464"/>
                  <a:gd name="T60" fmla="*/ 235 w 623"/>
                  <a:gd name="T61" fmla="*/ 464 h 464"/>
                  <a:gd name="T62" fmla="*/ 250 w 623"/>
                  <a:gd name="T63" fmla="*/ 462 h 464"/>
                  <a:gd name="T64" fmla="*/ 265 w 623"/>
                  <a:gd name="T65" fmla="*/ 458 h 464"/>
                  <a:gd name="T66" fmla="*/ 278 w 623"/>
                  <a:gd name="T67" fmla="*/ 451 h 464"/>
                  <a:gd name="T68" fmla="*/ 289 w 623"/>
                  <a:gd name="T69" fmla="*/ 441 h 464"/>
                  <a:gd name="T70" fmla="*/ 599 w 623"/>
                  <a:gd name="T71" fmla="*/ 132 h 464"/>
                  <a:gd name="T72" fmla="*/ 599 w 623"/>
                  <a:gd name="T73" fmla="*/ 132 h 464"/>
                  <a:gd name="T74" fmla="*/ 608 w 623"/>
                  <a:gd name="T75" fmla="*/ 123 h 464"/>
                  <a:gd name="T76" fmla="*/ 614 w 623"/>
                  <a:gd name="T77" fmla="*/ 113 h 464"/>
                  <a:gd name="T78" fmla="*/ 619 w 623"/>
                  <a:gd name="T79" fmla="*/ 102 h 464"/>
                  <a:gd name="T80" fmla="*/ 621 w 623"/>
                  <a:gd name="T81" fmla="*/ 91 h 464"/>
                  <a:gd name="T82" fmla="*/ 623 w 623"/>
                  <a:gd name="T83" fmla="*/ 80 h 464"/>
                  <a:gd name="T84" fmla="*/ 623 w 623"/>
                  <a:gd name="T85" fmla="*/ 69 h 464"/>
                  <a:gd name="T86" fmla="*/ 621 w 623"/>
                  <a:gd name="T87" fmla="*/ 58 h 464"/>
                  <a:gd name="T88" fmla="*/ 617 w 623"/>
                  <a:gd name="T89" fmla="*/ 48 h 464"/>
                  <a:gd name="T90" fmla="*/ 612 w 623"/>
                  <a:gd name="T91" fmla="*/ 37 h 464"/>
                  <a:gd name="T92" fmla="*/ 606 w 623"/>
                  <a:gd name="T93" fmla="*/ 28 h 464"/>
                  <a:gd name="T94" fmla="*/ 599 w 623"/>
                  <a:gd name="T95" fmla="*/ 21 h 464"/>
                  <a:gd name="T96" fmla="*/ 590 w 623"/>
                  <a:gd name="T97" fmla="*/ 13 h 464"/>
                  <a:gd name="T98" fmla="*/ 580 w 623"/>
                  <a:gd name="T99" fmla="*/ 8 h 464"/>
                  <a:gd name="T100" fmla="*/ 569 w 623"/>
                  <a:gd name="T101" fmla="*/ 4 h 464"/>
                  <a:gd name="T102" fmla="*/ 556 w 623"/>
                  <a:gd name="T103" fmla="*/ 0 h 464"/>
                  <a:gd name="T104" fmla="*/ 543 w 623"/>
                  <a:gd name="T105" fmla="*/ 0 h 464"/>
                  <a:gd name="T106" fmla="*/ 543 w 623"/>
                  <a:gd name="T107" fmla="*/ 0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623" h="464">
                    <a:moveTo>
                      <a:pt x="543" y="0"/>
                    </a:moveTo>
                    <a:lnTo>
                      <a:pt x="543" y="0"/>
                    </a:lnTo>
                    <a:lnTo>
                      <a:pt x="528" y="2"/>
                    </a:lnTo>
                    <a:lnTo>
                      <a:pt x="515" y="6"/>
                    </a:lnTo>
                    <a:lnTo>
                      <a:pt x="502" y="13"/>
                    </a:lnTo>
                    <a:lnTo>
                      <a:pt x="491" y="22"/>
                    </a:lnTo>
                    <a:lnTo>
                      <a:pt x="235" y="276"/>
                    </a:lnTo>
                    <a:lnTo>
                      <a:pt x="135" y="178"/>
                    </a:lnTo>
                    <a:lnTo>
                      <a:pt x="135" y="178"/>
                    </a:lnTo>
                    <a:lnTo>
                      <a:pt x="120" y="165"/>
                    </a:lnTo>
                    <a:lnTo>
                      <a:pt x="106" y="158"/>
                    </a:lnTo>
                    <a:lnTo>
                      <a:pt x="91" y="154"/>
                    </a:lnTo>
                    <a:lnTo>
                      <a:pt x="76" y="152"/>
                    </a:lnTo>
                    <a:lnTo>
                      <a:pt x="61" y="154"/>
                    </a:lnTo>
                    <a:lnTo>
                      <a:pt x="48" y="160"/>
                    </a:lnTo>
                    <a:lnTo>
                      <a:pt x="35" y="167"/>
                    </a:lnTo>
                    <a:lnTo>
                      <a:pt x="24" y="176"/>
                    </a:lnTo>
                    <a:lnTo>
                      <a:pt x="15" y="187"/>
                    </a:lnTo>
                    <a:lnTo>
                      <a:pt x="7" y="200"/>
                    </a:lnTo>
                    <a:lnTo>
                      <a:pt x="4" y="213"/>
                    </a:lnTo>
                    <a:lnTo>
                      <a:pt x="0" y="228"/>
                    </a:lnTo>
                    <a:lnTo>
                      <a:pt x="2" y="243"/>
                    </a:lnTo>
                    <a:lnTo>
                      <a:pt x="5" y="258"/>
                    </a:lnTo>
                    <a:lnTo>
                      <a:pt x="15" y="273"/>
                    </a:lnTo>
                    <a:lnTo>
                      <a:pt x="26" y="288"/>
                    </a:lnTo>
                    <a:lnTo>
                      <a:pt x="182" y="441"/>
                    </a:lnTo>
                    <a:lnTo>
                      <a:pt x="182" y="441"/>
                    </a:lnTo>
                    <a:lnTo>
                      <a:pt x="193" y="451"/>
                    </a:lnTo>
                    <a:lnTo>
                      <a:pt x="206" y="458"/>
                    </a:lnTo>
                    <a:lnTo>
                      <a:pt x="221" y="462"/>
                    </a:lnTo>
                    <a:lnTo>
                      <a:pt x="235" y="464"/>
                    </a:lnTo>
                    <a:lnTo>
                      <a:pt x="250" y="462"/>
                    </a:lnTo>
                    <a:lnTo>
                      <a:pt x="265" y="458"/>
                    </a:lnTo>
                    <a:lnTo>
                      <a:pt x="278" y="451"/>
                    </a:lnTo>
                    <a:lnTo>
                      <a:pt x="289" y="441"/>
                    </a:lnTo>
                    <a:lnTo>
                      <a:pt x="599" y="132"/>
                    </a:lnTo>
                    <a:lnTo>
                      <a:pt x="599" y="132"/>
                    </a:lnTo>
                    <a:lnTo>
                      <a:pt x="608" y="123"/>
                    </a:lnTo>
                    <a:lnTo>
                      <a:pt x="614" y="113"/>
                    </a:lnTo>
                    <a:lnTo>
                      <a:pt x="619" y="102"/>
                    </a:lnTo>
                    <a:lnTo>
                      <a:pt x="621" y="91"/>
                    </a:lnTo>
                    <a:lnTo>
                      <a:pt x="623" y="80"/>
                    </a:lnTo>
                    <a:lnTo>
                      <a:pt x="623" y="69"/>
                    </a:lnTo>
                    <a:lnTo>
                      <a:pt x="621" y="58"/>
                    </a:lnTo>
                    <a:lnTo>
                      <a:pt x="617" y="48"/>
                    </a:lnTo>
                    <a:lnTo>
                      <a:pt x="612" y="37"/>
                    </a:lnTo>
                    <a:lnTo>
                      <a:pt x="606" y="28"/>
                    </a:lnTo>
                    <a:lnTo>
                      <a:pt x="599" y="21"/>
                    </a:lnTo>
                    <a:lnTo>
                      <a:pt x="590" y="13"/>
                    </a:lnTo>
                    <a:lnTo>
                      <a:pt x="580" y="8"/>
                    </a:lnTo>
                    <a:lnTo>
                      <a:pt x="569" y="4"/>
                    </a:lnTo>
                    <a:lnTo>
                      <a:pt x="556" y="0"/>
                    </a:lnTo>
                    <a:lnTo>
                      <a:pt x="543" y="0"/>
                    </a:lnTo>
                    <a:lnTo>
                      <a:pt x="54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26" descr=" " title=" "/>
              <p:cNvSpPr>
                <a:spLocks/>
              </p:cNvSpPr>
              <p:nvPr/>
            </p:nvSpPr>
            <p:spPr bwMode="auto">
              <a:xfrm>
                <a:off x="5750853" y="3684392"/>
                <a:ext cx="52663" cy="13039"/>
              </a:xfrm>
              <a:custGeom>
                <a:avLst/>
                <a:gdLst>
                  <a:gd name="T0" fmla="*/ 82 w 622"/>
                  <a:gd name="T1" fmla="*/ 154 h 154"/>
                  <a:gd name="T2" fmla="*/ 544 w 622"/>
                  <a:gd name="T3" fmla="*/ 154 h 154"/>
                  <a:gd name="T4" fmla="*/ 544 w 622"/>
                  <a:gd name="T5" fmla="*/ 154 h 154"/>
                  <a:gd name="T6" fmla="*/ 562 w 622"/>
                  <a:gd name="T7" fmla="*/ 152 h 154"/>
                  <a:gd name="T8" fmla="*/ 579 w 622"/>
                  <a:gd name="T9" fmla="*/ 149 h 154"/>
                  <a:gd name="T10" fmla="*/ 592 w 622"/>
                  <a:gd name="T11" fmla="*/ 141 h 154"/>
                  <a:gd name="T12" fmla="*/ 603 w 622"/>
                  <a:gd name="T13" fmla="*/ 130 h 154"/>
                  <a:gd name="T14" fmla="*/ 612 w 622"/>
                  <a:gd name="T15" fmla="*/ 119 h 154"/>
                  <a:gd name="T16" fmla="*/ 618 w 622"/>
                  <a:gd name="T17" fmla="*/ 106 h 154"/>
                  <a:gd name="T18" fmla="*/ 622 w 622"/>
                  <a:gd name="T19" fmla="*/ 91 h 154"/>
                  <a:gd name="T20" fmla="*/ 622 w 622"/>
                  <a:gd name="T21" fmla="*/ 78 h 154"/>
                  <a:gd name="T22" fmla="*/ 622 w 622"/>
                  <a:gd name="T23" fmla="*/ 63 h 154"/>
                  <a:gd name="T24" fmla="*/ 618 w 622"/>
                  <a:gd name="T25" fmla="*/ 48 h 154"/>
                  <a:gd name="T26" fmla="*/ 612 w 622"/>
                  <a:gd name="T27" fmla="*/ 35 h 154"/>
                  <a:gd name="T28" fmla="*/ 603 w 622"/>
                  <a:gd name="T29" fmla="*/ 24 h 154"/>
                  <a:gd name="T30" fmla="*/ 592 w 622"/>
                  <a:gd name="T31" fmla="*/ 13 h 154"/>
                  <a:gd name="T32" fmla="*/ 579 w 622"/>
                  <a:gd name="T33" fmla="*/ 6 h 154"/>
                  <a:gd name="T34" fmla="*/ 562 w 622"/>
                  <a:gd name="T35" fmla="*/ 2 h 154"/>
                  <a:gd name="T36" fmla="*/ 544 w 622"/>
                  <a:gd name="T37" fmla="*/ 0 h 154"/>
                  <a:gd name="T38" fmla="*/ 82 w 622"/>
                  <a:gd name="T39" fmla="*/ 0 h 154"/>
                  <a:gd name="T40" fmla="*/ 82 w 622"/>
                  <a:gd name="T41" fmla="*/ 0 h 154"/>
                  <a:gd name="T42" fmla="*/ 73 w 622"/>
                  <a:gd name="T43" fmla="*/ 0 h 154"/>
                  <a:gd name="T44" fmla="*/ 73 w 622"/>
                  <a:gd name="T45" fmla="*/ 0 h 154"/>
                  <a:gd name="T46" fmla="*/ 56 w 622"/>
                  <a:gd name="T47" fmla="*/ 2 h 154"/>
                  <a:gd name="T48" fmla="*/ 39 w 622"/>
                  <a:gd name="T49" fmla="*/ 8 h 154"/>
                  <a:gd name="T50" fmla="*/ 28 w 622"/>
                  <a:gd name="T51" fmla="*/ 17 h 154"/>
                  <a:gd name="T52" fmla="*/ 17 w 622"/>
                  <a:gd name="T53" fmla="*/ 28 h 154"/>
                  <a:gd name="T54" fmla="*/ 10 w 622"/>
                  <a:gd name="T55" fmla="*/ 39 h 154"/>
                  <a:gd name="T56" fmla="*/ 4 w 622"/>
                  <a:gd name="T57" fmla="*/ 52 h 154"/>
                  <a:gd name="T58" fmla="*/ 0 w 622"/>
                  <a:gd name="T59" fmla="*/ 67 h 154"/>
                  <a:gd name="T60" fmla="*/ 0 w 622"/>
                  <a:gd name="T61" fmla="*/ 82 h 154"/>
                  <a:gd name="T62" fmla="*/ 2 w 622"/>
                  <a:gd name="T63" fmla="*/ 95 h 154"/>
                  <a:gd name="T64" fmla="*/ 6 w 622"/>
                  <a:gd name="T65" fmla="*/ 110 h 154"/>
                  <a:gd name="T66" fmla="*/ 13 w 622"/>
                  <a:gd name="T67" fmla="*/ 123 h 154"/>
                  <a:gd name="T68" fmla="*/ 23 w 622"/>
                  <a:gd name="T69" fmla="*/ 134 h 154"/>
                  <a:gd name="T70" fmla="*/ 34 w 622"/>
                  <a:gd name="T71" fmla="*/ 143 h 154"/>
                  <a:gd name="T72" fmla="*/ 47 w 622"/>
                  <a:gd name="T73" fmla="*/ 150 h 154"/>
                  <a:gd name="T74" fmla="*/ 63 w 622"/>
                  <a:gd name="T75" fmla="*/ 154 h 154"/>
                  <a:gd name="T76" fmla="*/ 82 w 622"/>
                  <a:gd name="T77" fmla="*/ 154 h 154"/>
                  <a:gd name="T78" fmla="*/ 82 w 622"/>
                  <a:gd name="T79" fmla="*/ 154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622" h="154">
                    <a:moveTo>
                      <a:pt x="82" y="154"/>
                    </a:moveTo>
                    <a:lnTo>
                      <a:pt x="544" y="154"/>
                    </a:lnTo>
                    <a:lnTo>
                      <a:pt x="544" y="154"/>
                    </a:lnTo>
                    <a:lnTo>
                      <a:pt x="562" y="152"/>
                    </a:lnTo>
                    <a:lnTo>
                      <a:pt x="579" y="149"/>
                    </a:lnTo>
                    <a:lnTo>
                      <a:pt x="592" y="141"/>
                    </a:lnTo>
                    <a:lnTo>
                      <a:pt x="603" y="130"/>
                    </a:lnTo>
                    <a:lnTo>
                      <a:pt x="612" y="119"/>
                    </a:lnTo>
                    <a:lnTo>
                      <a:pt x="618" y="106"/>
                    </a:lnTo>
                    <a:lnTo>
                      <a:pt x="622" y="91"/>
                    </a:lnTo>
                    <a:lnTo>
                      <a:pt x="622" y="78"/>
                    </a:lnTo>
                    <a:lnTo>
                      <a:pt x="622" y="63"/>
                    </a:lnTo>
                    <a:lnTo>
                      <a:pt x="618" y="48"/>
                    </a:lnTo>
                    <a:lnTo>
                      <a:pt x="612" y="35"/>
                    </a:lnTo>
                    <a:lnTo>
                      <a:pt x="603" y="24"/>
                    </a:lnTo>
                    <a:lnTo>
                      <a:pt x="592" y="13"/>
                    </a:lnTo>
                    <a:lnTo>
                      <a:pt x="579" y="6"/>
                    </a:lnTo>
                    <a:lnTo>
                      <a:pt x="562" y="2"/>
                    </a:lnTo>
                    <a:lnTo>
                      <a:pt x="544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6" y="2"/>
                    </a:lnTo>
                    <a:lnTo>
                      <a:pt x="39" y="8"/>
                    </a:lnTo>
                    <a:lnTo>
                      <a:pt x="28" y="17"/>
                    </a:lnTo>
                    <a:lnTo>
                      <a:pt x="17" y="28"/>
                    </a:lnTo>
                    <a:lnTo>
                      <a:pt x="10" y="39"/>
                    </a:lnTo>
                    <a:lnTo>
                      <a:pt x="4" y="52"/>
                    </a:lnTo>
                    <a:lnTo>
                      <a:pt x="0" y="67"/>
                    </a:lnTo>
                    <a:lnTo>
                      <a:pt x="0" y="82"/>
                    </a:lnTo>
                    <a:lnTo>
                      <a:pt x="2" y="95"/>
                    </a:lnTo>
                    <a:lnTo>
                      <a:pt x="6" y="110"/>
                    </a:lnTo>
                    <a:lnTo>
                      <a:pt x="13" y="123"/>
                    </a:lnTo>
                    <a:lnTo>
                      <a:pt x="23" y="134"/>
                    </a:lnTo>
                    <a:lnTo>
                      <a:pt x="34" y="143"/>
                    </a:lnTo>
                    <a:lnTo>
                      <a:pt x="47" y="150"/>
                    </a:lnTo>
                    <a:lnTo>
                      <a:pt x="63" y="154"/>
                    </a:lnTo>
                    <a:lnTo>
                      <a:pt x="82" y="154"/>
                    </a:lnTo>
                    <a:lnTo>
                      <a:pt x="82" y="15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27" descr=" " title=" "/>
              <p:cNvSpPr>
                <a:spLocks/>
              </p:cNvSpPr>
              <p:nvPr/>
            </p:nvSpPr>
            <p:spPr bwMode="auto">
              <a:xfrm>
                <a:off x="5751022" y="3710469"/>
                <a:ext cx="91440" cy="13208"/>
              </a:xfrm>
              <a:custGeom>
                <a:avLst/>
                <a:gdLst>
                  <a:gd name="T0" fmla="*/ 1002 w 1080"/>
                  <a:gd name="T1" fmla="*/ 0 h 156"/>
                  <a:gd name="T2" fmla="*/ 82 w 1080"/>
                  <a:gd name="T3" fmla="*/ 0 h 156"/>
                  <a:gd name="T4" fmla="*/ 82 w 1080"/>
                  <a:gd name="T5" fmla="*/ 0 h 156"/>
                  <a:gd name="T6" fmla="*/ 73 w 1080"/>
                  <a:gd name="T7" fmla="*/ 0 h 156"/>
                  <a:gd name="T8" fmla="*/ 73 w 1080"/>
                  <a:gd name="T9" fmla="*/ 0 h 156"/>
                  <a:gd name="T10" fmla="*/ 56 w 1080"/>
                  <a:gd name="T11" fmla="*/ 4 h 156"/>
                  <a:gd name="T12" fmla="*/ 39 w 1080"/>
                  <a:gd name="T13" fmla="*/ 9 h 156"/>
                  <a:gd name="T14" fmla="*/ 26 w 1080"/>
                  <a:gd name="T15" fmla="*/ 17 h 156"/>
                  <a:gd name="T16" fmla="*/ 17 w 1080"/>
                  <a:gd name="T17" fmla="*/ 28 h 156"/>
                  <a:gd name="T18" fmla="*/ 9 w 1080"/>
                  <a:gd name="T19" fmla="*/ 39 h 156"/>
                  <a:gd name="T20" fmla="*/ 4 w 1080"/>
                  <a:gd name="T21" fmla="*/ 54 h 156"/>
                  <a:gd name="T22" fmla="*/ 0 w 1080"/>
                  <a:gd name="T23" fmla="*/ 67 h 156"/>
                  <a:gd name="T24" fmla="*/ 0 w 1080"/>
                  <a:gd name="T25" fmla="*/ 82 h 156"/>
                  <a:gd name="T26" fmla="*/ 2 w 1080"/>
                  <a:gd name="T27" fmla="*/ 96 h 156"/>
                  <a:gd name="T28" fmla="*/ 6 w 1080"/>
                  <a:gd name="T29" fmla="*/ 109 h 156"/>
                  <a:gd name="T30" fmla="*/ 13 w 1080"/>
                  <a:gd name="T31" fmla="*/ 122 h 156"/>
                  <a:gd name="T32" fmla="*/ 22 w 1080"/>
                  <a:gd name="T33" fmla="*/ 133 h 156"/>
                  <a:gd name="T34" fmla="*/ 34 w 1080"/>
                  <a:gd name="T35" fmla="*/ 143 h 156"/>
                  <a:gd name="T36" fmla="*/ 47 w 1080"/>
                  <a:gd name="T37" fmla="*/ 150 h 156"/>
                  <a:gd name="T38" fmla="*/ 63 w 1080"/>
                  <a:gd name="T39" fmla="*/ 154 h 156"/>
                  <a:gd name="T40" fmla="*/ 82 w 1080"/>
                  <a:gd name="T41" fmla="*/ 156 h 156"/>
                  <a:gd name="T42" fmla="*/ 1002 w 1080"/>
                  <a:gd name="T43" fmla="*/ 156 h 156"/>
                  <a:gd name="T44" fmla="*/ 1002 w 1080"/>
                  <a:gd name="T45" fmla="*/ 156 h 156"/>
                  <a:gd name="T46" fmla="*/ 1018 w 1080"/>
                  <a:gd name="T47" fmla="*/ 154 h 156"/>
                  <a:gd name="T48" fmla="*/ 1035 w 1080"/>
                  <a:gd name="T49" fmla="*/ 148 h 156"/>
                  <a:gd name="T50" fmla="*/ 1048 w 1080"/>
                  <a:gd name="T51" fmla="*/ 141 h 156"/>
                  <a:gd name="T52" fmla="*/ 1059 w 1080"/>
                  <a:gd name="T53" fmla="*/ 132 h 156"/>
                  <a:gd name="T54" fmla="*/ 1068 w 1080"/>
                  <a:gd name="T55" fmla="*/ 119 h 156"/>
                  <a:gd name="T56" fmla="*/ 1074 w 1080"/>
                  <a:gd name="T57" fmla="*/ 106 h 156"/>
                  <a:gd name="T58" fmla="*/ 1078 w 1080"/>
                  <a:gd name="T59" fmla="*/ 93 h 156"/>
                  <a:gd name="T60" fmla="*/ 1080 w 1080"/>
                  <a:gd name="T61" fmla="*/ 78 h 156"/>
                  <a:gd name="T62" fmla="*/ 1078 w 1080"/>
                  <a:gd name="T63" fmla="*/ 63 h 156"/>
                  <a:gd name="T64" fmla="*/ 1074 w 1080"/>
                  <a:gd name="T65" fmla="*/ 50 h 156"/>
                  <a:gd name="T66" fmla="*/ 1068 w 1080"/>
                  <a:gd name="T67" fmla="*/ 35 h 156"/>
                  <a:gd name="T68" fmla="*/ 1059 w 1080"/>
                  <a:gd name="T69" fmla="*/ 24 h 156"/>
                  <a:gd name="T70" fmla="*/ 1048 w 1080"/>
                  <a:gd name="T71" fmla="*/ 15 h 156"/>
                  <a:gd name="T72" fmla="*/ 1035 w 1080"/>
                  <a:gd name="T73" fmla="*/ 7 h 156"/>
                  <a:gd name="T74" fmla="*/ 1018 w 1080"/>
                  <a:gd name="T75" fmla="*/ 2 h 156"/>
                  <a:gd name="T76" fmla="*/ 1002 w 1080"/>
                  <a:gd name="T77" fmla="*/ 0 h 156"/>
                  <a:gd name="T78" fmla="*/ 1002 w 1080"/>
                  <a:gd name="T79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080" h="156">
                    <a:moveTo>
                      <a:pt x="1002" y="0"/>
                    </a:moveTo>
                    <a:lnTo>
                      <a:pt x="82" y="0"/>
                    </a:lnTo>
                    <a:lnTo>
                      <a:pt x="82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56" y="4"/>
                    </a:lnTo>
                    <a:lnTo>
                      <a:pt x="39" y="9"/>
                    </a:lnTo>
                    <a:lnTo>
                      <a:pt x="26" y="17"/>
                    </a:lnTo>
                    <a:lnTo>
                      <a:pt x="17" y="28"/>
                    </a:lnTo>
                    <a:lnTo>
                      <a:pt x="9" y="39"/>
                    </a:lnTo>
                    <a:lnTo>
                      <a:pt x="4" y="54"/>
                    </a:lnTo>
                    <a:lnTo>
                      <a:pt x="0" y="67"/>
                    </a:lnTo>
                    <a:lnTo>
                      <a:pt x="0" y="82"/>
                    </a:lnTo>
                    <a:lnTo>
                      <a:pt x="2" y="96"/>
                    </a:lnTo>
                    <a:lnTo>
                      <a:pt x="6" y="109"/>
                    </a:lnTo>
                    <a:lnTo>
                      <a:pt x="13" y="122"/>
                    </a:lnTo>
                    <a:lnTo>
                      <a:pt x="22" y="133"/>
                    </a:lnTo>
                    <a:lnTo>
                      <a:pt x="34" y="143"/>
                    </a:lnTo>
                    <a:lnTo>
                      <a:pt x="47" y="150"/>
                    </a:lnTo>
                    <a:lnTo>
                      <a:pt x="63" y="154"/>
                    </a:lnTo>
                    <a:lnTo>
                      <a:pt x="82" y="156"/>
                    </a:lnTo>
                    <a:lnTo>
                      <a:pt x="1002" y="156"/>
                    </a:lnTo>
                    <a:lnTo>
                      <a:pt x="1002" y="156"/>
                    </a:lnTo>
                    <a:lnTo>
                      <a:pt x="1018" y="154"/>
                    </a:lnTo>
                    <a:lnTo>
                      <a:pt x="1035" y="148"/>
                    </a:lnTo>
                    <a:lnTo>
                      <a:pt x="1048" y="141"/>
                    </a:lnTo>
                    <a:lnTo>
                      <a:pt x="1059" y="132"/>
                    </a:lnTo>
                    <a:lnTo>
                      <a:pt x="1068" y="119"/>
                    </a:lnTo>
                    <a:lnTo>
                      <a:pt x="1074" y="106"/>
                    </a:lnTo>
                    <a:lnTo>
                      <a:pt x="1078" y="93"/>
                    </a:lnTo>
                    <a:lnTo>
                      <a:pt x="1080" y="78"/>
                    </a:lnTo>
                    <a:lnTo>
                      <a:pt x="1078" y="63"/>
                    </a:lnTo>
                    <a:lnTo>
                      <a:pt x="1074" y="50"/>
                    </a:lnTo>
                    <a:lnTo>
                      <a:pt x="1068" y="35"/>
                    </a:lnTo>
                    <a:lnTo>
                      <a:pt x="1059" y="24"/>
                    </a:lnTo>
                    <a:lnTo>
                      <a:pt x="1048" y="15"/>
                    </a:lnTo>
                    <a:lnTo>
                      <a:pt x="1035" y="7"/>
                    </a:lnTo>
                    <a:lnTo>
                      <a:pt x="1018" y="2"/>
                    </a:lnTo>
                    <a:lnTo>
                      <a:pt x="1002" y="0"/>
                    </a:lnTo>
                    <a:lnTo>
                      <a:pt x="1002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4444181" y="2841291"/>
            <a:ext cx="4434348" cy="978588"/>
            <a:chOff x="4444181" y="2841291"/>
            <a:chExt cx="4434348" cy="978588"/>
          </a:xfrm>
        </p:grpSpPr>
        <p:sp>
          <p:nvSpPr>
            <p:cNvPr id="31" name="Rectangle 30"/>
            <p:cNvSpPr/>
            <p:nvPr/>
          </p:nvSpPr>
          <p:spPr>
            <a:xfrm>
              <a:off x="4444181" y="2841291"/>
              <a:ext cx="4434348" cy="978588"/>
            </a:xfrm>
            <a:prstGeom prst="rect">
              <a:avLst/>
            </a:prstGeom>
            <a:solidFill>
              <a:schemeClr val="accent2"/>
            </a:solidFill>
            <a:ln w="12700" cap="sq">
              <a:noFill/>
              <a:miter lim="800000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97280" tIns="137160" rIns="137160" bIns="1371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+mj-lt"/>
                </a:rPr>
                <a:t>Financial Culture</a:t>
              </a:r>
            </a:p>
          </p:txBody>
        </p:sp>
        <p:grpSp>
          <p:nvGrpSpPr>
            <p:cNvPr id="72" name="Group 71"/>
            <p:cNvGrpSpPr>
              <a:grpSpLocks noChangeAspect="1"/>
            </p:cNvGrpSpPr>
            <p:nvPr/>
          </p:nvGrpSpPr>
          <p:grpSpPr>
            <a:xfrm>
              <a:off x="4656941" y="3040707"/>
              <a:ext cx="559678" cy="579756"/>
              <a:chOff x="5667375" y="5441950"/>
              <a:chExt cx="354013" cy="366713"/>
            </a:xfrm>
            <a:solidFill>
              <a:schemeClr val="tx1"/>
            </a:solidFill>
          </p:grpSpPr>
          <p:sp>
            <p:nvSpPr>
              <p:cNvPr id="73" name="Freeform 14"/>
              <p:cNvSpPr>
                <a:spLocks/>
              </p:cNvSpPr>
              <p:nvPr/>
            </p:nvSpPr>
            <p:spPr bwMode="auto">
              <a:xfrm>
                <a:off x="5675313" y="5734050"/>
                <a:ext cx="73025" cy="38100"/>
              </a:xfrm>
              <a:custGeom>
                <a:avLst/>
                <a:gdLst>
                  <a:gd name="T0" fmla="*/ 603 w 603"/>
                  <a:gd name="T1" fmla="*/ 303 h 303"/>
                  <a:gd name="T2" fmla="*/ 603 w 603"/>
                  <a:gd name="T3" fmla="*/ 0 h 303"/>
                  <a:gd name="T4" fmla="*/ 0 w 603"/>
                  <a:gd name="T5" fmla="*/ 0 h 303"/>
                  <a:gd name="T6" fmla="*/ 0 w 603"/>
                  <a:gd name="T7" fmla="*/ 303 h 303"/>
                  <a:gd name="T8" fmla="*/ 121 w 603"/>
                  <a:gd name="T9" fmla="*/ 303 h 303"/>
                  <a:gd name="T10" fmla="*/ 121 w 603"/>
                  <a:gd name="T11" fmla="*/ 122 h 303"/>
                  <a:gd name="T12" fmla="*/ 483 w 603"/>
                  <a:gd name="T13" fmla="*/ 122 h 303"/>
                  <a:gd name="T14" fmla="*/ 483 w 603"/>
                  <a:gd name="T15" fmla="*/ 303 h 303"/>
                  <a:gd name="T16" fmla="*/ 603 w 603"/>
                  <a:gd name="T17" fmla="*/ 303 h 3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3" h="303">
                    <a:moveTo>
                      <a:pt x="603" y="303"/>
                    </a:moveTo>
                    <a:lnTo>
                      <a:pt x="603" y="0"/>
                    </a:lnTo>
                    <a:lnTo>
                      <a:pt x="0" y="0"/>
                    </a:lnTo>
                    <a:lnTo>
                      <a:pt x="0" y="303"/>
                    </a:lnTo>
                    <a:lnTo>
                      <a:pt x="121" y="303"/>
                    </a:lnTo>
                    <a:lnTo>
                      <a:pt x="121" y="122"/>
                    </a:lnTo>
                    <a:lnTo>
                      <a:pt x="483" y="122"/>
                    </a:lnTo>
                    <a:lnTo>
                      <a:pt x="483" y="303"/>
                    </a:lnTo>
                    <a:lnTo>
                      <a:pt x="60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15"/>
              <p:cNvSpPr>
                <a:spLocks/>
              </p:cNvSpPr>
              <p:nvPr/>
            </p:nvSpPr>
            <p:spPr bwMode="auto">
              <a:xfrm>
                <a:off x="5851525" y="5616575"/>
                <a:ext cx="74613" cy="155575"/>
              </a:xfrm>
              <a:custGeom>
                <a:avLst/>
                <a:gdLst>
                  <a:gd name="T0" fmla="*/ 604 w 604"/>
                  <a:gd name="T1" fmla="*/ 1269 h 1269"/>
                  <a:gd name="T2" fmla="*/ 604 w 604"/>
                  <a:gd name="T3" fmla="*/ 0 h 1269"/>
                  <a:gd name="T4" fmla="*/ 0 w 604"/>
                  <a:gd name="T5" fmla="*/ 0 h 1269"/>
                  <a:gd name="T6" fmla="*/ 0 w 604"/>
                  <a:gd name="T7" fmla="*/ 1269 h 1269"/>
                  <a:gd name="T8" fmla="*/ 121 w 604"/>
                  <a:gd name="T9" fmla="*/ 1269 h 1269"/>
                  <a:gd name="T10" fmla="*/ 121 w 604"/>
                  <a:gd name="T11" fmla="*/ 121 h 1269"/>
                  <a:gd name="T12" fmla="*/ 483 w 604"/>
                  <a:gd name="T13" fmla="*/ 121 h 1269"/>
                  <a:gd name="T14" fmla="*/ 483 w 604"/>
                  <a:gd name="T15" fmla="*/ 1269 h 1269"/>
                  <a:gd name="T16" fmla="*/ 604 w 604"/>
                  <a:gd name="T17" fmla="*/ 1269 h 12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4" h="1269">
                    <a:moveTo>
                      <a:pt x="604" y="1269"/>
                    </a:moveTo>
                    <a:lnTo>
                      <a:pt x="604" y="0"/>
                    </a:lnTo>
                    <a:lnTo>
                      <a:pt x="0" y="0"/>
                    </a:lnTo>
                    <a:lnTo>
                      <a:pt x="0" y="1269"/>
                    </a:lnTo>
                    <a:lnTo>
                      <a:pt x="121" y="1269"/>
                    </a:lnTo>
                    <a:lnTo>
                      <a:pt x="121" y="121"/>
                    </a:lnTo>
                    <a:lnTo>
                      <a:pt x="483" y="121"/>
                    </a:lnTo>
                    <a:lnTo>
                      <a:pt x="483" y="1269"/>
                    </a:lnTo>
                    <a:lnTo>
                      <a:pt x="604" y="126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Freeform 16"/>
              <p:cNvSpPr>
                <a:spLocks/>
              </p:cNvSpPr>
              <p:nvPr/>
            </p:nvSpPr>
            <p:spPr bwMode="auto">
              <a:xfrm>
                <a:off x="5940425" y="5557838"/>
                <a:ext cx="73025" cy="214313"/>
              </a:xfrm>
              <a:custGeom>
                <a:avLst/>
                <a:gdLst>
                  <a:gd name="T0" fmla="*/ 603 w 603"/>
                  <a:gd name="T1" fmla="*/ 1752 h 1752"/>
                  <a:gd name="T2" fmla="*/ 603 w 603"/>
                  <a:gd name="T3" fmla="*/ 0 h 1752"/>
                  <a:gd name="T4" fmla="*/ 0 w 603"/>
                  <a:gd name="T5" fmla="*/ 0 h 1752"/>
                  <a:gd name="T6" fmla="*/ 0 w 603"/>
                  <a:gd name="T7" fmla="*/ 1752 h 1752"/>
                  <a:gd name="T8" fmla="*/ 120 w 603"/>
                  <a:gd name="T9" fmla="*/ 1752 h 1752"/>
                  <a:gd name="T10" fmla="*/ 120 w 603"/>
                  <a:gd name="T11" fmla="*/ 121 h 1752"/>
                  <a:gd name="T12" fmla="*/ 482 w 603"/>
                  <a:gd name="T13" fmla="*/ 121 h 1752"/>
                  <a:gd name="T14" fmla="*/ 482 w 603"/>
                  <a:gd name="T15" fmla="*/ 1752 h 1752"/>
                  <a:gd name="T16" fmla="*/ 603 w 603"/>
                  <a:gd name="T17" fmla="*/ 1752 h 17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3" h="1752">
                    <a:moveTo>
                      <a:pt x="603" y="1752"/>
                    </a:moveTo>
                    <a:lnTo>
                      <a:pt x="603" y="0"/>
                    </a:lnTo>
                    <a:lnTo>
                      <a:pt x="0" y="0"/>
                    </a:lnTo>
                    <a:lnTo>
                      <a:pt x="0" y="1752"/>
                    </a:lnTo>
                    <a:lnTo>
                      <a:pt x="120" y="1752"/>
                    </a:lnTo>
                    <a:lnTo>
                      <a:pt x="120" y="121"/>
                    </a:lnTo>
                    <a:lnTo>
                      <a:pt x="482" y="121"/>
                    </a:lnTo>
                    <a:lnTo>
                      <a:pt x="482" y="1752"/>
                    </a:lnTo>
                    <a:lnTo>
                      <a:pt x="603" y="17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Freeform 17"/>
              <p:cNvSpPr>
                <a:spLocks/>
              </p:cNvSpPr>
              <p:nvPr/>
            </p:nvSpPr>
            <p:spPr bwMode="auto">
              <a:xfrm>
                <a:off x="5762625" y="5675313"/>
                <a:ext cx="74613" cy="96838"/>
              </a:xfrm>
              <a:custGeom>
                <a:avLst/>
                <a:gdLst>
                  <a:gd name="T0" fmla="*/ 604 w 604"/>
                  <a:gd name="T1" fmla="*/ 785 h 785"/>
                  <a:gd name="T2" fmla="*/ 604 w 604"/>
                  <a:gd name="T3" fmla="*/ 0 h 785"/>
                  <a:gd name="T4" fmla="*/ 0 w 604"/>
                  <a:gd name="T5" fmla="*/ 0 h 785"/>
                  <a:gd name="T6" fmla="*/ 0 w 604"/>
                  <a:gd name="T7" fmla="*/ 785 h 785"/>
                  <a:gd name="T8" fmla="*/ 121 w 604"/>
                  <a:gd name="T9" fmla="*/ 785 h 785"/>
                  <a:gd name="T10" fmla="*/ 121 w 604"/>
                  <a:gd name="T11" fmla="*/ 120 h 785"/>
                  <a:gd name="T12" fmla="*/ 483 w 604"/>
                  <a:gd name="T13" fmla="*/ 120 h 785"/>
                  <a:gd name="T14" fmla="*/ 483 w 604"/>
                  <a:gd name="T15" fmla="*/ 785 h 785"/>
                  <a:gd name="T16" fmla="*/ 604 w 604"/>
                  <a:gd name="T17" fmla="*/ 785 h 7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4" h="785">
                    <a:moveTo>
                      <a:pt x="604" y="785"/>
                    </a:moveTo>
                    <a:lnTo>
                      <a:pt x="604" y="0"/>
                    </a:lnTo>
                    <a:lnTo>
                      <a:pt x="0" y="0"/>
                    </a:lnTo>
                    <a:lnTo>
                      <a:pt x="0" y="785"/>
                    </a:lnTo>
                    <a:lnTo>
                      <a:pt x="121" y="785"/>
                    </a:lnTo>
                    <a:lnTo>
                      <a:pt x="121" y="120"/>
                    </a:lnTo>
                    <a:lnTo>
                      <a:pt x="483" y="120"/>
                    </a:lnTo>
                    <a:lnTo>
                      <a:pt x="483" y="785"/>
                    </a:lnTo>
                    <a:lnTo>
                      <a:pt x="604" y="78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Rectangle 18"/>
              <p:cNvSpPr>
                <a:spLocks noChangeArrowheads="1"/>
              </p:cNvSpPr>
              <p:nvPr/>
            </p:nvSpPr>
            <p:spPr bwMode="auto">
              <a:xfrm>
                <a:off x="5667375" y="5794375"/>
                <a:ext cx="354013" cy="1428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Freeform 19"/>
              <p:cNvSpPr>
                <a:spLocks/>
              </p:cNvSpPr>
              <p:nvPr/>
            </p:nvSpPr>
            <p:spPr bwMode="auto">
              <a:xfrm>
                <a:off x="5667375" y="5441950"/>
                <a:ext cx="334963" cy="249238"/>
              </a:xfrm>
              <a:custGeom>
                <a:avLst/>
                <a:gdLst>
                  <a:gd name="T0" fmla="*/ 2511 w 2742"/>
                  <a:gd name="T1" fmla="*/ 344 h 2036"/>
                  <a:gd name="T2" fmla="*/ 2458 w 2742"/>
                  <a:gd name="T3" fmla="*/ 569 h 2036"/>
                  <a:gd name="T4" fmla="*/ 2458 w 2742"/>
                  <a:gd name="T5" fmla="*/ 0 h 2036"/>
                  <a:gd name="T6" fmla="*/ 2511 w 2742"/>
                  <a:gd name="T7" fmla="*/ 224 h 2036"/>
                  <a:gd name="T8" fmla="*/ 2416 w 2742"/>
                  <a:gd name="T9" fmla="*/ 224 h 2036"/>
                  <a:gd name="T10" fmla="*/ 2351 w 2742"/>
                  <a:gd name="T11" fmla="*/ 228 h 2036"/>
                  <a:gd name="T12" fmla="*/ 2284 w 2742"/>
                  <a:gd name="T13" fmla="*/ 242 h 2036"/>
                  <a:gd name="T14" fmla="*/ 2216 w 2742"/>
                  <a:gd name="T15" fmla="*/ 264 h 2036"/>
                  <a:gd name="T16" fmla="*/ 2146 w 2742"/>
                  <a:gd name="T17" fmla="*/ 293 h 2036"/>
                  <a:gd name="T18" fmla="*/ 2075 w 2742"/>
                  <a:gd name="T19" fmla="*/ 330 h 2036"/>
                  <a:gd name="T20" fmla="*/ 2003 w 2742"/>
                  <a:gd name="T21" fmla="*/ 374 h 2036"/>
                  <a:gd name="T22" fmla="*/ 1929 w 2742"/>
                  <a:gd name="T23" fmla="*/ 423 h 2036"/>
                  <a:gd name="T24" fmla="*/ 1855 w 2742"/>
                  <a:gd name="T25" fmla="*/ 478 h 2036"/>
                  <a:gd name="T26" fmla="*/ 1779 w 2742"/>
                  <a:gd name="T27" fmla="*/ 540 h 2036"/>
                  <a:gd name="T28" fmla="*/ 1703 w 2742"/>
                  <a:gd name="T29" fmla="*/ 604 h 2036"/>
                  <a:gd name="T30" fmla="*/ 1547 w 2742"/>
                  <a:gd name="T31" fmla="*/ 744 h 2036"/>
                  <a:gd name="T32" fmla="*/ 1388 w 2742"/>
                  <a:gd name="T33" fmla="*/ 896 h 2036"/>
                  <a:gd name="T34" fmla="*/ 1226 w 2742"/>
                  <a:gd name="T35" fmla="*/ 1054 h 2036"/>
                  <a:gd name="T36" fmla="*/ 982 w 2742"/>
                  <a:gd name="T37" fmla="*/ 1290 h 2036"/>
                  <a:gd name="T38" fmla="*/ 820 w 2742"/>
                  <a:gd name="T39" fmla="*/ 1441 h 2036"/>
                  <a:gd name="T40" fmla="*/ 699 w 2742"/>
                  <a:gd name="T41" fmla="*/ 1547 h 2036"/>
                  <a:gd name="T42" fmla="*/ 620 w 2742"/>
                  <a:gd name="T43" fmla="*/ 1613 h 2036"/>
                  <a:gd name="T44" fmla="*/ 541 w 2742"/>
                  <a:gd name="T45" fmla="*/ 1674 h 2036"/>
                  <a:gd name="T46" fmla="*/ 464 w 2742"/>
                  <a:gd name="T47" fmla="*/ 1729 h 2036"/>
                  <a:gd name="T48" fmla="*/ 388 w 2742"/>
                  <a:gd name="T49" fmla="*/ 1779 h 2036"/>
                  <a:gd name="T50" fmla="*/ 313 w 2742"/>
                  <a:gd name="T51" fmla="*/ 1822 h 2036"/>
                  <a:gd name="T52" fmla="*/ 240 w 2742"/>
                  <a:gd name="T53" fmla="*/ 1857 h 2036"/>
                  <a:gd name="T54" fmla="*/ 169 w 2742"/>
                  <a:gd name="T55" fmla="*/ 1885 h 2036"/>
                  <a:gd name="T56" fmla="*/ 100 w 2742"/>
                  <a:gd name="T57" fmla="*/ 1904 h 2036"/>
                  <a:gd name="T58" fmla="*/ 32 w 2742"/>
                  <a:gd name="T59" fmla="*/ 1914 h 2036"/>
                  <a:gd name="T60" fmla="*/ 0 w 2742"/>
                  <a:gd name="T61" fmla="*/ 1916 h 2036"/>
                  <a:gd name="T62" fmla="*/ 0 w 2742"/>
                  <a:gd name="T63" fmla="*/ 2036 h 2036"/>
                  <a:gd name="T64" fmla="*/ 37 w 2742"/>
                  <a:gd name="T65" fmla="*/ 2035 h 2036"/>
                  <a:gd name="T66" fmla="*/ 75 w 2742"/>
                  <a:gd name="T67" fmla="*/ 2031 h 2036"/>
                  <a:gd name="T68" fmla="*/ 151 w 2742"/>
                  <a:gd name="T69" fmla="*/ 2016 h 2036"/>
                  <a:gd name="T70" fmla="*/ 229 w 2742"/>
                  <a:gd name="T71" fmla="*/ 1991 h 2036"/>
                  <a:gd name="T72" fmla="*/ 308 w 2742"/>
                  <a:gd name="T73" fmla="*/ 1958 h 2036"/>
                  <a:gd name="T74" fmla="*/ 388 w 2742"/>
                  <a:gd name="T75" fmla="*/ 1917 h 2036"/>
                  <a:gd name="T76" fmla="*/ 470 w 2742"/>
                  <a:gd name="T77" fmla="*/ 1869 h 2036"/>
                  <a:gd name="T78" fmla="*/ 552 w 2742"/>
                  <a:gd name="T79" fmla="*/ 1814 h 2036"/>
                  <a:gd name="T80" fmla="*/ 634 w 2742"/>
                  <a:gd name="T81" fmla="*/ 1754 h 2036"/>
                  <a:gd name="T82" fmla="*/ 718 w 2742"/>
                  <a:gd name="T83" fmla="*/ 1688 h 2036"/>
                  <a:gd name="T84" fmla="*/ 803 w 2742"/>
                  <a:gd name="T85" fmla="*/ 1618 h 2036"/>
                  <a:gd name="T86" fmla="*/ 887 w 2742"/>
                  <a:gd name="T87" fmla="*/ 1544 h 2036"/>
                  <a:gd name="T88" fmla="*/ 1056 w 2742"/>
                  <a:gd name="T89" fmla="*/ 1386 h 2036"/>
                  <a:gd name="T90" fmla="*/ 1310 w 2742"/>
                  <a:gd name="T91" fmla="*/ 1140 h 2036"/>
                  <a:gd name="T92" fmla="*/ 1460 w 2742"/>
                  <a:gd name="T93" fmla="*/ 994 h 2036"/>
                  <a:gd name="T94" fmla="*/ 1610 w 2742"/>
                  <a:gd name="T95" fmla="*/ 851 h 2036"/>
                  <a:gd name="T96" fmla="*/ 1758 w 2742"/>
                  <a:gd name="T97" fmla="*/ 717 h 2036"/>
                  <a:gd name="T98" fmla="*/ 1866 w 2742"/>
                  <a:gd name="T99" fmla="*/ 625 h 2036"/>
                  <a:gd name="T100" fmla="*/ 1937 w 2742"/>
                  <a:gd name="T101" fmla="*/ 569 h 2036"/>
                  <a:gd name="T102" fmla="*/ 2007 w 2742"/>
                  <a:gd name="T103" fmla="*/ 517 h 2036"/>
                  <a:gd name="T104" fmla="*/ 2075 w 2742"/>
                  <a:gd name="T105" fmla="*/ 471 h 2036"/>
                  <a:gd name="T106" fmla="*/ 2142 w 2742"/>
                  <a:gd name="T107" fmla="*/ 431 h 2036"/>
                  <a:gd name="T108" fmla="*/ 2207 w 2742"/>
                  <a:gd name="T109" fmla="*/ 398 h 2036"/>
                  <a:gd name="T110" fmla="*/ 2270 w 2742"/>
                  <a:gd name="T111" fmla="*/ 372 h 2036"/>
                  <a:gd name="T112" fmla="*/ 2330 w 2742"/>
                  <a:gd name="T113" fmla="*/ 355 h 2036"/>
                  <a:gd name="T114" fmla="*/ 2388 w 2742"/>
                  <a:gd name="T115" fmla="*/ 346 h 2036"/>
                  <a:gd name="T116" fmla="*/ 2416 w 2742"/>
                  <a:gd name="T117" fmla="*/ 344 h 20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2742" h="2036">
                    <a:moveTo>
                      <a:pt x="2416" y="344"/>
                    </a:moveTo>
                    <a:lnTo>
                      <a:pt x="2511" y="344"/>
                    </a:lnTo>
                    <a:lnTo>
                      <a:pt x="2373" y="483"/>
                    </a:lnTo>
                    <a:lnTo>
                      <a:pt x="2458" y="569"/>
                    </a:lnTo>
                    <a:lnTo>
                      <a:pt x="2742" y="284"/>
                    </a:lnTo>
                    <a:lnTo>
                      <a:pt x="2458" y="0"/>
                    </a:lnTo>
                    <a:lnTo>
                      <a:pt x="2373" y="85"/>
                    </a:lnTo>
                    <a:lnTo>
                      <a:pt x="2511" y="224"/>
                    </a:lnTo>
                    <a:lnTo>
                      <a:pt x="2416" y="224"/>
                    </a:lnTo>
                    <a:lnTo>
                      <a:pt x="2416" y="224"/>
                    </a:lnTo>
                    <a:lnTo>
                      <a:pt x="2383" y="225"/>
                    </a:lnTo>
                    <a:lnTo>
                      <a:pt x="2351" y="228"/>
                    </a:lnTo>
                    <a:lnTo>
                      <a:pt x="2318" y="234"/>
                    </a:lnTo>
                    <a:lnTo>
                      <a:pt x="2284" y="242"/>
                    </a:lnTo>
                    <a:lnTo>
                      <a:pt x="2250" y="252"/>
                    </a:lnTo>
                    <a:lnTo>
                      <a:pt x="2216" y="264"/>
                    </a:lnTo>
                    <a:lnTo>
                      <a:pt x="2181" y="278"/>
                    </a:lnTo>
                    <a:lnTo>
                      <a:pt x="2146" y="293"/>
                    </a:lnTo>
                    <a:lnTo>
                      <a:pt x="2110" y="311"/>
                    </a:lnTo>
                    <a:lnTo>
                      <a:pt x="2075" y="330"/>
                    </a:lnTo>
                    <a:lnTo>
                      <a:pt x="2039" y="351"/>
                    </a:lnTo>
                    <a:lnTo>
                      <a:pt x="2003" y="374"/>
                    </a:lnTo>
                    <a:lnTo>
                      <a:pt x="1966" y="398"/>
                    </a:lnTo>
                    <a:lnTo>
                      <a:pt x="1929" y="423"/>
                    </a:lnTo>
                    <a:lnTo>
                      <a:pt x="1892" y="450"/>
                    </a:lnTo>
                    <a:lnTo>
                      <a:pt x="1855" y="478"/>
                    </a:lnTo>
                    <a:lnTo>
                      <a:pt x="1817" y="509"/>
                    </a:lnTo>
                    <a:lnTo>
                      <a:pt x="1779" y="540"/>
                    </a:lnTo>
                    <a:lnTo>
                      <a:pt x="1741" y="571"/>
                    </a:lnTo>
                    <a:lnTo>
                      <a:pt x="1703" y="604"/>
                    </a:lnTo>
                    <a:lnTo>
                      <a:pt x="1625" y="673"/>
                    </a:lnTo>
                    <a:lnTo>
                      <a:pt x="1547" y="744"/>
                    </a:lnTo>
                    <a:lnTo>
                      <a:pt x="1468" y="819"/>
                    </a:lnTo>
                    <a:lnTo>
                      <a:pt x="1388" y="896"/>
                    </a:lnTo>
                    <a:lnTo>
                      <a:pt x="1226" y="1054"/>
                    </a:lnTo>
                    <a:lnTo>
                      <a:pt x="1226" y="1054"/>
                    </a:lnTo>
                    <a:lnTo>
                      <a:pt x="1063" y="1212"/>
                    </a:lnTo>
                    <a:lnTo>
                      <a:pt x="982" y="1290"/>
                    </a:lnTo>
                    <a:lnTo>
                      <a:pt x="901" y="1367"/>
                    </a:lnTo>
                    <a:lnTo>
                      <a:pt x="820" y="1441"/>
                    </a:lnTo>
                    <a:lnTo>
                      <a:pt x="740" y="1513"/>
                    </a:lnTo>
                    <a:lnTo>
                      <a:pt x="699" y="1547"/>
                    </a:lnTo>
                    <a:lnTo>
                      <a:pt x="659" y="1581"/>
                    </a:lnTo>
                    <a:lnTo>
                      <a:pt x="620" y="1613"/>
                    </a:lnTo>
                    <a:lnTo>
                      <a:pt x="580" y="1644"/>
                    </a:lnTo>
                    <a:lnTo>
                      <a:pt x="541" y="1674"/>
                    </a:lnTo>
                    <a:lnTo>
                      <a:pt x="502" y="1702"/>
                    </a:lnTo>
                    <a:lnTo>
                      <a:pt x="464" y="1729"/>
                    </a:lnTo>
                    <a:lnTo>
                      <a:pt x="426" y="1755"/>
                    </a:lnTo>
                    <a:lnTo>
                      <a:pt x="388" y="1779"/>
                    </a:lnTo>
                    <a:lnTo>
                      <a:pt x="350" y="1801"/>
                    </a:lnTo>
                    <a:lnTo>
                      <a:pt x="313" y="1822"/>
                    </a:lnTo>
                    <a:lnTo>
                      <a:pt x="277" y="1841"/>
                    </a:lnTo>
                    <a:lnTo>
                      <a:pt x="240" y="1857"/>
                    </a:lnTo>
                    <a:lnTo>
                      <a:pt x="204" y="1872"/>
                    </a:lnTo>
                    <a:lnTo>
                      <a:pt x="169" y="1885"/>
                    </a:lnTo>
                    <a:lnTo>
                      <a:pt x="134" y="1896"/>
                    </a:lnTo>
                    <a:lnTo>
                      <a:pt x="100" y="1904"/>
                    </a:lnTo>
                    <a:lnTo>
                      <a:pt x="66" y="1911"/>
                    </a:lnTo>
                    <a:lnTo>
                      <a:pt x="32" y="1914"/>
                    </a:lnTo>
                    <a:lnTo>
                      <a:pt x="16" y="1915"/>
                    </a:lnTo>
                    <a:lnTo>
                      <a:pt x="0" y="1916"/>
                    </a:lnTo>
                    <a:lnTo>
                      <a:pt x="0" y="2036"/>
                    </a:lnTo>
                    <a:lnTo>
                      <a:pt x="0" y="2036"/>
                    </a:lnTo>
                    <a:lnTo>
                      <a:pt x="18" y="2036"/>
                    </a:lnTo>
                    <a:lnTo>
                      <a:pt x="37" y="2035"/>
                    </a:lnTo>
                    <a:lnTo>
                      <a:pt x="56" y="2033"/>
                    </a:lnTo>
                    <a:lnTo>
                      <a:pt x="75" y="2031"/>
                    </a:lnTo>
                    <a:lnTo>
                      <a:pt x="113" y="2025"/>
                    </a:lnTo>
                    <a:lnTo>
                      <a:pt x="151" y="2016"/>
                    </a:lnTo>
                    <a:lnTo>
                      <a:pt x="190" y="2005"/>
                    </a:lnTo>
                    <a:lnTo>
                      <a:pt x="229" y="1991"/>
                    </a:lnTo>
                    <a:lnTo>
                      <a:pt x="268" y="1976"/>
                    </a:lnTo>
                    <a:lnTo>
                      <a:pt x="308" y="1958"/>
                    </a:lnTo>
                    <a:lnTo>
                      <a:pt x="348" y="1939"/>
                    </a:lnTo>
                    <a:lnTo>
                      <a:pt x="388" y="1917"/>
                    </a:lnTo>
                    <a:lnTo>
                      <a:pt x="429" y="1894"/>
                    </a:lnTo>
                    <a:lnTo>
                      <a:pt x="470" y="1869"/>
                    </a:lnTo>
                    <a:lnTo>
                      <a:pt x="511" y="1842"/>
                    </a:lnTo>
                    <a:lnTo>
                      <a:pt x="552" y="1814"/>
                    </a:lnTo>
                    <a:lnTo>
                      <a:pt x="593" y="1785"/>
                    </a:lnTo>
                    <a:lnTo>
                      <a:pt x="634" y="1754"/>
                    </a:lnTo>
                    <a:lnTo>
                      <a:pt x="676" y="1721"/>
                    </a:lnTo>
                    <a:lnTo>
                      <a:pt x="718" y="1688"/>
                    </a:lnTo>
                    <a:lnTo>
                      <a:pt x="761" y="1653"/>
                    </a:lnTo>
                    <a:lnTo>
                      <a:pt x="803" y="1618"/>
                    </a:lnTo>
                    <a:lnTo>
                      <a:pt x="845" y="1581"/>
                    </a:lnTo>
                    <a:lnTo>
                      <a:pt x="887" y="1544"/>
                    </a:lnTo>
                    <a:lnTo>
                      <a:pt x="972" y="1466"/>
                    </a:lnTo>
                    <a:lnTo>
                      <a:pt x="1056" y="1386"/>
                    </a:lnTo>
                    <a:lnTo>
                      <a:pt x="1141" y="1305"/>
                    </a:lnTo>
                    <a:lnTo>
                      <a:pt x="1310" y="1140"/>
                    </a:lnTo>
                    <a:lnTo>
                      <a:pt x="1310" y="1140"/>
                    </a:lnTo>
                    <a:lnTo>
                      <a:pt x="1460" y="994"/>
                    </a:lnTo>
                    <a:lnTo>
                      <a:pt x="1535" y="922"/>
                    </a:lnTo>
                    <a:lnTo>
                      <a:pt x="1610" y="851"/>
                    </a:lnTo>
                    <a:lnTo>
                      <a:pt x="1684" y="783"/>
                    </a:lnTo>
                    <a:lnTo>
                      <a:pt x="1758" y="717"/>
                    </a:lnTo>
                    <a:lnTo>
                      <a:pt x="1830" y="655"/>
                    </a:lnTo>
                    <a:lnTo>
                      <a:pt x="1866" y="625"/>
                    </a:lnTo>
                    <a:lnTo>
                      <a:pt x="1902" y="596"/>
                    </a:lnTo>
                    <a:lnTo>
                      <a:pt x="1937" y="569"/>
                    </a:lnTo>
                    <a:lnTo>
                      <a:pt x="1972" y="542"/>
                    </a:lnTo>
                    <a:lnTo>
                      <a:pt x="2007" y="517"/>
                    </a:lnTo>
                    <a:lnTo>
                      <a:pt x="2041" y="493"/>
                    </a:lnTo>
                    <a:lnTo>
                      <a:pt x="2075" y="471"/>
                    </a:lnTo>
                    <a:lnTo>
                      <a:pt x="2109" y="450"/>
                    </a:lnTo>
                    <a:lnTo>
                      <a:pt x="2142" y="431"/>
                    </a:lnTo>
                    <a:lnTo>
                      <a:pt x="2175" y="414"/>
                    </a:lnTo>
                    <a:lnTo>
                      <a:pt x="2207" y="398"/>
                    </a:lnTo>
                    <a:lnTo>
                      <a:pt x="2239" y="384"/>
                    </a:lnTo>
                    <a:lnTo>
                      <a:pt x="2270" y="372"/>
                    </a:lnTo>
                    <a:lnTo>
                      <a:pt x="2300" y="362"/>
                    </a:lnTo>
                    <a:lnTo>
                      <a:pt x="2330" y="355"/>
                    </a:lnTo>
                    <a:lnTo>
                      <a:pt x="2359" y="349"/>
                    </a:lnTo>
                    <a:lnTo>
                      <a:pt x="2388" y="346"/>
                    </a:lnTo>
                    <a:lnTo>
                      <a:pt x="2416" y="344"/>
                    </a:lnTo>
                    <a:lnTo>
                      <a:pt x="2416" y="34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none" lIns="91440" tIns="457200" rIns="91440" bIns="9144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964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b 4-3 light v1.0">
  <a:themeElements>
    <a:clrScheme name="Blackboard">
      <a:dk1>
        <a:srgbClr val="191B23"/>
      </a:dk1>
      <a:lt1>
        <a:sysClr val="window" lastClr="FFFFFF"/>
      </a:lt1>
      <a:dk2>
        <a:srgbClr val="191B23"/>
      </a:dk2>
      <a:lt2>
        <a:srgbClr val="E2E2E2"/>
      </a:lt2>
      <a:accent1>
        <a:srgbClr val="3398CC"/>
      </a:accent1>
      <a:accent2>
        <a:srgbClr val="00CC90"/>
      </a:accent2>
      <a:accent3>
        <a:srgbClr val="FFCD00"/>
      </a:accent3>
      <a:accent4>
        <a:srgbClr val="FF7F41"/>
      </a:accent4>
      <a:accent5>
        <a:srgbClr val="FF0066"/>
      </a:accent5>
      <a:accent6>
        <a:srgbClr val="C800A1"/>
      </a:accent6>
      <a:hlink>
        <a:srgbClr val="3398CC"/>
      </a:hlink>
      <a:folHlink>
        <a:srgbClr val="E2E2E2"/>
      </a:folHlink>
    </a:clrScheme>
    <a:fontScheme name="Blackboard PPT">
      <a:majorFont>
        <a:latin typeface="Georgia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 w="12700" cap="sq">
          <a:noFill/>
          <a:miter lim="800000"/>
        </a:ln>
        <a:effectLst/>
      </a:spPr>
      <a:bodyPr rot="0" spcFirstLastPara="0" vertOverflow="overflow" horzOverflow="overflow" vert="horz" wrap="square" lIns="137160" tIns="137160" rIns="137160" bIns="13716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dirty="0" smtClean="0">
            <a:solidFill>
              <a:schemeClr val="bg1"/>
            </a:solidFill>
            <a:latin typeface="+mj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ap="sq">
          <a:solidFill>
            <a:schemeClr val="tx1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37160" tIns="137160" rIns="137160" bIns="137160" rtlCol="0">
        <a:no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7CD75DA1-48D7-44BE-BE0B-8A9BE3A433F8}" vid="{4F70F243-52A1-41DF-8D9B-1DB71A1F8D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 Bb Template Light 1-26-16 (4-3)</Template>
  <TotalTime>13219</TotalTime>
  <Words>568</Words>
  <Application>Microsoft Office PowerPoint</Application>
  <PresentationFormat>On-screen Show (4:3)</PresentationFormat>
  <Paragraphs>163</Paragraphs>
  <Slides>23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Cambria</vt:lpstr>
      <vt:lpstr>Georgia</vt:lpstr>
      <vt:lpstr>Source Sans Pro Light</vt:lpstr>
      <vt:lpstr>Source Sans Pro Semibold</vt:lpstr>
      <vt:lpstr>Bb 4-3 light v1.0</vt:lpstr>
      <vt:lpstr>Office Theme</vt:lpstr>
      <vt:lpstr>Intentional Outsourcing</vt:lpstr>
      <vt:lpstr>Presenters</vt:lpstr>
      <vt:lpstr>PowerPoint Presentation</vt:lpstr>
      <vt:lpstr>Why Institutions Should Consider Using an  Outsourced Tier 1 IT Support Provider Partner</vt:lpstr>
      <vt:lpstr>Focus:</vt:lpstr>
      <vt:lpstr>ITIL Best Practices</vt:lpstr>
      <vt:lpstr>Why Institutions Should Consider Using an  Outsourced Tier 1 IT Support Provider Partner</vt:lpstr>
      <vt:lpstr>PowerPoint Presentation</vt:lpstr>
      <vt:lpstr>Focus:</vt:lpstr>
      <vt:lpstr>Institutional Culture</vt:lpstr>
      <vt:lpstr>PowerPoint Presentation</vt:lpstr>
      <vt:lpstr>Focus:</vt:lpstr>
      <vt:lpstr>What makes a  SUCCESSFUL IMPLEMENTATION?</vt:lpstr>
      <vt:lpstr>Poll: Knowledge Management?</vt:lpstr>
      <vt:lpstr>Focus:</vt:lpstr>
      <vt:lpstr>How is your Knowledge Management?</vt:lpstr>
      <vt:lpstr>What makes a  SUCCESSFUL IMPLEMENTATION?</vt:lpstr>
      <vt:lpstr>Ongoing Support &amp; PARTNERSHIP MANAGEMENT</vt:lpstr>
      <vt:lpstr>Focus:</vt:lpstr>
      <vt:lpstr>Ongoing Support &amp; PARTNERSHIP MANAGEMENT</vt:lpstr>
      <vt:lpstr>PowerPoint Presentation</vt:lpstr>
      <vt:lpstr>Deciding on Your  Partner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the new Blackboard template</dc:title>
  <dc:creator>Jacqueline Hammond</dc:creator>
  <cp:lastModifiedBy>Michael Zastudil</cp:lastModifiedBy>
  <cp:revision>417</cp:revision>
  <cp:lastPrinted>2016-05-02T20:58:49Z</cp:lastPrinted>
  <dcterms:created xsi:type="dcterms:W3CDTF">2016-04-27T00:51:50Z</dcterms:created>
  <dcterms:modified xsi:type="dcterms:W3CDTF">2018-10-23T16:45:46Z</dcterms:modified>
</cp:coreProperties>
</file>