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5" r:id="rId1"/>
  </p:sldMasterIdLst>
  <p:notesMasterIdLst>
    <p:notesMasterId r:id="rId10"/>
  </p:notesMasterIdLst>
  <p:sldIdLst>
    <p:sldId id="274" r:id="rId2"/>
    <p:sldId id="285" r:id="rId3"/>
    <p:sldId id="277" r:id="rId4"/>
    <p:sldId id="276" r:id="rId5"/>
    <p:sldId id="283" r:id="rId6"/>
    <p:sldId id="278" r:id="rId7"/>
    <p:sldId id="284" r:id="rId8"/>
    <p:sldId id="282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C57C5F1B-280B-444B-AA0D-9CEE6BE1BBA5}">
          <p14:sldIdLst>
            <p14:sldId id="274"/>
          </p14:sldIdLst>
        </p14:section>
        <p14:section name="Divider" id="{4D810FCF-0ADD-0345-AFBF-9AC0BF5CA536}">
          <p14:sldIdLst>
            <p14:sldId id="285"/>
            <p14:sldId id="277"/>
            <p14:sldId id="276"/>
            <p14:sldId id="283"/>
          </p14:sldIdLst>
        </p14:section>
        <p14:section name="Content" id="{6D2F19DD-4CA8-6F4E-9292-A7C41B87577C}">
          <p14:sldIdLst>
            <p14:sldId id="278"/>
          </p14:sldIdLst>
        </p14:section>
        <p14:section name="Interaction" id="{F2C0CFF2-7594-C04A-9910-F1426A27AF3C}">
          <p14:sldIdLst>
            <p14:sldId id="284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ti Czarnecki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85A9B1-A501-7040-B0AE-53AD9DE6E91C}" v="583" dt="2018-10-27T16:43:46.6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4674" autoAdjust="0"/>
  </p:normalViewPr>
  <p:slideViewPr>
    <p:cSldViewPr>
      <p:cViewPr varScale="1">
        <p:scale>
          <a:sx n="90" d="100"/>
          <a:sy n="90" d="100"/>
        </p:scale>
        <p:origin x="162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0E4D-C2F1-B544-9DE2-BBECDFB45BB2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7D51-52A1-EF40-B672-9B4EC850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0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7 Cover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39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2453AC-9DD3-6C46-B60D-1C3E15366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995D-8131-9B42-837C-C244ABA7860E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F0461D-4A21-7F4B-A892-8ABCC6DA8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069C0-15AA-B847-A24B-5218780C8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A9FF-1E04-E245-9203-432BF7AFC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47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7 Cov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15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 descr="Section Divider" title="Section Divider"/>
          <p:cNvSpPr>
            <a:spLocks noGrp="1"/>
          </p:cNvSpPr>
          <p:nvPr>
            <p:ph type="body" idx="13"/>
          </p:nvPr>
        </p:nvSpPr>
        <p:spPr>
          <a:xfrm>
            <a:off x="1143000" y="1504950"/>
            <a:ext cx="6781800" cy="2000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40525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76200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60792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80772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377139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Grey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80772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52902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Grey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80772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154562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Grey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76200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85037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Bulleted Li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123950"/>
            <a:ext cx="7543800" cy="3200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</a:lstStyle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1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2</a:t>
            </a:r>
          </a:p>
          <a:p>
            <a:pPr lvl="2">
              <a:buClr>
                <a:srgbClr val="0070C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3</a:t>
            </a:r>
          </a:p>
          <a:p>
            <a:pPr lvl="3">
              <a:buClr>
                <a:schemeClr val="accent3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75438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4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57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5" r:id="rId9"/>
    <p:sldLayoutId id="2147484856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rmcg.slack.com/" TargetMode="External"/><Relationship Id="rId2" Type="http://schemas.openxmlformats.org/officeDocument/2006/relationships/hyperlink" Target="mailto:BRM@listserve.educause.edu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64795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Business Relationship Management 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Community Group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3638550"/>
            <a:ext cx="8991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West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Phinney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• Shari Kearl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838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212DB-5FC8-234F-8D77-92BB939F4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E0FAA-6510-1F42-BF2D-4913F9BFC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Welcome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CG Exercise – ‘Lightning Chats’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Next Steps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Networking</a:t>
            </a:r>
          </a:p>
        </p:txBody>
      </p:sp>
    </p:spTree>
    <p:extLst>
      <p:ext uri="{BB962C8B-B14F-4D97-AF65-F5344CB8AC3E}">
        <p14:creationId xmlns:p14="http://schemas.microsoft.com/office/powerpoint/2010/main" val="2740456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Lightning Chats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52550"/>
            <a:ext cx="7848600" cy="35051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15 minute roundtable discussions of 4 BRM-related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Chat facilitators: West Phinney, Shari Kearl, Mike Morris, Sarah Spaulding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577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87029"/>
            <a:ext cx="7620000" cy="326112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Select a table of non-coworkers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Please sign the attendance sheet at each table!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Tables rotate every 15 minutes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Report Out</a:t>
            </a:r>
          </a:p>
        </p:txBody>
      </p:sp>
    </p:spTree>
    <p:extLst>
      <p:ext uri="{BB962C8B-B14F-4D97-AF65-F5344CB8AC3E}">
        <p14:creationId xmlns:p14="http://schemas.microsoft.com/office/powerpoint/2010/main" val="178723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52550"/>
            <a:ext cx="7848600" cy="350519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Tips &amp; Tricks to start a successful BRM?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What was the primary driver for BRM at your institution? 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How would your BRM program improve if you were to receive additional resources?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How is the value of BRM measured or demonstrated?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2051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Report out of themes from all 4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Feedback:  Questions? Ideas?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Contact information: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West </a:t>
            </a:r>
            <a:r>
              <a:rPr lang="en-US" sz="2000" dirty="0" err="1"/>
              <a:t>Phinney</a:t>
            </a:r>
            <a:r>
              <a:rPr lang="en-US" sz="2000" dirty="0"/>
              <a:t> (phinneyw@isc.upenn.edu)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Shari Kearl (slk9@cornell.edu)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Join BRM Community Group! </a:t>
            </a:r>
            <a:r>
              <a:rPr lang="en-US" dirty="0">
                <a:hlinkClick r:id="rId2"/>
              </a:rPr>
              <a:t>BRM@listserve.educause.edu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Join the BRM CG Slack Channel! </a:t>
            </a:r>
            <a:r>
              <a:rPr lang="en-US" dirty="0">
                <a:hlinkClick r:id="rId3"/>
              </a:rPr>
              <a:t>https://brmcg.slack.com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768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0D5FEF-D725-994C-97EF-AB7CA233D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285875"/>
            <a:ext cx="4572000" cy="2571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6ECF4D-7199-2D4C-9434-AF028826F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285875"/>
            <a:ext cx="4572000" cy="2571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7CDC3D-1294-BA41-B755-7033B9EDA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68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Please take a moment to evaluate this session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1600" b="0" dirty="0">
                <a:solidFill>
                  <a:schemeClr val="tx1"/>
                </a:solidFill>
              </a:rPr>
              <a:t>There are two ways to access the session and presenter evaluations 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81000" y="1428750"/>
            <a:ext cx="8320503" cy="27205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4000" dirty="0"/>
              <a:t>1</a:t>
            </a:r>
          </a:p>
          <a:p>
            <a:pPr marL="0" indent="0">
              <a:buFont typeface="Arial"/>
              <a:buNone/>
            </a:pPr>
            <a:endParaRPr lang="en-US" sz="2000" dirty="0"/>
          </a:p>
          <a:p>
            <a:pPr marL="0" indent="0">
              <a:buFont typeface="Arial"/>
              <a:buNone/>
            </a:pPr>
            <a:r>
              <a:rPr lang="en-US" sz="4000" dirty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8952" y="1714032"/>
            <a:ext cx="2771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 the online agenda, click on the “</a:t>
            </a:r>
            <a:r>
              <a:rPr lang="en-US" sz="1600" dirty="0">
                <a:solidFill>
                  <a:srgbClr val="B7002B"/>
                </a:solidFill>
              </a:rPr>
              <a:t>Evaluate Session</a:t>
            </a:r>
            <a:r>
              <a:rPr lang="en-US" sz="1600" dirty="0"/>
              <a:t>” link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8952" y="2809900"/>
            <a:ext cx="2816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From the mobile app, click on the session you want from the schedule &gt; then click the associated resources &gt; and the </a:t>
            </a:r>
            <a:r>
              <a:rPr lang="en-US" sz="1600" dirty="0">
                <a:solidFill>
                  <a:srgbClr val="B7002B"/>
                </a:solidFill>
              </a:rPr>
              <a:t>evaluation</a:t>
            </a:r>
            <a:r>
              <a:rPr lang="en-US" sz="1600" dirty="0"/>
              <a:t> will pop up in the list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464" y="1751370"/>
            <a:ext cx="3891032" cy="9993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728" y="2750680"/>
            <a:ext cx="3898768" cy="157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24253"/>
      </p:ext>
    </p:extLst>
  </p:cSld>
  <p:clrMapOvr>
    <a:masterClrMapping/>
  </p:clrMapOvr>
</p:sld>
</file>

<file path=ppt/theme/theme1.xml><?xml version="1.0" encoding="utf-8"?>
<a:theme xmlns:a="http://schemas.openxmlformats.org/drawingml/2006/main" name="9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6974</TotalTime>
  <Words>215</Words>
  <Application>Microsoft Office PowerPoint</Application>
  <PresentationFormat>On-screen Show (16:9)</PresentationFormat>
  <Paragraphs>51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Courier New</vt:lpstr>
      <vt:lpstr>Wingdings</vt:lpstr>
      <vt:lpstr>9_Default Theme</vt:lpstr>
      <vt:lpstr>PowerPoint Presentation</vt:lpstr>
      <vt:lpstr>Agenda</vt:lpstr>
      <vt:lpstr>Lightning Chats</vt:lpstr>
      <vt:lpstr>Directions</vt:lpstr>
      <vt:lpstr>Questions</vt:lpstr>
      <vt:lpstr>Wrap up</vt:lpstr>
      <vt:lpstr>PowerPoint Presentation</vt:lpstr>
      <vt:lpstr>Please take a moment to evaluate this session There are two ways to access the session and presenter evaluations </vt:lpstr>
    </vt:vector>
  </TitlesOfParts>
  <Company>EDUCAUSE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Shari Kearl</cp:lastModifiedBy>
  <cp:revision>122</cp:revision>
  <dcterms:created xsi:type="dcterms:W3CDTF">2012-08-08T18:23:13Z</dcterms:created>
  <dcterms:modified xsi:type="dcterms:W3CDTF">2018-10-31T03:18:18Z</dcterms:modified>
</cp:coreProperties>
</file>