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61" r:id="rId3"/>
    <p:sldId id="445" r:id="rId4"/>
    <p:sldId id="446" r:id="rId5"/>
    <p:sldId id="374" r:id="rId6"/>
    <p:sldId id="442" r:id="rId7"/>
    <p:sldId id="376" r:id="rId8"/>
    <p:sldId id="443" r:id="rId9"/>
    <p:sldId id="441" r:id="rId10"/>
    <p:sldId id="444" r:id="rId11"/>
    <p:sldId id="439" r:id="rId12"/>
    <p:sldId id="447" r:id="rId13"/>
    <p:sldId id="437" r:id="rId14"/>
    <p:sldId id="438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ABD18-67AE-4E81-A9E2-785E00D31F13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11ED270C-8C29-479A-9332-D4FE59A89521}">
      <dgm:prSet phldrT="[Text]"/>
      <dgm:spPr/>
      <dgm:t>
        <a:bodyPr/>
        <a:lstStyle/>
        <a:p>
          <a:r>
            <a:rPr lang="en-US" dirty="0"/>
            <a:t>Develop Toolkit</a:t>
          </a:r>
        </a:p>
      </dgm:t>
    </dgm:pt>
    <dgm:pt modelId="{D4571DB9-8AFC-42F7-8F5C-30C4A00A02B3}" type="parTrans" cxnId="{9FCFF679-2EA0-4870-9F38-978DBD6792FD}">
      <dgm:prSet/>
      <dgm:spPr/>
      <dgm:t>
        <a:bodyPr/>
        <a:lstStyle/>
        <a:p>
          <a:endParaRPr lang="en-US"/>
        </a:p>
      </dgm:t>
    </dgm:pt>
    <dgm:pt modelId="{8F605ADE-2078-46CF-BF06-DC3B0C1737B6}" type="sibTrans" cxnId="{9FCFF679-2EA0-4870-9F38-978DBD6792FD}">
      <dgm:prSet/>
      <dgm:spPr/>
      <dgm:t>
        <a:bodyPr/>
        <a:lstStyle/>
        <a:p>
          <a:endParaRPr lang="en-US"/>
        </a:p>
      </dgm:t>
    </dgm:pt>
    <dgm:pt modelId="{ADC9EDA4-D869-4D0A-83F5-EDBDBD0BE8AA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948412FF-6931-4B7A-8292-8C58A55D5124}" type="parTrans" cxnId="{4486919B-546D-44E1-95C3-452BFCEE0FF2}">
      <dgm:prSet/>
      <dgm:spPr/>
      <dgm:t>
        <a:bodyPr/>
        <a:lstStyle/>
        <a:p>
          <a:endParaRPr lang="en-US"/>
        </a:p>
      </dgm:t>
    </dgm:pt>
    <dgm:pt modelId="{71A6D67D-5C0F-434B-8A1C-F901D402BEBA}" type="sibTrans" cxnId="{4486919B-546D-44E1-95C3-452BFCEE0FF2}">
      <dgm:prSet/>
      <dgm:spPr/>
      <dgm:t>
        <a:bodyPr/>
        <a:lstStyle/>
        <a:p>
          <a:endParaRPr lang="en-US"/>
        </a:p>
      </dgm:t>
    </dgm:pt>
    <dgm:pt modelId="{3D1971AF-1311-4825-B230-40F27414861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Share Effective Practices</a:t>
          </a:r>
        </a:p>
      </dgm:t>
    </dgm:pt>
    <dgm:pt modelId="{C85F028D-79E8-404F-8D94-585844658D43}" type="parTrans" cxnId="{DB1DF295-9536-4CAC-8F0F-733AB4653DA3}">
      <dgm:prSet/>
      <dgm:spPr/>
      <dgm:t>
        <a:bodyPr/>
        <a:lstStyle/>
        <a:p>
          <a:endParaRPr lang="en-US"/>
        </a:p>
      </dgm:t>
    </dgm:pt>
    <dgm:pt modelId="{EA1AEDFE-41C1-4D27-9094-3BDC7E45CDFB}" type="sibTrans" cxnId="{DB1DF295-9536-4CAC-8F0F-733AB4653DA3}">
      <dgm:prSet/>
      <dgm:spPr/>
      <dgm:t>
        <a:bodyPr/>
        <a:lstStyle/>
        <a:p>
          <a:endParaRPr lang="en-US"/>
        </a:p>
      </dgm:t>
    </dgm:pt>
    <dgm:pt modelId="{C3EDE24B-8F06-4EEC-B692-403388188E76}" type="pres">
      <dgm:prSet presAssocID="{BA3ABD18-67AE-4E81-A9E2-785E00D31F13}" presName="Name0" presStyleCnt="0">
        <dgm:presLayoutVars>
          <dgm:dir/>
          <dgm:resizeHandles val="exact"/>
        </dgm:presLayoutVars>
      </dgm:prSet>
      <dgm:spPr/>
    </dgm:pt>
    <dgm:pt modelId="{2C6E78FD-951A-4E63-B97B-3FAED3B5C65F}" type="pres">
      <dgm:prSet presAssocID="{BA3ABD18-67AE-4E81-A9E2-785E00D31F13}" presName="bkgdShp" presStyleLbl="alignAccFollowNode1" presStyleIdx="0" presStyleCnt="1"/>
      <dgm:spPr/>
    </dgm:pt>
    <dgm:pt modelId="{5C330492-1E84-4AC0-94C4-4B711CD1E2F1}" type="pres">
      <dgm:prSet presAssocID="{BA3ABD18-67AE-4E81-A9E2-785E00D31F13}" presName="linComp" presStyleCnt="0"/>
      <dgm:spPr/>
    </dgm:pt>
    <dgm:pt modelId="{CE2D2B8A-F5AD-4127-83BC-3BB743AC7872}" type="pres">
      <dgm:prSet presAssocID="{11ED270C-8C29-479A-9332-D4FE59A89521}" presName="compNode" presStyleCnt="0"/>
      <dgm:spPr/>
    </dgm:pt>
    <dgm:pt modelId="{9FA493D4-F844-4ECF-84FF-9EF42EE42A7B}" type="pres">
      <dgm:prSet presAssocID="{11ED270C-8C29-479A-9332-D4FE59A89521}" presName="node" presStyleLbl="node1" presStyleIdx="0" presStyleCnt="3">
        <dgm:presLayoutVars>
          <dgm:bulletEnabled val="1"/>
        </dgm:presLayoutVars>
      </dgm:prSet>
      <dgm:spPr/>
    </dgm:pt>
    <dgm:pt modelId="{EAB01B5E-F84A-4283-A3C8-2258FBF13708}" type="pres">
      <dgm:prSet presAssocID="{11ED270C-8C29-479A-9332-D4FE59A89521}" presName="invisiNode" presStyleLbl="node1" presStyleIdx="0" presStyleCnt="3"/>
      <dgm:spPr/>
    </dgm:pt>
    <dgm:pt modelId="{E0F8002E-74D2-41DA-8F21-A31FC2429DCD}" type="pres">
      <dgm:prSet presAssocID="{11ED270C-8C29-479A-9332-D4FE59A89521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FA991B8B-B20A-4333-823C-0C45188500FE}" type="pres">
      <dgm:prSet presAssocID="{8F605ADE-2078-46CF-BF06-DC3B0C1737B6}" presName="sibTrans" presStyleLbl="sibTrans2D1" presStyleIdx="0" presStyleCnt="0"/>
      <dgm:spPr/>
    </dgm:pt>
    <dgm:pt modelId="{713D57D2-B434-4142-B943-89C32903FE04}" type="pres">
      <dgm:prSet presAssocID="{ADC9EDA4-D869-4D0A-83F5-EDBDBD0BE8AA}" presName="compNode" presStyleCnt="0"/>
      <dgm:spPr/>
    </dgm:pt>
    <dgm:pt modelId="{968FB9CC-EAE7-4B91-A158-CADC7352B1A4}" type="pres">
      <dgm:prSet presAssocID="{ADC9EDA4-D869-4D0A-83F5-EDBDBD0BE8AA}" presName="node" presStyleLbl="node1" presStyleIdx="1" presStyleCnt="3">
        <dgm:presLayoutVars>
          <dgm:bulletEnabled val="1"/>
        </dgm:presLayoutVars>
      </dgm:prSet>
      <dgm:spPr/>
    </dgm:pt>
    <dgm:pt modelId="{07FACB77-1783-4AC2-9702-1FBA9E732C14}" type="pres">
      <dgm:prSet presAssocID="{ADC9EDA4-D869-4D0A-83F5-EDBDBD0BE8AA}" presName="invisiNode" presStyleLbl="node1" presStyleIdx="1" presStyleCnt="3"/>
      <dgm:spPr/>
    </dgm:pt>
    <dgm:pt modelId="{59743D95-4B3A-4C1B-8F73-463C38B86D6D}" type="pres">
      <dgm:prSet presAssocID="{ADC9EDA4-D869-4D0A-83F5-EDBDBD0BE8AA}" presName="imagNode" presStyleLbl="fgImgPlace1" presStyleIdx="1" presStyleCnt="3"/>
      <dgm:spPr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D65B153-AEA0-4E5F-904B-0AF635F96424}" type="pres">
      <dgm:prSet presAssocID="{71A6D67D-5C0F-434B-8A1C-F901D402BEBA}" presName="sibTrans" presStyleLbl="sibTrans2D1" presStyleIdx="0" presStyleCnt="0"/>
      <dgm:spPr/>
    </dgm:pt>
    <dgm:pt modelId="{CB121844-D5D6-4FE8-A22B-D82AC2AFF905}" type="pres">
      <dgm:prSet presAssocID="{3D1971AF-1311-4825-B230-40F274148614}" presName="compNode" presStyleCnt="0"/>
      <dgm:spPr/>
    </dgm:pt>
    <dgm:pt modelId="{83C6C867-FC21-44CC-A9AE-4CBFF4E7BC9F}" type="pres">
      <dgm:prSet presAssocID="{3D1971AF-1311-4825-B230-40F274148614}" presName="node" presStyleLbl="node1" presStyleIdx="2" presStyleCnt="3">
        <dgm:presLayoutVars>
          <dgm:bulletEnabled val="1"/>
        </dgm:presLayoutVars>
      </dgm:prSet>
      <dgm:spPr/>
    </dgm:pt>
    <dgm:pt modelId="{29BDA3CA-6930-4985-8299-6097FADAFCB7}" type="pres">
      <dgm:prSet presAssocID="{3D1971AF-1311-4825-B230-40F274148614}" presName="invisiNode" presStyleLbl="node1" presStyleIdx="2" presStyleCnt="3"/>
      <dgm:spPr/>
    </dgm:pt>
    <dgm:pt modelId="{7B798D2C-67E8-45F9-ADB2-73C05505120F}" type="pres">
      <dgm:prSet presAssocID="{3D1971AF-1311-4825-B230-40F274148614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9000" b="-39000"/>
          </a:stretch>
        </a:blipFill>
      </dgm:spPr>
    </dgm:pt>
  </dgm:ptLst>
  <dgm:cxnLst>
    <dgm:cxn modelId="{2F229367-73DE-4AA3-BC8D-0AE7A5AD308F}" type="presOf" srcId="{8F605ADE-2078-46CF-BF06-DC3B0C1737B6}" destId="{FA991B8B-B20A-4333-823C-0C45188500FE}" srcOrd="0" destOrd="0" presId="urn:microsoft.com/office/officeart/2005/8/layout/pList2"/>
    <dgm:cxn modelId="{6952054F-822F-4137-AFD9-FA8DFB5F051C}" type="presOf" srcId="{71A6D67D-5C0F-434B-8A1C-F901D402BEBA}" destId="{AD65B153-AEA0-4E5F-904B-0AF635F96424}" srcOrd="0" destOrd="0" presId="urn:microsoft.com/office/officeart/2005/8/layout/pList2"/>
    <dgm:cxn modelId="{6480CC73-0FCB-429D-BE72-740A18631004}" type="presOf" srcId="{11ED270C-8C29-479A-9332-D4FE59A89521}" destId="{9FA493D4-F844-4ECF-84FF-9EF42EE42A7B}" srcOrd="0" destOrd="0" presId="urn:microsoft.com/office/officeart/2005/8/layout/pList2"/>
    <dgm:cxn modelId="{9FCFF679-2EA0-4870-9F38-978DBD6792FD}" srcId="{BA3ABD18-67AE-4E81-A9E2-785E00D31F13}" destId="{11ED270C-8C29-479A-9332-D4FE59A89521}" srcOrd="0" destOrd="0" parTransId="{D4571DB9-8AFC-42F7-8F5C-30C4A00A02B3}" sibTransId="{8F605ADE-2078-46CF-BF06-DC3B0C1737B6}"/>
    <dgm:cxn modelId="{DB1DF295-9536-4CAC-8F0F-733AB4653DA3}" srcId="{BA3ABD18-67AE-4E81-A9E2-785E00D31F13}" destId="{3D1971AF-1311-4825-B230-40F274148614}" srcOrd="2" destOrd="0" parTransId="{C85F028D-79E8-404F-8D94-585844658D43}" sibTransId="{EA1AEDFE-41C1-4D27-9094-3BDC7E45CDFB}"/>
    <dgm:cxn modelId="{4486919B-546D-44E1-95C3-452BFCEE0FF2}" srcId="{BA3ABD18-67AE-4E81-A9E2-785E00D31F13}" destId="{ADC9EDA4-D869-4D0A-83F5-EDBDBD0BE8AA}" srcOrd="1" destOrd="0" parTransId="{948412FF-6931-4B7A-8292-8C58A55D5124}" sibTransId="{71A6D67D-5C0F-434B-8A1C-F901D402BEBA}"/>
    <dgm:cxn modelId="{DCDA1FCD-C4CA-450A-830C-F3C5F193959F}" type="presOf" srcId="{BA3ABD18-67AE-4E81-A9E2-785E00D31F13}" destId="{C3EDE24B-8F06-4EEC-B692-403388188E76}" srcOrd="0" destOrd="0" presId="urn:microsoft.com/office/officeart/2005/8/layout/pList2"/>
    <dgm:cxn modelId="{867B91DF-FDED-4F62-AE9D-5E21125185D0}" type="presOf" srcId="{ADC9EDA4-D869-4D0A-83F5-EDBDBD0BE8AA}" destId="{968FB9CC-EAE7-4B91-A158-CADC7352B1A4}" srcOrd="0" destOrd="0" presId="urn:microsoft.com/office/officeart/2005/8/layout/pList2"/>
    <dgm:cxn modelId="{A6C459F6-D9C6-4998-B19C-C3FB8F73A737}" type="presOf" srcId="{3D1971AF-1311-4825-B230-40F274148614}" destId="{83C6C867-FC21-44CC-A9AE-4CBFF4E7BC9F}" srcOrd="0" destOrd="0" presId="urn:microsoft.com/office/officeart/2005/8/layout/pList2"/>
    <dgm:cxn modelId="{92F6524E-2C87-4D7E-A73E-44D244C1D9BA}" type="presParOf" srcId="{C3EDE24B-8F06-4EEC-B692-403388188E76}" destId="{2C6E78FD-951A-4E63-B97B-3FAED3B5C65F}" srcOrd="0" destOrd="0" presId="urn:microsoft.com/office/officeart/2005/8/layout/pList2"/>
    <dgm:cxn modelId="{347D815B-0111-48B8-B87C-6194702DF1EF}" type="presParOf" srcId="{C3EDE24B-8F06-4EEC-B692-403388188E76}" destId="{5C330492-1E84-4AC0-94C4-4B711CD1E2F1}" srcOrd="1" destOrd="0" presId="urn:microsoft.com/office/officeart/2005/8/layout/pList2"/>
    <dgm:cxn modelId="{2ADF1531-DA98-41FE-BC39-F0B688D9C454}" type="presParOf" srcId="{5C330492-1E84-4AC0-94C4-4B711CD1E2F1}" destId="{CE2D2B8A-F5AD-4127-83BC-3BB743AC7872}" srcOrd="0" destOrd="0" presId="urn:microsoft.com/office/officeart/2005/8/layout/pList2"/>
    <dgm:cxn modelId="{398B21F0-AE9B-4CE5-A19B-67F3D6D9FE97}" type="presParOf" srcId="{CE2D2B8A-F5AD-4127-83BC-3BB743AC7872}" destId="{9FA493D4-F844-4ECF-84FF-9EF42EE42A7B}" srcOrd="0" destOrd="0" presId="urn:microsoft.com/office/officeart/2005/8/layout/pList2"/>
    <dgm:cxn modelId="{92BADBC6-49FA-4358-823F-A6CD3EA48CDC}" type="presParOf" srcId="{CE2D2B8A-F5AD-4127-83BC-3BB743AC7872}" destId="{EAB01B5E-F84A-4283-A3C8-2258FBF13708}" srcOrd="1" destOrd="0" presId="urn:microsoft.com/office/officeart/2005/8/layout/pList2"/>
    <dgm:cxn modelId="{9B2077B0-E9AB-4433-A5A4-4C1D2C9E9958}" type="presParOf" srcId="{CE2D2B8A-F5AD-4127-83BC-3BB743AC7872}" destId="{E0F8002E-74D2-41DA-8F21-A31FC2429DCD}" srcOrd="2" destOrd="0" presId="urn:microsoft.com/office/officeart/2005/8/layout/pList2"/>
    <dgm:cxn modelId="{029337C5-4D19-4C45-90F8-4D266CC884D9}" type="presParOf" srcId="{5C330492-1E84-4AC0-94C4-4B711CD1E2F1}" destId="{FA991B8B-B20A-4333-823C-0C45188500FE}" srcOrd="1" destOrd="0" presId="urn:microsoft.com/office/officeart/2005/8/layout/pList2"/>
    <dgm:cxn modelId="{1FDA57E3-2CC0-4DDC-B8AF-2F92894C64AF}" type="presParOf" srcId="{5C330492-1E84-4AC0-94C4-4B711CD1E2F1}" destId="{713D57D2-B434-4142-B943-89C32903FE04}" srcOrd="2" destOrd="0" presId="urn:microsoft.com/office/officeart/2005/8/layout/pList2"/>
    <dgm:cxn modelId="{3C8953E1-FFF9-48C7-A8BE-67E21B8128E1}" type="presParOf" srcId="{713D57D2-B434-4142-B943-89C32903FE04}" destId="{968FB9CC-EAE7-4B91-A158-CADC7352B1A4}" srcOrd="0" destOrd="0" presId="urn:microsoft.com/office/officeart/2005/8/layout/pList2"/>
    <dgm:cxn modelId="{44B6B60F-0C3F-40CE-A251-52695EA237FD}" type="presParOf" srcId="{713D57D2-B434-4142-B943-89C32903FE04}" destId="{07FACB77-1783-4AC2-9702-1FBA9E732C14}" srcOrd="1" destOrd="0" presId="urn:microsoft.com/office/officeart/2005/8/layout/pList2"/>
    <dgm:cxn modelId="{5ACD6E81-5242-43F6-B2F5-4520DB9EA745}" type="presParOf" srcId="{713D57D2-B434-4142-B943-89C32903FE04}" destId="{59743D95-4B3A-4C1B-8F73-463C38B86D6D}" srcOrd="2" destOrd="0" presId="urn:microsoft.com/office/officeart/2005/8/layout/pList2"/>
    <dgm:cxn modelId="{314E1719-D298-496B-82AF-BBDB4B280A74}" type="presParOf" srcId="{5C330492-1E84-4AC0-94C4-4B711CD1E2F1}" destId="{AD65B153-AEA0-4E5F-904B-0AF635F96424}" srcOrd="3" destOrd="0" presId="urn:microsoft.com/office/officeart/2005/8/layout/pList2"/>
    <dgm:cxn modelId="{F29BEAE2-FE17-49BD-B6F9-D3EB9B8A253F}" type="presParOf" srcId="{5C330492-1E84-4AC0-94C4-4B711CD1E2F1}" destId="{CB121844-D5D6-4FE8-A22B-D82AC2AFF905}" srcOrd="4" destOrd="0" presId="urn:microsoft.com/office/officeart/2005/8/layout/pList2"/>
    <dgm:cxn modelId="{E63293E0-1241-437E-8583-7F7DE26573D9}" type="presParOf" srcId="{CB121844-D5D6-4FE8-A22B-D82AC2AFF905}" destId="{83C6C867-FC21-44CC-A9AE-4CBFF4E7BC9F}" srcOrd="0" destOrd="0" presId="urn:microsoft.com/office/officeart/2005/8/layout/pList2"/>
    <dgm:cxn modelId="{23C5ECAC-4AE9-4F9B-8A9D-0B83D3DBB1A4}" type="presParOf" srcId="{CB121844-D5D6-4FE8-A22B-D82AC2AFF905}" destId="{29BDA3CA-6930-4985-8299-6097FADAFCB7}" srcOrd="1" destOrd="0" presId="urn:microsoft.com/office/officeart/2005/8/layout/pList2"/>
    <dgm:cxn modelId="{ABBAF536-731B-4FBB-A9CB-D02E39CF1A69}" type="presParOf" srcId="{CB121844-D5D6-4FE8-A22B-D82AC2AFF905}" destId="{7B798D2C-67E8-45F9-ADB2-73C05505120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E78FD-951A-4E63-B97B-3FAED3B5C65F}">
      <dsp:nvSpPr>
        <dsp:cNvPr id="0" name=""/>
        <dsp:cNvSpPr/>
      </dsp:nvSpPr>
      <dsp:spPr>
        <a:xfrm>
          <a:off x="0" y="0"/>
          <a:ext cx="7880076" cy="13199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8002E-74D2-41DA-8F21-A31FC2429DCD}">
      <dsp:nvSpPr>
        <dsp:cNvPr id="0" name=""/>
        <dsp:cNvSpPr/>
      </dsp:nvSpPr>
      <dsp:spPr>
        <a:xfrm>
          <a:off x="236402" y="175999"/>
          <a:ext cx="2314772" cy="9679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493D4-F844-4ECF-84FF-9EF42EE42A7B}">
      <dsp:nvSpPr>
        <dsp:cNvPr id="0" name=""/>
        <dsp:cNvSpPr/>
      </dsp:nvSpPr>
      <dsp:spPr>
        <a:xfrm rot="10800000">
          <a:off x="236402" y="1319992"/>
          <a:ext cx="2314772" cy="1613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Develop Toolkit</a:t>
          </a:r>
        </a:p>
      </dsp:txBody>
      <dsp:txXfrm rot="10800000">
        <a:off x="286017" y="1319992"/>
        <a:ext cx="2215542" cy="1563709"/>
      </dsp:txXfrm>
    </dsp:sp>
    <dsp:sp modelId="{59743D95-4B3A-4C1B-8F73-463C38B86D6D}">
      <dsp:nvSpPr>
        <dsp:cNvPr id="0" name=""/>
        <dsp:cNvSpPr/>
      </dsp:nvSpPr>
      <dsp:spPr>
        <a:xfrm>
          <a:off x="2782651" y="175999"/>
          <a:ext cx="2314772" cy="9679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FB9CC-EAE7-4B91-A158-CADC7352B1A4}">
      <dsp:nvSpPr>
        <dsp:cNvPr id="0" name=""/>
        <dsp:cNvSpPr/>
      </dsp:nvSpPr>
      <dsp:spPr>
        <a:xfrm rot="10800000">
          <a:off x="2782651" y="1319992"/>
          <a:ext cx="2314772" cy="1613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Collect Data</a:t>
          </a:r>
        </a:p>
      </dsp:txBody>
      <dsp:txXfrm rot="10800000">
        <a:off x="2832266" y="1319992"/>
        <a:ext cx="2215542" cy="1563709"/>
      </dsp:txXfrm>
    </dsp:sp>
    <dsp:sp modelId="{7B798D2C-67E8-45F9-ADB2-73C05505120F}">
      <dsp:nvSpPr>
        <dsp:cNvPr id="0" name=""/>
        <dsp:cNvSpPr/>
      </dsp:nvSpPr>
      <dsp:spPr>
        <a:xfrm>
          <a:off x="5328901" y="175999"/>
          <a:ext cx="2314772" cy="9679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6C867-FC21-44CC-A9AE-4CBFF4E7BC9F}">
      <dsp:nvSpPr>
        <dsp:cNvPr id="0" name=""/>
        <dsp:cNvSpPr/>
      </dsp:nvSpPr>
      <dsp:spPr>
        <a:xfrm rot="10800000">
          <a:off x="5328901" y="1319992"/>
          <a:ext cx="2314772" cy="1613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Share Effective Practices</a:t>
          </a:r>
        </a:p>
      </dsp:txBody>
      <dsp:txXfrm rot="10800000">
        <a:off x="5378516" y="1319992"/>
        <a:ext cx="2215542" cy="156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A201-ED0F-4CF2-A5C1-1296B0BD59AE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F0C1-ECF0-470A-9755-E0CB8E7E2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F0C1-ECF0-470A-9755-E0CB8E7E28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14B4-A4AD-4401-859A-23EC294E04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14B4-A4AD-4401-859A-23EC294E04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98600"/>
            <a:ext cx="10058400" cy="42672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058400" cy="731839"/>
          </a:xfrm>
          <a:prstGeom prst="rect">
            <a:avLst/>
          </a:prstGeom>
        </p:spPr>
        <p:txBody>
          <a:bodyPr/>
          <a:lstStyle>
            <a:lvl1pPr algn="l">
              <a:defRPr sz="3733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2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(Avo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8466" y="93133"/>
            <a:ext cx="983143" cy="56620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9667" y="1047794"/>
            <a:ext cx="9855200" cy="4039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83065" y="57123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9667" y="5272131"/>
            <a:ext cx="9855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1120" y="0"/>
            <a:ext cx="1120489" cy="7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5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48F47-684A-4A0D-B0B2-A3CCE53249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F674-F4F2-43A5-A814-F0758018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>
          <a:xfrm>
            <a:off x="242443" y="2785132"/>
            <a:ext cx="10597773" cy="5909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rgbClr val="707C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002060"/>
                </a:solidFill>
              </a:rPr>
              <a:t>Evidence of Impact Community Group Session 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863600" y="36147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Tanya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Joosten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Wisconsin - Milwaukee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Patsy Moskal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184348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https://uwm.edu/deta/top-5-challenges-in-conducting-deta-research/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89CE3-3365-42A0-8B77-9EC8251D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64" y="220717"/>
            <a:ext cx="7252972" cy="49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9B7C7C-3C6A-48B1-828A-5FCA583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findings have you discovered that helped you improve practices on your campus?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F909B-47F7-4CE5-AAEC-C57604F3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describe in 2 minutes or less</a:t>
            </a:r>
          </a:p>
        </p:txBody>
      </p:sp>
    </p:spTree>
    <p:extLst>
      <p:ext uri="{BB962C8B-B14F-4D97-AF65-F5344CB8AC3E}">
        <p14:creationId xmlns:p14="http://schemas.microsoft.com/office/powerpoint/2010/main" val="261780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42146-5DBC-4BDD-8214-D8FA55B2D2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6678" y="276753"/>
            <a:ext cx="9601200" cy="4572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2F75E95-E5F1-48B3-BF9A-C6A36CEF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065" y="5712398"/>
            <a:ext cx="10515600" cy="1325563"/>
          </a:xfrm>
        </p:spPr>
        <p:txBody>
          <a:bodyPr/>
          <a:lstStyle/>
          <a:p>
            <a:r>
              <a:rPr lang="en-US" dirty="0"/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375315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A9081A-D5DF-4163-8005-A7FAC60C0D0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3" y="321733"/>
            <a:ext cx="9601200" cy="457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09C294-7198-4D82-AFF0-1E389FCE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065" y="5712398"/>
            <a:ext cx="10515600" cy="1325563"/>
          </a:xfrm>
        </p:spPr>
        <p:txBody>
          <a:bodyPr/>
          <a:lstStyle/>
          <a:p>
            <a:r>
              <a:rPr lang="en-US" dirty="0"/>
              <a:t>Course activity</a:t>
            </a:r>
          </a:p>
        </p:txBody>
      </p:sp>
    </p:spTree>
    <p:extLst>
      <p:ext uri="{BB962C8B-B14F-4D97-AF65-F5344CB8AC3E}">
        <p14:creationId xmlns:p14="http://schemas.microsoft.com/office/powerpoint/2010/main" val="122158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Please take a moment to evaluate this session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2133" b="0" dirty="0">
                <a:solidFill>
                  <a:srgbClr val="002060"/>
                </a:solidFill>
              </a:rPr>
              <a:t>There are two ways to access the session and presenter evaluations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8001" y="1905001"/>
            <a:ext cx="11094004" cy="36274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33" dirty="0">
                <a:solidFill>
                  <a:srgbClr val="002060"/>
                </a:solidFill>
              </a:rPr>
              <a:t>1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5333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937" y="2285376"/>
            <a:ext cx="369566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002060"/>
                </a:solidFill>
              </a:rPr>
              <a:t>In the online agenda, click on the “</a:t>
            </a:r>
            <a:r>
              <a:rPr lang="en-US" sz="2133" dirty="0">
                <a:solidFill>
                  <a:schemeClr val="accent6"/>
                </a:solidFill>
              </a:rPr>
              <a:t>Evaluate Session</a:t>
            </a:r>
            <a:r>
              <a:rPr lang="en-US" sz="2133" dirty="0">
                <a:solidFill>
                  <a:srgbClr val="002060"/>
                </a:solidFill>
              </a:rPr>
              <a:t>”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937" y="3746533"/>
            <a:ext cx="3755137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002060"/>
                </a:solidFill>
              </a:rPr>
              <a:t>From the mobile app, click on the </a:t>
            </a:r>
            <a:r>
              <a:rPr lang="en-US" sz="2133" dirty="0">
                <a:solidFill>
                  <a:schemeClr val="accent6"/>
                </a:solidFill>
              </a:rPr>
              <a:t>session</a:t>
            </a:r>
            <a:r>
              <a:rPr lang="en-US" sz="2133" dirty="0">
                <a:solidFill>
                  <a:srgbClr val="002060"/>
                </a:solidFill>
              </a:rPr>
              <a:t> you want from the schedule &gt; then click the associated </a:t>
            </a:r>
            <a:r>
              <a:rPr lang="en-US" sz="2133" dirty="0">
                <a:solidFill>
                  <a:schemeClr val="accent6"/>
                </a:solidFill>
              </a:rPr>
              <a:t>resources</a:t>
            </a:r>
            <a:r>
              <a:rPr lang="en-US" sz="2133" dirty="0">
                <a:solidFill>
                  <a:srgbClr val="002060"/>
                </a:solidFill>
              </a:rPr>
              <a:t> &gt; and the </a:t>
            </a:r>
            <a:r>
              <a:rPr lang="en-US" sz="2133" dirty="0">
                <a:solidFill>
                  <a:schemeClr val="accent6"/>
                </a:solidFill>
              </a:rPr>
              <a:t>evaluation</a:t>
            </a:r>
            <a:r>
              <a:rPr lang="en-US" sz="2133" dirty="0">
                <a:solidFill>
                  <a:srgbClr val="002060"/>
                </a:solidFill>
              </a:rPr>
              <a:t> will pop up in the list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38" y="3667574"/>
            <a:ext cx="5198357" cy="210232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 flipV="1">
            <a:off x="7963493" y="2659773"/>
            <a:ext cx="200119" cy="374398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84" y="2127834"/>
            <a:ext cx="5939064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b="0" dirty="0">
                <a:solidFill>
                  <a:srgbClr val="002060"/>
                </a:solidFill>
              </a:rPr>
              <a:t>Contact Us!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776" y="4001309"/>
            <a:ext cx="11134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Patsy Moskal</a:t>
            </a:r>
          </a:p>
          <a:p>
            <a:r>
              <a:rPr lang="en-US" sz="3200" dirty="0"/>
              <a:t>Patsy.Moskal@ucf.edu</a:t>
            </a:r>
          </a:p>
          <a:p>
            <a:r>
              <a:rPr lang="en-US" sz="2400" dirty="0"/>
              <a:t>Associate Director, Research Initiative for Teaching Effectiveness</a:t>
            </a:r>
          </a:p>
          <a:p>
            <a:r>
              <a:rPr lang="en-US" sz="2400" dirty="0"/>
              <a:t>University of Central Florida 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4776" y="1316040"/>
            <a:ext cx="101480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Tanya </a:t>
            </a:r>
            <a:r>
              <a:rPr lang="en-US" sz="3200" dirty="0" err="1"/>
              <a:t>Joosten</a:t>
            </a:r>
            <a:endParaRPr lang="en-US" sz="3200" dirty="0"/>
          </a:p>
          <a:p>
            <a:r>
              <a:rPr lang="en-US" sz="3200" dirty="0"/>
              <a:t>tjoosten@uwm.edu</a:t>
            </a:r>
          </a:p>
          <a:p>
            <a:r>
              <a:rPr lang="en-US" sz="2400" dirty="0"/>
              <a:t>Director, Digital Learning Research and Development, Academic Affairs</a:t>
            </a:r>
            <a:br>
              <a:rPr lang="en-US" sz="2400" dirty="0"/>
            </a:br>
            <a:r>
              <a:rPr lang="en-US" sz="2400" dirty="0"/>
              <a:t>Co-Director, National Research Center for Distance Education and Technological Advancements </a:t>
            </a:r>
          </a:p>
          <a:p>
            <a:r>
              <a:rPr lang="en-US" sz="2400" dirty="0"/>
              <a:t>University of Wisconsin-Milwaukee </a:t>
            </a:r>
            <a:br>
              <a:rPr lang="en-US" sz="32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80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753FE-2219-46DD-BF83-14031BE58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5DD26-EBC5-4C9A-B489-85B5CE6C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Collaborate in today’s discussion doc at  https://tinyurl.com/EOIEDU18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E0E6A-11E4-480A-885B-95F75E1B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98600"/>
            <a:ext cx="10262298" cy="52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FCBC4-3A45-4C6D-84CB-AF48EED2B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F817F-EF92-451C-B407-63B3AA5E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UCF RITE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1B26B-0664-4629-BB8D-7B37FCCD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8356"/>
            <a:ext cx="8200672" cy="4327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FFAB1-BC5D-47D9-9D9C-4D6DC044EC1D}"/>
              </a:ext>
            </a:extLst>
          </p:cNvPr>
          <p:cNvSpPr txBox="1"/>
          <p:nvPr/>
        </p:nvSpPr>
        <p:spPr>
          <a:xfrm>
            <a:off x="6283354" y="6283819"/>
            <a:ext cx="560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https://digitallearning.ucf.edu/learning-analytics/</a:t>
            </a:r>
          </a:p>
        </p:txBody>
      </p:sp>
    </p:spTree>
    <p:extLst>
      <p:ext uri="{BB962C8B-B14F-4D97-AF65-F5344CB8AC3E}">
        <p14:creationId xmlns:p14="http://schemas.microsoft.com/office/powerpoint/2010/main" val="13581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31640"/>
              </p:ext>
            </p:extLst>
          </p:nvPr>
        </p:nvGraphicFramePr>
        <p:xfrm>
          <a:off x="1989138" y="2154620"/>
          <a:ext cx="7880076" cy="293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C0CBA-DB18-4048-AF36-1A1244DE3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048" y="0"/>
            <a:ext cx="2490952" cy="17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9B7C7C-3C6A-48B1-828A-5FCA583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resources can you share with the group today that can support other’s research efforts?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F909B-47F7-4CE5-AAEC-C57604F3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plug into the collaborative doc at https://tinyurl.com/EOIEDU18</a:t>
            </a:r>
          </a:p>
        </p:txBody>
      </p:sp>
    </p:spTree>
    <p:extLst>
      <p:ext uri="{BB962C8B-B14F-4D97-AF65-F5344CB8AC3E}">
        <p14:creationId xmlns:p14="http://schemas.microsoft.com/office/powerpoint/2010/main" val="419795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http://uwm.edu/deta/toolkits/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14" y="312342"/>
            <a:ext cx="5307154" cy="4644402"/>
          </a:xfrm>
          <a:prstGeom prst="rect">
            <a:avLst/>
          </a:prstGeom>
        </p:spPr>
      </p:pic>
      <p:sp>
        <p:nvSpPr>
          <p:cNvPr id="2" name="Arrow: Right 1"/>
          <p:cNvSpPr/>
          <p:nvPr/>
        </p:nvSpPr>
        <p:spPr>
          <a:xfrm>
            <a:off x="2658533" y="186267"/>
            <a:ext cx="1778000" cy="14054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5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9B7C7C-3C6A-48B1-828A-5FCA583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are you doing or want to do at your university?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F909B-47F7-4CE5-AAEC-C57604F3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describe in 2 minutes or less</a:t>
            </a:r>
          </a:p>
        </p:txBody>
      </p:sp>
    </p:spTree>
    <p:extLst>
      <p:ext uri="{BB962C8B-B14F-4D97-AF65-F5344CB8AC3E}">
        <p14:creationId xmlns:p14="http://schemas.microsoft.com/office/powerpoint/2010/main" val="383024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23A0CA-380C-42F5-AF84-210F68AB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CF37C-5A02-419B-93AE-B31E444B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https://uwm.edu/deta/online-student-study-announcement/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1A351-7F11-4A35-AACF-84E547982CCD}"/>
              </a:ext>
            </a:extLst>
          </p:cNvPr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06262" y="162577"/>
            <a:ext cx="8004849" cy="53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9B7C7C-3C6A-48B1-828A-5FCA583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challenges have you had in conducting research at your university?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F909B-47F7-4CE5-AAEC-C57604F3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describe in 2 minutes or less</a:t>
            </a:r>
          </a:p>
        </p:txBody>
      </p:sp>
    </p:spTree>
    <p:extLst>
      <p:ext uri="{BB962C8B-B14F-4D97-AF65-F5344CB8AC3E}">
        <p14:creationId xmlns:p14="http://schemas.microsoft.com/office/powerpoint/2010/main" val="39542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e93ea3e4-2a1d-48da-8921-94e1516428c1" Revision="1" Stencil="System.MyShapes" StencilVersion="1.0"/>
</Control>
</file>

<file path=customXml/itemProps1.xml><?xml version="1.0" encoding="utf-8"?>
<ds:datastoreItem xmlns:ds="http://schemas.openxmlformats.org/officeDocument/2006/customXml" ds:itemID="{1BB48DDB-5560-4DAC-BAAB-262CBA42E04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267</Words>
  <Application>Microsoft Office PowerPoint</Application>
  <PresentationFormat>Widescreen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Collaborate in today’s discussion doc at  https://tinyurl.com/EOIEDU18</vt:lpstr>
      <vt:lpstr>UCF RITE</vt:lpstr>
      <vt:lpstr>DETA activities</vt:lpstr>
      <vt:lpstr>What resources can you share with the group today that can support other’s research efforts?</vt:lpstr>
      <vt:lpstr>http://uwm.edu/deta/toolkits/</vt:lpstr>
      <vt:lpstr>What research are you doing or want to do at your university?</vt:lpstr>
      <vt:lpstr>https://uwm.edu/deta/online-student-study-announcement/</vt:lpstr>
      <vt:lpstr>What challenges have you had in conducting research at your university?</vt:lpstr>
      <vt:lpstr>https://uwm.edu/deta/top-5-challenges-in-conducting-deta-research/</vt:lpstr>
      <vt:lpstr>What findings have you discovered that helped you improve practices on your campus?</vt:lpstr>
      <vt:lpstr>Course structure</vt:lpstr>
      <vt:lpstr>Course activity</vt:lpstr>
      <vt:lpstr>Please take a moment to evaluate this session There are two ways to access the session and presenter evaluations </vt:lpstr>
      <vt:lpstr>Contact Us!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Eid</dc:creator>
  <cp:lastModifiedBy>Tanya Joosten</cp:lastModifiedBy>
  <cp:revision>11</cp:revision>
  <dcterms:created xsi:type="dcterms:W3CDTF">2018-11-01T14:42:59Z</dcterms:created>
  <dcterms:modified xsi:type="dcterms:W3CDTF">2018-11-01T18:10:58Z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