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434" r:id="rId2"/>
    <p:sldId id="305" r:id="rId3"/>
    <p:sldId id="2535" r:id="rId4"/>
    <p:sldId id="2536" r:id="rId5"/>
    <p:sldId id="2537" r:id="rId6"/>
    <p:sldId id="253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675"/>
  </p:normalViewPr>
  <p:slideViewPr>
    <p:cSldViewPr snapToGrid="0" snapToObjects="1">
      <p:cViewPr varScale="1">
        <p:scale>
          <a:sx n="82" d="100"/>
          <a:sy n="82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8EF26-7681-FB48-9059-E458DBC7E7DC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21770-CA86-5547-82D7-25AC77C18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3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9B2BB5-726F-4206-9EF4-61C6F82B4B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5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C12B-DA01-944C-8EBC-36F250D96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63CD4-B5BF-C045-BEA9-2C65829A6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40564-CE93-1347-893C-430063C3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635A-98B7-9F4D-9F80-157AFFF88324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36365-6898-A341-B27D-D27B12B4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E3BB2-54A6-F145-9CE5-F8795293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61D3-9F1A-FA4A-B63A-ADF02D2D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1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3E76-FF60-C74E-9888-0A3F3FB9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41BEE-9EAF-9541-88E2-211966641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9402C-B451-754D-B635-5DDDE8F5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635A-98B7-9F4D-9F80-157AFFF88324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AF3F8-37B5-F940-8F44-BA76FFE7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0166A-83A8-0E49-B53F-3B825BDE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61D3-9F1A-FA4A-B63A-ADF02D2D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3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FE9F44-2781-0142-ACC5-B5EFA89CD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A2F79-34AB-E444-9D02-14ABD5B1B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AD6D7-ED3F-AB46-B22C-7B81CD48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635A-98B7-9F4D-9F80-157AFFF88324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78EA-D291-D340-9498-A6CFC7F5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B322B-4AB6-2448-B0E6-E6FEE90B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61D3-9F1A-FA4A-B63A-ADF02D2D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4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v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42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09600" y="584201"/>
            <a:ext cx="10769600" cy="731839"/>
          </a:xfrm>
          <a:prstGeom prst="rect">
            <a:avLst/>
          </a:prstGeom>
        </p:spPr>
        <p:txBody>
          <a:bodyPr/>
          <a:lstStyle>
            <a:lvl1pPr algn="l">
              <a:defRPr sz="3733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609600" y="1498602"/>
            <a:ext cx="10769600" cy="4165599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419864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515E-5EB5-BD48-9B2F-3B8D0A56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22D0-C6FF-D347-9F50-BB7FAC90E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88322-8497-4248-9438-FE575DA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635A-98B7-9F4D-9F80-157AFFF88324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4A2FE-8C8E-8B44-8F29-67DF4934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7CA2D-52F0-5D4A-9CC8-5A609FB0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61D3-9F1A-FA4A-B63A-ADF02D2D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39C8-DF72-2345-A80D-D7E3F431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A60AE-A549-5648-94B3-F66690BDA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DE16B-C49D-8A45-B767-3FD9963C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635A-98B7-9F4D-9F80-157AFFF88324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AFDF4-BF57-AE4D-A604-B987CE1A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0B0FA-C74C-6D40-8FB3-F0C06EED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61D3-9F1A-FA4A-B63A-ADF02D2D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2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C3AF-9A06-DB42-B5DB-1D38CA22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84F02-EF11-2444-853E-81B4CB7A0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832D2-FECF-9C47-B5AD-062188E0E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DBD4B-8B15-CB4B-839A-A8BC46B6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635A-98B7-9F4D-9F80-157AFFF88324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99358-92BB-3D48-B0E2-7A8A9685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A78F0-1F68-784E-BF12-67B6B80F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61D3-9F1A-FA4A-B63A-ADF02D2D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7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EF17-A68A-604C-9A76-B72355B1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8F89-7C77-D949-96DA-3D474671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36A2B-A667-F045-9023-47FFC0F75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FAD7E-8F6D-754C-A872-BD42A485C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593E5-CED1-1E44-884A-66964226C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8F2CF4-6844-8A4B-A346-A8308335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635A-98B7-9F4D-9F80-157AFFF88324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85DF6-8DBA-4A42-82DD-018C20E4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960325-5091-7B43-B216-4D5D5EA1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61D3-9F1A-FA4A-B63A-ADF02D2D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1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8CF8-9538-BB47-9F4E-D488B532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D09F1-9F21-6745-8213-EAFC38F8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635A-98B7-9F4D-9F80-157AFFF88324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3EB0B-F1F6-C44E-A5B3-671827B5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C2770-1A0E-9747-B8CE-69C1559C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61D3-9F1A-FA4A-B63A-ADF02D2D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4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8FD48-7E0B-B144-B9FB-444B934D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635A-98B7-9F4D-9F80-157AFFF88324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E4E52B-5456-F94D-86A0-C520F5A5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058E1-B346-7740-B91E-AD303940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61D3-9F1A-FA4A-B63A-ADF02D2D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9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536D-C9FA-F443-AF0D-A53AB718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590FE-6FAB-1841-9981-452472605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57A63-D341-7944-AEC2-83D5B9F02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D3AB6-3EC9-3D47-A47A-DD5C4EEE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635A-98B7-9F4D-9F80-157AFFF88324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12B60-4307-E746-9E4A-D90D401A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F75D2-C147-E545-B5CE-64F16EE8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61D3-9F1A-FA4A-B63A-ADF02D2D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0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9190-BAF5-4C48-AC35-B96D71A1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AF124-3CC5-F04C-9335-C2439004B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11ABF-065D-D744-B45B-E9311DE77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E5D4F-EE87-654F-93C0-F1E6B518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635A-98B7-9F4D-9F80-157AFFF88324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C2C6D-A509-5043-B31E-0B4E5AD2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4B85F-8129-F34D-8EBE-B112DC24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61D3-9F1A-FA4A-B63A-ADF02D2D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1D372E-5239-DE4B-8561-16E6AFDD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63DB6-171C-4E44-9EE4-09765652C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6513-0722-2942-B2C0-BBF18E01B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635A-98B7-9F4D-9F80-157AFFF88324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5470-D728-B242-A9D2-7C3883C51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61478-C846-DC45-B23E-E9ABBD42B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61D3-9F1A-FA4A-B63A-ADF02D2DA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238212"/>
            <a:ext cx="11379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Tools, Traits and Teams: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00" y="4894285"/>
            <a:ext cx="1198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Susan Brower   •   Shirley Dugdale   •   Rebecca Frazee   •   Lisa Stephens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A697BA-8A38-F144-BEB4-CFDAE1395ABD}"/>
              </a:ext>
            </a:extLst>
          </p:cNvPr>
          <p:cNvSpPr txBox="1"/>
          <p:nvPr/>
        </p:nvSpPr>
        <p:spPr>
          <a:xfrm>
            <a:off x="1070741" y="3924969"/>
            <a:ext cx="8528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Planning and Assessing Effective Learning Spaces</a:t>
            </a:r>
            <a:endParaRPr lang="en-US" sz="3200" i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687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Schedule at a Glance: Workshop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05775-14F9-B147-BBB1-90C43A50E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85" y="4038600"/>
            <a:ext cx="6429915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749B7-B08B-5F47-8820-5E40BD15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72" y="5834449"/>
            <a:ext cx="2235200" cy="869244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F4D50A9-62A4-9F4D-8742-4310BFB8E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5" y="1185565"/>
            <a:ext cx="10769600" cy="416559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/>
              <a:t>Intro: </a:t>
            </a:r>
            <a:r>
              <a:rPr lang="en-US" sz="2400" dirty="0"/>
              <a:t> Why a Workshop?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/>
              <a:t>Objectives: </a:t>
            </a:r>
            <a:r>
              <a:rPr lang="en-US" sz="2400" dirty="0"/>
              <a:t>Take home actionable knowledge to build a campus learning environments plan - Tools, Processes and Community</a:t>
            </a:r>
            <a:endParaRPr lang="en-US" sz="2400" b="1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/>
              <a:t>Tools: </a:t>
            </a:r>
            <a:r>
              <a:rPr lang="en-US" sz="2400" dirty="0"/>
              <a:t>Project Planning &amp; Priorities – Intro to using </a:t>
            </a:r>
            <a:r>
              <a:rPr lang="en-US" sz="2400" dirty="0" err="1"/>
              <a:t>FLEXspace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i="1" dirty="0"/>
              <a:t>Coffee Break @ 9:30 – 10:00a</a:t>
            </a:r>
            <a:endParaRPr lang="en-US" sz="2400" b="1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/>
              <a:t>Teams: </a:t>
            </a:r>
            <a:r>
              <a:rPr lang="en-US" sz="2400" dirty="0"/>
              <a:t>Stakeholder engagement &amp; needs assessment</a:t>
            </a:r>
            <a:br>
              <a:rPr lang="en-US" sz="2400" dirty="0"/>
            </a:br>
            <a:r>
              <a:rPr lang="en-US" sz="2400" i="1" dirty="0"/>
              <a:t>Lunch @ 11:30-12:30p</a:t>
            </a:r>
            <a:endParaRPr lang="en-US" sz="2400" b="1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/>
              <a:t>Traits:</a:t>
            </a:r>
            <a:r>
              <a:rPr lang="en-US" sz="2400" dirty="0"/>
              <a:t> Defining the spaces we want to create!</a:t>
            </a:r>
            <a:br>
              <a:rPr lang="en-US" sz="2400" dirty="0"/>
            </a:br>
            <a:r>
              <a:rPr lang="en-US" sz="2400" i="1" dirty="0"/>
              <a:t>Coffee Break @ 2p – 2:30a</a:t>
            </a:r>
            <a:endParaRPr lang="en-US" sz="2400" b="1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/>
              <a:t>Presentation of the key points, wrap up, next steps!</a:t>
            </a:r>
          </a:p>
        </p:txBody>
      </p:sp>
    </p:spTree>
    <p:extLst>
      <p:ext uri="{BB962C8B-B14F-4D97-AF65-F5344CB8AC3E}">
        <p14:creationId xmlns:p14="http://schemas.microsoft.com/office/powerpoint/2010/main" val="35572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But first, a story…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05775-14F9-B147-BBB1-90C43A50E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85" y="4038600"/>
            <a:ext cx="6429915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749B7-B08B-5F47-8820-5E40BD15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72" y="5834449"/>
            <a:ext cx="2235200" cy="869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CFCE3F-D0F8-D644-AE52-A40E61C82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919" y="1123838"/>
            <a:ext cx="7911071" cy="5190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8F100C-5889-4E49-911D-9A52DBFDE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25" y="971608"/>
            <a:ext cx="2421467" cy="7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7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But first, a story…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05775-14F9-B147-BBB1-90C43A50E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85" y="4038600"/>
            <a:ext cx="6429915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749B7-B08B-5F47-8820-5E40BD15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72" y="5834449"/>
            <a:ext cx="2235200" cy="869244"/>
          </a:xfrm>
          <a:prstGeom prst="rect">
            <a:avLst/>
          </a:prstGeom>
        </p:spPr>
      </p:pic>
      <p:pic>
        <p:nvPicPr>
          <p:cNvPr id="8" name="Picture 7" descr="Screen Shot 2015-09-02 at 11.34.16 PM.png">
            <a:extLst>
              <a:ext uri="{FF2B5EF4-FFF2-40B4-BE49-F238E27FC236}">
                <a16:creationId xmlns:a16="http://schemas.microsoft.com/office/drawing/2014/main" id="{4BBF4966-AE95-4248-8E1D-8FD0BE6008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07" y="1356883"/>
            <a:ext cx="4317317" cy="2120788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11" name="Picture 10" descr="Screen Shot 2015-09-03 at 9.45.05 AM.png">
            <a:extLst>
              <a:ext uri="{FF2B5EF4-FFF2-40B4-BE49-F238E27FC236}">
                <a16:creationId xmlns:a16="http://schemas.microsoft.com/office/drawing/2014/main" id="{B591F7D6-DFEF-B844-95A8-236ABE31E5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1086" y="1239187"/>
            <a:ext cx="4482673" cy="2386197"/>
          </a:xfrm>
          <a:prstGeom prst="rect">
            <a:avLst/>
          </a:prstGeom>
        </p:spPr>
      </p:pic>
      <p:pic>
        <p:nvPicPr>
          <p:cNvPr id="12" name="Picture 11" descr="Screen Shot 2015-09-08 at 11.08.39 AM.png">
            <a:extLst>
              <a:ext uri="{FF2B5EF4-FFF2-40B4-BE49-F238E27FC236}">
                <a16:creationId xmlns:a16="http://schemas.microsoft.com/office/drawing/2014/main" id="{90C02C19-0DDF-904B-8B68-0848452189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70" t="26806" r="19046" b="15109"/>
          <a:stretch/>
        </p:blipFill>
        <p:spPr>
          <a:xfrm>
            <a:off x="4296856" y="4037350"/>
            <a:ext cx="2988576" cy="1858781"/>
          </a:xfrm>
          <a:prstGeom prst="rect">
            <a:avLst/>
          </a:prstGeom>
        </p:spPr>
      </p:pic>
      <p:pic>
        <p:nvPicPr>
          <p:cNvPr id="13" name="Picture 12" descr="Screen Shot 2015-09-08 at 11.25.47 AM.png">
            <a:extLst>
              <a:ext uri="{FF2B5EF4-FFF2-40B4-BE49-F238E27FC236}">
                <a16:creationId xmlns:a16="http://schemas.microsoft.com/office/drawing/2014/main" id="{2B021ABF-41E6-B94F-8DE4-166D93E44E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18" b="8777"/>
          <a:stretch/>
        </p:blipFill>
        <p:spPr>
          <a:xfrm>
            <a:off x="7225779" y="3871514"/>
            <a:ext cx="4471056" cy="212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0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05775-14F9-B147-BBB1-90C43A50E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85" y="4038600"/>
            <a:ext cx="6429915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749B7-B08B-5F47-8820-5E40BD15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72" y="5834449"/>
            <a:ext cx="2235200" cy="869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DCD5E4-8A5C-084E-B6C3-8940E51C4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109" y="279815"/>
            <a:ext cx="6513624" cy="63479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But first, a story…</a:t>
            </a:r>
          </a:p>
        </p:txBody>
      </p:sp>
    </p:spTree>
    <p:extLst>
      <p:ext uri="{BB962C8B-B14F-4D97-AF65-F5344CB8AC3E}">
        <p14:creationId xmlns:p14="http://schemas.microsoft.com/office/powerpoint/2010/main" val="113688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05775-14F9-B147-BBB1-90C43A50E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85" y="4038600"/>
            <a:ext cx="6429915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749B7-B08B-5F47-8820-5E40BD15B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72" y="5834449"/>
            <a:ext cx="2235200" cy="8692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But first, a story…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6F9A19E-9E8F-DE48-8EFA-D284F3CAA167}"/>
              </a:ext>
            </a:extLst>
          </p:cNvPr>
          <p:cNvSpPr txBox="1">
            <a:spLocks/>
          </p:cNvSpPr>
          <p:nvPr/>
        </p:nvSpPr>
        <p:spPr>
          <a:xfrm>
            <a:off x="350420" y="1396307"/>
            <a:ext cx="5802489" cy="5020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775" lvl="1" indent="-285744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189" indent="-457189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  <a:cs typeface="Helvetica"/>
              </a:rPr>
              <a:t>Diverse Stakeholders</a:t>
            </a:r>
          </a:p>
          <a:p>
            <a:pPr marL="457189" indent="-457189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  <a:cs typeface="Helvetica"/>
              </a:rPr>
              <a:t>Faculty Governance</a:t>
            </a:r>
          </a:p>
          <a:p>
            <a:pPr marL="457189" indent="-457189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  <a:cs typeface="Helvetica"/>
              </a:rPr>
              <a:t>LSRS – data shifts rivalry</a:t>
            </a:r>
          </a:p>
          <a:p>
            <a:pPr marL="457189" indent="-457189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  <a:cs typeface="Helvetica"/>
              </a:rPr>
              <a:t>“Team of Rivals” uses </a:t>
            </a:r>
            <a:r>
              <a:rPr lang="en-US" sz="3200" dirty="0" err="1">
                <a:solidFill>
                  <a:schemeClr val="tx1"/>
                </a:solidFill>
                <a:latin typeface="Helvetica"/>
                <a:cs typeface="Helvetica"/>
              </a:rPr>
              <a:t>FLEXspace</a:t>
            </a:r>
            <a:r>
              <a:rPr lang="en-US" sz="3200" dirty="0">
                <a:solidFill>
                  <a:schemeClr val="tx1"/>
                </a:solidFill>
                <a:latin typeface="Helvetica"/>
                <a:cs typeface="Helvetica"/>
              </a:rPr>
              <a:t> to focus on learners</a:t>
            </a:r>
          </a:p>
          <a:p>
            <a:pPr marL="457189" indent="-457189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  <a:cs typeface="Helvetica"/>
              </a:rPr>
              <a:t>Alignment before contracts</a:t>
            </a:r>
          </a:p>
          <a:p>
            <a:pPr marL="457189" indent="-457189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  <a:cs typeface="Helvetica"/>
              </a:rPr>
              <a:t>Community sharing</a:t>
            </a:r>
          </a:p>
          <a:p>
            <a:pPr marL="1028674" lvl="3"/>
            <a:endParaRPr lang="en-US" sz="2133" dirty="0"/>
          </a:p>
          <a:p>
            <a:pPr marL="1028674" lvl="3"/>
            <a:endParaRPr lang="en-US" sz="1600" dirty="0"/>
          </a:p>
          <a:p>
            <a:pPr lvl="3"/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28499-A14E-1F4A-9585-B9CF8F1ED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01" y="1222815"/>
            <a:ext cx="5367480" cy="386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72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Macintosh PowerPoint</Application>
  <PresentationFormat>Widescreen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Office Theme</vt:lpstr>
      <vt:lpstr>PowerPoint Presentation</vt:lpstr>
      <vt:lpstr>Schedule at a Glance: Workshop Overview</vt:lpstr>
      <vt:lpstr>But first, a story…</vt:lpstr>
      <vt:lpstr>But first, a story…</vt:lpstr>
      <vt:lpstr>But first, a story…</vt:lpstr>
      <vt:lpstr>But first, a story…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Stephens, Lisa</dc:creator>
  <cp:lastModifiedBy>Stephens, Lisa</cp:lastModifiedBy>
  <cp:revision>3</cp:revision>
  <dcterms:created xsi:type="dcterms:W3CDTF">2018-10-29T23:57:18Z</dcterms:created>
  <dcterms:modified xsi:type="dcterms:W3CDTF">2018-11-23T16:09:20Z</dcterms:modified>
</cp:coreProperties>
</file>