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7"/>
  </p:notesMasterIdLst>
  <p:sldIdLst>
    <p:sldId id="298" r:id="rId2"/>
    <p:sldId id="289" r:id="rId3"/>
    <p:sldId id="285" r:id="rId4"/>
    <p:sldId id="287" r:id="rId5"/>
    <p:sldId id="288" r:id="rId6"/>
    <p:sldId id="279" r:id="rId7"/>
    <p:sldId id="291" r:id="rId8"/>
    <p:sldId id="290" r:id="rId9"/>
    <p:sldId id="280" r:id="rId10"/>
    <p:sldId id="292" r:id="rId11"/>
    <p:sldId id="293" r:id="rId12"/>
    <p:sldId id="278" r:id="rId13"/>
    <p:sldId id="294" r:id="rId14"/>
    <p:sldId id="295" r:id="rId15"/>
    <p:sldId id="29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98"/>
          </p14:sldIdLst>
        </p14:section>
        <p14:section name="Content" id="{6D2F19DD-4CA8-6F4E-9292-A7C41B87577C}">
          <p14:sldIdLst>
            <p14:sldId id="289"/>
            <p14:sldId id="285"/>
            <p14:sldId id="287"/>
            <p14:sldId id="288"/>
            <p14:sldId id="279"/>
            <p14:sldId id="291"/>
            <p14:sldId id="290"/>
            <p14:sldId id="280"/>
            <p14:sldId id="292"/>
            <p14:sldId id="293"/>
            <p14:sldId id="278"/>
            <p14:sldId id="294"/>
            <p14:sldId id="295"/>
            <p14:sldId id="297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59702" autoAdjust="0"/>
  </p:normalViewPr>
  <p:slideViewPr>
    <p:cSldViewPr>
      <p:cViewPr varScale="1">
        <p:scale>
          <a:sx n="88" d="100"/>
          <a:sy n="88" d="100"/>
        </p:scale>
        <p:origin x="486" y="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into a daycare in today and its not far fetched to see an image like this. </a:t>
            </a:r>
          </a:p>
          <a:p>
            <a:endParaRPr lang="en-US" dirty="0"/>
          </a:p>
          <a:p>
            <a:r>
              <a:rPr lang="en-US" dirty="0"/>
              <a:t>My princess Madison can not only order up her favorite activity on my cell phone, she knows how to use the voice remote to order up on-demand episodes of Sofia the Princess on the TV..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7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may be a stock photo, but I kid you not, this is what my son’s 2</a:t>
            </a:r>
            <a:r>
              <a:rPr lang="en-US" baseline="30000" dirty="0"/>
              <a:t>nd</a:t>
            </a:r>
            <a:r>
              <a:rPr lang="en-US" dirty="0"/>
              <a:t> grade classroom looks like.  </a:t>
            </a:r>
          </a:p>
          <a:p>
            <a:endParaRPr lang="en-US" dirty="0"/>
          </a:p>
          <a:p>
            <a:r>
              <a:rPr lang="en-US" dirty="0"/>
              <a:t>My son is in the 2</a:t>
            </a:r>
            <a:r>
              <a:rPr lang="en-US" baseline="30000" dirty="0"/>
              <a:t>nd</a:t>
            </a:r>
            <a:r>
              <a:rPr lang="en-US" dirty="0"/>
              <a:t> grade and </a:t>
            </a:r>
            <a:r>
              <a:rPr lang="en-US" dirty="0" err="1"/>
              <a:t>hes</a:t>
            </a:r>
            <a:r>
              <a:rPr lang="en-US" dirty="0"/>
              <a:t> already learning how to type in addition to being exposed to coding. 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dirty="0" err="1"/>
              <a:t>morgan</a:t>
            </a:r>
            <a:r>
              <a:rPr lang="en-US" dirty="0"/>
              <a:t> freeman look a like didn’t have his 1</a:t>
            </a:r>
            <a:r>
              <a:rPr lang="en-US" baseline="30000" dirty="0"/>
              <a:t>st</a:t>
            </a:r>
            <a:r>
              <a:rPr lang="en-US" dirty="0"/>
              <a:t> typing class until my sophomore </a:t>
            </a:r>
            <a:r>
              <a:rPr lang="en-US" dirty="0" err="1"/>
              <a:t>yr</a:t>
            </a:r>
            <a:r>
              <a:rPr lang="en-US" dirty="0"/>
              <a:t> in high school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GAME HAS CHANGED Ladies and gentlemen, and there are new players coming in</a:t>
            </a:r>
          </a:p>
          <a:p>
            <a:endParaRPr lang="en-US" dirty="0"/>
          </a:p>
          <a:p>
            <a:r>
              <a:rPr lang="en-US" dirty="0"/>
              <a:t>But one of the coaches to me with my strategy since 2013 has been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that moment, my IT </a:t>
            </a:r>
            <a:r>
              <a:rPr lang="en-US" dirty="0" err="1"/>
              <a:t>collegues</a:t>
            </a:r>
            <a:r>
              <a:rPr lang="en-US" dirty="0"/>
              <a:t> were </a:t>
            </a:r>
            <a:r>
              <a:rPr lang="en-US" dirty="0" err="1"/>
              <a:t>valueable</a:t>
            </a:r>
            <a:r>
              <a:rPr lang="en-US" dirty="0"/>
              <a:t>, but regulated them to be no better than pizza deliver folks. </a:t>
            </a:r>
          </a:p>
          <a:p>
            <a:endParaRPr lang="en-US" dirty="0"/>
          </a:p>
          <a:p>
            <a:r>
              <a:rPr lang="en-US" dirty="0"/>
              <a:t>I call up, place an order, give minimal instructions, and expect it to be delivered in a reasonable time frame. </a:t>
            </a:r>
          </a:p>
          <a:p>
            <a:endParaRPr lang="en-US" dirty="0"/>
          </a:p>
          <a:p>
            <a:r>
              <a:rPr lang="en-US" dirty="0"/>
              <a:t>Every now and again id call and say…”Where’s my pizza?” But ultimately, they'd deliver and it was see </a:t>
            </a:r>
            <a:r>
              <a:rPr lang="en-US" dirty="0" err="1"/>
              <a:t>ya</a:t>
            </a:r>
            <a:r>
              <a:rPr lang="en-US" dirty="0"/>
              <a:t> until the next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0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moment everything shifted – I no longer viewed our relationship as transactional; in turn it became truly collaborative and our students were the biggest benefactors. </a:t>
            </a:r>
          </a:p>
          <a:p>
            <a:endParaRPr lang="en-US" dirty="0"/>
          </a:p>
          <a:p>
            <a:r>
              <a:rPr lang="en-US" dirty="0"/>
              <a:t>From an administrative standpoint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Our teams instituted monthly joint team meetings</a:t>
            </a:r>
          </a:p>
          <a:p>
            <a:pPr marL="171450" indent="-171450">
              <a:buFontTx/>
              <a:buChar char="-"/>
            </a:pPr>
            <a:r>
              <a:rPr lang="en-US" dirty="0"/>
              <a:t>I became a dedicated tester for new software and SIS upgrades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 started being invited to concept meetings and product demos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proof, you can see that they even drafted an article about me and our partnerships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 Student standpoint I was finally able to turn that corner and finally begin to not only meet students needs but their expectations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 was able to implement online transcripts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Create a new ticketing system where I reduced time to resolution by 30%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Created virtual classrooms where students could watch videos instead of reading through long instructional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Develop digital degree audit solutions for students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today, I sponsor Hackathons and partner with graduate students to develop apps and tools to further the student experience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Its safe to say, my relationship with IT transformed not only the student experience at my various institutions, but also my career.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Today, in addition to being a progressive student centered leader I am a strong advocate for the collaborative relationship with between end-users and developers, always ensuring that members of my IT teams are always represented whenever we are discussing new student initiatives and programs.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with my IT friends…I think the world around me looks pretty cool. </a:t>
            </a:r>
          </a:p>
          <a:p>
            <a:endParaRPr lang="en-US" dirty="0"/>
          </a:p>
          <a:p>
            <a:r>
              <a:rPr lang="en-US" dirty="0"/>
              <a:t>I cant wait to see what we do next.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quest to help everyone appreciate why I need IT, I going to talk a little bit about how we see the world around us, and how that world affects our expectations and worldview. </a:t>
            </a:r>
          </a:p>
          <a:p>
            <a:endParaRPr lang="en-US" dirty="0"/>
          </a:p>
          <a:p>
            <a:r>
              <a:rPr lang="en-US" dirty="0"/>
              <a:t>We begin with the basic question….”How do I see the world around me?”</a:t>
            </a:r>
          </a:p>
          <a:p>
            <a:r>
              <a:rPr lang="en-US" dirty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mean think about it....</a:t>
            </a:r>
          </a:p>
          <a:p>
            <a:endParaRPr lang="en-US" dirty="0"/>
          </a:p>
          <a:p>
            <a:r>
              <a:rPr lang="en-US" dirty="0"/>
              <a:t>Take this picture of the my family. This is a picture that we took last </a:t>
            </a:r>
            <a:r>
              <a:rPr lang="en-US" dirty="0" err="1"/>
              <a:t>christmas</a:t>
            </a:r>
            <a:r>
              <a:rPr lang="en-US" dirty="0"/>
              <a:t>, and it's hanging up on my wall in my office.</a:t>
            </a:r>
          </a:p>
          <a:p>
            <a:endParaRPr lang="en-US" dirty="0"/>
          </a:p>
          <a:p>
            <a:r>
              <a:rPr lang="en-US" dirty="0"/>
              <a:t>When people see this picture they automatically think </a:t>
            </a:r>
            <a:r>
              <a:rPr lang="en-US" dirty="0" err="1"/>
              <a:t>awww</a:t>
            </a:r>
            <a:r>
              <a:rPr lang="en-US" dirty="0"/>
              <a:t> what a beautiful family. They also say themselves that there is a wholesome family man - he must love his kids and his wife. </a:t>
            </a:r>
          </a:p>
          <a:p>
            <a:endParaRPr lang="en-US" dirty="0"/>
          </a:p>
          <a:p>
            <a:r>
              <a:rPr lang="en-US" dirty="0"/>
              <a:t>You in turn might expect me to say beautiful things about them when reality is I love those jokers - but I think my kids parasites. </a:t>
            </a:r>
          </a:p>
          <a:p>
            <a:endParaRPr lang="en-US" dirty="0"/>
          </a:p>
          <a:p>
            <a:r>
              <a:rPr lang="en-US" dirty="0"/>
              <a:t>Think about it they are living organisms that attach themselves to other living organisms and suck the life out of them all for the purposes of their own survival. </a:t>
            </a:r>
          </a:p>
          <a:p>
            <a:endParaRPr lang="en-US" dirty="0"/>
          </a:p>
          <a:p>
            <a:r>
              <a:rPr lang="en-US" dirty="0"/>
              <a:t>And my wife is the ringleader of the group because I swear the most popular statement in my house is “go talk to your father”</a:t>
            </a:r>
          </a:p>
          <a:p>
            <a:endParaRPr lang="en-US" dirty="0"/>
          </a:p>
          <a:p>
            <a:r>
              <a:rPr lang="en-US" dirty="0"/>
              <a:t>However, based how you saw me that may not be what you would have expected me to say about them</a:t>
            </a:r>
          </a:p>
          <a:p>
            <a:endParaRPr lang="en-US" dirty="0"/>
          </a:p>
          <a:p>
            <a:r>
              <a:rPr lang="en-US" dirty="0"/>
              <a:t>But when I look in the mirror this is what I see of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Diddy….</a:t>
            </a:r>
          </a:p>
          <a:p>
            <a:endParaRPr lang="en-US" dirty="0"/>
          </a:p>
          <a:p>
            <a:r>
              <a:rPr lang="en-US" dirty="0"/>
              <a:t>Who else but </a:t>
            </a:r>
            <a:r>
              <a:rPr lang="en-US" dirty="0" err="1"/>
              <a:t>diddy</a:t>
            </a:r>
            <a:r>
              <a:rPr lang="en-US" dirty="0"/>
              <a:t> could pull off wearing shades at an indoor party. Like who wouldn’t want to be that guy</a:t>
            </a:r>
          </a:p>
          <a:p>
            <a:endParaRPr lang="en-US" dirty="0"/>
          </a:p>
          <a:p>
            <a:r>
              <a:rPr lang="en-US" dirty="0"/>
              <a:t>But again right this is how I see myself in the world. So as a result now only do I think that I'm cool not only do I think that I'm in touch with what's going on around me and fashionable, I also have a set of expectations for myself right?</a:t>
            </a:r>
          </a:p>
          <a:p>
            <a:endParaRPr lang="en-US" dirty="0"/>
          </a:p>
          <a:p>
            <a:r>
              <a:rPr lang="en-US" dirty="0"/>
              <a:t>I expect myself to be up on the latest trends, I expect myself to always be knowledgeable what was going around in my sphere I expect myself to be able to throw a hell of a party in a moments notice.</a:t>
            </a:r>
          </a:p>
          <a:p>
            <a:endParaRPr lang="en-US" dirty="0"/>
          </a:p>
          <a:p>
            <a:r>
              <a:rPr lang="en-US" dirty="0"/>
              <a:t>The point here being - how you see the world around you and how you see yourself in that world changes what you think about yourself and what expectations you carry.</a:t>
            </a:r>
          </a:p>
          <a:p>
            <a:endParaRPr lang="en-US" dirty="0"/>
          </a:p>
          <a:p>
            <a:r>
              <a:rPr lang="en-US" dirty="0"/>
              <a:t>But again, while this is what I see when I look in the mirror, when my students look at me, here's what they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1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</a:t>
            </a:r>
            <a:r>
              <a:rPr lang="en-US" dirty="0" err="1"/>
              <a:t>Ol</a:t>
            </a:r>
            <a:r>
              <a:rPr lang="en-US" dirty="0"/>
              <a:t> Mr. </a:t>
            </a:r>
            <a:r>
              <a:rPr lang="en-US" dirty="0" err="1"/>
              <a:t>Shawshannk</a:t>
            </a:r>
            <a:r>
              <a:rPr lang="en-US" dirty="0"/>
              <a:t> Redemption --- Morgan Freeman</a:t>
            </a:r>
          </a:p>
          <a:p>
            <a:endParaRPr lang="en-US" dirty="0"/>
          </a:p>
          <a:p>
            <a:r>
              <a:rPr lang="en-US" dirty="0"/>
              <a:t>I'm in my early 30s yet they think I'm some out of date grandfather who couldn't possibly understand the realities of their world today.</a:t>
            </a:r>
          </a:p>
          <a:p>
            <a:endParaRPr lang="en-US" dirty="0"/>
          </a:p>
          <a:p>
            <a:r>
              <a:rPr lang="en-US" dirty="0"/>
              <a:t>While they have lofty expectations about their higher education experience, because this is how they see me - they don't want to talk to me because they think that I won't be able to connect with them. </a:t>
            </a:r>
          </a:p>
          <a:p>
            <a:endParaRPr lang="en-US" dirty="0"/>
          </a:p>
          <a:p>
            <a:r>
              <a:rPr lang="en-US" dirty="0"/>
              <a:t>They expect that I won't have the answers to meet their technological demands, so instead of trying to talk with me and partner with me they'd rather point and complain.</a:t>
            </a:r>
          </a:p>
          <a:p>
            <a:endParaRPr lang="en-US" dirty="0"/>
          </a:p>
          <a:p>
            <a:r>
              <a:rPr lang="en-US" dirty="0"/>
              <a:t>While I could be upset about this fact I'm not. Why? Because I think we created that environment for them to look at us is outdated to look at us as being out of touch.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ME if you’ve seen this before</a:t>
            </a:r>
          </a:p>
          <a:p>
            <a:endParaRPr lang="en-US" dirty="0"/>
          </a:p>
          <a:p>
            <a:r>
              <a:rPr lang="en-US" dirty="0"/>
              <a:t>While I know all of this, it didn’t truly crystalize for me until about a year ago</a:t>
            </a:r>
          </a:p>
          <a:p>
            <a:endParaRPr lang="en-US" dirty="0"/>
          </a:p>
          <a:p>
            <a:r>
              <a:rPr lang="en-US" dirty="0"/>
              <a:t>You see, I my preparation for Freshmen spring registration, I had the bright idea…”Lets meet them where they are” so I setup satellite registration booths all over campus….the student center, dorms, cafeterias….if it was a place where they hung out, I was there. </a:t>
            </a:r>
          </a:p>
          <a:p>
            <a:endParaRPr lang="en-US" dirty="0"/>
          </a:p>
          <a:p>
            <a:r>
              <a:rPr lang="en-US" dirty="0"/>
              <a:t>And on this particular day I witnessed a student walk up to the kiosk and attempt to register.  Having difficulty he came over to the support table that we had setup and said “ excuse…I think something wrong with the computer.  I  said yeah no problem I can help you…we walk over the computer and I say ok show me what me what going on. </a:t>
            </a:r>
          </a:p>
          <a:p>
            <a:endParaRPr lang="en-US" dirty="0"/>
          </a:p>
          <a:p>
            <a:r>
              <a:rPr lang="en-US" dirty="0"/>
              <a:t>The student proceeds to say, “</a:t>
            </a:r>
            <a:r>
              <a:rPr lang="en-US" dirty="0" err="1"/>
              <a:t>everytime</a:t>
            </a:r>
            <a:r>
              <a:rPr lang="en-US" dirty="0"/>
              <a:t> I touch the Internet Explorer icon” its not working.  I looked at him and said “Did </a:t>
            </a:r>
            <a:r>
              <a:rPr lang="en-US" dirty="0" err="1"/>
              <a:t>ya</a:t>
            </a:r>
            <a:r>
              <a:rPr lang="en-US" dirty="0"/>
              <a:t> try the mouse?” </a:t>
            </a:r>
          </a:p>
          <a:p>
            <a:endParaRPr lang="en-US" dirty="0"/>
          </a:p>
          <a:p>
            <a:r>
              <a:rPr lang="en-US" dirty="0"/>
              <a:t>Now to appreciate this moment, you have to understand the type of population I serve. Some of these students are some of the brightest students in the world. We </a:t>
            </a:r>
            <a:r>
              <a:rPr lang="en-US" dirty="0" err="1"/>
              <a:t>prid</a:t>
            </a:r>
            <a:r>
              <a:rPr lang="en-US" dirty="0"/>
              <a:t> </a:t>
            </a:r>
            <a:r>
              <a:rPr lang="en-US" dirty="0" err="1"/>
              <a:t>eourselves</a:t>
            </a:r>
            <a:r>
              <a:rPr lang="en-US" dirty="0"/>
              <a:t> on saying, some of our students have perfect SAT scores. And in that moment, the only thing I could think of was “perfect score huh?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I had to catch myself, because in that moment I realized, I judged him for his ignorance, before addressing my own.  Its not his fault that most of the PUBLIC  </a:t>
            </a:r>
            <a:r>
              <a:rPr lang="en-US" dirty="0" err="1"/>
              <a:t>kioks</a:t>
            </a:r>
            <a:r>
              <a:rPr lang="en-US" dirty="0"/>
              <a:t> </a:t>
            </a:r>
            <a:r>
              <a:rPr lang="en-US" dirty="0" err="1"/>
              <a:t>hes</a:t>
            </a:r>
            <a:r>
              <a:rPr lang="en-US" dirty="0"/>
              <a:t> every worked with touchscreen.  It was mine for NOT recognizing that. </a:t>
            </a:r>
          </a:p>
          <a:p>
            <a:endParaRPr lang="en-US" dirty="0"/>
          </a:p>
          <a:p>
            <a:r>
              <a:rPr lang="en-US" dirty="0"/>
              <a:t>And that’s what started me on my path to saying “I need to understand my students and the landscape a little better and that understanding started with technology.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see, Technology has evolved dramatically over the past 185 years from the computer based punch cards of 1832 to the voice-controlled personal assistants of today.</a:t>
            </a:r>
          </a:p>
          <a:p>
            <a:endParaRPr lang="en-US" dirty="0"/>
          </a:p>
          <a:p>
            <a:r>
              <a:rPr lang="en-US" dirty="0"/>
              <a:t>Thanks to people like you, Technology has effectively changed our everyday worlds, learning structures, and expectations</a:t>
            </a:r>
          </a:p>
          <a:p>
            <a:endParaRPr lang="en-US" dirty="0"/>
          </a:p>
          <a:p>
            <a:r>
              <a:rPr lang="en-US" dirty="0"/>
              <a:t>Which lead me to my first true guiding principal of my career understanding Needs vs. Expectations as it relates to the student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school worth their salt…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7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If you </a:t>
            </a:r>
            <a:r>
              <a:rPr lang="en-US" dirty="0" err="1"/>
              <a:t>havenet</a:t>
            </a:r>
            <a:r>
              <a:rPr lang="en-US" dirty="0"/>
              <a:t> noticed, since 2013, many of us have been dealing with a completely new generation of Student on our campuses…Generation Z or the </a:t>
            </a:r>
            <a:r>
              <a:rPr lang="en-US" dirty="0" err="1"/>
              <a:t>iGen</a:t>
            </a:r>
            <a:r>
              <a:rPr lang="en-US" dirty="0"/>
              <a:t> student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These are students born between 1995 and 2012, and would have hit your campuses right around 2013.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They are very active, </a:t>
            </a:r>
            <a:r>
              <a:rPr lang="en-US" dirty="0" err="1"/>
              <a:t>optionated</a:t>
            </a:r>
            <a:r>
              <a:rPr lang="en-US" dirty="0"/>
              <a:t>, and spends more of their time on mobile devices instead of </a:t>
            </a:r>
            <a:r>
              <a:rPr lang="en-US" dirty="0" err="1"/>
              <a:t>latops</a:t>
            </a:r>
            <a:r>
              <a:rPr lang="en-US" dirty="0"/>
              <a:t>, tablets, and desktops like the previous generations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But </a:t>
            </a:r>
            <a:r>
              <a:rPr lang="en-US" dirty="0" err="1"/>
              <a:t>ireally</a:t>
            </a:r>
            <a:r>
              <a:rPr lang="en-US" dirty="0"/>
              <a:t> what to focus on the kind of world they entered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2006 – Facebook made available to the public to anyone 13 or older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Likely had an account for 5-10 years – THUS social media plays a HUGE role in their lives</a:t>
            </a:r>
          </a:p>
          <a:p>
            <a:pPr>
              <a:spcBef>
                <a:spcPts val="600"/>
              </a:spcBef>
            </a:pPr>
            <a:r>
              <a:rPr lang="en-US" dirty="0"/>
              <a:t>2007 – First iPhone was released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Likely in 1</a:t>
            </a:r>
            <a:r>
              <a:rPr lang="en-US" baseline="30000" dirty="0"/>
              <a:t>st</a:t>
            </a:r>
            <a:r>
              <a:rPr lang="en-US" dirty="0"/>
              <a:t> Grade/Kindergarten – </a:t>
            </a:r>
            <a:r>
              <a:rPr lang="en-US" dirty="0" err="1"/>
              <a:t>theve</a:t>
            </a:r>
            <a:r>
              <a:rPr lang="en-US" dirty="0"/>
              <a:t> never known the cell phone s with the neon green screens that you could play snake on or the old flip phones</a:t>
            </a:r>
          </a:p>
          <a:p>
            <a:pPr>
              <a:spcBef>
                <a:spcPts val="600"/>
              </a:spcBef>
            </a:pPr>
            <a:r>
              <a:rPr lang="en-US" dirty="0"/>
              <a:t>Netflix, Amazon, and Google are all older than most undergraduates</a:t>
            </a:r>
          </a:p>
          <a:p>
            <a:pPr>
              <a:spcBef>
                <a:spcPts val="600"/>
              </a:spcBef>
            </a:pPr>
            <a:r>
              <a:rPr lang="en-US" dirty="0"/>
              <a:t>Internet has always existed</a:t>
            </a:r>
          </a:p>
          <a:p>
            <a:pPr>
              <a:spcBef>
                <a:spcPts val="600"/>
              </a:spcBef>
            </a:pPr>
            <a:r>
              <a:rPr lang="en-US" dirty="0"/>
              <a:t>Our students live a Digital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6A78B2-F403-47F7-937F-5A8B3DB2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"/>
            <a:ext cx="8077200" cy="548879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Why I Need IT to Survive in Higher Ed</a:t>
            </a:r>
            <a:br>
              <a:rPr lang="en-US" u="sng" dirty="0">
                <a:solidFill>
                  <a:schemeClr val="tx1"/>
                </a:solidFill>
                <a:latin typeface="Copperplate Gothic Light" panose="020E0507020206020404" pitchFamily="34" charset="0"/>
              </a:rPr>
            </a:br>
            <a:endParaRPr lang="en-US" u="sng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6BCD8B-07E6-44AD-9086-1D1DB5157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214"/>
            <a:ext cx="7620000" cy="4130286"/>
          </a:xfrm>
        </p:spPr>
      </p:pic>
    </p:spTree>
    <p:extLst>
      <p:ext uri="{BB962C8B-B14F-4D97-AF65-F5344CB8AC3E}">
        <p14:creationId xmlns:p14="http://schemas.microsoft.com/office/powerpoint/2010/main" val="355492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D7AD2-1D5D-4300-8BBA-B68893EA7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88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000FA-4730-45B8-90D3-F42C7C4A6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37741"/>
            <a:ext cx="1138012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09550"/>
            <a:ext cx="7620000" cy="548879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My IT Guy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0B417B0-8C94-4A0A-8D62-16B0353D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8" y="987028"/>
            <a:ext cx="9179187" cy="4156472"/>
          </a:xfrm>
        </p:spPr>
      </p:pic>
    </p:spTree>
    <p:extLst>
      <p:ext uri="{BB962C8B-B14F-4D97-AF65-F5344CB8AC3E}">
        <p14:creationId xmlns:p14="http://schemas.microsoft.com/office/powerpoint/2010/main" val="199776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FA69DE-3D60-4A10-83F0-64EE347F9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1" y="590550"/>
            <a:ext cx="3745447" cy="4343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78370-549C-4CE9-ACFC-A5AD73495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6" y="209550"/>
            <a:ext cx="4615466" cy="307697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474F779-1CA4-43AD-B249-A812FB0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671"/>
            <a:ext cx="7620000" cy="548879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The Dawn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70735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D0D77D-AF44-4A4D-8010-2C6060686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19300"/>
            <a:ext cx="4165600" cy="3124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A8563D-B102-42CC-8C42-E5C92D396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" y="682229"/>
            <a:ext cx="2540000" cy="2540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54F1BC5-2F6A-4775-AB33-24F3097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611"/>
            <a:ext cx="7620000" cy="548879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Career of Innovation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3B8E3C-46ED-4B59-93C2-4F9E8C39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8950"/>
            <a:ext cx="2606895" cy="1324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17D159-2A9C-4F54-8B03-F36233DF5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75490"/>
            <a:ext cx="3026318" cy="11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223C-A5BD-4F7F-96CB-995466AF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550"/>
            <a:ext cx="7543800" cy="548879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How do I see the world around me??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D9BCFF8-2F0D-4A22-B153-D7849FA797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250"/>
            <a:ext cx="8382000" cy="43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223C-A5BD-4F7F-96CB-995466AF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How do I see the world around me??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7F0CFF-0483-4CE1-B4EA-238EE9AE0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9144000" cy="3409950"/>
          </a:xfrm>
        </p:spPr>
      </p:pic>
    </p:spTree>
    <p:extLst>
      <p:ext uri="{BB962C8B-B14F-4D97-AF65-F5344CB8AC3E}">
        <p14:creationId xmlns:p14="http://schemas.microsoft.com/office/powerpoint/2010/main" val="339986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D7AD2-1D5D-4300-8BBA-B68893EA7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D7AD2-1D5D-4300-8BBA-B68893EA7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9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D7AD2-1D5D-4300-8BBA-B68893EA7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" y="0"/>
            <a:ext cx="91265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996572-3CDE-4552-BB5A-F80017CBE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2514600" y="0"/>
            <a:ext cx="45167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4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D7AD2-1D5D-4300-8BBA-B68893EA7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EB9F-3653-4D1F-A87C-E983F810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vs.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792D-CD9B-4A7E-85D0-341E251E5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1"/>
            <a:ext cx="4114800" cy="3124199"/>
          </a:xfrm>
        </p:spPr>
        <p:txBody>
          <a:bodyPr/>
          <a:lstStyle/>
          <a:p>
            <a:r>
              <a:rPr lang="en-US" u="sng" dirty="0"/>
              <a:t>Needs</a:t>
            </a:r>
          </a:p>
          <a:p>
            <a:endParaRPr lang="en-US" u="sng" dirty="0"/>
          </a:p>
          <a:p>
            <a:r>
              <a:rPr lang="en-US" dirty="0"/>
              <a:t>Courses</a:t>
            </a:r>
          </a:p>
          <a:p>
            <a:r>
              <a:rPr lang="en-US" dirty="0"/>
              <a:t>Advisors</a:t>
            </a:r>
          </a:p>
          <a:p>
            <a:r>
              <a:rPr lang="en-US" dirty="0"/>
              <a:t>Library</a:t>
            </a:r>
          </a:p>
          <a:p>
            <a:r>
              <a:rPr lang="en-US" dirty="0"/>
              <a:t>Buildings/Classrooms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52028A-E283-49DB-BD50-A0E95BBD3BAC}"/>
              </a:ext>
            </a:extLst>
          </p:cNvPr>
          <p:cNvSpPr txBox="1">
            <a:spLocks/>
          </p:cNvSpPr>
          <p:nvPr/>
        </p:nvSpPr>
        <p:spPr>
          <a:xfrm>
            <a:off x="4876800" y="1123950"/>
            <a:ext cx="41148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Expectations</a:t>
            </a:r>
          </a:p>
          <a:p>
            <a:endParaRPr lang="en-US" u="sng" dirty="0"/>
          </a:p>
          <a:p>
            <a:r>
              <a:rPr lang="en-US" dirty="0"/>
              <a:t>Register Online and Textbooks</a:t>
            </a:r>
          </a:p>
          <a:p>
            <a:r>
              <a:rPr lang="en-US" dirty="0"/>
              <a:t>Skype/Chat Sessions</a:t>
            </a:r>
          </a:p>
          <a:p>
            <a:r>
              <a:rPr lang="en-US" dirty="0"/>
              <a:t>Voice-enabled reservations</a:t>
            </a:r>
          </a:p>
          <a:p>
            <a:r>
              <a:rPr lang="en-US" dirty="0" err="1"/>
              <a:t>Wifi</a:t>
            </a:r>
            <a:r>
              <a:rPr lang="en-US" dirty="0"/>
              <a:t>/USB powered enabled seats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6087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Z/</a:t>
            </a:r>
            <a:r>
              <a:rPr lang="en-US" dirty="0" err="1"/>
              <a:t>iGen</a:t>
            </a:r>
            <a:r>
              <a:rPr lang="en-US" dirty="0"/>
              <a:t> (1995-2012)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D6273-5337-4ED4-889F-90A5F5864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7750"/>
            <a:ext cx="2844799" cy="1600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90C6C-AA8B-4760-A4CB-FFE28FF30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45" y="987029"/>
            <a:ext cx="3505200" cy="1800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648A2-EDA1-49FA-A23D-2A6745AFC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5" y="2876550"/>
            <a:ext cx="1209844" cy="198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B52E92-25B3-4825-B724-6FE0FB17F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2876550"/>
            <a:ext cx="2674807" cy="935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863E5C-95CA-4CE4-878F-78A3ADA140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43350"/>
            <a:ext cx="2971800" cy="10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60806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10176</TotalTime>
  <Words>1728</Words>
  <Application>Microsoft Office PowerPoint</Application>
  <PresentationFormat>On-screen Show (16:9)</PresentationFormat>
  <Paragraphs>153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Copperplate Gothic Light</vt:lpstr>
      <vt:lpstr>Courier New</vt:lpstr>
      <vt:lpstr>Wingdings</vt:lpstr>
      <vt:lpstr>9_Default Theme</vt:lpstr>
      <vt:lpstr>Why I Need IT to Survive in Higher Ed </vt:lpstr>
      <vt:lpstr>How do I see the world around me??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vs. Expectations</vt:lpstr>
      <vt:lpstr>Generation Z/iGen (1995-2012) </vt:lpstr>
      <vt:lpstr>PowerPoint Presentation</vt:lpstr>
      <vt:lpstr>PowerPoint Presentation</vt:lpstr>
      <vt:lpstr>My IT Guy</vt:lpstr>
      <vt:lpstr>The Dawn of Collaboration</vt:lpstr>
      <vt:lpstr>Career of Innovation</vt:lpstr>
      <vt:lpstr>How do I see the world around me??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Tiffany McMillan Mfume</cp:lastModifiedBy>
  <cp:revision>173</cp:revision>
  <dcterms:created xsi:type="dcterms:W3CDTF">2012-08-08T18:23:13Z</dcterms:created>
  <dcterms:modified xsi:type="dcterms:W3CDTF">2018-11-01T15:22:31Z</dcterms:modified>
</cp:coreProperties>
</file>