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7"/>
  </p:notesMasterIdLst>
  <p:sldIdLst>
    <p:sldId id="275" r:id="rId2"/>
    <p:sldId id="276" r:id="rId3"/>
    <p:sldId id="277" r:id="rId4"/>
    <p:sldId id="280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/>
        </p14:section>
        <p14:section name="Divider" id="{4D810FCF-0ADD-0345-AFBF-9AC0BF5CA536}">
          <p14:sldIdLst>
            <p14:sldId id="275"/>
          </p14:sldIdLst>
        </p14:section>
        <p14:section name="Content" id="{6D2F19DD-4CA8-6F4E-9292-A7C41B87577C}">
          <p14:sldIdLst>
            <p14:sldId id="276"/>
            <p14:sldId id="277"/>
            <p14:sldId id="280"/>
          </p14:sldIdLst>
        </p14:section>
        <p14:section name="Interaction" id="{F2C0CFF2-7594-C04A-9910-F1426A27AF3C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4674" autoAdjust="0"/>
  </p:normalViewPr>
  <p:slideViewPr>
    <p:cSldViewPr>
      <p:cViewPr varScale="1">
        <p:scale>
          <a:sx n="106" d="100"/>
          <a:sy n="106" d="100"/>
        </p:scale>
        <p:origin x="192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IPv6 at the University of Colorado Denver</a:t>
            </a:r>
          </a:p>
          <a:p>
            <a:r>
              <a:rPr lang="en-US" dirty="0"/>
              <a:t>Mattias Lindgren</a:t>
            </a:r>
          </a:p>
          <a:p>
            <a:r>
              <a:rPr lang="en-US" dirty="0"/>
              <a:t>Senior Network Engineer</a:t>
            </a:r>
          </a:p>
        </p:txBody>
      </p:sp>
    </p:spTree>
    <p:extLst>
      <p:ext uri="{BB962C8B-B14F-4D97-AF65-F5344CB8AC3E}">
        <p14:creationId xmlns:p14="http://schemas.microsoft.com/office/powerpoint/2010/main" val="308461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Colorado Denver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Anschutz Medical Campus in Aurora and </a:t>
            </a:r>
            <a:r>
              <a:rPr lang="en-US" dirty="0" err="1"/>
              <a:t>Auraria</a:t>
            </a:r>
            <a:r>
              <a:rPr lang="en-US" dirty="0"/>
              <a:t> Campus in downtown Denver.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Approximately 40,000 wired ports and peaks of approximately 18,000 wireless clients.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Running MPLS on both campuses.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on more closely integrating connectivity with other CU institutions in Colorado Springs and Boulder – IPv6 will be an important piece.</a:t>
            </a:r>
          </a:p>
        </p:txBody>
      </p:sp>
    </p:spTree>
    <p:extLst>
      <p:ext uri="{BB962C8B-B14F-4D97-AF65-F5344CB8AC3E}">
        <p14:creationId xmlns:p14="http://schemas.microsoft.com/office/powerpoint/2010/main" val="17872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Plans: There are many like it, but this one is mine.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50"/>
            <a:ext cx="8077200" cy="2819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Assigned a /40 from ARIN, advertised by our two internet connections.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Assigned a /42 to each campus, reserving two /42s for future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Assigning a /52 to each building on campus.  With IPv6 on 95% of wired networks, IPv6 routing table is less than 100 routes.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Clients get addresses from two DHCPv6 servers.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Clients use IGP metric to select “closest” egress to internet.</a:t>
            </a:r>
          </a:p>
        </p:txBody>
      </p:sp>
    </p:spTree>
    <p:extLst>
      <p:ext uri="{BB962C8B-B14F-4D97-AF65-F5344CB8AC3E}">
        <p14:creationId xmlns:p14="http://schemas.microsoft.com/office/powerpoint/2010/main" val="186257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growth and 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 IPv6 to wireless.  Working with vendor to resolve RA bugs.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 IPv6 to datacenter and server infrastructure.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Please take a moment to evaluate this session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There are two ways to access the session and presenter evaluations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1428750"/>
            <a:ext cx="8320503" cy="27205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1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4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952" y="1714032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809900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will pop up in the list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64" y="1751370"/>
            <a:ext cx="3891032" cy="9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28" y="2750680"/>
            <a:ext cx="3898768" cy="15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4253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241</Words>
  <Application>Microsoft Macintosh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9_Default Theme</vt:lpstr>
      <vt:lpstr>PowerPoint Presentation</vt:lpstr>
      <vt:lpstr>University of Colorado Denver</vt:lpstr>
      <vt:lpstr>Address Plans: There are many like it, but this one is mine.</vt:lpstr>
      <vt:lpstr>Future growth and challenges</vt:lpstr>
      <vt:lpstr>Please take a moment to evaluate this session There are two ways to access the session and presenter evaluations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Lindgren, Mattias</cp:lastModifiedBy>
  <cp:revision>115</cp:revision>
  <dcterms:created xsi:type="dcterms:W3CDTF">2012-08-08T18:23:13Z</dcterms:created>
  <dcterms:modified xsi:type="dcterms:W3CDTF">2018-10-19T15:20:55Z</dcterms:modified>
</cp:coreProperties>
</file>