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81" r:id="rId2"/>
    <p:sldId id="442" r:id="rId3"/>
    <p:sldId id="417" r:id="rId4"/>
    <p:sldId id="259" r:id="rId5"/>
    <p:sldId id="450" r:id="rId6"/>
    <p:sldId id="382" r:id="rId7"/>
    <p:sldId id="432" r:id="rId8"/>
    <p:sldId id="434" r:id="rId9"/>
    <p:sldId id="436" r:id="rId10"/>
    <p:sldId id="446" r:id="rId11"/>
    <p:sldId id="438" r:id="rId12"/>
    <p:sldId id="440" r:id="rId13"/>
    <p:sldId id="444" r:id="rId14"/>
    <p:sldId id="441" r:id="rId15"/>
    <p:sldId id="266" r:id="rId16"/>
    <p:sldId id="452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Preview Section" id="{7A16BD1E-DCA1-3A4D-AE27-AD6B05C5DEBD}">
          <p14:sldIdLst/>
        </p14:section>
        <p14:section name="Title Slides" id="{F04DB47C-5B9C-D947-B4DB-7EBDC805F4B8}">
          <p14:sldIdLst>
            <p14:sldId id="381"/>
            <p14:sldId id="442"/>
          </p14:sldIdLst>
        </p14:section>
        <p14:section name="Section Title/Divider Slides" id="{B15141B9-5650-F747-BA30-AFFDF4EE3D9F}">
          <p14:sldIdLst>
            <p14:sldId id="417"/>
          </p14:sldIdLst>
        </p14:section>
        <p14:section name="Content Slides - Text" id="{ADA4127E-7937-E74F-8931-BF55E9544288}">
          <p14:sldIdLst>
            <p14:sldId id="259"/>
            <p14:sldId id="450"/>
            <p14:sldId id="382"/>
            <p14:sldId id="432"/>
            <p14:sldId id="434"/>
            <p14:sldId id="436"/>
            <p14:sldId id="446"/>
            <p14:sldId id="438"/>
            <p14:sldId id="440"/>
            <p14:sldId id="444"/>
            <p14:sldId id="441"/>
            <p14:sldId id="266"/>
            <p14:sldId id="452"/>
          </p14:sldIdLst>
        </p14:section>
        <p14:section name="Content Slides: Charts and Graphs" id="{B15D0127-4587-4A47-8EB6-C8E0562E745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74777A"/>
    <a:srgbClr val="6C1035"/>
    <a:srgbClr val="75787B"/>
    <a:srgbClr val="E87822"/>
    <a:srgbClr val="E5E1E6"/>
    <a:srgbClr val="53313B"/>
    <a:srgbClr val="E87722"/>
    <a:srgbClr val="861F41"/>
    <a:srgbClr val="E88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6E7"/>
          </a:solidFill>
        </a:fill>
      </a:tcStyle>
    </a:wholeTbl>
    <a:band2H>
      <a:tcTxStyle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5">
              <a:hueOff val="-15428571"/>
              <a:satOff val="-30434"/>
              <a:lumOff val="9019"/>
            </a:schemeClr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8"/>
    <p:restoredTop sz="94904"/>
  </p:normalViewPr>
  <p:slideViewPr>
    <p:cSldViewPr snapToGrid="0" snapToObjects="1">
      <p:cViewPr>
        <p:scale>
          <a:sx n="100" d="100"/>
          <a:sy n="100" d="100"/>
        </p:scale>
        <p:origin x="-8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2ACD0-DDB6-5F42-9D73-687896C9AF6A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C75F-3AC2-F744-8CDC-98F5FE625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57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5449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has more than one device, not</a:t>
            </a:r>
            <a:r>
              <a:rPr lang="en-US" baseline="0" dirty="0" smtClean="0"/>
              <a:t> including house hold items such as smart homes, cars, </a:t>
            </a:r>
            <a:r>
              <a:rPr lang="en-US" baseline="0" dirty="0" err="1" smtClean="0"/>
              <a:t>etc</a:t>
            </a:r>
            <a:r>
              <a:rPr lang="is-IS" baseline="0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2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2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6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8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7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 graphic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"/>
          <p:cNvSpPr/>
          <p:nvPr userDrawn="1"/>
        </p:nvSpPr>
        <p:spPr>
          <a:xfrm>
            <a:off x="-1" y="0"/>
            <a:ext cx="5095261" cy="6879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5901" y="1512227"/>
            <a:ext cx="3714750" cy="6429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  <a:lvl2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2pPr>
            <a:lvl3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3pPr>
            <a:lvl4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4pPr>
            <a:lvl5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5pPr>
          </a:lstStyle>
          <a:p>
            <a:pPr lvl="0"/>
            <a:r>
              <a:rPr lang="en-US" dirty="0"/>
              <a:t>Place </a:t>
            </a:r>
            <a:r>
              <a:rPr lang="en-US"/>
              <a:t>a short header sentence here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95901" y="2155165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60AD47F-5E79-1A42-872C-CD3E2DD13719}"/>
              </a:ext>
            </a:extLst>
          </p:cNvPr>
          <p:cNvGrpSpPr/>
          <p:nvPr userDrawn="1"/>
        </p:nvGrpSpPr>
        <p:grpSpPr>
          <a:xfrm>
            <a:off x="7354484" y="2243270"/>
            <a:ext cx="2360556" cy="2147978"/>
            <a:chOff x="2057400" y="1371600"/>
            <a:chExt cx="4648200" cy="4229608"/>
          </a:xfrm>
        </p:grpSpPr>
        <p:sp>
          <p:nvSpPr>
            <p:cNvPr id="18" name="Freeform 3">
              <a:extLst>
                <a:ext uri="{FF2B5EF4-FFF2-40B4-BE49-F238E27FC236}">
                  <a16:creationId xmlns="" xmlns:a16="http://schemas.microsoft.com/office/drawing/2014/main" id="{617AAE3C-4E7B-BA45-88C9-330666BAB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7400" y="3689041"/>
              <a:ext cx="1678147" cy="1674008"/>
            </a:xfrm>
            <a:custGeom>
              <a:avLst/>
              <a:gdLst/>
              <a:ahLst/>
              <a:cxnLst>
                <a:cxn ang="0">
                  <a:pos x="432" y="152"/>
                </a:cxn>
                <a:cxn ang="0">
                  <a:pos x="455" y="196"/>
                </a:cxn>
                <a:cxn ang="0">
                  <a:pos x="502" y="192"/>
                </a:cxn>
                <a:cxn ang="0">
                  <a:pos x="526" y="212"/>
                </a:cxn>
                <a:cxn ang="0">
                  <a:pos x="531" y="274"/>
                </a:cxn>
                <a:cxn ang="0">
                  <a:pos x="511" y="298"/>
                </a:cxn>
                <a:cxn ang="0">
                  <a:pos x="465" y="302"/>
                </a:cxn>
                <a:cxn ang="0">
                  <a:pos x="450" y="350"/>
                </a:cxn>
                <a:cxn ang="0">
                  <a:pos x="486" y="380"/>
                </a:cxn>
                <a:cxn ang="0">
                  <a:pos x="488" y="411"/>
                </a:cxn>
                <a:cxn ang="0">
                  <a:pos x="448" y="459"/>
                </a:cxn>
                <a:cxn ang="0">
                  <a:pos x="417" y="462"/>
                </a:cxn>
                <a:cxn ang="0">
                  <a:pos x="382" y="432"/>
                </a:cxn>
                <a:cxn ang="0">
                  <a:pos x="337" y="456"/>
                </a:cxn>
                <a:cxn ang="0">
                  <a:pos x="341" y="502"/>
                </a:cxn>
                <a:cxn ang="0">
                  <a:pos x="321" y="526"/>
                </a:cxn>
                <a:cxn ang="0">
                  <a:pos x="258" y="531"/>
                </a:cxn>
                <a:cxn ang="0">
                  <a:pos x="234" y="511"/>
                </a:cxn>
                <a:cxn ang="0">
                  <a:pos x="230" y="465"/>
                </a:cxn>
                <a:cxn ang="0">
                  <a:pos x="182" y="450"/>
                </a:cxn>
                <a:cxn ang="0">
                  <a:pos x="152" y="485"/>
                </a:cxn>
                <a:cxn ang="0">
                  <a:pos x="121" y="488"/>
                </a:cxn>
                <a:cxn ang="0">
                  <a:pos x="73" y="448"/>
                </a:cxn>
                <a:cxn ang="0">
                  <a:pos x="71" y="417"/>
                </a:cxn>
                <a:cxn ang="0">
                  <a:pos x="100" y="381"/>
                </a:cxn>
                <a:cxn ang="0">
                  <a:pos x="77" y="336"/>
                </a:cxn>
                <a:cxn ang="0">
                  <a:pos x="31" y="340"/>
                </a:cxn>
                <a:cxn ang="0">
                  <a:pos x="7" y="320"/>
                </a:cxn>
                <a:cxn ang="0">
                  <a:pos x="1" y="258"/>
                </a:cxn>
                <a:cxn ang="0">
                  <a:pos x="21" y="234"/>
                </a:cxn>
                <a:cxn ang="0">
                  <a:pos x="68" y="230"/>
                </a:cxn>
                <a:cxn ang="0">
                  <a:pos x="83" y="182"/>
                </a:cxn>
                <a:cxn ang="0">
                  <a:pos x="47" y="152"/>
                </a:cxn>
                <a:cxn ang="0">
                  <a:pos x="45" y="121"/>
                </a:cxn>
                <a:cxn ang="0">
                  <a:pos x="85" y="73"/>
                </a:cxn>
                <a:cxn ang="0">
                  <a:pos x="116" y="70"/>
                </a:cxn>
                <a:cxn ang="0">
                  <a:pos x="152" y="100"/>
                </a:cxn>
                <a:cxn ang="0">
                  <a:pos x="196" y="77"/>
                </a:cxn>
                <a:cxn ang="0">
                  <a:pos x="192" y="31"/>
                </a:cxn>
                <a:cxn ang="0">
                  <a:pos x="212" y="7"/>
                </a:cxn>
                <a:cxn ang="0">
                  <a:pos x="275" y="1"/>
                </a:cxn>
                <a:cxn ang="0">
                  <a:pos x="298" y="21"/>
                </a:cxn>
                <a:cxn ang="0">
                  <a:pos x="303" y="68"/>
                </a:cxn>
                <a:cxn ang="0">
                  <a:pos x="350" y="83"/>
                </a:cxn>
                <a:cxn ang="0">
                  <a:pos x="380" y="47"/>
                </a:cxn>
                <a:cxn ang="0">
                  <a:pos x="411" y="44"/>
                </a:cxn>
                <a:cxn ang="0">
                  <a:pos x="460" y="84"/>
                </a:cxn>
                <a:cxn ang="0">
                  <a:pos x="462" y="115"/>
                </a:cxn>
                <a:cxn ang="0">
                  <a:pos x="432" y="152"/>
                </a:cxn>
                <a:cxn ang="0">
                  <a:pos x="331" y="189"/>
                </a:cxn>
                <a:cxn ang="0">
                  <a:pos x="189" y="201"/>
                </a:cxn>
                <a:cxn ang="0">
                  <a:pos x="202" y="344"/>
                </a:cxn>
                <a:cxn ang="0">
                  <a:pos x="344" y="331"/>
                </a:cxn>
                <a:cxn ang="0">
                  <a:pos x="331" y="189"/>
                </a:cxn>
              </a:cxnLst>
              <a:rect l="0" t="0" r="r" b="b"/>
              <a:pathLst>
                <a:path w="533" h="532">
                  <a:moveTo>
                    <a:pt x="432" y="152"/>
                  </a:moveTo>
                  <a:cubicBezTo>
                    <a:pt x="442" y="165"/>
                    <a:pt x="450" y="180"/>
                    <a:pt x="455" y="196"/>
                  </a:cubicBezTo>
                  <a:cubicBezTo>
                    <a:pt x="502" y="192"/>
                    <a:pt x="502" y="192"/>
                    <a:pt x="502" y="192"/>
                  </a:cubicBezTo>
                  <a:cubicBezTo>
                    <a:pt x="514" y="191"/>
                    <a:pt x="525" y="200"/>
                    <a:pt x="526" y="212"/>
                  </a:cubicBezTo>
                  <a:cubicBezTo>
                    <a:pt x="531" y="274"/>
                    <a:pt x="531" y="274"/>
                    <a:pt x="531" y="274"/>
                  </a:cubicBezTo>
                  <a:cubicBezTo>
                    <a:pt x="533" y="286"/>
                    <a:pt x="524" y="297"/>
                    <a:pt x="511" y="298"/>
                  </a:cubicBezTo>
                  <a:cubicBezTo>
                    <a:pt x="465" y="302"/>
                    <a:pt x="465" y="302"/>
                    <a:pt x="465" y="302"/>
                  </a:cubicBezTo>
                  <a:cubicBezTo>
                    <a:pt x="462" y="319"/>
                    <a:pt x="457" y="335"/>
                    <a:pt x="450" y="350"/>
                  </a:cubicBezTo>
                  <a:cubicBezTo>
                    <a:pt x="486" y="380"/>
                    <a:pt x="486" y="380"/>
                    <a:pt x="486" y="380"/>
                  </a:cubicBezTo>
                  <a:cubicBezTo>
                    <a:pt x="495" y="388"/>
                    <a:pt x="496" y="402"/>
                    <a:pt x="488" y="411"/>
                  </a:cubicBezTo>
                  <a:cubicBezTo>
                    <a:pt x="448" y="459"/>
                    <a:pt x="448" y="459"/>
                    <a:pt x="448" y="459"/>
                  </a:cubicBezTo>
                  <a:cubicBezTo>
                    <a:pt x="440" y="469"/>
                    <a:pt x="426" y="470"/>
                    <a:pt x="417" y="462"/>
                  </a:cubicBezTo>
                  <a:cubicBezTo>
                    <a:pt x="382" y="432"/>
                    <a:pt x="382" y="432"/>
                    <a:pt x="382" y="432"/>
                  </a:cubicBezTo>
                  <a:cubicBezTo>
                    <a:pt x="368" y="442"/>
                    <a:pt x="352" y="450"/>
                    <a:pt x="337" y="456"/>
                  </a:cubicBezTo>
                  <a:cubicBezTo>
                    <a:pt x="341" y="502"/>
                    <a:pt x="341" y="502"/>
                    <a:pt x="341" y="502"/>
                  </a:cubicBezTo>
                  <a:cubicBezTo>
                    <a:pt x="342" y="514"/>
                    <a:pt x="333" y="524"/>
                    <a:pt x="321" y="526"/>
                  </a:cubicBezTo>
                  <a:cubicBezTo>
                    <a:pt x="258" y="531"/>
                    <a:pt x="258" y="531"/>
                    <a:pt x="258" y="531"/>
                  </a:cubicBezTo>
                  <a:cubicBezTo>
                    <a:pt x="246" y="532"/>
                    <a:pt x="236" y="523"/>
                    <a:pt x="234" y="511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214" y="462"/>
                    <a:pt x="198" y="457"/>
                    <a:pt x="182" y="450"/>
                  </a:cubicBezTo>
                  <a:cubicBezTo>
                    <a:pt x="152" y="485"/>
                    <a:pt x="152" y="485"/>
                    <a:pt x="152" y="485"/>
                  </a:cubicBezTo>
                  <a:cubicBezTo>
                    <a:pt x="145" y="495"/>
                    <a:pt x="131" y="496"/>
                    <a:pt x="121" y="488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64" y="440"/>
                    <a:pt x="63" y="426"/>
                    <a:pt x="71" y="417"/>
                  </a:cubicBezTo>
                  <a:cubicBezTo>
                    <a:pt x="100" y="381"/>
                    <a:pt x="100" y="381"/>
                    <a:pt x="100" y="381"/>
                  </a:cubicBezTo>
                  <a:cubicBezTo>
                    <a:pt x="91" y="367"/>
                    <a:pt x="83" y="352"/>
                    <a:pt x="77" y="336"/>
                  </a:cubicBezTo>
                  <a:cubicBezTo>
                    <a:pt x="31" y="340"/>
                    <a:pt x="31" y="340"/>
                    <a:pt x="31" y="340"/>
                  </a:cubicBezTo>
                  <a:cubicBezTo>
                    <a:pt x="19" y="342"/>
                    <a:pt x="8" y="333"/>
                    <a:pt x="7" y="320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46"/>
                    <a:pt x="9" y="235"/>
                    <a:pt x="21" y="234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1" y="214"/>
                    <a:pt x="76" y="197"/>
                    <a:pt x="83" y="18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8" y="144"/>
                    <a:pt x="37" y="130"/>
                    <a:pt x="45" y="12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93" y="64"/>
                    <a:pt x="107" y="62"/>
                    <a:pt x="116" y="7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66" y="91"/>
                    <a:pt x="181" y="83"/>
                    <a:pt x="196" y="77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1" y="19"/>
                    <a:pt x="200" y="8"/>
                    <a:pt x="212" y="7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87" y="0"/>
                    <a:pt x="297" y="9"/>
                    <a:pt x="298" y="21"/>
                  </a:cubicBezTo>
                  <a:cubicBezTo>
                    <a:pt x="303" y="68"/>
                    <a:pt x="303" y="68"/>
                    <a:pt x="303" y="68"/>
                  </a:cubicBezTo>
                  <a:cubicBezTo>
                    <a:pt x="319" y="71"/>
                    <a:pt x="335" y="76"/>
                    <a:pt x="350" y="83"/>
                  </a:cubicBezTo>
                  <a:cubicBezTo>
                    <a:pt x="380" y="47"/>
                    <a:pt x="380" y="47"/>
                    <a:pt x="380" y="47"/>
                  </a:cubicBezTo>
                  <a:cubicBezTo>
                    <a:pt x="388" y="38"/>
                    <a:pt x="402" y="36"/>
                    <a:pt x="411" y="44"/>
                  </a:cubicBezTo>
                  <a:cubicBezTo>
                    <a:pt x="460" y="84"/>
                    <a:pt x="460" y="84"/>
                    <a:pt x="460" y="84"/>
                  </a:cubicBezTo>
                  <a:cubicBezTo>
                    <a:pt x="469" y="92"/>
                    <a:pt x="470" y="106"/>
                    <a:pt x="462" y="115"/>
                  </a:cubicBezTo>
                  <a:cubicBezTo>
                    <a:pt x="432" y="152"/>
                    <a:pt x="432" y="152"/>
                    <a:pt x="432" y="152"/>
                  </a:cubicBezTo>
                  <a:close/>
                  <a:moveTo>
                    <a:pt x="331" y="189"/>
                  </a:moveTo>
                  <a:cubicBezTo>
                    <a:pt x="288" y="153"/>
                    <a:pt x="225" y="158"/>
                    <a:pt x="189" y="201"/>
                  </a:cubicBezTo>
                  <a:cubicBezTo>
                    <a:pt x="153" y="244"/>
                    <a:pt x="159" y="308"/>
                    <a:pt x="202" y="344"/>
                  </a:cubicBezTo>
                  <a:cubicBezTo>
                    <a:pt x="244" y="380"/>
                    <a:pt x="308" y="374"/>
                    <a:pt x="344" y="331"/>
                  </a:cubicBezTo>
                  <a:cubicBezTo>
                    <a:pt x="380" y="288"/>
                    <a:pt x="374" y="224"/>
                    <a:pt x="331" y="18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A8AFAB69-39B4-C04C-BFD9-EAF7E8C8F7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4135" y="1611335"/>
              <a:ext cx="1691465" cy="1687294"/>
            </a:xfrm>
            <a:custGeom>
              <a:avLst/>
              <a:gdLst/>
              <a:ahLst/>
              <a:cxnLst>
                <a:cxn ang="0">
                  <a:pos x="432" y="152"/>
                </a:cxn>
                <a:cxn ang="0">
                  <a:pos x="455" y="196"/>
                </a:cxn>
                <a:cxn ang="0">
                  <a:pos x="502" y="192"/>
                </a:cxn>
                <a:cxn ang="0">
                  <a:pos x="526" y="212"/>
                </a:cxn>
                <a:cxn ang="0">
                  <a:pos x="531" y="274"/>
                </a:cxn>
                <a:cxn ang="0">
                  <a:pos x="511" y="298"/>
                </a:cxn>
                <a:cxn ang="0">
                  <a:pos x="465" y="302"/>
                </a:cxn>
                <a:cxn ang="0">
                  <a:pos x="450" y="350"/>
                </a:cxn>
                <a:cxn ang="0">
                  <a:pos x="486" y="380"/>
                </a:cxn>
                <a:cxn ang="0">
                  <a:pos x="488" y="411"/>
                </a:cxn>
                <a:cxn ang="0">
                  <a:pos x="448" y="459"/>
                </a:cxn>
                <a:cxn ang="0">
                  <a:pos x="417" y="462"/>
                </a:cxn>
                <a:cxn ang="0">
                  <a:pos x="382" y="432"/>
                </a:cxn>
                <a:cxn ang="0">
                  <a:pos x="337" y="456"/>
                </a:cxn>
                <a:cxn ang="0">
                  <a:pos x="341" y="502"/>
                </a:cxn>
                <a:cxn ang="0">
                  <a:pos x="321" y="526"/>
                </a:cxn>
                <a:cxn ang="0">
                  <a:pos x="258" y="531"/>
                </a:cxn>
                <a:cxn ang="0">
                  <a:pos x="234" y="511"/>
                </a:cxn>
                <a:cxn ang="0">
                  <a:pos x="230" y="465"/>
                </a:cxn>
                <a:cxn ang="0">
                  <a:pos x="182" y="450"/>
                </a:cxn>
                <a:cxn ang="0">
                  <a:pos x="152" y="485"/>
                </a:cxn>
                <a:cxn ang="0">
                  <a:pos x="121" y="488"/>
                </a:cxn>
                <a:cxn ang="0">
                  <a:pos x="73" y="448"/>
                </a:cxn>
                <a:cxn ang="0">
                  <a:pos x="71" y="417"/>
                </a:cxn>
                <a:cxn ang="0">
                  <a:pos x="100" y="381"/>
                </a:cxn>
                <a:cxn ang="0">
                  <a:pos x="77" y="336"/>
                </a:cxn>
                <a:cxn ang="0">
                  <a:pos x="31" y="340"/>
                </a:cxn>
                <a:cxn ang="0">
                  <a:pos x="7" y="320"/>
                </a:cxn>
                <a:cxn ang="0">
                  <a:pos x="1" y="258"/>
                </a:cxn>
                <a:cxn ang="0">
                  <a:pos x="21" y="234"/>
                </a:cxn>
                <a:cxn ang="0">
                  <a:pos x="68" y="230"/>
                </a:cxn>
                <a:cxn ang="0">
                  <a:pos x="83" y="182"/>
                </a:cxn>
                <a:cxn ang="0">
                  <a:pos x="47" y="152"/>
                </a:cxn>
                <a:cxn ang="0">
                  <a:pos x="45" y="121"/>
                </a:cxn>
                <a:cxn ang="0">
                  <a:pos x="85" y="73"/>
                </a:cxn>
                <a:cxn ang="0">
                  <a:pos x="116" y="70"/>
                </a:cxn>
                <a:cxn ang="0">
                  <a:pos x="152" y="100"/>
                </a:cxn>
                <a:cxn ang="0">
                  <a:pos x="196" y="77"/>
                </a:cxn>
                <a:cxn ang="0">
                  <a:pos x="192" y="31"/>
                </a:cxn>
                <a:cxn ang="0">
                  <a:pos x="212" y="7"/>
                </a:cxn>
                <a:cxn ang="0">
                  <a:pos x="275" y="1"/>
                </a:cxn>
                <a:cxn ang="0">
                  <a:pos x="298" y="21"/>
                </a:cxn>
                <a:cxn ang="0">
                  <a:pos x="303" y="68"/>
                </a:cxn>
                <a:cxn ang="0">
                  <a:pos x="350" y="83"/>
                </a:cxn>
                <a:cxn ang="0">
                  <a:pos x="380" y="47"/>
                </a:cxn>
                <a:cxn ang="0">
                  <a:pos x="411" y="44"/>
                </a:cxn>
                <a:cxn ang="0">
                  <a:pos x="460" y="84"/>
                </a:cxn>
                <a:cxn ang="0">
                  <a:pos x="462" y="115"/>
                </a:cxn>
                <a:cxn ang="0">
                  <a:pos x="432" y="152"/>
                </a:cxn>
                <a:cxn ang="0">
                  <a:pos x="331" y="189"/>
                </a:cxn>
                <a:cxn ang="0">
                  <a:pos x="189" y="201"/>
                </a:cxn>
                <a:cxn ang="0">
                  <a:pos x="202" y="344"/>
                </a:cxn>
                <a:cxn ang="0">
                  <a:pos x="344" y="331"/>
                </a:cxn>
                <a:cxn ang="0">
                  <a:pos x="331" y="189"/>
                </a:cxn>
              </a:cxnLst>
              <a:rect l="0" t="0" r="r" b="b"/>
              <a:pathLst>
                <a:path w="533" h="532">
                  <a:moveTo>
                    <a:pt x="432" y="152"/>
                  </a:moveTo>
                  <a:cubicBezTo>
                    <a:pt x="442" y="165"/>
                    <a:pt x="450" y="180"/>
                    <a:pt x="455" y="196"/>
                  </a:cubicBezTo>
                  <a:cubicBezTo>
                    <a:pt x="502" y="192"/>
                    <a:pt x="502" y="192"/>
                    <a:pt x="502" y="192"/>
                  </a:cubicBezTo>
                  <a:cubicBezTo>
                    <a:pt x="514" y="191"/>
                    <a:pt x="525" y="200"/>
                    <a:pt x="526" y="212"/>
                  </a:cubicBezTo>
                  <a:cubicBezTo>
                    <a:pt x="531" y="274"/>
                    <a:pt x="531" y="274"/>
                    <a:pt x="531" y="274"/>
                  </a:cubicBezTo>
                  <a:cubicBezTo>
                    <a:pt x="533" y="286"/>
                    <a:pt x="524" y="297"/>
                    <a:pt x="511" y="298"/>
                  </a:cubicBezTo>
                  <a:cubicBezTo>
                    <a:pt x="465" y="302"/>
                    <a:pt x="465" y="302"/>
                    <a:pt x="465" y="302"/>
                  </a:cubicBezTo>
                  <a:cubicBezTo>
                    <a:pt x="462" y="319"/>
                    <a:pt x="457" y="335"/>
                    <a:pt x="450" y="350"/>
                  </a:cubicBezTo>
                  <a:cubicBezTo>
                    <a:pt x="486" y="380"/>
                    <a:pt x="486" y="380"/>
                    <a:pt x="486" y="380"/>
                  </a:cubicBezTo>
                  <a:cubicBezTo>
                    <a:pt x="495" y="388"/>
                    <a:pt x="496" y="402"/>
                    <a:pt x="488" y="411"/>
                  </a:cubicBezTo>
                  <a:cubicBezTo>
                    <a:pt x="448" y="459"/>
                    <a:pt x="448" y="459"/>
                    <a:pt x="448" y="459"/>
                  </a:cubicBezTo>
                  <a:cubicBezTo>
                    <a:pt x="440" y="469"/>
                    <a:pt x="426" y="470"/>
                    <a:pt x="417" y="462"/>
                  </a:cubicBezTo>
                  <a:cubicBezTo>
                    <a:pt x="382" y="432"/>
                    <a:pt x="382" y="432"/>
                    <a:pt x="382" y="432"/>
                  </a:cubicBezTo>
                  <a:cubicBezTo>
                    <a:pt x="368" y="442"/>
                    <a:pt x="352" y="450"/>
                    <a:pt x="337" y="456"/>
                  </a:cubicBezTo>
                  <a:cubicBezTo>
                    <a:pt x="341" y="502"/>
                    <a:pt x="341" y="502"/>
                    <a:pt x="341" y="502"/>
                  </a:cubicBezTo>
                  <a:cubicBezTo>
                    <a:pt x="342" y="514"/>
                    <a:pt x="333" y="524"/>
                    <a:pt x="321" y="526"/>
                  </a:cubicBezTo>
                  <a:cubicBezTo>
                    <a:pt x="258" y="531"/>
                    <a:pt x="258" y="531"/>
                    <a:pt x="258" y="531"/>
                  </a:cubicBezTo>
                  <a:cubicBezTo>
                    <a:pt x="246" y="532"/>
                    <a:pt x="236" y="523"/>
                    <a:pt x="234" y="511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214" y="462"/>
                    <a:pt x="198" y="457"/>
                    <a:pt x="182" y="450"/>
                  </a:cubicBezTo>
                  <a:cubicBezTo>
                    <a:pt x="152" y="485"/>
                    <a:pt x="152" y="485"/>
                    <a:pt x="152" y="485"/>
                  </a:cubicBezTo>
                  <a:cubicBezTo>
                    <a:pt x="145" y="495"/>
                    <a:pt x="131" y="496"/>
                    <a:pt x="121" y="488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64" y="440"/>
                    <a:pt x="63" y="426"/>
                    <a:pt x="71" y="417"/>
                  </a:cubicBezTo>
                  <a:cubicBezTo>
                    <a:pt x="100" y="381"/>
                    <a:pt x="100" y="381"/>
                    <a:pt x="100" y="381"/>
                  </a:cubicBezTo>
                  <a:cubicBezTo>
                    <a:pt x="91" y="367"/>
                    <a:pt x="83" y="352"/>
                    <a:pt x="77" y="336"/>
                  </a:cubicBezTo>
                  <a:cubicBezTo>
                    <a:pt x="31" y="340"/>
                    <a:pt x="31" y="340"/>
                    <a:pt x="31" y="340"/>
                  </a:cubicBezTo>
                  <a:cubicBezTo>
                    <a:pt x="19" y="342"/>
                    <a:pt x="8" y="333"/>
                    <a:pt x="7" y="320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46"/>
                    <a:pt x="9" y="235"/>
                    <a:pt x="21" y="234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1" y="214"/>
                    <a:pt x="76" y="197"/>
                    <a:pt x="83" y="18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8" y="144"/>
                    <a:pt x="37" y="130"/>
                    <a:pt x="45" y="12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93" y="64"/>
                    <a:pt x="107" y="62"/>
                    <a:pt x="116" y="7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66" y="91"/>
                    <a:pt x="181" y="83"/>
                    <a:pt x="196" y="77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1" y="19"/>
                    <a:pt x="200" y="8"/>
                    <a:pt x="212" y="7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87" y="0"/>
                    <a:pt x="297" y="9"/>
                    <a:pt x="298" y="21"/>
                  </a:cubicBezTo>
                  <a:cubicBezTo>
                    <a:pt x="303" y="68"/>
                    <a:pt x="303" y="68"/>
                    <a:pt x="303" y="68"/>
                  </a:cubicBezTo>
                  <a:cubicBezTo>
                    <a:pt x="319" y="71"/>
                    <a:pt x="335" y="76"/>
                    <a:pt x="350" y="83"/>
                  </a:cubicBezTo>
                  <a:cubicBezTo>
                    <a:pt x="380" y="47"/>
                    <a:pt x="380" y="47"/>
                    <a:pt x="380" y="47"/>
                  </a:cubicBezTo>
                  <a:cubicBezTo>
                    <a:pt x="388" y="38"/>
                    <a:pt x="402" y="36"/>
                    <a:pt x="411" y="44"/>
                  </a:cubicBezTo>
                  <a:cubicBezTo>
                    <a:pt x="460" y="84"/>
                    <a:pt x="460" y="84"/>
                    <a:pt x="460" y="84"/>
                  </a:cubicBezTo>
                  <a:cubicBezTo>
                    <a:pt x="469" y="92"/>
                    <a:pt x="470" y="106"/>
                    <a:pt x="462" y="115"/>
                  </a:cubicBezTo>
                  <a:cubicBezTo>
                    <a:pt x="432" y="152"/>
                    <a:pt x="432" y="152"/>
                    <a:pt x="432" y="152"/>
                  </a:cubicBezTo>
                  <a:close/>
                  <a:moveTo>
                    <a:pt x="331" y="189"/>
                  </a:moveTo>
                  <a:cubicBezTo>
                    <a:pt x="288" y="153"/>
                    <a:pt x="225" y="158"/>
                    <a:pt x="189" y="201"/>
                  </a:cubicBezTo>
                  <a:cubicBezTo>
                    <a:pt x="153" y="244"/>
                    <a:pt x="159" y="308"/>
                    <a:pt x="202" y="344"/>
                  </a:cubicBezTo>
                  <a:cubicBezTo>
                    <a:pt x="244" y="380"/>
                    <a:pt x="308" y="374"/>
                    <a:pt x="344" y="331"/>
                  </a:cubicBezTo>
                  <a:cubicBezTo>
                    <a:pt x="380" y="288"/>
                    <a:pt x="374" y="224"/>
                    <a:pt x="331" y="18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">
              <a:extLst>
                <a:ext uri="{FF2B5EF4-FFF2-40B4-BE49-F238E27FC236}">
                  <a16:creationId xmlns="" xmlns:a16="http://schemas.microsoft.com/office/drawing/2014/main" id="{9363F934-87C8-4848-8FC9-8A719E3CE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6870" y="1371600"/>
              <a:ext cx="2317441" cy="2311726"/>
            </a:xfrm>
            <a:custGeom>
              <a:avLst/>
              <a:gdLst/>
              <a:ahLst/>
              <a:cxnLst>
                <a:cxn ang="0">
                  <a:pos x="432" y="152"/>
                </a:cxn>
                <a:cxn ang="0">
                  <a:pos x="455" y="196"/>
                </a:cxn>
                <a:cxn ang="0">
                  <a:pos x="502" y="192"/>
                </a:cxn>
                <a:cxn ang="0">
                  <a:pos x="526" y="212"/>
                </a:cxn>
                <a:cxn ang="0">
                  <a:pos x="531" y="274"/>
                </a:cxn>
                <a:cxn ang="0">
                  <a:pos x="511" y="298"/>
                </a:cxn>
                <a:cxn ang="0">
                  <a:pos x="465" y="302"/>
                </a:cxn>
                <a:cxn ang="0">
                  <a:pos x="450" y="350"/>
                </a:cxn>
                <a:cxn ang="0">
                  <a:pos x="486" y="380"/>
                </a:cxn>
                <a:cxn ang="0">
                  <a:pos x="488" y="411"/>
                </a:cxn>
                <a:cxn ang="0">
                  <a:pos x="448" y="459"/>
                </a:cxn>
                <a:cxn ang="0">
                  <a:pos x="417" y="462"/>
                </a:cxn>
                <a:cxn ang="0">
                  <a:pos x="382" y="432"/>
                </a:cxn>
                <a:cxn ang="0">
                  <a:pos x="337" y="456"/>
                </a:cxn>
                <a:cxn ang="0">
                  <a:pos x="341" y="502"/>
                </a:cxn>
                <a:cxn ang="0">
                  <a:pos x="321" y="526"/>
                </a:cxn>
                <a:cxn ang="0">
                  <a:pos x="258" y="531"/>
                </a:cxn>
                <a:cxn ang="0">
                  <a:pos x="234" y="511"/>
                </a:cxn>
                <a:cxn ang="0">
                  <a:pos x="230" y="465"/>
                </a:cxn>
                <a:cxn ang="0">
                  <a:pos x="182" y="450"/>
                </a:cxn>
                <a:cxn ang="0">
                  <a:pos x="152" y="485"/>
                </a:cxn>
                <a:cxn ang="0">
                  <a:pos x="121" y="488"/>
                </a:cxn>
                <a:cxn ang="0">
                  <a:pos x="73" y="448"/>
                </a:cxn>
                <a:cxn ang="0">
                  <a:pos x="71" y="417"/>
                </a:cxn>
                <a:cxn ang="0">
                  <a:pos x="100" y="381"/>
                </a:cxn>
                <a:cxn ang="0">
                  <a:pos x="77" y="336"/>
                </a:cxn>
                <a:cxn ang="0">
                  <a:pos x="31" y="340"/>
                </a:cxn>
                <a:cxn ang="0">
                  <a:pos x="7" y="320"/>
                </a:cxn>
                <a:cxn ang="0">
                  <a:pos x="1" y="258"/>
                </a:cxn>
                <a:cxn ang="0">
                  <a:pos x="21" y="234"/>
                </a:cxn>
                <a:cxn ang="0">
                  <a:pos x="68" y="230"/>
                </a:cxn>
                <a:cxn ang="0">
                  <a:pos x="83" y="182"/>
                </a:cxn>
                <a:cxn ang="0">
                  <a:pos x="47" y="152"/>
                </a:cxn>
                <a:cxn ang="0">
                  <a:pos x="45" y="121"/>
                </a:cxn>
                <a:cxn ang="0">
                  <a:pos x="85" y="73"/>
                </a:cxn>
                <a:cxn ang="0">
                  <a:pos x="116" y="70"/>
                </a:cxn>
                <a:cxn ang="0">
                  <a:pos x="152" y="100"/>
                </a:cxn>
                <a:cxn ang="0">
                  <a:pos x="196" y="77"/>
                </a:cxn>
                <a:cxn ang="0">
                  <a:pos x="192" y="31"/>
                </a:cxn>
                <a:cxn ang="0">
                  <a:pos x="212" y="7"/>
                </a:cxn>
                <a:cxn ang="0">
                  <a:pos x="275" y="1"/>
                </a:cxn>
                <a:cxn ang="0">
                  <a:pos x="298" y="21"/>
                </a:cxn>
                <a:cxn ang="0">
                  <a:pos x="303" y="68"/>
                </a:cxn>
                <a:cxn ang="0">
                  <a:pos x="350" y="83"/>
                </a:cxn>
                <a:cxn ang="0">
                  <a:pos x="380" y="47"/>
                </a:cxn>
                <a:cxn ang="0">
                  <a:pos x="411" y="44"/>
                </a:cxn>
                <a:cxn ang="0">
                  <a:pos x="460" y="84"/>
                </a:cxn>
                <a:cxn ang="0">
                  <a:pos x="462" y="115"/>
                </a:cxn>
                <a:cxn ang="0">
                  <a:pos x="432" y="152"/>
                </a:cxn>
                <a:cxn ang="0">
                  <a:pos x="331" y="189"/>
                </a:cxn>
                <a:cxn ang="0">
                  <a:pos x="189" y="201"/>
                </a:cxn>
                <a:cxn ang="0">
                  <a:pos x="202" y="344"/>
                </a:cxn>
                <a:cxn ang="0">
                  <a:pos x="344" y="331"/>
                </a:cxn>
                <a:cxn ang="0">
                  <a:pos x="331" y="189"/>
                </a:cxn>
              </a:cxnLst>
              <a:rect l="0" t="0" r="r" b="b"/>
              <a:pathLst>
                <a:path w="533" h="532">
                  <a:moveTo>
                    <a:pt x="432" y="152"/>
                  </a:moveTo>
                  <a:cubicBezTo>
                    <a:pt x="442" y="165"/>
                    <a:pt x="450" y="180"/>
                    <a:pt x="455" y="196"/>
                  </a:cubicBezTo>
                  <a:cubicBezTo>
                    <a:pt x="502" y="192"/>
                    <a:pt x="502" y="192"/>
                    <a:pt x="502" y="192"/>
                  </a:cubicBezTo>
                  <a:cubicBezTo>
                    <a:pt x="514" y="191"/>
                    <a:pt x="525" y="200"/>
                    <a:pt x="526" y="212"/>
                  </a:cubicBezTo>
                  <a:cubicBezTo>
                    <a:pt x="531" y="274"/>
                    <a:pt x="531" y="274"/>
                    <a:pt x="531" y="274"/>
                  </a:cubicBezTo>
                  <a:cubicBezTo>
                    <a:pt x="533" y="286"/>
                    <a:pt x="524" y="297"/>
                    <a:pt x="511" y="298"/>
                  </a:cubicBezTo>
                  <a:cubicBezTo>
                    <a:pt x="465" y="302"/>
                    <a:pt x="465" y="302"/>
                    <a:pt x="465" y="302"/>
                  </a:cubicBezTo>
                  <a:cubicBezTo>
                    <a:pt x="462" y="319"/>
                    <a:pt x="457" y="335"/>
                    <a:pt x="450" y="350"/>
                  </a:cubicBezTo>
                  <a:cubicBezTo>
                    <a:pt x="486" y="380"/>
                    <a:pt x="486" y="380"/>
                    <a:pt x="486" y="380"/>
                  </a:cubicBezTo>
                  <a:cubicBezTo>
                    <a:pt x="495" y="388"/>
                    <a:pt x="496" y="402"/>
                    <a:pt x="488" y="411"/>
                  </a:cubicBezTo>
                  <a:cubicBezTo>
                    <a:pt x="448" y="459"/>
                    <a:pt x="448" y="459"/>
                    <a:pt x="448" y="459"/>
                  </a:cubicBezTo>
                  <a:cubicBezTo>
                    <a:pt x="440" y="469"/>
                    <a:pt x="426" y="470"/>
                    <a:pt x="417" y="462"/>
                  </a:cubicBezTo>
                  <a:cubicBezTo>
                    <a:pt x="382" y="432"/>
                    <a:pt x="382" y="432"/>
                    <a:pt x="382" y="432"/>
                  </a:cubicBezTo>
                  <a:cubicBezTo>
                    <a:pt x="368" y="442"/>
                    <a:pt x="352" y="450"/>
                    <a:pt x="337" y="456"/>
                  </a:cubicBezTo>
                  <a:cubicBezTo>
                    <a:pt x="341" y="502"/>
                    <a:pt x="341" y="502"/>
                    <a:pt x="341" y="502"/>
                  </a:cubicBezTo>
                  <a:cubicBezTo>
                    <a:pt x="342" y="514"/>
                    <a:pt x="333" y="524"/>
                    <a:pt x="321" y="526"/>
                  </a:cubicBezTo>
                  <a:cubicBezTo>
                    <a:pt x="258" y="531"/>
                    <a:pt x="258" y="531"/>
                    <a:pt x="258" y="531"/>
                  </a:cubicBezTo>
                  <a:cubicBezTo>
                    <a:pt x="246" y="532"/>
                    <a:pt x="236" y="523"/>
                    <a:pt x="234" y="511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214" y="462"/>
                    <a:pt x="198" y="457"/>
                    <a:pt x="182" y="450"/>
                  </a:cubicBezTo>
                  <a:cubicBezTo>
                    <a:pt x="152" y="485"/>
                    <a:pt x="152" y="485"/>
                    <a:pt x="152" y="485"/>
                  </a:cubicBezTo>
                  <a:cubicBezTo>
                    <a:pt x="145" y="495"/>
                    <a:pt x="131" y="496"/>
                    <a:pt x="121" y="488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64" y="440"/>
                    <a:pt x="63" y="426"/>
                    <a:pt x="71" y="417"/>
                  </a:cubicBezTo>
                  <a:cubicBezTo>
                    <a:pt x="100" y="381"/>
                    <a:pt x="100" y="381"/>
                    <a:pt x="100" y="381"/>
                  </a:cubicBezTo>
                  <a:cubicBezTo>
                    <a:pt x="91" y="367"/>
                    <a:pt x="83" y="352"/>
                    <a:pt x="77" y="336"/>
                  </a:cubicBezTo>
                  <a:cubicBezTo>
                    <a:pt x="31" y="340"/>
                    <a:pt x="31" y="340"/>
                    <a:pt x="31" y="340"/>
                  </a:cubicBezTo>
                  <a:cubicBezTo>
                    <a:pt x="19" y="342"/>
                    <a:pt x="8" y="333"/>
                    <a:pt x="7" y="320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46"/>
                    <a:pt x="9" y="235"/>
                    <a:pt x="21" y="234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1" y="214"/>
                    <a:pt x="76" y="197"/>
                    <a:pt x="83" y="18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8" y="144"/>
                    <a:pt x="37" y="130"/>
                    <a:pt x="45" y="12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93" y="64"/>
                    <a:pt x="107" y="62"/>
                    <a:pt x="116" y="7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66" y="91"/>
                    <a:pt x="181" y="83"/>
                    <a:pt x="196" y="77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1" y="19"/>
                    <a:pt x="200" y="8"/>
                    <a:pt x="212" y="7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87" y="0"/>
                    <a:pt x="297" y="9"/>
                    <a:pt x="298" y="21"/>
                  </a:cubicBezTo>
                  <a:cubicBezTo>
                    <a:pt x="303" y="68"/>
                    <a:pt x="303" y="68"/>
                    <a:pt x="303" y="68"/>
                  </a:cubicBezTo>
                  <a:cubicBezTo>
                    <a:pt x="319" y="71"/>
                    <a:pt x="335" y="76"/>
                    <a:pt x="350" y="83"/>
                  </a:cubicBezTo>
                  <a:cubicBezTo>
                    <a:pt x="380" y="47"/>
                    <a:pt x="380" y="47"/>
                    <a:pt x="380" y="47"/>
                  </a:cubicBezTo>
                  <a:cubicBezTo>
                    <a:pt x="388" y="38"/>
                    <a:pt x="402" y="36"/>
                    <a:pt x="411" y="44"/>
                  </a:cubicBezTo>
                  <a:cubicBezTo>
                    <a:pt x="460" y="84"/>
                    <a:pt x="460" y="84"/>
                    <a:pt x="460" y="84"/>
                  </a:cubicBezTo>
                  <a:cubicBezTo>
                    <a:pt x="469" y="92"/>
                    <a:pt x="470" y="106"/>
                    <a:pt x="462" y="115"/>
                  </a:cubicBezTo>
                  <a:cubicBezTo>
                    <a:pt x="432" y="152"/>
                    <a:pt x="432" y="152"/>
                    <a:pt x="432" y="152"/>
                  </a:cubicBezTo>
                  <a:close/>
                  <a:moveTo>
                    <a:pt x="331" y="189"/>
                  </a:moveTo>
                  <a:cubicBezTo>
                    <a:pt x="288" y="153"/>
                    <a:pt x="225" y="158"/>
                    <a:pt x="189" y="201"/>
                  </a:cubicBezTo>
                  <a:cubicBezTo>
                    <a:pt x="153" y="244"/>
                    <a:pt x="159" y="308"/>
                    <a:pt x="202" y="344"/>
                  </a:cubicBezTo>
                  <a:cubicBezTo>
                    <a:pt x="244" y="380"/>
                    <a:pt x="308" y="374"/>
                    <a:pt x="344" y="331"/>
                  </a:cubicBezTo>
                  <a:cubicBezTo>
                    <a:pt x="380" y="288"/>
                    <a:pt x="374" y="224"/>
                    <a:pt x="331" y="189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3">
              <a:extLst>
                <a:ext uri="{FF2B5EF4-FFF2-40B4-BE49-F238E27FC236}">
                  <a16:creationId xmlns="" xmlns:a16="http://schemas.microsoft.com/office/drawing/2014/main" id="{FA3160D6-5446-5046-8CB4-C724094A35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5370" y="3289482"/>
              <a:ext cx="2317441" cy="2311726"/>
            </a:xfrm>
            <a:custGeom>
              <a:avLst/>
              <a:gdLst/>
              <a:ahLst/>
              <a:cxnLst>
                <a:cxn ang="0">
                  <a:pos x="432" y="152"/>
                </a:cxn>
                <a:cxn ang="0">
                  <a:pos x="455" y="196"/>
                </a:cxn>
                <a:cxn ang="0">
                  <a:pos x="502" y="192"/>
                </a:cxn>
                <a:cxn ang="0">
                  <a:pos x="526" y="212"/>
                </a:cxn>
                <a:cxn ang="0">
                  <a:pos x="531" y="274"/>
                </a:cxn>
                <a:cxn ang="0">
                  <a:pos x="511" y="298"/>
                </a:cxn>
                <a:cxn ang="0">
                  <a:pos x="465" y="302"/>
                </a:cxn>
                <a:cxn ang="0">
                  <a:pos x="450" y="350"/>
                </a:cxn>
                <a:cxn ang="0">
                  <a:pos x="486" y="380"/>
                </a:cxn>
                <a:cxn ang="0">
                  <a:pos x="488" y="411"/>
                </a:cxn>
                <a:cxn ang="0">
                  <a:pos x="448" y="459"/>
                </a:cxn>
                <a:cxn ang="0">
                  <a:pos x="417" y="462"/>
                </a:cxn>
                <a:cxn ang="0">
                  <a:pos x="382" y="432"/>
                </a:cxn>
                <a:cxn ang="0">
                  <a:pos x="337" y="456"/>
                </a:cxn>
                <a:cxn ang="0">
                  <a:pos x="341" y="502"/>
                </a:cxn>
                <a:cxn ang="0">
                  <a:pos x="321" y="526"/>
                </a:cxn>
                <a:cxn ang="0">
                  <a:pos x="258" y="531"/>
                </a:cxn>
                <a:cxn ang="0">
                  <a:pos x="234" y="511"/>
                </a:cxn>
                <a:cxn ang="0">
                  <a:pos x="230" y="465"/>
                </a:cxn>
                <a:cxn ang="0">
                  <a:pos x="182" y="450"/>
                </a:cxn>
                <a:cxn ang="0">
                  <a:pos x="152" y="485"/>
                </a:cxn>
                <a:cxn ang="0">
                  <a:pos x="121" y="488"/>
                </a:cxn>
                <a:cxn ang="0">
                  <a:pos x="73" y="448"/>
                </a:cxn>
                <a:cxn ang="0">
                  <a:pos x="71" y="417"/>
                </a:cxn>
                <a:cxn ang="0">
                  <a:pos x="100" y="381"/>
                </a:cxn>
                <a:cxn ang="0">
                  <a:pos x="77" y="336"/>
                </a:cxn>
                <a:cxn ang="0">
                  <a:pos x="31" y="340"/>
                </a:cxn>
                <a:cxn ang="0">
                  <a:pos x="7" y="320"/>
                </a:cxn>
                <a:cxn ang="0">
                  <a:pos x="1" y="258"/>
                </a:cxn>
                <a:cxn ang="0">
                  <a:pos x="21" y="234"/>
                </a:cxn>
                <a:cxn ang="0">
                  <a:pos x="68" y="230"/>
                </a:cxn>
                <a:cxn ang="0">
                  <a:pos x="83" y="182"/>
                </a:cxn>
                <a:cxn ang="0">
                  <a:pos x="47" y="152"/>
                </a:cxn>
                <a:cxn ang="0">
                  <a:pos x="45" y="121"/>
                </a:cxn>
                <a:cxn ang="0">
                  <a:pos x="85" y="73"/>
                </a:cxn>
                <a:cxn ang="0">
                  <a:pos x="116" y="70"/>
                </a:cxn>
                <a:cxn ang="0">
                  <a:pos x="152" y="100"/>
                </a:cxn>
                <a:cxn ang="0">
                  <a:pos x="196" y="77"/>
                </a:cxn>
                <a:cxn ang="0">
                  <a:pos x="192" y="31"/>
                </a:cxn>
                <a:cxn ang="0">
                  <a:pos x="212" y="7"/>
                </a:cxn>
                <a:cxn ang="0">
                  <a:pos x="275" y="1"/>
                </a:cxn>
                <a:cxn ang="0">
                  <a:pos x="298" y="21"/>
                </a:cxn>
                <a:cxn ang="0">
                  <a:pos x="303" y="68"/>
                </a:cxn>
                <a:cxn ang="0">
                  <a:pos x="350" y="83"/>
                </a:cxn>
                <a:cxn ang="0">
                  <a:pos x="380" y="47"/>
                </a:cxn>
                <a:cxn ang="0">
                  <a:pos x="411" y="44"/>
                </a:cxn>
                <a:cxn ang="0">
                  <a:pos x="460" y="84"/>
                </a:cxn>
                <a:cxn ang="0">
                  <a:pos x="462" y="115"/>
                </a:cxn>
                <a:cxn ang="0">
                  <a:pos x="432" y="152"/>
                </a:cxn>
                <a:cxn ang="0">
                  <a:pos x="331" y="189"/>
                </a:cxn>
                <a:cxn ang="0">
                  <a:pos x="189" y="201"/>
                </a:cxn>
                <a:cxn ang="0">
                  <a:pos x="202" y="344"/>
                </a:cxn>
                <a:cxn ang="0">
                  <a:pos x="344" y="331"/>
                </a:cxn>
                <a:cxn ang="0">
                  <a:pos x="331" y="189"/>
                </a:cxn>
              </a:cxnLst>
              <a:rect l="0" t="0" r="r" b="b"/>
              <a:pathLst>
                <a:path w="533" h="532">
                  <a:moveTo>
                    <a:pt x="432" y="152"/>
                  </a:moveTo>
                  <a:cubicBezTo>
                    <a:pt x="442" y="165"/>
                    <a:pt x="450" y="180"/>
                    <a:pt x="455" y="196"/>
                  </a:cubicBezTo>
                  <a:cubicBezTo>
                    <a:pt x="502" y="192"/>
                    <a:pt x="502" y="192"/>
                    <a:pt x="502" y="192"/>
                  </a:cubicBezTo>
                  <a:cubicBezTo>
                    <a:pt x="514" y="191"/>
                    <a:pt x="525" y="200"/>
                    <a:pt x="526" y="212"/>
                  </a:cubicBezTo>
                  <a:cubicBezTo>
                    <a:pt x="531" y="274"/>
                    <a:pt x="531" y="274"/>
                    <a:pt x="531" y="274"/>
                  </a:cubicBezTo>
                  <a:cubicBezTo>
                    <a:pt x="533" y="286"/>
                    <a:pt x="524" y="297"/>
                    <a:pt x="511" y="298"/>
                  </a:cubicBezTo>
                  <a:cubicBezTo>
                    <a:pt x="465" y="302"/>
                    <a:pt x="465" y="302"/>
                    <a:pt x="465" y="302"/>
                  </a:cubicBezTo>
                  <a:cubicBezTo>
                    <a:pt x="462" y="319"/>
                    <a:pt x="457" y="335"/>
                    <a:pt x="450" y="350"/>
                  </a:cubicBezTo>
                  <a:cubicBezTo>
                    <a:pt x="486" y="380"/>
                    <a:pt x="486" y="380"/>
                    <a:pt x="486" y="380"/>
                  </a:cubicBezTo>
                  <a:cubicBezTo>
                    <a:pt x="495" y="388"/>
                    <a:pt x="496" y="402"/>
                    <a:pt x="488" y="411"/>
                  </a:cubicBezTo>
                  <a:cubicBezTo>
                    <a:pt x="448" y="459"/>
                    <a:pt x="448" y="459"/>
                    <a:pt x="448" y="459"/>
                  </a:cubicBezTo>
                  <a:cubicBezTo>
                    <a:pt x="440" y="469"/>
                    <a:pt x="426" y="470"/>
                    <a:pt x="417" y="462"/>
                  </a:cubicBezTo>
                  <a:cubicBezTo>
                    <a:pt x="382" y="432"/>
                    <a:pt x="382" y="432"/>
                    <a:pt x="382" y="432"/>
                  </a:cubicBezTo>
                  <a:cubicBezTo>
                    <a:pt x="368" y="442"/>
                    <a:pt x="352" y="450"/>
                    <a:pt x="337" y="456"/>
                  </a:cubicBezTo>
                  <a:cubicBezTo>
                    <a:pt x="341" y="502"/>
                    <a:pt x="341" y="502"/>
                    <a:pt x="341" y="502"/>
                  </a:cubicBezTo>
                  <a:cubicBezTo>
                    <a:pt x="342" y="514"/>
                    <a:pt x="333" y="524"/>
                    <a:pt x="321" y="526"/>
                  </a:cubicBezTo>
                  <a:cubicBezTo>
                    <a:pt x="258" y="531"/>
                    <a:pt x="258" y="531"/>
                    <a:pt x="258" y="531"/>
                  </a:cubicBezTo>
                  <a:cubicBezTo>
                    <a:pt x="246" y="532"/>
                    <a:pt x="236" y="523"/>
                    <a:pt x="234" y="511"/>
                  </a:cubicBezTo>
                  <a:cubicBezTo>
                    <a:pt x="230" y="465"/>
                    <a:pt x="230" y="465"/>
                    <a:pt x="230" y="465"/>
                  </a:cubicBezTo>
                  <a:cubicBezTo>
                    <a:pt x="214" y="462"/>
                    <a:pt x="198" y="457"/>
                    <a:pt x="182" y="450"/>
                  </a:cubicBezTo>
                  <a:cubicBezTo>
                    <a:pt x="152" y="485"/>
                    <a:pt x="152" y="485"/>
                    <a:pt x="152" y="485"/>
                  </a:cubicBezTo>
                  <a:cubicBezTo>
                    <a:pt x="145" y="495"/>
                    <a:pt x="131" y="496"/>
                    <a:pt x="121" y="488"/>
                  </a:cubicBezTo>
                  <a:cubicBezTo>
                    <a:pt x="73" y="448"/>
                    <a:pt x="73" y="448"/>
                    <a:pt x="73" y="448"/>
                  </a:cubicBezTo>
                  <a:cubicBezTo>
                    <a:pt x="64" y="440"/>
                    <a:pt x="63" y="426"/>
                    <a:pt x="71" y="417"/>
                  </a:cubicBezTo>
                  <a:cubicBezTo>
                    <a:pt x="100" y="381"/>
                    <a:pt x="100" y="381"/>
                    <a:pt x="100" y="381"/>
                  </a:cubicBezTo>
                  <a:cubicBezTo>
                    <a:pt x="91" y="367"/>
                    <a:pt x="83" y="352"/>
                    <a:pt x="77" y="336"/>
                  </a:cubicBezTo>
                  <a:cubicBezTo>
                    <a:pt x="31" y="340"/>
                    <a:pt x="31" y="340"/>
                    <a:pt x="31" y="340"/>
                  </a:cubicBezTo>
                  <a:cubicBezTo>
                    <a:pt x="19" y="342"/>
                    <a:pt x="8" y="333"/>
                    <a:pt x="7" y="320"/>
                  </a:cubicBezTo>
                  <a:cubicBezTo>
                    <a:pt x="1" y="258"/>
                    <a:pt x="1" y="258"/>
                    <a:pt x="1" y="258"/>
                  </a:cubicBezTo>
                  <a:cubicBezTo>
                    <a:pt x="0" y="246"/>
                    <a:pt x="9" y="235"/>
                    <a:pt x="21" y="234"/>
                  </a:cubicBezTo>
                  <a:cubicBezTo>
                    <a:pt x="68" y="230"/>
                    <a:pt x="68" y="230"/>
                    <a:pt x="68" y="230"/>
                  </a:cubicBezTo>
                  <a:cubicBezTo>
                    <a:pt x="71" y="214"/>
                    <a:pt x="76" y="197"/>
                    <a:pt x="83" y="182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8" y="144"/>
                    <a:pt x="37" y="130"/>
                    <a:pt x="45" y="121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93" y="64"/>
                    <a:pt x="107" y="62"/>
                    <a:pt x="116" y="70"/>
                  </a:cubicBezTo>
                  <a:cubicBezTo>
                    <a:pt x="152" y="100"/>
                    <a:pt x="152" y="100"/>
                    <a:pt x="152" y="100"/>
                  </a:cubicBezTo>
                  <a:cubicBezTo>
                    <a:pt x="166" y="91"/>
                    <a:pt x="181" y="83"/>
                    <a:pt x="196" y="77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1" y="19"/>
                    <a:pt x="200" y="8"/>
                    <a:pt x="212" y="7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87" y="0"/>
                    <a:pt x="297" y="9"/>
                    <a:pt x="298" y="21"/>
                  </a:cubicBezTo>
                  <a:cubicBezTo>
                    <a:pt x="303" y="68"/>
                    <a:pt x="303" y="68"/>
                    <a:pt x="303" y="68"/>
                  </a:cubicBezTo>
                  <a:cubicBezTo>
                    <a:pt x="319" y="71"/>
                    <a:pt x="335" y="76"/>
                    <a:pt x="350" y="83"/>
                  </a:cubicBezTo>
                  <a:cubicBezTo>
                    <a:pt x="380" y="47"/>
                    <a:pt x="380" y="47"/>
                    <a:pt x="380" y="47"/>
                  </a:cubicBezTo>
                  <a:cubicBezTo>
                    <a:pt x="388" y="38"/>
                    <a:pt x="402" y="36"/>
                    <a:pt x="411" y="44"/>
                  </a:cubicBezTo>
                  <a:cubicBezTo>
                    <a:pt x="460" y="84"/>
                    <a:pt x="460" y="84"/>
                    <a:pt x="460" y="84"/>
                  </a:cubicBezTo>
                  <a:cubicBezTo>
                    <a:pt x="469" y="92"/>
                    <a:pt x="470" y="106"/>
                    <a:pt x="462" y="115"/>
                  </a:cubicBezTo>
                  <a:cubicBezTo>
                    <a:pt x="432" y="152"/>
                    <a:pt x="432" y="152"/>
                    <a:pt x="432" y="152"/>
                  </a:cubicBezTo>
                  <a:close/>
                  <a:moveTo>
                    <a:pt x="331" y="189"/>
                  </a:moveTo>
                  <a:cubicBezTo>
                    <a:pt x="288" y="153"/>
                    <a:pt x="225" y="158"/>
                    <a:pt x="189" y="201"/>
                  </a:cubicBezTo>
                  <a:cubicBezTo>
                    <a:pt x="153" y="244"/>
                    <a:pt x="159" y="308"/>
                    <a:pt x="202" y="344"/>
                  </a:cubicBezTo>
                  <a:cubicBezTo>
                    <a:pt x="244" y="380"/>
                    <a:pt x="308" y="374"/>
                    <a:pt x="344" y="331"/>
                  </a:cubicBezTo>
                  <a:cubicBezTo>
                    <a:pt x="380" y="288"/>
                    <a:pt x="374" y="224"/>
                    <a:pt x="331" y="189"/>
                  </a:cubicBezTo>
                  <a:close/>
                </a:path>
              </a:pathLst>
            </a:custGeom>
            <a:solidFill>
              <a:srgbClr val="E5E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Content Placeholder 18"/>
          <p:cNvSpPr>
            <a:spLocks noGrp="1"/>
          </p:cNvSpPr>
          <p:nvPr>
            <p:ph sz="quarter" idx="14" hasCustomPrompt="1"/>
          </p:nvPr>
        </p:nvSpPr>
        <p:spPr>
          <a:xfrm>
            <a:off x="5877811" y="1229697"/>
            <a:ext cx="2243138" cy="27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 lvl="0"/>
            <a:r>
              <a:rPr lang="en-US" dirty="0"/>
              <a:t>First item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5" hasCustomPrompt="1"/>
          </p:nvPr>
        </p:nvSpPr>
        <p:spPr>
          <a:xfrm>
            <a:off x="5875182" y="1570892"/>
            <a:ext cx="2891484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r>
              <a:rPr lang="en-US" dirty="0"/>
              <a:t>Place  a short description about this item in this location.  It does not need to be long. </a:t>
            </a:r>
          </a:p>
        </p:txBody>
      </p:sp>
      <p:sp>
        <p:nvSpPr>
          <p:cNvPr id="34" name="Content Placeholder 18"/>
          <p:cNvSpPr>
            <a:spLocks noGrp="1"/>
          </p:cNvSpPr>
          <p:nvPr>
            <p:ph sz="quarter" idx="16" hasCustomPrompt="1"/>
          </p:nvPr>
        </p:nvSpPr>
        <p:spPr>
          <a:xfrm>
            <a:off x="9772908" y="1253989"/>
            <a:ext cx="2243138" cy="27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 lvl="0"/>
            <a:r>
              <a:rPr lang="en-US" dirty="0"/>
              <a:t>First item</a:t>
            </a:r>
          </a:p>
        </p:txBody>
      </p:sp>
      <p:sp>
        <p:nvSpPr>
          <p:cNvPr id="35" name="Content Placeholder 29"/>
          <p:cNvSpPr>
            <a:spLocks noGrp="1"/>
          </p:cNvSpPr>
          <p:nvPr>
            <p:ph sz="quarter" idx="17" hasCustomPrompt="1"/>
          </p:nvPr>
        </p:nvSpPr>
        <p:spPr>
          <a:xfrm>
            <a:off x="9770279" y="1595184"/>
            <a:ext cx="2891484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r>
              <a:rPr lang="en-US" dirty="0"/>
              <a:t>Place  a short description about this item in this location.  It does not need to be long. </a:t>
            </a: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9772908" y="4628366"/>
            <a:ext cx="2243138" cy="27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 lvl="0"/>
            <a:r>
              <a:rPr lang="en-US" dirty="0"/>
              <a:t>First item</a:t>
            </a:r>
          </a:p>
        </p:txBody>
      </p:sp>
      <p:sp>
        <p:nvSpPr>
          <p:cNvPr id="37" name="Content Placeholder 29"/>
          <p:cNvSpPr>
            <a:spLocks noGrp="1"/>
          </p:cNvSpPr>
          <p:nvPr>
            <p:ph sz="quarter" idx="19" hasCustomPrompt="1"/>
          </p:nvPr>
        </p:nvSpPr>
        <p:spPr>
          <a:xfrm>
            <a:off x="9770279" y="4969561"/>
            <a:ext cx="2891484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r>
              <a:rPr lang="en-US" dirty="0"/>
              <a:t>Place  a short description about this item in this location.  It does not need to be long. </a:t>
            </a:r>
          </a:p>
        </p:txBody>
      </p:sp>
      <p:sp>
        <p:nvSpPr>
          <p:cNvPr id="41" name="Content Placeholder 18"/>
          <p:cNvSpPr>
            <a:spLocks noGrp="1"/>
          </p:cNvSpPr>
          <p:nvPr>
            <p:ph sz="quarter" idx="20" hasCustomPrompt="1"/>
          </p:nvPr>
        </p:nvSpPr>
        <p:spPr>
          <a:xfrm>
            <a:off x="5877811" y="4628366"/>
            <a:ext cx="2243138" cy="2781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 lvl="0"/>
            <a:r>
              <a:rPr lang="en-US" dirty="0"/>
              <a:t>First item</a:t>
            </a:r>
          </a:p>
        </p:txBody>
      </p:sp>
      <p:sp>
        <p:nvSpPr>
          <p:cNvPr id="42" name="Content Placeholder 29"/>
          <p:cNvSpPr>
            <a:spLocks noGrp="1"/>
          </p:cNvSpPr>
          <p:nvPr>
            <p:ph sz="quarter" idx="21" hasCustomPrompt="1"/>
          </p:nvPr>
        </p:nvSpPr>
        <p:spPr>
          <a:xfrm>
            <a:off x="5875182" y="4969561"/>
            <a:ext cx="2891484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0" lang="en-US" sz="1200" b="0" i="0" u="none" strike="noStrike" cap="none" spc="0" normalizeH="0" baseline="0" dirty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r>
              <a:rPr lang="en-US" dirty="0"/>
              <a:t>Place  a short description about this item in this location.  It does not need to be long. </a:t>
            </a:r>
          </a:p>
        </p:txBody>
      </p:sp>
      <p:sp>
        <p:nvSpPr>
          <p:cNvPr id="25" name="Title 1"/>
          <p:cNvSpPr/>
          <p:nvPr userDrawn="1"/>
        </p:nvSpPr>
        <p:spPr>
          <a:xfrm>
            <a:off x="9960867" y="6340212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26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7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2312733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+ 1 photo + alt.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T-grid-02.png" descr="VT-grid-0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50490" y="6346269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23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6" name="Title 1"/>
          <p:cNvSpPr/>
          <p:nvPr userDrawn="1"/>
        </p:nvSpPr>
        <p:spPr>
          <a:xfrm>
            <a:off x="842024" y="6290784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>
                <a:solidFill>
                  <a:srgbClr val="E87822"/>
                </a:solidFill>
              </a:rPr>
              <a:t>/</a:t>
            </a:r>
            <a:endParaRPr sz="2000" dirty="0">
              <a:solidFill>
                <a:srgbClr val="E87822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117336" y="6345735"/>
            <a:ext cx="2633154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9076" y="6345735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000" cap="all" spc="200" normalizeH="0" baseline="0">
                <a:solidFill>
                  <a:srgbClr val="E87822"/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8" name="pasted-image.pdf" descr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703580" y="1247139"/>
            <a:ext cx="248047" cy="24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6837680" y="5425440"/>
            <a:ext cx="248048" cy="2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5038" y="1495425"/>
            <a:ext cx="5902325" cy="39306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3651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5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tem circle pictures">
    <p:bg>
      <p:bgPr>
        <a:pattFill prst="pct5">
          <a:fgClr>
            <a:schemeClr val="accent5">
              <a:hueOff val="-15428571"/>
              <a:satOff val="-30434"/>
              <a:lumOff val="9019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57"/>
          <p:cNvSpPr/>
          <p:nvPr userDrawn="1"/>
        </p:nvSpPr>
        <p:spPr>
          <a:xfrm>
            <a:off x="683165" y="586796"/>
            <a:ext cx="11989848" cy="1"/>
          </a:xfrm>
          <a:prstGeom prst="line">
            <a:avLst/>
          </a:prstGeom>
          <a:ln>
            <a:solidFill>
              <a:schemeClr val="accent3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Oval 26"/>
          <p:cNvSpPr/>
          <p:nvPr userDrawn="1"/>
        </p:nvSpPr>
        <p:spPr>
          <a:xfrm>
            <a:off x="708968" y="824985"/>
            <a:ext cx="2469644" cy="2469644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9" name="Line"/>
          <p:cNvSpPr/>
          <p:nvPr userDrawn="1"/>
        </p:nvSpPr>
        <p:spPr>
          <a:xfrm>
            <a:off x="2999630" y="2757878"/>
            <a:ext cx="1426009" cy="1002792"/>
          </a:xfrm>
          <a:prstGeom prst="line">
            <a:avLst/>
          </a:prstGeom>
          <a:ln w="12700">
            <a:solidFill>
              <a:schemeClr val="accent2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Oval 26"/>
          <p:cNvSpPr/>
          <p:nvPr userDrawn="1"/>
        </p:nvSpPr>
        <p:spPr>
          <a:xfrm>
            <a:off x="4290368" y="3043787"/>
            <a:ext cx="2469644" cy="2469644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13" name="Line"/>
          <p:cNvSpPr/>
          <p:nvPr userDrawn="1"/>
        </p:nvSpPr>
        <p:spPr>
          <a:xfrm flipV="1">
            <a:off x="6678079" y="3166654"/>
            <a:ext cx="1707422" cy="604521"/>
          </a:xfrm>
          <a:prstGeom prst="line">
            <a:avLst/>
          </a:prstGeom>
          <a:ln w="12700">
            <a:solidFill>
              <a:schemeClr val="accent2"/>
            </a:solidFill>
            <a:custDash>
              <a:ds d="200000" sp="200000"/>
            </a:custDash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Oval 26"/>
          <p:cNvSpPr/>
          <p:nvPr userDrawn="1"/>
        </p:nvSpPr>
        <p:spPr>
          <a:xfrm>
            <a:off x="8303568" y="1524469"/>
            <a:ext cx="2469644" cy="246964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32" name="Oval 31"/>
          <p:cNvSpPr/>
          <p:nvPr userDrawn="1"/>
        </p:nvSpPr>
        <p:spPr>
          <a:xfrm>
            <a:off x="5843588" y="1833847"/>
            <a:ext cx="2927920" cy="3016523"/>
          </a:xfrm>
          <a:prstGeom prst="ellips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796157" y="889843"/>
            <a:ext cx="2291660" cy="2336515"/>
          </a:xfrm>
          <a:prstGeom prst="ellipse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7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4378555" y="3110351"/>
            <a:ext cx="2291660" cy="2336515"/>
          </a:xfrm>
          <a:prstGeom prst="ellipse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  <p:sp>
        <p:nvSpPr>
          <p:cNvPr id="38" name="Picture Placeholder 35"/>
          <p:cNvSpPr>
            <a:spLocks noGrp="1"/>
          </p:cNvSpPr>
          <p:nvPr>
            <p:ph type="pic" sz="quarter" idx="12" hasCustomPrompt="1"/>
          </p:nvPr>
        </p:nvSpPr>
        <p:spPr>
          <a:xfrm>
            <a:off x="8392560" y="1589620"/>
            <a:ext cx="2291660" cy="2336515"/>
          </a:xfrm>
          <a:prstGeom prst="ellipse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  <p:pic>
        <p:nvPicPr>
          <p:cNvPr id="39" name="VT-grid-02.png" descr="VT-grid-0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50490" y="6346269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1"/>
          <p:cNvSpPr/>
          <p:nvPr userDrawn="1"/>
        </p:nvSpPr>
        <p:spPr>
          <a:xfrm>
            <a:off x="842024" y="6290784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>
                <a:solidFill>
                  <a:srgbClr val="E87822"/>
                </a:solidFill>
              </a:rPr>
              <a:t>/</a:t>
            </a:r>
            <a:endParaRPr sz="2000" dirty="0">
              <a:solidFill>
                <a:srgbClr val="E87822"/>
              </a:solidFill>
            </a:endParaRPr>
          </a:p>
        </p:txBody>
      </p:sp>
      <p:sp>
        <p:nvSpPr>
          <p:cNvPr id="41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1117336" y="6345735"/>
            <a:ext cx="2633154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Content Placeholder 51"/>
          <p:cNvSpPr>
            <a:spLocks noGrp="1"/>
          </p:cNvSpPr>
          <p:nvPr>
            <p:ph sz="quarter" idx="14" hasCustomPrompt="1"/>
          </p:nvPr>
        </p:nvSpPr>
        <p:spPr>
          <a:xfrm>
            <a:off x="99076" y="6345735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000" cap="all" spc="200" normalizeH="0" baseline="0">
                <a:solidFill>
                  <a:srgbClr val="E87822"/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5132654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26"/>
          <p:cNvSpPr/>
          <p:nvPr userDrawn="1"/>
        </p:nvSpPr>
        <p:spPr>
          <a:xfrm>
            <a:off x="861821" y="2272785"/>
            <a:ext cx="1462723" cy="1462723"/>
          </a:xfrm>
          <a:prstGeom prst="ellipse">
            <a:avLst/>
          </a:prstGeom>
          <a:ln w="6350"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2" name="Oval 26"/>
          <p:cNvSpPr/>
          <p:nvPr userDrawn="1"/>
        </p:nvSpPr>
        <p:spPr>
          <a:xfrm>
            <a:off x="861368" y="4215885"/>
            <a:ext cx="1462723" cy="1462723"/>
          </a:xfrm>
          <a:prstGeom prst="ellipse">
            <a:avLst/>
          </a:prstGeom>
          <a:ln w="6350"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7" name="Oval 26"/>
          <p:cNvSpPr/>
          <p:nvPr userDrawn="1"/>
        </p:nvSpPr>
        <p:spPr>
          <a:xfrm>
            <a:off x="6437121" y="2272785"/>
            <a:ext cx="1462723" cy="1462723"/>
          </a:xfrm>
          <a:prstGeom prst="ellipse">
            <a:avLst/>
          </a:prstGeom>
          <a:ln w="6350"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2" name="Oval 26"/>
          <p:cNvSpPr/>
          <p:nvPr userDrawn="1"/>
        </p:nvSpPr>
        <p:spPr>
          <a:xfrm>
            <a:off x="6436668" y="4215885"/>
            <a:ext cx="1462723" cy="1462723"/>
          </a:xfrm>
          <a:prstGeom prst="ellipse">
            <a:avLst/>
          </a:prstGeom>
          <a:ln w="6350"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9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975051" y="2367685"/>
            <a:ext cx="1246573" cy="1270972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75051" y="4312737"/>
            <a:ext cx="1246573" cy="1270972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1" name="Picture Placeholder 35"/>
          <p:cNvSpPr>
            <a:spLocks noGrp="1"/>
          </p:cNvSpPr>
          <p:nvPr>
            <p:ph type="pic" sz="quarter" idx="12" hasCustomPrompt="1"/>
          </p:nvPr>
        </p:nvSpPr>
        <p:spPr>
          <a:xfrm>
            <a:off x="6543820" y="2367685"/>
            <a:ext cx="1246573" cy="1270972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2" name="Picture Placeholder 35"/>
          <p:cNvSpPr>
            <a:spLocks noGrp="1"/>
          </p:cNvSpPr>
          <p:nvPr>
            <p:ph type="pic" sz="quarter" idx="13" hasCustomPrompt="1"/>
          </p:nvPr>
        </p:nvSpPr>
        <p:spPr>
          <a:xfrm>
            <a:off x="6543819" y="4311760"/>
            <a:ext cx="1246573" cy="1270972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3" name="Title 1"/>
          <p:cNvSpPr/>
          <p:nvPr userDrawn="1"/>
        </p:nvSpPr>
        <p:spPr>
          <a:xfrm>
            <a:off x="9960867" y="6357146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34" name="Title 1"/>
          <p:cNvSpPr/>
          <p:nvPr userDrawn="1"/>
        </p:nvSpPr>
        <p:spPr>
          <a:xfrm>
            <a:off x="9960867" y="6357146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35" name="Content Placeholder 51"/>
          <p:cNvSpPr>
            <a:spLocks noGrp="1"/>
          </p:cNvSpPr>
          <p:nvPr>
            <p:ph sz="quarter" idx="14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Content Placeholder 51"/>
          <p:cNvSpPr>
            <a:spLocks noGrp="1"/>
          </p:cNvSpPr>
          <p:nvPr>
            <p:ph sz="quarter" idx="15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85429753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6"/>
          <p:cNvSpPr/>
          <p:nvPr userDrawn="1"/>
        </p:nvSpPr>
        <p:spPr>
          <a:xfrm flipH="1">
            <a:off x="256036" y="-948749"/>
            <a:ext cx="1" cy="7902489"/>
          </a:xfrm>
          <a:prstGeom prst="line">
            <a:avLst/>
          </a:prstGeom>
          <a:ln>
            <a:solidFill>
              <a:schemeClr val="accent5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9059" y="0"/>
            <a:ext cx="612456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793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067435" y="0"/>
            <a:ext cx="6124565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49381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17 Content 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98600"/>
            <a:ext cx="10058400" cy="42672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667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</a:lstStyle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7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</a:t>
            </a:r>
          </a:p>
          <a:p>
            <a:pPr lvl="1">
              <a:buClr>
                <a:srgbClr val="DD8423"/>
              </a:buClr>
              <a:buSzPct val="65000"/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 lvl="2">
              <a:buClr>
                <a:srgbClr val="0070C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3</a:t>
            </a:r>
          </a:p>
          <a:p>
            <a:pPr lvl="3">
              <a:buClr>
                <a:schemeClr val="accent3">
                  <a:lumMod val="75000"/>
                </a:schemeClr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584201"/>
            <a:ext cx="10058400" cy="731839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rgbClr val="707C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4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body text + graphic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"/>
          <p:cNvSpPr/>
          <p:nvPr userDrawn="1"/>
        </p:nvSpPr>
        <p:spPr>
          <a:xfrm>
            <a:off x="-1" y="0"/>
            <a:ext cx="5095261" cy="6879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5901" y="1512227"/>
            <a:ext cx="3714750" cy="6429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  <a:lvl2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2pPr>
            <a:lvl3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3pPr>
            <a:lvl4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4pPr>
            <a:lvl5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5pPr>
          </a:lstStyle>
          <a:p>
            <a:pPr lvl="0"/>
            <a:r>
              <a:rPr lang="en-US" dirty="0"/>
              <a:t>Place </a:t>
            </a:r>
            <a:r>
              <a:rPr lang="en-US"/>
              <a:t>a short header sentence here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95901" y="2155165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2" name="Title 1"/>
          <p:cNvSpPr/>
          <p:nvPr userDrawn="1"/>
        </p:nvSpPr>
        <p:spPr>
          <a:xfrm>
            <a:off x="9960867" y="6340212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6921035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body text + graphic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"/>
          <p:cNvSpPr/>
          <p:nvPr userDrawn="1"/>
        </p:nvSpPr>
        <p:spPr>
          <a:xfrm>
            <a:off x="-1" y="0"/>
            <a:ext cx="5095261" cy="6879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95901" y="1512227"/>
            <a:ext cx="3714750" cy="64293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all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  <a:lvl2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2pPr>
            <a:lvl3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3pPr>
            <a:lvl4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4pPr>
            <a:lvl5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400" b="0" i="0" u="none" strike="noStrike" cap="none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5pPr>
          </a:lstStyle>
          <a:p>
            <a:pPr lvl="0"/>
            <a:r>
              <a:rPr lang="en-US" dirty="0"/>
              <a:t>Place </a:t>
            </a:r>
            <a:r>
              <a:rPr lang="en-US"/>
              <a:t>a short header sentence here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95901" y="2155165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2" name="Title 1"/>
          <p:cNvSpPr/>
          <p:nvPr userDrawn="1"/>
        </p:nvSpPr>
        <p:spPr>
          <a:xfrm>
            <a:off x="9960867" y="6340212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58106638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23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9" name="Title 1"/>
          <p:cNvSpPr/>
          <p:nvPr userDrawn="1"/>
        </p:nvSpPr>
        <p:spPr>
          <a:xfrm>
            <a:off x="9960867" y="6357146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25" name="Title 1"/>
          <p:cNvSpPr/>
          <p:nvPr userDrawn="1"/>
        </p:nvSpPr>
        <p:spPr>
          <a:xfrm>
            <a:off x="9960867" y="6357146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1200" dirty="0">
                <a:solidFill>
                  <a:schemeClr val="accent1"/>
                </a:solidFill>
              </a:rPr>
              <a:t>/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26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7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+ alt.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T-grid-02.png" descr="VT-grid-0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50490" y="6346269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23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6" name="Title 1"/>
          <p:cNvSpPr/>
          <p:nvPr userDrawn="1"/>
        </p:nvSpPr>
        <p:spPr>
          <a:xfrm>
            <a:off x="842024" y="6290784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>
                <a:solidFill>
                  <a:srgbClr val="E87822"/>
                </a:solidFill>
              </a:rPr>
              <a:t>/</a:t>
            </a:r>
            <a:endParaRPr sz="2000" dirty="0">
              <a:solidFill>
                <a:srgbClr val="E87822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117336" y="6345735"/>
            <a:ext cx="2633154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9076" y="6345735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000" cap="all" spc="200" normalizeH="0" baseline="0">
                <a:solidFill>
                  <a:srgbClr val="E87822"/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76306683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T-grid-02.png" descr="VT-grid-0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50490" y="6346269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"/>
          <p:cNvSpPr/>
          <p:nvPr userDrawn="1"/>
        </p:nvSpPr>
        <p:spPr>
          <a:xfrm>
            <a:off x="842024" y="6290784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>
                <a:solidFill>
                  <a:srgbClr val="E87822"/>
                </a:solidFill>
              </a:rPr>
              <a:t>/</a:t>
            </a:r>
            <a:endParaRPr sz="2000" dirty="0">
              <a:solidFill>
                <a:srgbClr val="E87822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117336" y="6345735"/>
            <a:ext cx="2633154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9076" y="6345735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000" cap="all" spc="200" normalizeH="0" baseline="0">
                <a:solidFill>
                  <a:srgbClr val="E87822"/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22911997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with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45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pic>
        <p:nvPicPr>
          <p:cNvPr id="9" name="pasted-image.pdf" descr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" y="1315719"/>
            <a:ext cx="248047" cy="24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7028180" y="5151120"/>
            <a:ext cx="248048" cy="2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50873" y="1563767"/>
            <a:ext cx="3327400" cy="22129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429272" y="1757600"/>
            <a:ext cx="2251169" cy="1493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80032" y="3932118"/>
            <a:ext cx="3698241" cy="1467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429272" y="3413483"/>
            <a:ext cx="2530328" cy="17376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C319A15-3777-AF46-9A55-8768D5223B9B}"/>
              </a:ext>
            </a:extLst>
          </p:cNvPr>
          <p:cNvGrpSpPr/>
          <p:nvPr userDrawn="1"/>
        </p:nvGrpSpPr>
        <p:grpSpPr>
          <a:xfrm>
            <a:off x="5875461" y="6292350"/>
            <a:ext cx="7756220" cy="419351"/>
            <a:chOff x="5734148" y="-45661"/>
            <a:chExt cx="7756220" cy="419351"/>
          </a:xfrm>
        </p:grpSpPr>
        <p:sp>
          <p:nvSpPr>
            <p:cNvPr id="19" name="Title 1">
              <a:extLst>
                <a:ext uri="{FF2B5EF4-FFF2-40B4-BE49-F238E27FC236}">
                  <a16:creationId xmlns="" xmlns:a16="http://schemas.microsoft.com/office/drawing/2014/main" id="{797D0121-A4BB-814B-AA10-145DD6D7D36C}"/>
                </a:ext>
              </a:extLst>
            </p:cNvPr>
            <p:cNvSpPr/>
            <p:nvPr/>
          </p:nvSpPr>
          <p:spPr>
            <a:xfrm>
              <a:off x="10345042" y="-45660"/>
              <a:ext cx="3145326" cy="4152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normAutofit/>
            </a:bodyPr>
            <a:lstStyle/>
            <a:p>
              <a:pPr>
                <a:lnSpc>
                  <a:spcPct val="90000"/>
                </a:lnSpc>
                <a:defRPr sz="1400" spc="200">
                  <a:solidFill>
                    <a:schemeClr val="accent3"/>
                  </a:solidFill>
                  <a:latin typeface="Acherus Grotesque"/>
                  <a:ea typeface="Acherus Grotesque"/>
                  <a:cs typeface="Acherus Grotesque"/>
                  <a:sym typeface="Acherus Grotesque"/>
                </a:defRPr>
              </a:pPr>
              <a:r>
                <a:rPr lang="en-US" sz="1200" dirty="0">
                  <a:solidFill>
                    <a:schemeClr val="accent1"/>
                  </a:solidFill>
                </a:rPr>
                <a:t>SECTION TITLE</a:t>
              </a:r>
              <a:endParaRPr sz="120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90D148A5-4E3E-E749-A6AA-CA9862848B00}"/>
                </a:ext>
              </a:extLst>
            </p:cNvPr>
            <p:cNvSpPr/>
            <p:nvPr/>
          </p:nvSpPr>
          <p:spPr>
            <a:xfrm>
              <a:off x="5734148" y="-45661"/>
              <a:ext cx="4349637" cy="4152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normAutofit/>
            </a:bodyPr>
            <a:lstStyle/>
            <a:p>
              <a:pPr algn="r">
                <a:lnSpc>
                  <a:spcPct val="90000"/>
                </a:lnSpc>
                <a:defRPr sz="1400" spc="200">
                  <a:solidFill>
                    <a:schemeClr val="accent3"/>
                  </a:solidFill>
                  <a:latin typeface="Acherus Grotesque"/>
                  <a:ea typeface="Acherus Grotesque"/>
                  <a:cs typeface="Acherus Grotesque"/>
                  <a:sym typeface="Acherus Grotesque"/>
                </a:defRPr>
              </a:pPr>
              <a:r>
                <a:rPr lang="en-US" sz="1200" dirty="0">
                  <a:solidFill>
                    <a:schemeClr val="accent3"/>
                  </a:solidFill>
                </a:rPr>
                <a:t>01</a:t>
              </a:r>
              <a:endParaRPr dirty="0">
                <a:solidFill>
                  <a:schemeClr val="accent1"/>
                </a:solidFill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="" xmlns:a16="http://schemas.microsoft.com/office/drawing/2014/main" id="{7F41C2C5-37FA-D540-8521-DBD52E0D33D5}"/>
                </a:ext>
              </a:extLst>
            </p:cNvPr>
            <p:cNvSpPr/>
            <p:nvPr/>
          </p:nvSpPr>
          <p:spPr>
            <a:xfrm>
              <a:off x="10048160" y="-41527"/>
              <a:ext cx="249382" cy="4152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 anchor="b">
              <a:normAutofit/>
            </a:bodyPr>
            <a:lstStyle/>
            <a:p>
              <a:pPr algn="r">
                <a:lnSpc>
                  <a:spcPct val="90000"/>
                </a:lnSpc>
                <a:defRPr sz="1400" spc="200">
                  <a:solidFill>
                    <a:schemeClr val="accent3"/>
                  </a:solidFill>
                  <a:latin typeface="Acherus Grotesque"/>
                  <a:ea typeface="Acherus Grotesque"/>
                  <a:cs typeface="Acherus Grotesque"/>
                  <a:sym typeface="Acherus Grotesque"/>
                </a:defRPr>
              </a:pPr>
              <a:r>
                <a:rPr lang="en-US" sz="1200" dirty="0">
                  <a:solidFill>
                    <a:schemeClr val="accent1"/>
                  </a:solidFill>
                </a:rPr>
                <a:t>/</a:t>
              </a:r>
              <a:endParaRPr sz="12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197114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+ 4 photos + alt.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T-grid-02.png" descr="VT-grid-02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3750490" y="6346269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23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sp>
        <p:nvSpPr>
          <p:cNvPr id="16" name="Title 1"/>
          <p:cNvSpPr/>
          <p:nvPr userDrawn="1"/>
        </p:nvSpPr>
        <p:spPr>
          <a:xfrm>
            <a:off x="842024" y="6290784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>
                <a:solidFill>
                  <a:srgbClr val="E87822"/>
                </a:solidFill>
              </a:rPr>
              <a:t>/</a:t>
            </a:r>
            <a:endParaRPr sz="2000" dirty="0">
              <a:solidFill>
                <a:srgbClr val="E87822"/>
              </a:solidFill>
            </a:endParaRPr>
          </a:p>
        </p:txBody>
      </p:sp>
      <p:sp>
        <p:nvSpPr>
          <p:cNvPr id="17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117336" y="6345735"/>
            <a:ext cx="2633154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9076" y="6345735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2000" cap="all" spc="200" normalizeH="0" baseline="0">
                <a:solidFill>
                  <a:srgbClr val="E87822"/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8" name="pasted-image.pdf" descr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703580" y="1315719"/>
            <a:ext cx="248047" cy="24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 descr="pasted-image.pdf"/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7028180" y="5151120"/>
            <a:ext cx="248048" cy="2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50873" y="1563767"/>
            <a:ext cx="3327400" cy="22129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429272" y="1757600"/>
            <a:ext cx="2251169" cy="14936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80032" y="3932118"/>
            <a:ext cx="3698241" cy="14670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Drag photo or click icon to add picture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429272" y="3413483"/>
            <a:ext cx="2530328" cy="17376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87957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text +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 hasCustomPrompt="1"/>
          </p:nvPr>
        </p:nvSpPr>
        <p:spPr>
          <a:xfrm>
            <a:off x="8115602" y="1481238"/>
            <a:ext cx="3952875" cy="59213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kumimoji="0" lang="en-US" sz="1400" b="0" i="0" u="none" strike="noStrike" cap="all" spc="20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dirty="0"/>
              <a:t>PLACE A SHORT HEADER SENTENCE HERE.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115602" y="2134132"/>
            <a:ext cx="2800350" cy="3643312"/>
          </a:xfrm>
          <a:prstGeom prst="rect">
            <a:avLst/>
          </a:prstGeom>
        </p:spPr>
        <p:txBody>
          <a:bodyPr/>
          <a:lstStyle>
            <a:lvl1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  <a:lvl2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2pPr>
            <a:lvl3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3pPr>
            <a:lvl4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585C5E"/>
                </a:solidFill>
                <a:effectLst/>
                <a:uFillTx/>
                <a:latin typeface="Crimson Text Roman"/>
                <a:ea typeface="Crimson Text Roman"/>
                <a:cs typeface="Crimson Text Roman"/>
                <a:sym typeface="Crimson Text Roman"/>
              </a:defRPr>
            </a:lvl4pPr>
          </a:lstStyle>
          <a:p>
            <a:pPr>
              <a:lnSpc>
                <a:spcPts val="1800"/>
              </a:lnSpc>
            </a:pPr>
            <a:r>
              <a:rPr lang="en-US" kern="1200" dirty="0" err="1"/>
              <a:t>Lorem</a:t>
            </a:r>
            <a:r>
              <a:rPr lang="en-US" kern="1200" dirty="0"/>
              <a:t> </a:t>
            </a:r>
            <a:r>
              <a:rPr lang="en-US" kern="1200" dirty="0" err="1"/>
              <a:t>ipsum</a:t>
            </a:r>
            <a:r>
              <a:rPr lang="en-US" kern="1200" dirty="0"/>
              <a:t> dolor sit </a:t>
            </a:r>
            <a:r>
              <a:rPr lang="en-US" kern="1200" dirty="0" err="1"/>
              <a:t>amet</a:t>
            </a:r>
            <a:r>
              <a:rPr lang="en-US" kern="1200" dirty="0"/>
              <a:t>, </a:t>
            </a:r>
            <a:r>
              <a:rPr lang="en-US" kern="1200" dirty="0" err="1"/>
              <a:t>consectetuer</a:t>
            </a:r>
            <a:r>
              <a:rPr lang="en-US" kern="1200" dirty="0"/>
              <a:t> </a:t>
            </a:r>
            <a:r>
              <a:rPr lang="en-US" kern="1200" dirty="0" err="1"/>
              <a:t>adipiscing</a:t>
            </a:r>
            <a:r>
              <a:rPr lang="en-US" kern="1200" dirty="0"/>
              <a:t> </a:t>
            </a:r>
            <a:r>
              <a:rPr lang="en-US" kern="1200" dirty="0" err="1"/>
              <a:t>elit</a:t>
            </a:r>
            <a:r>
              <a:rPr lang="en-US" kern="1200" dirty="0"/>
              <a:t>, </a:t>
            </a:r>
            <a:r>
              <a:rPr lang="en-US" kern="1200" dirty="0" err="1"/>
              <a:t>sed</a:t>
            </a:r>
            <a:r>
              <a:rPr lang="en-US" kern="1200" dirty="0"/>
              <a:t> </a:t>
            </a:r>
            <a:r>
              <a:rPr lang="en-US" kern="1200" dirty="0" err="1"/>
              <a:t>diam</a:t>
            </a:r>
            <a:r>
              <a:rPr lang="en-US" kern="1200" dirty="0"/>
              <a:t> </a:t>
            </a:r>
            <a:r>
              <a:rPr lang="en-US" kern="1200" dirty="0" err="1"/>
              <a:t>nonummy</a:t>
            </a:r>
            <a:r>
              <a:rPr lang="en-US" kern="1200" dirty="0"/>
              <a:t> </a:t>
            </a:r>
            <a:r>
              <a:rPr lang="en-US" kern="1200" dirty="0" err="1"/>
              <a:t>nibh</a:t>
            </a:r>
            <a:r>
              <a:rPr lang="en-US" kern="1200" dirty="0"/>
              <a:t> </a:t>
            </a:r>
            <a:r>
              <a:rPr lang="en-US" kern="1200" dirty="0" err="1"/>
              <a:t>euismod</a:t>
            </a:r>
            <a:r>
              <a:rPr lang="en-US" kern="1200" dirty="0"/>
              <a:t> </a:t>
            </a:r>
            <a:r>
              <a:rPr lang="en-US" kern="1200" dirty="0" err="1"/>
              <a:t>tincidunt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laoreet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magna </a:t>
            </a:r>
            <a:r>
              <a:rPr lang="en-US" kern="1200" dirty="0" err="1"/>
              <a:t>aliquam</a:t>
            </a:r>
            <a:r>
              <a:rPr lang="en-US" kern="1200" dirty="0"/>
              <a:t> </a:t>
            </a:r>
            <a:r>
              <a:rPr lang="en-US" kern="1200" dirty="0" err="1"/>
              <a:t>erat</a:t>
            </a:r>
            <a:r>
              <a:rPr lang="en-US" kern="1200" dirty="0"/>
              <a:t> </a:t>
            </a:r>
            <a:r>
              <a:rPr lang="en-US" kern="1200" dirty="0" err="1"/>
              <a:t>volutpat</a:t>
            </a:r>
            <a:r>
              <a:rPr lang="en-US" kern="1200" dirty="0"/>
              <a:t>.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wisi</a:t>
            </a:r>
            <a:r>
              <a:rPr lang="en-US" kern="1200" dirty="0"/>
              <a:t> </a:t>
            </a:r>
            <a:r>
              <a:rPr lang="en-US" kern="1200" dirty="0" err="1"/>
              <a:t>enim</a:t>
            </a:r>
            <a:r>
              <a:rPr lang="en-US" kern="1200" dirty="0"/>
              <a:t> ad minim </a:t>
            </a:r>
            <a:r>
              <a:rPr lang="en-US" kern="1200" dirty="0" err="1"/>
              <a:t>veniam</a:t>
            </a:r>
            <a:r>
              <a:rPr lang="en-US" kern="1200" dirty="0"/>
              <a:t>, </a:t>
            </a:r>
            <a:r>
              <a:rPr lang="en-US" kern="1200" dirty="0" err="1"/>
              <a:t>quis</a:t>
            </a:r>
            <a:r>
              <a:rPr lang="en-US" kern="1200" dirty="0"/>
              <a:t> </a:t>
            </a:r>
            <a:r>
              <a:rPr lang="en-US" kern="1200" dirty="0" err="1"/>
              <a:t>nostrud</a:t>
            </a:r>
            <a:r>
              <a:rPr lang="en-US" kern="1200" dirty="0"/>
              <a:t> </a:t>
            </a:r>
            <a:r>
              <a:rPr lang="en-US" kern="1200" dirty="0" err="1"/>
              <a:t>exerci</a:t>
            </a:r>
            <a:r>
              <a:rPr lang="en-US" kern="1200" dirty="0"/>
              <a:t> </a:t>
            </a:r>
            <a:r>
              <a:rPr lang="en-US" kern="1200" dirty="0" err="1"/>
              <a:t>tation</a:t>
            </a:r>
            <a:r>
              <a:rPr lang="en-US" kern="1200" dirty="0"/>
              <a:t> </a:t>
            </a:r>
            <a:r>
              <a:rPr lang="en-US" kern="1200" dirty="0" err="1"/>
              <a:t>ullamcorper</a:t>
            </a:r>
            <a:r>
              <a:rPr lang="en-US" kern="1200" dirty="0"/>
              <a:t> </a:t>
            </a:r>
            <a:r>
              <a:rPr lang="en-US" kern="1200" dirty="0" err="1"/>
              <a:t>suscipit</a:t>
            </a:r>
            <a:r>
              <a:rPr lang="en-US" kern="1200" dirty="0"/>
              <a:t> </a:t>
            </a:r>
            <a:r>
              <a:rPr lang="en-US" kern="1200" dirty="0" err="1"/>
              <a:t>lobortis</a:t>
            </a:r>
            <a:r>
              <a:rPr lang="en-US" kern="1200" dirty="0"/>
              <a:t> </a:t>
            </a:r>
            <a:r>
              <a:rPr lang="en-US" kern="1200" dirty="0" err="1"/>
              <a:t>nisl</a:t>
            </a:r>
            <a:r>
              <a:rPr lang="en-US" kern="1200" dirty="0"/>
              <a:t> </a:t>
            </a:r>
            <a:r>
              <a:rPr lang="en-US" kern="1200" dirty="0" err="1"/>
              <a:t>ut</a:t>
            </a:r>
            <a:r>
              <a:rPr lang="en-US" kern="1200" dirty="0"/>
              <a:t> </a:t>
            </a:r>
            <a:r>
              <a:rPr lang="en-US" kern="1200" dirty="0" err="1"/>
              <a:t>aliquip</a:t>
            </a:r>
            <a:r>
              <a:rPr lang="en-US" kern="1200" dirty="0"/>
              <a:t> ex </a:t>
            </a:r>
            <a:r>
              <a:rPr lang="en-US" kern="1200" dirty="0" err="1"/>
              <a:t>ea</a:t>
            </a:r>
            <a:r>
              <a:rPr lang="en-US" kern="1200" dirty="0"/>
              <a:t> </a:t>
            </a:r>
            <a:r>
              <a:rPr lang="en-US" kern="1200" dirty="0" err="1"/>
              <a:t>commodo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. </a:t>
            </a:r>
            <a:r>
              <a:rPr lang="en-US" kern="1200" dirty="0" err="1"/>
              <a:t>Duis</a:t>
            </a:r>
            <a:r>
              <a:rPr lang="en-US" kern="1200" dirty="0"/>
              <a:t> </a:t>
            </a:r>
            <a:r>
              <a:rPr lang="en-US" kern="1200" dirty="0" err="1"/>
              <a:t>autem</a:t>
            </a:r>
            <a:r>
              <a:rPr lang="en-US" kern="1200" dirty="0"/>
              <a:t>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eum</a:t>
            </a:r>
            <a:r>
              <a:rPr lang="en-US" kern="1200" dirty="0"/>
              <a:t> </a:t>
            </a:r>
            <a:r>
              <a:rPr lang="en-US" kern="1200" dirty="0" err="1"/>
              <a:t>iriure</a:t>
            </a:r>
            <a:r>
              <a:rPr lang="en-US" kern="1200" dirty="0"/>
              <a:t> dolor in </a:t>
            </a:r>
            <a:r>
              <a:rPr lang="en-US" kern="1200" dirty="0" err="1"/>
              <a:t>hendrerit</a:t>
            </a:r>
            <a:r>
              <a:rPr lang="en-US" kern="1200" dirty="0"/>
              <a:t> in </a:t>
            </a:r>
            <a:r>
              <a:rPr lang="en-US" kern="1200" dirty="0" err="1"/>
              <a:t>vulputate</a:t>
            </a:r>
            <a:r>
              <a:rPr lang="en-US" kern="1200" dirty="0"/>
              <a:t> </a:t>
            </a:r>
            <a:r>
              <a:rPr lang="en-US" kern="1200" dirty="0" err="1"/>
              <a:t>velit</a:t>
            </a:r>
            <a:r>
              <a:rPr lang="en-US" kern="1200" dirty="0"/>
              <a:t> </a:t>
            </a:r>
            <a:r>
              <a:rPr lang="en-US" kern="1200" dirty="0" err="1"/>
              <a:t>esse</a:t>
            </a:r>
            <a:r>
              <a:rPr lang="en-US" kern="1200" dirty="0"/>
              <a:t> </a:t>
            </a:r>
            <a:r>
              <a:rPr lang="en-US" kern="1200" dirty="0" err="1"/>
              <a:t>molestie</a:t>
            </a:r>
            <a:r>
              <a:rPr lang="en-US" kern="1200" dirty="0"/>
              <a:t> </a:t>
            </a:r>
            <a:r>
              <a:rPr lang="en-US" kern="1200" dirty="0" err="1"/>
              <a:t>consequat</a:t>
            </a:r>
            <a:r>
              <a:rPr lang="en-US" kern="1200" dirty="0"/>
              <a:t>, </a:t>
            </a:r>
            <a:r>
              <a:rPr lang="en-US" kern="1200" dirty="0" err="1"/>
              <a:t>vel</a:t>
            </a:r>
            <a:r>
              <a:rPr lang="en-US" kern="1200" dirty="0"/>
              <a:t> </a:t>
            </a:r>
            <a:r>
              <a:rPr lang="en-US" kern="1200" dirty="0" err="1"/>
              <a:t>illum</a:t>
            </a:r>
            <a:r>
              <a:rPr lang="en-US" kern="1200" dirty="0"/>
              <a:t> </a:t>
            </a:r>
            <a:r>
              <a:rPr lang="en-US" kern="1200" dirty="0" err="1"/>
              <a:t>dolore</a:t>
            </a:r>
            <a:r>
              <a:rPr lang="en-US" kern="1200" dirty="0"/>
              <a:t> </a:t>
            </a:r>
            <a:r>
              <a:rPr lang="en-US" kern="1200" dirty="0" err="1"/>
              <a:t>eu</a:t>
            </a:r>
            <a:r>
              <a:rPr lang="en-US" kern="1200" dirty="0"/>
              <a:t> </a:t>
            </a:r>
            <a:r>
              <a:rPr lang="en-US" kern="1200" dirty="0" err="1"/>
              <a:t>feugiat</a:t>
            </a:r>
            <a:r>
              <a:rPr lang="en-US" kern="1200" dirty="0"/>
              <a:t> </a:t>
            </a:r>
            <a:r>
              <a:rPr lang="en-US" kern="1200" dirty="0" err="1"/>
              <a:t>nulla</a:t>
            </a:r>
            <a:r>
              <a:rPr lang="en-US" kern="1200" dirty="0"/>
              <a:t> </a:t>
            </a:r>
            <a:r>
              <a:rPr lang="en-US" kern="1200" dirty="0" err="1"/>
              <a:t>facilisis</a:t>
            </a:r>
            <a:r>
              <a:rPr lang="en-US" kern="1200" dirty="0"/>
              <a:t> at </a:t>
            </a:r>
            <a:r>
              <a:rPr lang="en-US" kern="1200" dirty="0" err="1"/>
              <a:t>vero</a:t>
            </a:r>
            <a:r>
              <a:rPr lang="en-US" kern="1200" dirty="0"/>
              <a:t> </a:t>
            </a:r>
            <a:r>
              <a:rPr lang="en-US" kern="1200" dirty="0" err="1"/>
              <a:t>eros</a:t>
            </a:r>
            <a:r>
              <a:rPr lang="en-US" kern="1200" dirty="0"/>
              <a:t> et </a:t>
            </a:r>
            <a:r>
              <a:rPr lang="en-US" kern="1200" dirty="0" err="1"/>
              <a:t>accumsan</a:t>
            </a:r>
            <a:r>
              <a:rPr lang="en-US" kern="1200" dirty="0"/>
              <a:t> et </a:t>
            </a:r>
            <a:r>
              <a:rPr lang="en-US" kern="1200" dirty="0" err="1"/>
              <a:t>iusto</a:t>
            </a:r>
            <a:r>
              <a:rPr lang="en-US" kern="1200" dirty="0"/>
              <a:t> </a:t>
            </a:r>
            <a:r>
              <a:rPr lang="en-US" kern="1200" dirty="0" err="1"/>
              <a:t>odio</a:t>
            </a:r>
            <a:r>
              <a:rPr lang="en-US" kern="1200" dirty="0"/>
              <a:t> </a:t>
            </a:r>
            <a:r>
              <a:rPr lang="en-US" kern="1200" dirty="0" err="1"/>
              <a:t>dignissim</a:t>
            </a:r>
            <a:r>
              <a:rPr lang="en-US" kern="1200" dirty="0"/>
              <a:t> qui </a:t>
            </a:r>
            <a:r>
              <a:rPr lang="en-US" kern="1200" dirty="0" err="1"/>
              <a:t>blandit</a:t>
            </a:r>
            <a:r>
              <a:rPr lang="en-US" kern="1200" dirty="0"/>
              <a:t> </a:t>
            </a:r>
            <a:r>
              <a:rPr lang="en-US" kern="1200" dirty="0" err="1"/>
              <a:t>praesent</a:t>
            </a:r>
            <a:r>
              <a:rPr lang="en-US" kern="1200" dirty="0"/>
              <a:t> </a:t>
            </a:r>
            <a:r>
              <a:rPr lang="en-US" kern="1200" dirty="0" err="1"/>
              <a:t>luptatum</a:t>
            </a:r>
            <a:r>
              <a:rPr lang="en-US" kern="1200" dirty="0"/>
              <a:t> </a:t>
            </a:r>
            <a:r>
              <a:rPr lang="en-US" kern="1200" dirty="0" err="1"/>
              <a:t>zzril</a:t>
            </a:r>
            <a:r>
              <a:rPr lang="en-US" kern="1200" dirty="0"/>
              <a:t> </a:t>
            </a:r>
            <a:r>
              <a:rPr lang="en-US" kern="1200" dirty="0" err="1"/>
              <a:t>delenit</a:t>
            </a:r>
            <a:r>
              <a:rPr lang="en-US" kern="1200" dirty="0"/>
              <a:t> </a:t>
            </a:r>
            <a:r>
              <a:rPr lang="en-US" kern="1200" dirty="0" err="1"/>
              <a:t>augue</a:t>
            </a:r>
            <a:r>
              <a:rPr lang="en-US" kern="1200" dirty="0"/>
              <a:t> </a:t>
            </a:r>
            <a:r>
              <a:rPr lang="en-US" kern="1200" dirty="0" err="1"/>
              <a:t>duis</a:t>
            </a:r>
            <a:r>
              <a:rPr lang="en-US" kern="1200" dirty="0"/>
              <a:t>.</a:t>
            </a:r>
          </a:p>
        </p:txBody>
      </p:sp>
      <p:pic>
        <p:nvPicPr>
          <p:cNvPr id="11" name="pasted-image.pdf" descr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" y="1247139"/>
            <a:ext cx="248047" cy="24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837680" y="5425440"/>
            <a:ext cx="248048" cy="2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35038" y="1495425"/>
            <a:ext cx="5902325" cy="39306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Drag photo or click icon to add picture</a:t>
            </a:r>
          </a:p>
          <a:p>
            <a:endParaRPr lang="en-US" dirty="0"/>
          </a:p>
        </p:txBody>
      </p:sp>
      <p:sp>
        <p:nvSpPr>
          <p:cNvPr id="27" name="Title 1"/>
          <p:cNvSpPr/>
          <p:nvPr userDrawn="1"/>
        </p:nvSpPr>
        <p:spPr>
          <a:xfrm>
            <a:off x="9960867" y="6340212"/>
            <a:ext cx="249382" cy="415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r">
              <a:lnSpc>
                <a:spcPct val="90000"/>
              </a:lnSpc>
              <a:defRPr sz="1400" spc="200">
                <a:solidFill>
                  <a:schemeClr val="accent3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28" name="Content Placeholder 51"/>
          <p:cNvSpPr>
            <a:spLocks noGrp="1"/>
          </p:cNvSpPr>
          <p:nvPr>
            <p:ph sz="quarter" idx="12" hasCustomPrompt="1"/>
          </p:nvPr>
        </p:nvSpPr>
        <p:spPr>
          <a:xfrm>
            <a:off x="10253113" y="6496767"/>
            <a:ext cx="2232233" cy="25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cap="all" spc="200" normalizeH="0" baseline="0"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9" name="Content Placeholder 51"/>
          <p:cNvSpPr>
            <a:spLocks noGrp="1"/>
          </p:cNvSpPr>
          <p:nvPr>
            <p:ph sz="quarter" idx="13" hasCustomPrompt="1"/>
          </p:nvPr>
        </p:nvSpPr>
        <p:spPr>
          <a:xfrm>
            <a:off x="9234853" y="6496767"/>
            <a:ext cx="765926" cy="261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200" cap="all" spc="200" normalizeH="0" baseline="0">
                <a:solidFill>
                  <a:schemeClr val="bg2">
                    <a:lumMod val="40000"/>
                    <a:lumOff val="60000"/>
                  </a:schemeClr>
                </a:solidFill>
                <a:latin typeface="Acherus Grotesque" charset="0"/>
              </a:defRPr>
            </a:lvl1pPr>
            <a:lvl2pPr marL="457200" indent="0">
              <a:buFontTx/>
              <a:buNone/>
              <a:defRPr sz="1400" cap="all" spc="200" normalizeH="0" baseline="0">
                <a:latin typeface="Acherus Grotesque" charset="0"/>
              </a:defRPr>
            </a:lvl2pPr>
            <a:lvl3pPr marL="914400" indent="0">
              <a:buFontTx/>
              <a:buNone/>
              <a:defRPr sz="1400" cap="all" spc="200" normalizeH="0" baseline="0">
                <a:latin typeface="Acherus Grotesque" charset="0"/>
              </a:defRPr>
            </a:lvl3pPr>
            <a:lvl4pPr marL="1371600" indent="0">
              <a:buFontTx/>
              <a:buNone/>
              <a:defRPr sz="1400" cap="all" spc="200" normalizeH="0" baseline="0">
                <a:latin typeface="Acherus Grotesque" charset="0"/>
              </a:defRPr>
            </a:lvl4pPr>
            <a:lvl5pPr marL="1828800" indent="0">
              <a:buFontTx/>
              <a:buNone/>
              <a:defRPr sz="1400" cap="all" spc="200" normalizeH="0" baseline="0">
                <a:latin typeface="Acherus Grotesque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93612220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15428571"/>
            <a:satOff val="-30434"/>
            <a:lumOff val="901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4" r:id="rId3"/>
    <p:sldLayoutId id="2147483655" r:id="rId4"/>
    <p:sldLayoutId id="2147483669" r:id="rId5"/>
    <p:sldLayoutId id="2147483670" r:id="rId6"/>
    <p:sldLayoutId id="2147483666" r:id="rId7"/>
    <p:sldLayoutId id="2147483671" r:id="rId8"/>
    <p:sldLayoutId id="2147483668" r:id="rId9"/>
    <p:sldLayoutId id="2147483672" r:id="rId10"/>
    <p:sldLayoutId id="2147483662" r:id="rId11"/>
    <p:sldLayoutId id="2147483674" r:id="rId12"/>
    <p:sldLayoutId id="2147483676" r:id="rId13"/>
    <p:sldLayoutId id="2147483673" r:id="rId14"/>
    <p:sldLayoutId id="2147483675" r:id="rId15"/>
    <p:sldLayoutId id="2147483677" r:id="rId16"/>
  </p:sldLayoutIdLst>
  <p:transition xmlns:p14="http://schemas.microsoft.com/office/powerpoint/2010/main" spd="med"/>
  <p:hf hdr="0" ftr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bg2"/>
          </a:solidFill>
          <a:uFillTx/>
          <a:latin typeface="Acherus Grotesque"/>
          <a:ea typeface="Acherus Grotesque"/>
          <a:cs typeface="Acherus Grotesque"/>
          <a:sym typeface="Acherus Grotesqu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200" baseline="0">
          <a:ln>
            <a:noFill/>
          </a:ln>
          <a:solidFill>
            <a:schemeClr val="accent1"/>
          </a:solidFill>
          <a:uFillTx/>
          <a:latin typeface="Acherus Grotesque"/>
          <a:ea typeface="Acherus Grotesque"/>
          <a:cs typeface="Acherus Grotesque"/>
          <a:sym typeface="Acherus Grotesque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hyperlink" Target="mailto:bjones@vt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bjones@vt.edu" TargetMode="External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et_Protocol" TargetMode="External"/><Relationship Id="rId4" Type="http://schemas.openxmlformats.org/officeDocument/2006/relationships/hyperlink" Target="https://en.wikipedia.org/wiki/Communications_protocol" TargetMode="External"/><Relationship Id="rId5" Type="http://schemas.openxmlformats.org/officeDocument/2006/relationships/hyperlink" Target="https://en.wikipedia.org/wiki/Internet" TargetMode="External"/><Relationship Id="rId6" Type="http://schemas.openxmlformats.org/officeDocument/2006/relationships/hyperlink" Target="https://en.wikipedia.org/wiki/Internet_Engineering_Task_Force" TargetMode="External"/><Relationship Id="rId7" Type="http://schemas.openxmlformats.org/officeDocument/2006/relationships/hyperlink" Target="https://en.wikipedia.org/wiki/IPv4_address_exhaustion" TargetMode="External"/><Relationship Id="rId8" Type="http://schemas.openxmlformats.org/officeDocument/2006/relationships/hyperlink" Target="https://en.wikipedia.org/wiki/IPv4" TargetMode="External"/><Relationship Id="rId9" Type="http://schemas.openxmlformats.org/officeDocument/2006/relationships/hyperlink" Target="https://en.wikipedia.org/wiki/IPv6%23cite_note-ipv6nz-1" TargetMode="External"/><Relationship Id="rId10" Type="http://schemas.openxmlformats.org/officeDocument/2006/relationships/hyperlink" Target="https://en.wikipedia.org/wiki/Internet_Standard" TargetMode="External"/><Relationship Id="rId11" Type="http://schemas.openxmlformats.org/officeDocument/2006/relationships/hyperlink" Target="https://en.wikipedia.org/wiki/IPv6%23cite_note-2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1787" y="-1"/>
            <a:ext cx="2940214" cy="875893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25" name="PRESENTATION TITLE GOES HERE"/>
          <p:cNvSpPr/>
          <p:nvPr/>
        </p:nvSpPr>
        <p:spPr>
          <a:xfrm>
            <a:off x="1275745" y="2500589"/>
            <a:ext cx="7976042" cy="97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96111">
              <a:lnSpc>
                <a:spcPct val="90000"/>
              </a:lnSpc>
              <a:defRPr sz="6272" spc="313">
                <a:solidFill>
                  <a:srgbClr val="83003F"/>
                </a:solidFill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pPr algn="ctr"/>
            <a:r>
              <a:rPr lang="en-US" sz="4400" spc="600" dirty="0">
                <a:solidFill>
                  <a:srgbClr val="75787B"/>
                </a:solidFill>
                <a:latin typeface="Acherus Grotesque" charset="0"/>
                <a:ea typeface="Acherus Grotesque" charset="0"/>
                <a:cs typeface="Acherus Grotesque" charset="0"/>
              </a:rPr>
              <a:t>IPv6 at Virginia Tech</a:t>
            </a:r>
          </a:p>
        </p:txBody>
      </p:sp>
      <p:pic>
        <p:nvPicPr>
          <p:cNvPr id="427" name="HorizontalStacked_CMYK_whiteorange.pdf" descr="HorizontalStacked_CMYK_whiteoran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7358" y="250351"/>
            <a:ext cx="2051307" cy="387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/>
          <p:cNvGrpSpPr/>
          <p:nvPr/>
        </p:nvGrpSpPr>
        <p:grpSpPr>
          <a:xfrm>
            <a:off x="1830250" y="4445000"/>
            <a:ext cx="6402262" cy="1054100"/>
            <a:chOff x="1300602" y="2643598"/>
            <a:chExt cx="6402262" cy="2806216"/>
          </a:xfrm>
        </p:grpSpPr>
        <p:sp>
          <p:nvSpPr>
            <p:cNvPr id="11" name="Professor Albert Einstein June 23, 2018"/>
            <p:cNvSpPr/>
            <p:nvPr/>
          </p:nvSpPr>
          <p:spPr>
            <a:xfrm>
              <a:off x="1300602" y="2643598"/>
              <a:ext cx="6402262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600" cap="all" spc="200" dirty="0" smtClean="0">
                  <a:latin typeface="Acherus Grotesque" charset="0"/>
                  <a:ea typeface="Acherus Grotesque" charset="0"/>
                  <a:cs typeface="Acherus Grotesque" charset="0"/>
                </a:rPr>
                <a:t>Brian E Jones</a:t>
              </a:r>
            </a:p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600" i="1" cap="all" spc="200" dirty="0" smtClean="0">
                  <a:solidFill>
                    <a:schemeClr val="bg1"/>
                  </a:solidFill>
                  <a:latin typeface="Acherus Grotesque" charset="0"/>
                  <a:ea typeface="Acherus Grotesque" charset="0"/>
                  <a:cs typeface="Acherus Grotesque" charset="0"/>
                  <a:hlinkClick r:id="rId3"/>
                </a:rPr>
                <a:t>bjones@vt.edu</a:t>
              </a:r>
              <a:endParaRPr lang="en-US" sz="1600" i="1" cap="all" spc="200" dirty="0" smtClean="0">
                <a:solidFill>
                  <a:schemeClr val="bg1"/>
                </a:solidFill>
                <a:latin typeface="Acherus Grotesque" charset="0"/>
                <a:ea typeface="Acherus Grotesque" charset="0"/>
                <a:cs typeface="Acherus Grotesque" charset="0"/>
              </a:endParaRPr>
            </a:p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endParaRPr lang="en-US" sz="1600" i="1" cap="all" spc="200" dirty="0">
                <a:solidFill>
                  <a:schemeClr val="bg1"/>
                </a:solidFill>
                <a:latin typeface="Acherus Grotesque" charset="0"/>
                <a:ea typeface="Acherus Grotesque" charset="0"/>
                <a:cs typeface="Acherus Grotesque" charset="0"/>
              </a:endParaRPr>
            </a:p>
          </p:txBody>
        </p:sp>
        <p:sp>
          <p:nvSpPr>
            <p:cNvPr id="12" name="Professor Albert Einstein June 23, 2018"/>
            <p:cNvSpPr/>
            <p:nvPr/>
          </p:nvSpPr>
          <p:spPr>
            <a:xfrm>
              <a:off x="1300602" y="5203593"/>
              <a:ext cx="6402262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2400">
                  <a:solidFill>
                    <a:schemeClr val="accent2"/>
                  </a:solidFill>
                  <a:latin typeface="Gineso Cond Thin"/>
                  <a:ea typeface="Gineso Cond Thin"/>
                  <a:cs typeface="Gineso Cond Thin"/>
                  <a:sym typeface="Gineso Cond Thin"/>
                </a:defRPr>
              </a:pPr>
              <a:r>
                <a:rPr lang="en-US" sz="1000" cap="all" spc="200" dirty="0" smtClean="0">
                  <a:solidFill>
                    <a:srgbClr val="75787B"/>
                  </a:solidFill>
                  <a:latin typeface="Acherus Grotesque" charset="0"/>
                  <a:ea typeface="Acherus Grotesque" charset="0"/>
                  <a:cs typeface="Acherus Grotesque" charset="0"/>
                </a:rPr>
                <a:t>October 31, 2018</a:t>
              </a:r>
              <a:endParaRPr lang="en-US" sz="1000" cap="all" spc="200" dirty="0">
                <a:solidFill>
                  <a:srgbClr val="75787B"/>
                </a:solidFill>
                <a:latin typeface="Acherus Grotesque" charset="0"/>
                <a:ea typeface="Acherus Grotesque" charset="0"/>
                <a:cs typeface="Acherus Grotesq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7268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#1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Screen Shot 2018-10-24 at 2.11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8" y="769130"/>
            <a:ext cx="12192000" cy="341341"/>
          </a:xfrm>
          <a:prstGeom prst="rect">
            <a:avLst/>
          </a:prstGeom>
        </p:spPr>
      </p:pic>
      <p:pic>
        <p:nvPicPr>
          <p:cNvPr id="6" name="Picture 5" descr="Screen Shot 2018-10-24 at 2.1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8" y="1165617"/>
            <a:ext cx="12192000" cy="27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223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9154"/>
          </a:xfrm>
          <a:prstGeom prst="rect">
            <a:avLst/>
          </a:prstGeom>
          <a:solidFill>
            <a:srgbClr val="F2833A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5062" y="2749422"/>
            <a:ext cx="248047" cy="24804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/>
          <p:cNvSpPr/>
          <p:nvPr/>
        </p:nvSpPr>
        <p:spPr>
          <a:xfrm rot="5400000">
            <a:off x="3181955" y="2928584"/>
            <a:ext cx="180959" cy="24411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3262465" y="2848389"/>
            <a:ext cx="180644" cy="24454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traight Connector 19"/>
          <p:cNvSpPr/>
          <p:nvPr/>
        </p:nvSpPr>
        <p:spPr>
          <a:xfrm>
            <a:off x="-1462207" y="6283031"/>
            <a:ext cx="5760720" cy="490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1"/>
          <a:stretch/>
        </p:blipFill>
        <p:spPr>
          <a:xfrm>
            <a:off x="176780" y="6478876"/>
            <a:ext cx="1233489" cy="158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153" y="0"/>
            <a:ext cx="9617102" cy="633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84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endParaRPr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543" y="-369992"/>
            <a:ext cx="9601857" cy="67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131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0" y="0"/>
            <a:ext cx="12210257" cy="6858000"/>
          </a:xfrm>
          <a:prstGeom prst="rect">
            <a:avLst/>
          </a:prstGeom>
          <a:solidFill>
            <a:srgbClr val="F2833A"/>
          </a:solidFill>
          <a:ln w="12700">
            <a:miter lim="400000"/>
          </a:ln>
        </p:spPr>
        <p:txBody>
          <a:bodyPr lIns="45719" rIns="45719" anchor="ctr"/>
          <a:lstStyle/>
          <a:p>
            <a:r>
              <a:rPr lang="en-US" dirty="0"/>
              <a:t>http://www.worldipv6launch.org/measurements/</a:t>
            </a:r>
            <a:endParaRPr dirty="0"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1308100" y="266699"/>
            <a:ext cx="9740900" cy="6065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http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://www.worldipv6launch.org/measurements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endParaRPr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traight Connector 19"/>
          <p:cNvSpPr/>
          <p:nvPr/>
        </p:nvSpPr>
        <p:spPr>
          <a:xfrm>
            <a:off x="-1462207" y="6283031"/>
            <a:ext cx="5760720" cy="490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1"/>
          <a:stretch/>
        </p:blipFill>
        <p:spPr>
          <a:xfrm>
            <a:off x="176780" y="6478876"/>
            <a:ext cx="1233489" cy="158190"/>
          </a:xfrm>
          <a:prstGeom prst="rect">
            <a:avLst/>
          </a:prstGeom>
        </p:spPr>
      </p:pic>
      <p:pic>
        <p:nvPicPr>
          <p:cNvPr id="3" name="Picture 2" descr="Screen Shot 2018-10-24 at 1.28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702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9" y="101600"/>
            <a:ext cx="10375212" cy="5955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1400" y="6123631"/>
            <a:ext cx="671830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2400" dirty="0"/>
              <a:t>https://</a:t>
            </a:r>
            <a:r>
              <a:rPr lang="en-US" sz="2400" dirty="0" err="1"/>
              <a:t>ahecta.org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50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" y="1247139"/>
            <a:ext cx="248047" cy="24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6837680" y="5425440"/>
            <a:ext cx="248048" cy="2480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5"/>
          <p:cNvSpPr/>
          <p:nvPr/>
        </p:nvSpPr>
        <p:spPr>
          <a:xfrm>
            <a:off x="7734602" y="1440086"/>
            <a:ext cx="3914275" cy="605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spc="200">
                <a:latin typeface="Acherus Grotesque"/>
                <a:ea typeface="Acherus Grotesque"/>
                <a:cs typeface="Acherus Grotesque"/>
                <a:sym typeface="Acherus Grotesque"/>
              </a:defRPr>
            </a:lvl1pPr>
          </a:lstStyle>
          <a:p>
            <a:pPr>
              <a:lnSpc>
                <a:spcPts val="2100"/>
              </a:lnSpc>
            </a:pPr>
            <a:r>
              <a:rPr lang="en-US" sz="1800" dirty="0">
                <a:solidFill>
                  <a:schemeClr val="tx1"/>
                </a:solidFill>
              </a:rPr>
              <a:t>The End</a:t>
            </a:r>
          </a:p>
          <a:p>
            <a:pPr>
              <a:lnSpc>
                <a:spcPts val="2100"/>
              </a:lnSpc>
            </a:pPr>
            <a:endParaRPr dirty="0"/>
          </a:p>
        </p:txBody>
      </p:sp>
      <p:sp>
        <p:nvSpPr>
          <p:cNvPr id="12" name="TextBox 20"/>
          <p:cNvSpPr/>
          <p:nvPr/>
        </p:nvSpPr>
        <p:spPr>
          <a:xfrm>
            <a:off x="7734602" y="2046958"/>
            <a:ext cx="4317697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solidFill>
                  <a:srgbClr val="585C5E"/>
                </a:solidFill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pPr>
              <a:lnSpc>
                <a:spcPts val="18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Questions?</a:t>
            </a:r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endParaRPr lang="en-US" dirty="0"/>
          </a:p>
          <a:p>
            <a:pPr>
              <a:lnSpc>
                <a:spcPts val="1800"/>
              </a:lnSpc>
            </a:pPr>
            <a:r>
              <a:rPr lang="en-US" sz="1800" dirty="0"/>
              <a:t>Brian </a:t>
            </a:r>
            <a:r>
              <a:rPr lang="en-US" sz="1800" dirty="0" smtClean="0"/>
              <a:t>Jones</a:t>
            </a:r>
          </a:p>
          <a:p>
            <a:pPr>
              <a:lnSpc>
                <a:spcPts val="1800"/>
              </a:lnSpc>
            </a:pPr>
            <a:r>
              <a:rPr lang="en-US" sz="1800" dirty="0" smtClean="0"/>
              <a:t>email</a:t>
            </a:r>
            <a:r>
              <a:rPr lang="en-US" sz="1800" dirty="0"/>
              <a:t>: </a:t>
            </a:r>
            <a:r>
              <a:rPr lang="en-US" sz="1800" dirty="0" smtClean="0">
                <a:hlinkClick r:id="rId3"/>
              </a:rPr>
              <a:t>bjones@vt.edu</a:t>
            </a:r>
            <a:endParaRPr lang="en-US" sz="1800" dirty="0" smtClean="0"/>
          </a:p>
          <a:p>
            <a:pPr>
              <a:lnSpc>
                <a:spcPts val="1800"/>
              </a:lnSpc>
            </a:pPr>
            <a:r>
              <a:rPr lang="en-US" sz="1800" dirty="0" err="1" smtClean="0"/>
              <a:t>LinkedIn:https</a:t>
            </a:r>
            <a:r>
              <a:rPr lang="en-US" sz="1800" dirty="0"/>
              <a:t>://</a:t>
            </a:r>
            <a:r>
              <a:rPr lang="en-US" sz="1800" dirty="0" err="1"/>
              <a:t>www.linkedin.com</a:t>
            </a:r>
            <a:r>
              <a:rPr lang="en-US" sz="1800" dirty="0"/>
              <a:t>/in/</a:t>
            </a:r>
            <a:r>
              <a:rPr lang="en-US" sz="1800" dirty="0" err="1"/>
              <a:t>brianjusa</a:t>
            </a:r>
            <a:r>
              <a:rPr lang="en-US" sz="1800" dirty="0"/>
              <a:t>/</a:t>
            </a:r>
            <a:endParaRPr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1" y="1247139"/>
            <a:ext cx="6382148" cy="44263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Please take a moment to evaluate this session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133" b="0" dirty="0">
                <a:solidFill>
                  <a:schemeClr val="tx1"/>
                </a:solidFill>
              </a:rPr>
              <a:t>There are two ways to access the session and presenter evaluations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08001" y="1905001"/>
            <a:ext cx="11094004" cy="36274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333" dirty="0"/>
              <a:t>1</a:t>
            </a:r>
          </a:p>
          <a:p>
            <a:pPr marL="0" indent="0">
              <a:buNone/>
            </a:pPr>
            <a:endParaRPr lang="en-US" sz="2667" dirty="0"/>
          </a:p>
          <a:p>
            <a:pPr marL="0" indent="0">
              <a:buNone/>
            </a:pPr>
            <a:r>
              <a:rPr lang="en-US" sz="5333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937" y="2285376"/>
            <a:ext cx="369566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In the online agenda, click on the “</a:t>
            </a:r>
            <a:r>
              <a:rPr lang="en-US" sz="2133" dirty="0">
                <a:solidFill>
                  <a:srgbClr val="B7002B"/>
                </a:solidFill>
              </a:rPr>
              <a:t>Evaluate Session</a:t>
            </a:r>
            <a:r>
              <a:rPr lang="en-US" sz="2133" dirty="0"/>
              <a:t>” 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937" y="3746533"/>
            <a:ext cx="3755137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From the mobile app, click on the session you want from the schedule &gt; then click the associated resources &gt; and the </a:t>
            </a:r>
            <a:r>
              <a:rPr lang="en-US" sz="2133" dirty="0">
                <a:solidFill>
                  <a:srgbClr val="B7002B"/>
                </a:solidFill>
              </a:rPr>
              <a:t>evaluation</a:t>
            </a:r>
            <a:r>
              <a:rPr lang="en-US" sz="2133" dirty="0"/>
              <a:t> will pop up in the list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952" y="2335160"/>
            <a:ext cx="5188043" cy="1332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38" y="3667574"/>
            <a:ext cx="5198357" cy="21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diana-macesanu-488919-unsplash.jpg" descr="diana-macesanu-488919-unsplash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18315" t="18802" b="12820"/>
          <a:stretch/>
        </p:blipFill>
        <p:spPr>
          <a:xfrm>
            <a:off x="0" y="0"/>
            <a:ext cx="12469670" cy="696644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angle 2"/>
          <p:cNvSpPr/>
          <p:nvPr/>
        </p:nvSpPr>
        <p:spPr>
          <a:xfrm>
            <a:off x="1729984" y="567559"/>
            <a:ext cx="10462016" cy="5537199"/>
          </a:xfrm>
          <a:prstGeom prst="rect">
            <a:avLst/>
          </a:prstGeom>
          <a:solidFill>
            <a:schemeClr val="accent5">
              <a:hueOff val="-15428571"/>
              <a:satOff val="-30434"/>
              <a:lumOff val="9019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00" name="TextBox 5"/>
          <p:cNvSpPr/>
          <p:nvPr/>
        </p:nvSpPr>
        <p:spPr>
          <a:xfrm>
            <a:off x="2264633" y="2202552"/>
            <a:ext cx="2967767" cy="46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3000"/>
              </a:lnSpc>
              <a:defRPr sz="2400" spc="342">
                <a:solidFill>
                  <a:srgbClr val="83003F"/>
                </a:solidFill>
                <a:latin typeface="Acherus Grotesque"/>
                <a:ea typeface="Acherus Grotesque"/>
                <a:cs typeface="Acherus Grotesque"/>
                <a:sym typeface="Acherus Grotesque"/>
              </a:defRPr>
            </a:pPr>
            <a:r>
              <a:rPr lang="en-US" sz="2000" dirty="0" smtClean="0">
                <a:solidFill>
                  <a:srgbClr val="008000"/>
                </a:solidFill>
              </a:rPr>
              <a:t>What is IPv6?</a:t>
            </a:r>
            <a:endParaRPr sz="2000" dirty="0">
              <a:solidFill>
                <a:srgbClr val="008000"/>
              </a:solidFill>
            </a:endParaRPr>
          </a:p>
        </p:txBody>
      </p:sp>
      <p:sp>
        <p:nvSpPr>
          <p:cNvPr id="203" name="TextBox 20"/>
          <p:cNvSpPr/>
          <p:nvPr/>
        </p:nvSpPr>
        <p:spPr>
          <a:xfrm>
            <a:off x="5232400" y="2400744"/>
            <a:ext cx="6235701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400">
                <a:solidFill>
                  <a:srgbClr val="585C5E"/>
                </a:solidFill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r>
              <a:rPr lang="en-US" sz="1200" dirty="0"/>
              <a:t>From </a:t>
            </a:r>
            <a:r>
              <a:rPr lang="en-US" sz="1200" dirty="0" err="1"/>
              <a:t>wikipedia</a:t>
            </a:r>
            <a:r>
              <a:rPr lang="en-US" sz="1200" dirty="0"/>
              <a:t>: </a:t>
            </a:r>
          </a:p>
          <a:p>
            <a:r>
              <a:rPr lang="en-US" sz="1200" b="1" dirty="0"/>
              <a:t>Internet Protocol version 6</a:t>
            </a:r>
            <a:r>
              <a:rPr lang="en-US" sz="1200" dirty="0"/>
              <a:t> (</a:t>
            </a:r>
            <a:r>
              <a:rPr lang="en-US" sz="1200" b="1" dirty="0"/>
              <a:t>IPv6</a:t>
            </a:r>
            <a:r>
              <a:rPr lang="en-US" sz="1200" dirty="0"/>
              <a:t>) is the most recent version of the </a:t>
            </a:r>
            <a:r>
              <a:rPr lang="en-US" sz="1200" dirty="0">
                <a:hlinkClick r:id="rId3" tooltip="Internet Protocol"/>
              </a:rPr>
              <a:t>Internet Protocol</a:t>
            </a:r>
            <a:r>
              <a:rPr lang="en-US" sz="1200" dirty="0"/>
              <a:t> (IP), the </a:t>
            </a:r>
            <a:r>
              <a:rPr lang="en-US" sz="1200" dirty="0">
                <a:hlinkClick r:id="rId4" tooltip="Communications protocol"/>
              </a:rPr>
              <a:t>communications protocol</a:t>
            </a:r>
            <a:r>
              <a:rPr lang="en-US" sz="1200" dirty="0"/>
              <a:t> that provides an identification and location system for computers on networks and routes traffic across the </a:t>
            </a:r>
            <a:r>
              <a:rPr lang="en-US" sz="1200" dirty="0">
                <a:hlinkClick r:id="rId5" tooltip="Internet"/>
              </a:rPr>
              <a:t>Internet</a:t>
            </a:r>
            <a:r>
              <a:rPr lang="en-US" sz="1200" dirty="0"/>
              <a:t>. IPv6 was developed by the </a:t>
            </a:r>
            <a:r>
              <a:rPr lang="en-US" sz="1200" dirty="0">
                <a:hlinkClick r:id="rId6" tooltip="Internet Engineering Task Force"/>
              </a:rPr>
              <a:t>Internet Engineering Task Force</a:t>
            </a:r>
            <a:r>
              <a:rPr lang="en-US" sz="1200" dirty="0"/>
              <a:t> (IETF) to deal with the long-anticipated problem of </a:t>
            </a:r>
            <a:r>
              <a:rPr lang="en-US" sz="1200" dirty="0">
                <a:hlinkClick r:id="rId7" tooltip="IPv4 address exhaustion"/>
              </a:rPr>
              <a:t>IPv4 address exhaustion</a:t>
            </a:r>
            <a:r>
              <a:rPr lang="en-US" dirty="0">
                <a:solidFill>
                  <a:srgbClr val="008000"/>
                </a:solidFill>
              </a:rPr>
              <a:t>. IPv6 is intended to replace </a:t>
            </a:r>
            <a:r>
              <a:rPr lang="en-US" dirty="0">
                <a:solidFill>
                  <a:srgbClr val="008000"/>
                </a:solidFill>
                <a:hlinkClick r:id="rId8" tooltip="IPv4"/>
              </a:rPr>
              <a:t>IPv4</a:t>
            </a:r>
            <a:r>
              <a:rPr lang="en-US" dirty="0">
                <a:solidFill>
                  <a:srgbClr val="008000"/>
                </a:solidFill>
              </a:rPr>
              <a:t>.</a:t>
            </a:r>
            <a:r>
              <a:rPr lang="en-US" baseline="30000" dirty="0">
                <a:solidFill>
                  <a:srgbClr val="008000"/>
                </a:solidFill>
                <a:hlinkClick r:id="rId9"/>
              </a:rPr>
              <a:t>[1</a:t>
            </a:r>
            <a:r>
              <a:rPr lang="en-US" sz="1200" baseline="30000" dirty="0">
                <a:hlinkClick r:id="rId9"/>
              </a:rPr>
              <a:t>]</a:t>
            </a:r>
            <a:r>
              <a:rPr lang="en-US" sz="1200" dirty="0"/>
              <a:t> IPv6 became a Draft Standard in December 1998, and became an </a:t>
            </a:r>
            <a:r>
              <a:rPr lang="en-US" sz="1200" dirty="0">
                <a:hlinkClick r:id="rId10" tooltip="Internet Standard"/>
              </a:rPr>
              <a:t>Internet Standard</a:t>
            </a:r>
            <a:r>
              <a:rPr lang="en-US" sz="1200" dirty="0"/>
              <a:t> on 14 July 2017.</a:t>
            </a:r>
            <a:r>
              <a:rPr lang="en-US" sz="1200" baseline="30000" dirty="0">
                <a:hlinkClick r:id="rId11"/>
              </a:rPr>
              <a:t>[2]</a:t>
            </a:r>
            <a:r>
              <a:rPr lang="en-US" sz="1200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1140885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</p:sp>
      <p:sp>
        <p:nvSpPr>
          <p:cNvPr id="4" name="Rectangle 3"/>
          <p:cNvSpPr/>
          <p:nvPr/>
        </p:nvSpPr>
        <p:spPr>
          <a:xfrm>
            <a:off x="2054130" y="1610736"/>
            <a:ext cx="10059870" cy="3619328"/>
          </a:xfrm>
          <a:prstGeom prst="rect">
            <a:avLst/>
          </a:prstGeom>
          <a:solidFill>
            <a:schemeClr val="accent5">
              <a:hueOff val="-15428571"/>
              <a:satOff val="-30434"/>
              <a:lumOff val="9019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6" name="Straight Connector 16"/>
          <p:cNvSpPr/>
          <p:nvPr/>
        </p:nvSpPr>
        <p:spPr>
          <a:xfrm flipH="1">
            <a:off x="1963358" y="-936048"/>
            <a:ext cx="1" cy="7902489"/>
          </a:xfrm>
          <a:prstGeom prst="line">
            <a:avLst/>
          </a:prstGeom>
          <a:ln>
            <a:solidFill>
              <a:schemeClr val="accent5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Straight Connector 19"/>
          <p:cNvSpPr/>
          <p:nvPr/>
        </p:nvSpPr>
        <p:spPr>
          <a:xfrm>
            <a:off x="-750840" y="1391501"/>
            <a:ext cx="13693680" cy="49015"/>
          </a:xfrm>
          <a:prstGeom prst="line">
            <a:avLst/>
          </a:prstGeom>
          <a:ln>
            <a:solidFill>
              <a:schemeClr val="accent5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TextBox 20"/>
          <p:cNvSpPr/>
          <p:nvPr/>
        </p:nvSpPr>
        <p:spPr>
          <a:xfrm>
            <a:off x="2053104" y="3794250"/>
            <a:ext cx="10060896" cy="31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defRPr sz="1400">
                <a:solidFill>
                  <a:srgbClr val="585C5E"/>
                </a:solidFill>
                <a:latin typeface="Crimson Text Roman"/>
                <a:ea typeface="Crimson Text Roman"/>
                <a:cs typeface="Crimson Text Roman"/>
                <a:sym typeface="Crimson Text Roman"/>
              </a:defRPr>
            </a:lvl1pPr>
          </a:lstStyle>
          <a:p>
            <a:pPr marL="285750" indent="-285750">
              <a:lnSpc>
                <a:spcPts val="1800"/>
              </a:lnSpc>
              <a:spcAft>
                <a:spcPts val="700"/>
              </a:spcAft>
              <a:buClr>
                <a:schemeClr val="accent2"/>
              </a:buClr>
              <a:buSzPct val="70000"/>
              <a:buFont typeface="Wingdings" charset="2"/>
              <a:buChar char="§"/>
            </a:pPr>
            <a:endParaRPr lang="en-US" sz="1200" dirty="0"/>
          </a:p>
        </p:txBody>
      </p:sp>
      <p:sp>
        <p:nvSpPr>
          <p:cNvPr id="11" name="Straight Connector 19"/>
          <p:cNvSpPr/>
          <p:nvPr/>
        </p:nvSpPr>
        <p:spPr>
          <a:xfrm>
            <a:off x="-89744" y="5417484"/>
            <a:ext cx="13693681" cy="49015"/>
          </a:xfrm>
          <a:prstGeom prst="line">
            <a:avLst/>
          </a:prstGeom>
          <a:ln>
            <a:solidFill>
              <a:schemeClr val="accent5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8125" y="2571530"/>
            <a:ext cx="129628" cy="12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7000"/>
            <a:ext cx="11150600" cy="66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#1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-50800"/>
            <a:ext cx="9144000" cy="62830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297894"/>
          </a:xfrm>
          <a:prstGeom prst="rect">
            <a:avLst/>
          </a:prstGeom>
          <a:solidFill>
            <a:srgbClr val="F2833A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Straight Connector 19"/>
          <p:cNvSpPr/>
          <p:nvPr/>
        </p:nvSpPr>
        <p:spPr>
          <a:xfrm>
            <a:off x="-1462207" y="6283031"/>
            <a:ext cx="5760720" cy="490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1"/>
          <a:stretch/>
        </p:blipFill>
        <p:spPr>
          <a:xfrm>
            <a:off x="176780" y="6478876"/>
            <a:ext cx="1233489" cy="158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2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80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9154"/>
          </a:xfrm>
          <a:prstGeom prst="rect">
            <a:avLst/>
          </a:prstGeom>
          <a:solidFill>
            <a:srgbClr val="F2833A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5062" y="2749422"/>
            <a:ext cx="248047" cy="24804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/>
          <p:cNvSpPr/>
          <p:nvPr/>
        </p:nvSpPr>
        <p:spPr>
          <a:xfrm rot="5400000">
            <a:off x="3181955" y="2928584"/>
            <a:ext cx="180959" cy="24411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3262465" y="2848389"/>
            <a:ext cx="180644" cy="24454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traight Connector 19"/>
          <p:cNvSpPr/>
          <p:nvPr/>
        </p:nvSpPr>
        <p:spPr>
          <a:xfrm>
            <a:off x="-1462207" y="6283031"/>
            <a:ext cx="5760720" cy="490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1"/>
          <a:stretch/>
        </p:blipFill>
        <p:spPr>
          <a:xfrm>
            <a:off x="176780" y="6478876"/>
            <a:ext cx="1233489" cy="158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2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75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DIVIDER SLIDE #1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2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746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9154"/>
          </a:xfrm>
          <a:prstGeom prst="rect">
            <a:avLst/>
          </a:prstGeom>
          <a:solidFill>
            <a:srgbClr val="F2833A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850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DIVIDER SLIDE #2</a:t>
            </a:r>
            <a:endParaRPr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5062" y="2749422"/>
            <a:ext cx="248047" cy="24804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/>
          <p:cNvSpPr/>
          <p:nvPr/>
        </p:nvSpPr>
        <p:spPr>
          <a:xfrm rot="5400000">
            <a:off x="3181955" y="2928584"/>
            <a:ext cx="180959" cy="24411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 rot="10800000">
            <a:off x="3262465" y="2848389"/>
            <a:ext cx="180644" cy="24454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Straight Connector 19"/>
          <p:cNvSpPr/>
          <p:nvPr/>
        </p:nvSpPr>
        <p:spPr>
          <a:xfrm>
            <a:off x="-1462207" y="6283031"/>
            <a:ext cx="5760720" cy="4901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1"/>
          <a:stretch/>
        </p:blipFill>
        <p:spPr>
          <a:xfrm>
            <a:off x="176780" y="6478876"/>
            <a:ext cx="1233489" cy="158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300677"/>
            <a:ext cx="9144000" cy="65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77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8258" y="-14863"/>
            <a:ext cx="12210257" cy="68762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0" name="Title 1"/>
          <p:cNvSpPr/>
          <p:nvPr/>
        </p:nvSpPr>
        <p:spPr>
          <a:xfrm>
            <a:off x="2463183" y="2562981"/>
            <a:ext cx="55789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90000"/>
              </a:lnSpc>
              <a:defRPr sz="4000" spc="90">
                <a:solidFill>
                  <a:schemeClr val="accent2"/>
                </a:solidFill>
                <a:latin typeface="Gineso Cond Thin"/>
                <a:ea typeface="Gineso Cond Thin"/>
                <a:cs typeface="Gineso Cond Thin"/>
                <a:sym typeface="Gineso Cond Thin"/>
              </a:defRPr>
            </a:lvl1pPr>
          </a:lstStyle>
          <a:p>
            <a:endParaRPr dirty="0"/>
          </a:p>
        </p:txBody>
      </p:sp>
      <p:sp>
        <p:nvSpPr>
          <p:cNvPr id="173" name="Straight Connector 22"/>
          <p:cNvSpPr/>
          <p:nvPr/>
        </p:nvSpPr>
        <p:spPr>
          <a:xfrm>
            <a:off x="-496810" y="-369991"/>
            <a:ext cx="13167362" cy="69314"/>
          </a:xfrm>
          <a:prstGeom prst="lin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SECTION TITLE"/>
          <p:cNvSpPr/>
          <p:nvPr/>
        </p:nvSpPr>
        <p:spPr>
          <a:xfrm>
            <a:off x="3377739" y="2852212"/>
            <a:ext cx="5418262" cy="680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10000"/>
          </a:bodyPr>
          <a:lstStyle>
            <a:lvl1pPr defTabSz="658368">
              <a:lnSpc>
                <a:spcPct val="90000"/>
              </a:lnSpc>
              <a:defRPr sz="5184" spc="259">
                <a:latin typeface="AcherusGrotesqueLight"/>
                <a:ea typeface="AcherusGrotesqueLight"/>
                <a:cs typeface="AcherusGrotesqueLight"/>
                <a:sym typeface="AcherusGrotesqueLight"/>
              </a:defRPr>
            </a:lvl1pPr>
          </a:lstStyle>
          <a:p>
            <a:endParaRPr dirty="0">
              <a:solidFill>
                <a:schemeClr val="bg1"/>
              </a:solidFill>
            </a:endParaRPr>
          </a:p>
        </p:txBody>
      </p:sp>
      <p:pic>
        <p:nvPicPr>
          <p:cNvPr id="1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5062" y="2766355"/>
            <a:ext cx="182677" cy="1826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-1462207" y="6283031"/>
            <a:ext cx="5760720" cy="470008"/>
            <a:chOff x="-1462207" y="6283031"/>
            <a:chExt cx="5760720" cy="470008"/>
          </a:xfrm>
        </p:grpSpPr>
        <p:sp>
          <p:nvSpPr>
            <p:cNvPr id="172" name="Straight Connector 19"/>
            <p:cNvSpPr/>
            <p:nvPr/>
          </p:nvSpPr>
          <p:spPr>
            <a:xfrm>
              <a:off x="-1462207" y="6283031"/>
              <a:ext cx="5760720" cy="49014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  <a:miter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94"/>
            <a:stretch/>
          </p:blipFill>
          <p:spPr>
            <a:xfrm>
              <a:off x="61523" y="6450445"/>
              <a:ext cx="1411020" cy="30259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715500" y="6356350"/>
            <a:ext cx="2476500" cy="3587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-300676"/>
            <a:ext cx="9144000" cy="65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803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T Color Theme">
      <a:dk1>
        <a:srgbClr val="6C1035"/>
      </a:dk1>
      <a:lt1>
        <a:srgbClr val="FFFFFF"/>
      </a:lt1>
      <a:dk2>
        <a:srgbClr val="A7A7A7"/>
      </a:dk2>
      <a:lt2>
        <a:srgbClr val="535353"/>
      </a:lt2>
      <a:accent1>
        <a:srgbClr val="6C1035"/>
      </a:accent1>
      <a:accent2>
        <a:srgbClr val="E57631"/>
      </a:accent2>
      <a:accent3>
        <a:srgbClr val="A5A5A5"/>
      </a:accent3>
      <a:accent4>
        <a:srgbClr val="417C79"/>
      </a:accent4>
      <a:accent5>
        <a:srgbClr val="E5E1EF"/>
      </a:accent5>
      <a:accent6>
        <a:srgbClr val="003C7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val="1"/>
          </a:ext>
        </a:extLst>
      </a:spPr>
      <a:bodyPr lIns="45719" rIns="45719">
        <a:spAutoFit/>
      </a:bodyPr>
      <a:lstStyle>
        <a:defPPr>
          <a:defRPr dirty="0" smtClean="0"/>
        </a:defPPr>
      </a:lst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6C1035"/>
      </a:dk1>
      <a:lt1>
        <a:srgbClr val="5C6C66"/>
      </a:lt1>
      <a:dk2>
        <a:srgbClr val="A7A7A7"/>
      </a:dk2>
      <a:lt2>
        <a:srgbClr val="535353"/>
      </a:lt2>
      <a:accent1>
        <a:srgbClr val="6C1035"/>
      </a:accent1>
      <a:accent2>
        <a:srgbClr val="E57631"/>
      </a:accent2>
      <a:accent3>
        <a:srgbClr val="A5A5A5"/>
      </a:accent3>
      <a:accent4>
        <a:srgbClr val="417C79"/>
      </a:accent4>
      <a:accent5>
        <a:srgbClr val="E5E1EF"/>
      </a:accent5>
      <a:accent6>
        <a:srgbClr val="003C7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Eddy Proposals</Template>
  <TotalTime>4269</TotalTime>
  <Words>256</Words>
  <Application>Microsoft Macintosh PowerPoint</Application>
  <PresentationFormat>Custom</PresentationFormat>
  <Paragraphs>33</Paragraphs>
  <Slides>16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take a moment to evaluate this session There are two ways to access the session and presenter evaluations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Brian Jones</cp:lastModifiedBy>
  <cp:revision>200</cp:revision>
  <cp:lastPrinted>2018-06-01T17:46:45Z</cp:lastPrinted>
  <dcterms:modified xsi:type="dcterms:W3CDTF">2018-10-29T17:28:07Z</dcterms:modified>
</cp:coreProperties>
</file>